
<file path=[Content_Types].xml><?xml version="1.0" encoding="utf-8"?>
<Types xmlns="http://schemas.openxmlformats.org/package/2006/content-types">
  <Default Extension="bin" ContentType="audio/unknown"/>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9.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0.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1.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2.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3.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4.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9.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0.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2.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3.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34.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7.xml" ContentType="application/vnd.openxmlformats-officedocument.theme+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41.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42.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43.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44.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45.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46.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47.xml" ContentType="application/vnd.openxmlformats-officedocument.theme+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48.xml" ContentType="application/vnd.openxmlformats-officedocument.theme+xml"/>
  <Override PartName="/ppt/theme/theme4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2.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3.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9.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48" r:id="rId1"/>
    <p:sldMasterId id="2147483650" r:id="rId2"/>
    <p:sldMasterId id="2147483651" r:id="rId3"/>
    <p:sldMasterId id="2147483652" r:id="rId4"/>
    <p:sldMasterId id="2147483653" r:id="rId5"/>
    <p:sldMasterId id="2147483654" r:id="rId6"/>
    <p:sldMasterId id="2147483655" r:id="rId7"/>
    <p:sldMasterId id="2147483656" r:id="rId8"/>
    <p:sldMasterId id="2147483658" r:id="rId9"/>
    <p:sldMasterId id="2147483792" r:id="rId10"/>
    <p:sldMasterId id="2147483794" r:id="rId11"/>
    <p:sldMasterId id="2147483806" r:id="rId12"/>
    <p:sldMasterId id="2147483818" r:id="rId13"/>
    <p:sldMasterId id="2147483830" r:id="rId14"/>
    <p:sldMasterId id="2147483842" r:id="rId15"/>
    <p:sldMasterId id="2147483854" r:id="rId16"/>
    <p:sldMasterId id="2147483878" r:id="rId17"/>
    <p:sldMasterId id="2147483890" r:id="rId18"/>
    <p:sldMasterId id="2147483902" r:id="rId19"/>
    <p:sldMasterId id="2147483914" r:id="rId20"/>
    <p:sldMasterId id="2147484303" r:id="rId21"/>
    <p:sldMasterId id="2147484315" r:id="rId22"/>
    <p:sldMasterId id="2147484327" r:id="rId23"/>
    <p:sldMasterId id="2147484339" r:id="rId24"/>
    <p:sldMasterId id="2147484351" r:id="rId25"/>
    <p:sldMasterId id="2147484419" r:id="rId26"/>
    <p:sldMasterId id="2147484443" r:id="rId27"/>
    <p:sldMasterId id="2147484455" r:id="rId28"/>
    <p:sldMasterId id="2147484467" r:id="rId29"/>
    <p:sldMasterId id="2147484479" r:id="rId30"/>
    <p:sldMasterId id="2147484491" r:id="rId31"/>
    <p:sldMasterId id="2147484505" r:id="rId32"/>
    <p:sldMasterId id="2147484519" r:id="rId33"/>
    <p:sldMasterId id="2147484534" r:id="rId34"/>
    <p:sldMasterId id="2147484546" r:id="rId35"/>
    <p:sldMasterId id="2147484561" r:id="rId36"/>
    <p:sldMasterId id="2147484585" r:id="rId37"/>
    <p:sldMasterId id="2147484599" r:id="rId38"/>
    <p:sldMasterId id="2147484602" r:id="rId39"/>
    <p:sldMasterId id="2147484614" r:id="rId40"/>
    <p:sldMasterId id="2147484626" r:id="rId41"/>
    <p:sldMasterId id="2147484637" r:id="rId42"/>
    <p:sldMasterId id="2147484649" r:id="rId43"/>
    <p:sldMasterId id="2147484661" r:id="rId44"/>
    <p:sldMasterId id="2147484673" r:id="rId45"/>
    <p:sldMasterId id="2147484685" r:id="rId46"/>
    <p:sldMasterId id="2147484697" r:id="rId47"/>
    <p:sldMasterId id="2147484709" r:id="rId48"/>
  </p:sldMasterIdLst>
  <p:notesMasterIdLst>
    <p:notesMasterId r:id="rId334"/>
  </p:notesMasterIdLst>
  <p:sldIdLst>
    <p:sldId id="3633" r:id="rId49"/>
    <p:sldId id="3891" r:id="rId50"/>
    <p:sldId id="3892" r:id="rId51"/>
    <p:sldId id="3893" r:id="rId52"/>
    <p:sldId id="3894" r:id="rId53"/>
    <p:sldId id="3895" r:id="rId54"/>
    <p:sldId id="3896" r:id="rId55"/>
    <p:sldId id="3897" r:id="rId56"/>
    <p:sldId id="3898" r:id="rId57"/>
    <p:sldId id="4162" r:id="rId58"/>
    <p:sldId id="3900" r:id="rId59"/>
    <p:sldId id="3629" r:id="rId60"/>
    <p:sldId id="2521" r:id="rId61"/>
    <p:sldId id="2522" r:id="rId62"/>
    <p:sldId id="2523" r:id="rId63"/>
    <p:sldId id="2524" r:id="rId64"/>
    <p:sldId id="2525" r:id="rId65"/>
    <p:sldId id="2526" r:id="rId66"/>
    <p:sldId id="3901" r:id="rId67"/>
    <p:sldId id="3728" r:id="rId68"/>
    <p:sldId id="362" r:id="rId69"/>
    <p:sldId id="363" r:id="rId70"/>
    <p:sldId id="364" r:id="rId71"/>
    <p:sldId id="365" r:id="rId72"/>
    <p:sldId id="366" r:id="rId73"/>
    <p:sldId id="367" r:id="rId74"/>
    <p:sldId id="513" r:id="rId75"/>
    <p:sldId id="4173" r:id="rId76"/>
    <p:sldId id="4174" r:id="rId77"/>
    <p:sldId id="464" r:id="rId78"/>
    <p:sldId id="505" r:id="rId79"/>
    <p:sldId id="503" r:id="rId80"/>
    <p:sldId id="504" r:id="rId81"/>
    <p:sldId id="506" r:id="rId82"/>
    <p:sldId id="512" r:id="rId83"/>
    <p:sldId id="507" r:id="rId84"/>
    <p:sldId id="508" r:id="rId85"/>
    <p:sldId id="509" r:id="rId86"/>
    <p:sldId id="510" r:id="rId87"/>
    <p:sldId id="511" r:id="rId88"/>
    <p:sldId id="465" r:id="rId89"/>
    <p:sldId id="524" r:id="rId90"/>
    <p:sldId id="361" r:id="rId91"/>
    <p:sldId id="3634" r:id="rId92"/>
    <p:sldId id="4172" r:id="rId93"/>
    <p:sldId id="258" r:id="rId94"/>
    <p:sldId id="259" r:id="rId95"/>
    <p:sldId id="260" r:id="rId96"/>
    <p:sldId id="261" r:id="rId97"/>
    <p:sldId id="262" r:id="rId98"/>
    <p:sldId id="263" r:id="rId99"/>
    <p:sldId id="264" r:id="rId100"/>
    <p:sldId id="2470" r:id="rId101"/>
    <p:sldId id="265" r:id="rId102"/>
    <p:sldId id="266" r:id="rId103"/>
    <p:sldId id="267" r:id="rId104"/>
    <p:sldId id="268" r:id="rId105"/>
    <p:sldId id="269" r:id="rId106"/>
    <p:sldId id="270" r:id="rId107"/>
    <p:sldId id="379" r:id="rId108"/>
    <p:sldId id="380" r:id="rId109"/>
    <p:sldId id="272" r:id="rId110"/>
    <p:sldId id="273" r:id="rId111"/>
    <p:sldId id="274" r:id="rId112"/>
    <p:sldId id="275" r:id="rId113"/>
    <p:sldId id="276" r:id="rId114"/>
    <p:sldId id="277" r:id="rId115"/>
    <p:sldId id="278" r:id="rId116"/>
    <p:sldId id="4163" r:id="rId117"/>
    <p:sldId id="2494" r:id="rId118"/>
    <p:sldId id="2495" r:id="rId119"/>
    <p:sldId id="2468" r:id="rId120"/>
    <p:sldId id="2518" r:id="rId121"/>
    <p:sldId id="2489" r:id="rId122"/>
    <p:sldId id="2505" r:id="rId123"/>
    <p:sldId id="2472" r:id="rId124"/>
    <p:sldId id="4175" r:id="rId125"/>
    <p:sldId id="4170" r:id="rId126"/>
    <p:sldId id="4164" r:id="rId127"/>
    <p:sldId id="4176" r:id="rId128"/>
    <p:sldId id="444" r:id="rId129"/>
    <p:sldId id="443" r:id="rId130"/>
    <p:sldId id="4183" r:id="rId131"/>
    <p:sldId id="3628" r:id="rId132"/>
    <p:sldId id="2491" r:id="rId133"/>
    <p:sldId id="2487" r:id="rId134"/>
    <p:sldId id="4165" r:id="rId135"/>
    <p:sldId id="395" r:id="rId136"/>
    <p:sldId id="2440" r:id="rId137"/>
    <p:sldId id="2462" r:id="rId138"/>
    <p:sldId id="2464" r:id="rId139"/>
    <p:sldId id="2465" r:id="rId140"/>
    <p:sldId id="2466" r:id="rId141"/>
    <p:sldId id="3646" r:id="rId142"/>
    <p:sldId id="4189" r:id="rId143"/>
    <p:sldId id="4190" r:id="rId144"/>
    <p:sldId id="257" r:id="rId145"/>
    <p:sldId id="3647" r:id="rId146"/>
    <p:sldId id="3648" r:id="rId147"/>
    <p:sldId id="3649" r:id="rId148"/>
    <p:sldId id="3650" r:id="rId149"/>
    <p:sldId id="4191" r:id="rId150"/>
    <p:sldId id="4192" r:id="rId151"/>
    <p:sldId id="4193" r:id="rId152"/>
    <p:sldId id="4194" r:id="rId153"/>
    <p:sldId id="4195" r:id="rId154"/>
    <p:sldId id="4196" r:id="rId155"/>
    <p:sldId id="4197" r:id="rId156"/>
    <p:sldId id="3640" r:id="rId157"/>
    <p:sldId id="4198" r:id="rId158"/>
    <p:sldId id="4199" r:id="rId159"/>
    <p:sldId id="3641" r:id="rId160"/>
    <p:sldId id="4200" r:id="rId161"/>
    <p:sldId id="4201" r:id="rId162"/>
    <p:sldId id="4202" r:id="rId163"/>
    <p:sldId id="4203" r:id="rId164"/>
    <p:sldId id="3642" r:id="rId165"/>
    <p:sldId id="3643" r:id="rId166"/>
    <p:sldId id="3644" r:id="rId167"/>
    <p:sldId id="3645" r:id="rId168"/>
    <p:sldId id="2478" r:id="rId169"/>
    <p:sldId id="4184" r:id="rId170"/>
    <p:sldId id="4185" r:id="rId171"/>
    <p:sldId id="4166" r:id="rId172"/>
    <p:sldId id="396" r:id="rId173"/>
    <p:sldId id="4204" r:id="rId174"/>
    <p:sldId id="3651" r:id="rId175"/>
    <p:sldId id="3652" r:id="rId176"/>
    <p:sldId id="3653" r:id="rId177"/>
    <p:sldId id="3654" r:id="rId178"/>
    <p:sldId id="4205" r:id="rId179"/>
    <p:sldId id="3655" r:id="rId180"/>
    <p:sldId id="3656" r:id="rId181"/>
    <p:sldId id="3657" r:id="rId182"/>
    <p:sldId id="3658" r:id="rId183"/>
    <p:sldId id="3659" r:id="rId184"/>
    <p:sldId id="3660" r:id="rId185"/>
    <p:sldId id="279" r:id="rId186"/>
    <p:sldId id="381" r:id="rId187"/>
    <p:sldId id="280" r:id="rId188"/>
    <p:sldId id="281" r:id="rId189"/>
    <p:sldId id="282" r:id="rId190"/>
    <p:sldId id="283" r:id="rId191"/>
    <p:sldId id="284" r:id="rId192"/>
    <p:sldId id="285" r:id="rId193"/>
    <p:sldId id="286" r:id="rId194"/>
    <p:sldId id="368" r:id="rId195"/>
    <p:sldId id="369" r:id="rId196"/>
    <p:sldId id="370" r:id="rId197"/>
    <p:sldId id="289" r:id="rId198"/>
    <p:sldId id="290" r:id="rId199"/>
    <p:sldId id="291" r:id="rId200"/>
    <p:sldId id="292" r:id="rId201"/>
    <p:sldId id="1206" r:id="rId202"/>
    <p:sldId id="293" r:id="rId203"/>
    <p:sldId id="294" r:id="rId204"/>
    <p:sldId id="295" r:id="rId205"/>
    <p:sldId id="296" r:id="rId206"/>
    <p:sldId id="371" r:id="rId207"/>
    <p:sldId id="288" r:id="rId208"/>
    <p:sldId id="297" r:id="rId209"/>
    <p:sldId id="298" r:id="rId210"/>
    <p:sldId id="299" r:id="rId211"/>
    <p:sldId id="300" r:id="rId212"/>
    <p:sldId id="398" r:id="rId213"/>
    <p:sldId id="301" r:id="rId214"/>
    <p:sldId id="302" r:id="rId215"/>
    <p:sldId id="303" r:id="rId216"/>
    <p:sldId id="304" r:id="rId217"/>
    <p:sldId id="305" r:id="rId218"/>
    <p:sldId id="4206" r:id="rId219"/>
    <p:sldId id="3663" r:id="rId220"/>
    <p:sldId id="3664" r:id="rId221"/>
    <p:sldId id="4207" r:id="rId222"/>
    <p:sldId id="4208" r:id="rId223"/>
    <p:sldId id="4209" r:id="rId224"/>
    <p:sldId id="4210" r:id="rId225"/>
    <p:sldId id="3665" r:id="rId226"/>
    <p:sldId id="4211" r:id="rId227"/>
    <p:sldId id="3667" r:id="rId228"/>
    <p:sldId id="3666" r:id="rId229"/>
    <p:sldId id="4212" r:id="rId230"/>
    <p:sldId id="4213" r:id="rId231"/>
    <p:sldId id="306" r:id="rId232"/>
    <p:sldId id="307" r:id="rId233"/>
    <p:sldId id="308" r:id="rId234"/>
    <p:sldId id="309" r:id="rId235"/>
    <p:sldId id="310" r:id="rId236"/>
    <p:sldId id="311" r:id="rId237"/>
    <p:sldId id="312" r:id="rId238"/>
    <p:sldId id="313" r:id="rId239"/>
    <p:sldId id="314" r:id="rId240"/>
    <p:sldId id="315" r:id="rId241"/>
    <p:sldId id="316" r:id="rId242"/>
    <p:sldId id="317" r:id="rId243"/>
    <p:sldId id="318" r:id="rId244"/>
    <p:sldId id="319" r:id="rId245"/>
    <p:sldId id="320" r:id="rId246"/>
    <p:sldId id="321" r:id="rId247"/>
    <p:sldId id="322" r:id="rId248"/>
    <p:sldId id="373" r:id="rId249"/>
    <p:sldId id="324" r:id="rId250"/>
    <p:sldId id="325" r:id="rId251"/>
    <p:sldId id="374" r:id="rId252"/>
    <p:sldId id="327" r:id="rId253"/>
    <p:sldId id="375" r:id="rId254"/>
    <p:sldId id="329" r:id="rId255"/>
    <p:sldId id="330" r:id="rId256"/>
    <p:sldId id="331" r:id="rId257"/>
    <p:sldId id="332" r:id="rId258"/>
    <p:sldId id="333" r:id="rId259"/>
    <p:sldId id="334" r:id="rId260"/>
    <p:sldId id="335" r:id="rId261"/>
    <p:sldId id="336" r:id="rId262"/>
    <p:sldId id="337" r:id="rId263"/>
    <p:sldId id="338" r:id="rId264"/>
    <p:sldId id="382" r:id="rId265"/>
    <p:sldId id="383" r:id="rId266"/>
    <p:sldId id="339" r:id="rId267"/>
    <p:sldId id="340" r:id="rId268"/>
    <p:sldId id="341" r:id="rId269"/>
    <p:sldId id="342" r:id="rId270"/>
    <p:sldId id="343" r:id="rId271"/>
    <p:sldId id="344" r:id="rId272"/>
    <p:sldId id="345" r:id="rId273"/>
    <p:sldId id="346" r:id="rId274"/>
    <p:sldId id="4225" r:id="rId275"/>
    <p:sldId id="4224" r:id="rId276"/>
    <p:sldId id="4226" r:id="rId277"/>
    <p:sldId id="4227" r:id="rId278"/>
    <p:sldId id="4228" r:id="rId279"/>
    <p:sldId id="4229" r:id="rId280"/>
    <p:sldId id="4230" r:id="rId281"/>
    <p:sldId id="4231" r:id="rId282"/>
    <p:sldId id="4232" r:id="rId283"/>
    <p:sldId id="4233" r:id="rId284"/>
    <p:sldId id="4234" r:id="rId285"/>
    <p:sldId id="4235" r:id="rId286"/>
    <p:sldId id="4236" r:id="rId287"/>
    <p:sldId id="4237" r:id="rId288"/>
    <p:sldId id="4238" r:id="rId289"/>
    <p:sldId id="4239" r:id="rId290"/>
    <p:sldId id="4240" r:id="rId291"/>
    <p:sldId id="347" r:id="rId292"/>
    <p:sldId id="348" r:id="rId293"/>
    <p:sldId id="349" r:id="rId294"/>
    <p:sldId id="376" r:id="rId295"/>
    <p:sldId id="377" r:id="rId296"/>
    <p:sldId id="1728" r:id="rId297"/>
    <p:sldId id="399" r:id="rId298"/>
    <p:sldId id="4214" r:id="rId299"/>
    <p:sldId id="352" r:id="rId300"/>
    <p:sldId id="353" r:id="rId301"/>
    <p:sldId id="4215" r:id="rId302"/>
    <p:sldId id="400" r:id="rId303"/>
    <p:sldId id="456" r:id="rId304"/>
    <p:sldId id="350" r:id="rId305"/>
    <p:sldId id="401" r:id="rId306"/>
    <p:sldId id="4216" r:id="rId307"/>
    <p:sldId id="351" r:id="rId308"/>
    <p:sldId id="354" r:id="rId309"/>
    <p:sldId id="2492" r:id="rId310"/>
    <p:sldId id="355" r:id="rId311"/>
    <p:sldId id="356" r:id="rId312"/>
    <p:sldId id="4223" r:id="rId313"/>
    <p:sldId id="357" r:id="rId314"/>
    <p:sldId id="4222" r:id="rId315"/>
    <p:sldId id="4186" r:id="rId316"/>
    <p:sldId id="4187" r:id="rId317"/>
    <p:sldId id="4188" r:id="rId318"/>
    <p:sldId id="4167" r:id="rId319"/>
    <p:sldId id="4168" r:id="rId320"/>
    <p:sldId id="4169" r:id="rId321"/>
    <p:sldId id="4221" r:id="rId322"/>
    <p:sldId id="4220" r:id="rId323"/>
    <p:sldId id="328" r:id="rId324"/>
    <p:sldId id="1142" r:id="rId325"/>
    <p:sldId id="2502" r:id="rId326"/>
    <p:sldId id="2503" r:id="rId327"/>
    <p:sldId id="2504" r:id="rId328"/>
    <p:sldId id="4217" r:id="rId329"/>
    <p:sldId id="4218" r:id="rId330"/>
    <p:sldId id="4219" r:id="rId331"/>
    <p:sldId id="385" r:id="rId332"/>
    <p:sldId id="384" r:id="rId333"/>
  </p:sldIdLst>
  <p:sldSz cx="9144000" cy="6858000" type="screen4x3"/>
  <p:notesSz cx="6858000" cy="9144000"/>
  <p:defaultTextStyle>
    <a:defPPr>
      <a:defRPr lang="en-US"/>
    </a:defPPr>
    <a:lvl1pPr algn="l" rtl="0" fontAlgn="base" hangingPunct="0">
      <a:spcBef>
        <a:spcPct val="0"/>
      </a:spcBef>
      <a:spcAft>
        <a:spcPct val="0"/>
      </a:spcAft>
      <a:defRPr sz="2400" kern="1200">
        <a:solidFill>
          <a:srgbClr val="000000"/>
        </a:solidFill>
        <a:latin typeface="Arial" pitchFamily="34" charset="0"/>
        <a:ea typeface="MS PGothic" pitchFamily="34" charset="-128"/>
        <a:cs typeface="+mn-cs"/>
        <a:sym typeface="Arial" pitchFamily="34" charset="0"/>
      </a:defRPr>
    </a:lvl1pPr>
    <a:lvl2pPr marL="457200" algn="l" rtl="0" fontAlgn="base" hangingPunct="0">
      <a:spcBef>
        <a:spcPct val="0"/>
      </a:spcBef>
      <a:spcAft>
        <a:spcPct val="0"/>
      </a:spcAft>
      <a:defRPr sz="2400" kern="1200">
        <a:solidFill>
          <a:srgbClr val="000000"/>
        </a:solidFill>
        <a:latin typeface="Arial" pitchFamily="34" charset="0"/>
        <a:ea typeface="MS PGothic" pitchFamily="34" charset="-128"/>
        <a:cs typeface="+mn-cs"/>
        <a:sym typeface="Arial" pitchFamily="34" charset="0"/>
      </a:defRPr>
    </a:lvl2pPr>
    <a:lvl3pPr marL="914400" algn="l" rtl="0" fontAlgn="base" hangingPunct="0">
      <a:spcBef>
        <a:spcPct val="0"/>
      </a:spcBef>
      <a:spcAft>
        <a:spcPct val="0"/>
      </a:spcAft>
      <a:defRPr sz="2400" kern="1200">
        <a:solidFill>
          <a:srgbClr val="000000"/>
        </a:solidFill>
        <a:latin typeface="Arial" pitchFamily="34" charset="0"/>
        <a:ea typeface="MS PGothic" pitchFamily="34" charset="-128"/>
        <a:cs typeface="+mn-cs"/>
        <a:sym typeface="Arial" pitchFamily="34" charset="0"/>
      </a:defRPr>
    </a:lvl3pPr>
    <a:lvl4pPr marL="1371600" algn="l" rtl="0" fontAlgn="base" hangingPunct="0">
      <a:spcBef>
        <a:spcPct val="0"/>
      </a:spcBef>
      <a:spcAft>
        <a:spcPct val="0"/>
      </a:spcAft>
      <a:defRPr sz="2400" kern="1200">
        <a:solidFill>
          <a:srgbClr val="000000"/>
        </a:solidFill>
        <a:latin typeface="Arial" pitchFamily="34" charset="0"/>
        <a:ea typeface="MS PGothic" pitchFamily="34" charset="-128"/>
        <a:cs typeface="+mn-cs"/>
        <a:sym typeface="Arial" pitchFamily="34" charset="0"/>
      </a:defRPr>
    </a:lvl4pPr>
    <a:lvl5pPr marL="1828800" algn="l" rtl="0" fontAlgn="base" hangingPunct="0">
      <a:spcBef>
        <a:spcPct val="0"/>
      </a:spcBef>
      <a:spcAft>
        <a:spcPct val="0"/>
      </a:spcAft>
      <a:defRPr sz="2400" kern="1200">
        <a:solidFill>
          <a:srgbClr val="000000"/>
        </a:solidFill>
        <a:latin typeface="Arial" pitchFamily="34" charset="0"/>
        <a:ea typeface="MS PGothic" pitchFamily="34" charset="-128"/>
        <a:cs typeface="+mn-cs"/>
        <a:sym typeface="Arial" pitchFamily="34" charset="0"/>
      </a:defRPr>
    </a:lvl5pPr>
    <a:lvl6pPr marL="2286000" algn="l" defTabSz="914400" rtl="0" eaLnBrk="1" latinLnBrk="0" hangingPunct="1">
      <a:defRPr sz="2400" kern="1200">
        <a:solidFill>
          <a:srgbClr val="000000"/>
        </a:solidFill>
        <a:latin typeface="Arial" pitchFamily="34" charset="0"/>
        <a:ea typeface="MS PGothic" pitchFamily="34" charset="-128"/>
        <a:cs typeface="+mn-cs"/>
        <a:sym typeface="Arial" pitchFamily="34" charset="0"/>
      </a:defRPr>
    </a:lvl6pPr>
    <a:lvl7pPr marL="2743200" algn="l" defTabSz="914400" rtl="0" eaLnBrk="1" latinLnBrk="0" hangingPunct="1">
      <a:defRPr sz="2400" kern="1200">
        <a:solidFill>
          <a:srgbClr val="000000"/>
        </a:solidFill>
        <a:latin typeface="Arial" pitchFamily="34" charset="0"/>
        <a:ea typeface="MS PGothic" pitchFamily="34" charset="-128"/>
        <a:cs typeface="+mn-cs"/>
        <a:sym typeface="Arial" pitchFamily="34" charset="0"/>
      </a:defRPr>
    </a:lvl7pPr>
    <a:lvl8pPr marL="3200400" algn="l" defTabSz="914400" rtl="0" eaLnBrk="1" latinLnBrk="0" hangingPunct="1">
      <a:defRPr sz="2400" kern="1200">
        <a:solidFill>
          <a:srgbClr val="000000"/>
        </a:solidFill>
        <a:latin typeface="Arial" pitchFamily="34" charset="0"/>
        <a:ea typeface="MS PGothic" pitchFamily="34" charset="-128"/>
        <a:cs typeface="+mn-cs"/>
        <a:sym typeface="Arial" pitchFamily="34" charset="0"/>
      </a:defRPr>
    </a:lvl8pPr>
    <a:lvl9pPr marL="3657600" algn="l" defTabSz="914400" rtl="0" eaLnBrk="1" latinLnBrk="0" hangingPunct="1">
      <a:defRPr sz="2400" kern="1200">
        <a:solidFill>
          <a:srgbClr val="000000"/>
        </a:solidFill>
        <a:latin typeface="Arial" pitchFamily="34" charset="0"/>
        <a:ea typeface="MS PGothic" pitchFamily="34" charset="-128"/>
        <a:cs typeface="+mn-cs"/>
        <a:sym typeface="Arial" pitchFamily="34" charset="0"/>
      </a:defRPr>
    </a:lvl9pPr>
  </p:defaultTextStyle>
  <p:extLst>
    <p:ext uri="{521415D9-36F7-43E2-AB2F-B90AF26B5E84}">
      <p14:sectionLst xmlns:p14="http://schemas.microsoft.com/office/powerpoint/2010/main">
        <p14:section name="Overview" id="{3F01EFD4-00B4-8A46-9AE0-6080597479AB}">
          <p14:sldIdLst>
            <p14:sldId id="3633"/>
            <p14:sldId id="3891"/>
            <p14:sldId id="3892"/>
            <p14:sldId id="3893"/>
            <p14:sldId id="3894"/>
            <p14:sldId id="3895"/>
            <p14:sldId id="3896"/>
            <p14:sldId id="3897"/>
            <p14:sldId id="3898"/>
            <p14:sldId id="4162"/>
            <p14:sldId id="3900"/>
            <p14:sldId id="3629"/>
            <p14:sldId id="2521"/>
            <p14:sldId id="2522"/>
            <p14:sldId id="2523"/>
            <p14:sldId id="2524"/>
            <p14:sldId id="2525"/>
            <p14:sldId id="2526"/>
            <p14:sldId id="3901"/>
            <p14:sldId id="3728"/>
          </p14:sldIdLst>
        </p14:section>
        <p14:section name="Introduction" id="{7191A903-6DA4-F74F-A893-72EBC52E0C82}">
          <p14:sldIdLst>
            <p14:sldId id="362"/>
            <p14:sldId id="363"/>
            <p14:sldId id="364"/>
            <p14:sldId id="365"/>
            <p14:sldId id="366"/>
            <p14:sldId id="367"/>
            <p14:sldId id="513"/>
            <p14:sldId id="4173"/>
            <p14:sldId id="4174"/>
            <p14:sldId id="464"/>
            <p14:sldId id="505"/>
            <p14:sldId id="503"/>
            <p14:sldId id="504"/>
            <p14:sldId id="506"/>
            <p14:sldId id="512"/>
            <p14:sldId id="507"/>
            <p14:sldId id="508"/>
            <p14:sldId id="509"/>
            <p14:sldId id="510"/>
            <p14:sldId id="511"/>
            <p14:sldId id="465"/>
            <p14:sldId id="524"/>
            <p14:sldId id="361"/>
            <p14:sldId id="3634"/>
            <p14:sldId id="4172"/>
            <p14:sldId id="258"/>
            <p14:sldId id="259"/>
            <p14:sldId id="260"/>
            <p14:sldId id="261"/>
            <p14:sldId id="262"/>
            <p14:sldId id="263"/>
            <p14:sldId id="264"/>
            <p14:sldId id="2470"/>
            <p14:sldId id="265"/>
            <p14:sldId id="266"/>
            <p14:sldId id="267"/>
            <p14:sldId id="268"/>
            <p14:sldId id="269"/>
            <p14:sldId id="270"/>
            <p14:sldId id="379"/>
            <p14:sldId id="380"/>
            <p14:sldId id="272"/>
            <p14:sldId id="273"/>
            <p14:sldId id="274"/>
            <p14:sldId id="275"/>
            <p14:sldId id="276"/>
            <p14:sldId id="277"/>
            <p14:sldId id="278"/>
          </p14:sldIdLst>
        </p14:section>
        <p14:section name="Sermon" id="{B9B9E9CC-BE11-3440-B6D7-095F17E0132D}">
          <p14:sldIdLst>
            <p14:sldId id="4163"/>
            <p14:sldId id="2494"/>
            <p14:sldId id="2495"/>
            <p14:sldId id="2468"/>
            <p14:sldId id="2518"/>
            <p14:sldId id="2489"/>
            <p14:sldId id="2505"/>
            <p14:sldId id="2472"/>
            <p14:sldId id="4175"/>
            <p14:sldId id="4170"/>
            <p14:sldId id="4164"/>
            <p14:sldId id="4176"/>
            <p14:sldId id="444"/>
            <p14:sldId id="443"/>
            <p14:sldId id="4183"/>
            <p14:sldId id="3628"/>
            <p14:sldId id="2491"/>
            <p14:sldId id="2487"/>
            <p14:sldId id="4165"/>
          </p14:sldIdLst>
        </p14:section>
        <p14:section name="Chapters" id="{7D6DC675-CC90-7641-9F0D-0DBAFD1F7D35}">
          <p14:sldIdLst>
            <p14:sldId id="395"/>
            <p14:sldId id="2440"/>
            <p14:sldId id="2462"/>
            <p14:sldId id="2464"/>
            <p14:sldId id="2465"/>
            <p14:sldId id="2466"/>
            <p14:sldId id="3646"/>
            <p14:sldId id="4189"/>
            <p14:sldId id="4190"/>
            <p14:sldId id="257"/>
            <p14:sldId id="3647"/>
            <p14:sldId id="3648"/>
            <p14:sldId id="3649"/>
            <p14:sldId id="3650"/>
            <p14:sldId id="4191"/>
            <p14:sldId id="4192"/>
            <p14:sldId id="4193"/>
            <p14:sldId id="4194"/>
            <p14:sldId id="4195"/>
            <p14:sldId id="4196"/>
            <p14:sldId id="4197"/>
            <p14:sldId id="3640"/>
            <p14:sldId id="4198"/>
            <p14:sldId id="4199"/>
            <p14:sldId id="3641"/>
            <p14:sldId id="4200"/>
            <p14:sldId id="4201"/>
            <p14:sldId id="4202"/>
            <p14:sldId id="4203"/>
            <p14:sldId id="3642"/>
            <p14:sldId id="3643"/>
            <p14:sldId id="3644"/>
            <p14:sldId id="3645"/>
            <p14:sldId id="2478"/>
            <p14:sldId id="4184"/>
            <p14:sldId id="4185"/>
            <p14:sldId id="4166"/>
            <p14:sldId id="396"/>
            <p14:sldId id="4204"/>
            <p14:sldId id="3651"/>
            <p14:sldId id="3652"/>
            <p14:sldId id="3653"/>
            <p14:sldId id="3654"/>
            <p14:sldId id="4205"/>
            <p14:sldId id="3655"/>
            <p14:sldId id="3656"/>
            <p14:sldId id="3657"/>
            <p14:sldId id="3658"/>
            <p14:sldId id="3659"/>
            <p14:sldId id="3660"/>
            <p14:sldId id="279"/>
            <p14:sldId id="381"/>
            <p14:sldId id="280"/>
            <p14:sldId id="281"/>
            <p14:sldId id="282"/>
            <p14:sldId id="283"/>
            <p14:sldId id="284"/>
            <p14:sldId id="285"/>
            <p14:sldId id="286"/>
            <p14:sldId id="368"/>
            <p14:sldId id="369"/>
            <p14:sldId id="370"/>
            <p14:sldId id="289"/>
            <p14:sldId id="290"/>
            <p14:sldId id="291"/>
            <p14:sldId id="292"/>
            <p14:sldId id="1206"/>
            <p14:sldId id="293"/>
            <p14:sldId id="294"/>
            <p14:sldId id="295"/>
            <p14:sldId id="296"/>
            <p14:sldId id="371"/>
            <p14:sldId id="288"/>
            <p14:sldId id="297"/>
            <p14:sldId id="298"/>
            <p14:sldId id="299"/>
            <p14:sldId id="300"/>
            <p14:sldId id="398"/>
            <p14:sldId id="301"/>
            <p14:sldId id="302"/>
            <p14:sldId id="303"/>
            <p14:sldId id="304"/>
            <p14:sldId id="305"/>
            <p14:sldId id="4206"/>
            <p14:sldId id="3663"/>
            <p14:sldId id="3664"/>
            <p14:sldId id="4207"/>
            <p14:sldId id="4208"/>
            <p14:sldId id="4209"/>
            <p14:sldId id="4210"/>
            <p14:sldId id="3665"/>
            <p14:sldId id="4211"/>
            <p14:sldId id="3667"/>
            <p14:sldId id="3666"/>
            <p14:sldId id="4212"/>
            <p14:sldId id="4213"/>
            <p14:sldId id="306"/>
            <p14:sldId id="307"/>
            <p14:sldId id="308"/>
            <p14:sldId id="309"/>
            <p14:sldId id="310"/>
            <p14:sldId id="311"/>
            <p14:sldId id="312"/>
            <p14:sldId id="313"/>
            <p14:sldId id="314"/>
            <p14:sldId id="315"/>
            <p14:sldId id="316"/>
            <p14:sldId id="317"/>
            <p14:sldId id="318"/>
            <p14:sldId id="319"/>
            <p14:sldId id="320"/>
            <p14:sldId id="321"/>
            <p14:sldId id="322"/>
            <p14:sldId id="373"/>
            <p14:sldId id="324"/>
            <p14:sldId id="325"/>
            <p14:sldId id="374"/>
            <p14:sldId id="327"/>
            <p14:sldId id="375"/>
            <p14:sldId id="329"/>
            <p14:sldId id="330"/>
            <p14:sldId id="331"/>
            <p14:sldId id="332"/>
            <p14:sldId id="333"/>
            <p14:sldId id="334"/>
            <p14:sldId id="335"/>
            <p14:sldId id="336"/>
            <p14:sldId id="337"/>
            <p14:sldId id="338"/>
            <p14:sldId id="382"/>
            <p14:sldId id="383"/>
            <p14:sldId id="339"/>
            <p14:sldId id="340"/>
            <p14:sldId id="341"/>
            <p14:sldId id="342"/>
            <p14:sldId id="343"/>
            <p14:sldId id="344"/>
            <p14:sldId id="345"/>
            <p14:sldId id="346"/>
            <p14:sldId id="4225"/>
            <p14:sldId id="4224"/>
            <p14:sldId id="4226"/>
            <p14:sldId id="4227"/>
            <p14:sldId id="4228"/>
            <p14:sldId id="4229"/>
            <p14:sldId id="4230"/>
            <p14:sldId id="4231"/>
            <p14:sldId id="4232"/>
            <p14:sldId id="4233"/>
            <p14:sldId id="4234"/>
            <p14:sldId id="4235"/>
            <p14:sldId id="4236"/>
            <p14:sldId id="4237"/>
            <p14:sldId id="4238"/>
            <p14:sldId id="4239"/>
            <p14:sldId id="4240"/>
            <p14:sldId id="347"/>
            <p14:sldId id="348"/>
            <p14:sldId id="349"/>
            <p14:sldId id="376"/>
            <p14:sldId id="377"/>
            <p14:sldId id="1728"/>
            <p14:sldId id="399"/>
            <p14:sldId id="4214"/>
            <p14:sldId id="352"/>
            <p14:sldId id="353"/>
            <p14:sldId id="4215"/>
            <p14:sldId id="400"/>
            <p14:sldId id="456"/>
            <p14:sldId id="350"/>
            <p14:sldId id="401"/>
            <p14:sldId id="4216"/>
            <p14:sldId id="351"/>
            <p14:sldId id="354"/>
            <p14:sldId id="2492"/>
            <p14:sldId id="355"/>
            <p14:sldId id="356"/>
            <p14:sldId id="4223"/>
            <p14:sldId id="357"/>
          </p14:sldIdLst>
        </p14:section>
        <p14:section name="Conclusion" id="{FCB912AF-C5B3-DF48-BCCB-4193DF3EDAE7}">
          <p14:sldIdLst>
            <p14:sldId id="4222"/>
            <p14:sldId id="4186"/>
            <p14:sldId id="4187"/>
            <p14:sldId id="4188"/>
            <p14:sldId id="4167"/>
            <p14:sldId id="4168"/>
            <p14:sldId id="4169"/>
            <p14:sldId id="4221"/>
            <p14:sldId id="4220"/>
            <p14:sldId id="328"/>
          </p14:sldIdLst>
        </p14:section>
        <p14:section name="Supplements" id="{BBA75CC3-6D8C-3D45-8950-BD8459A10F06}">
          <p14:sldIdLst>
            <p14:sldId id="1142"/>
            <p14:sldId id="2502"/>
            <p14:sldId id="2503"/>
            <p14:sldId id="2504"/>
            <p14:sldId id="4217"/>
            <p14:sldId id="4218"/>
            <p14:sldId id="4219"/>
            <p14:sldId id="385"/>
            <p14:sldId id="38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94674"/>
  </p:normalViewPr>
  <p:slideViewPr>
    <p:cSldViewPr>
      <p:cViewPr varScale="1">
        <p:scale>
          <a:sx n="124" d="100"/>
          <a:sy n="124" d="100"/>
        </p:scale>
        <p:origin x="1824" y="16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9.xml"/><Relationship Id="rId299" Type="http://schemas.openxmlformats.org/officeDocument/2006/relationships/slide" Target="slides/slide251.xml"/><Relationship Id="rId21" Type="http://schemas.openxmlformats.org/officeDocument/2006/relationships/slideMaster" Target="slideMasters/slideMaster21.xml"/><Relationship Id="rId63" Type="http://schemas.openxmlformats.org/officeDocument/2006/relationships/slide" Target="slides/slide15.xml"/><Relationship Id="rId159" Type="http://schemas.openxmlformats.org/officeDocument/2006/relationships/slide" Target="slides/slide111.xml"/><Relationship Id="rId324" Type="http://schemas.openxmlformats.org/officeDocument/2006/relationships/slide" Target="slides/slide276.xml"/><Relationship Id="rId170" Type="http://schemas.openxmlformats.org/officeDocument/2006/relationships/slide" Target="slides/slide122.xml"/><Relationship Id="rId226" Type="http://schemas.openxmlformats.org/officeDocument/2006/relationships/slide" Target="slides/slide178.xml"/><Relationship Id="rId268" Type="http://schemas.openxmlformats.org/officeDocument/2006/relationships/slide" Target="slides/slide220.xml"/><Relationship Id="rId32" Type="http://schemas.openxmlformats.org/officeDocument/2006/relationships/slideMaster" Target="slideMasters/slideMaster32.xml"/><Relationship Id="rId74" Type="http://schemas.openxmlformats.org/officeDocument/2006/relationships/slide" Target="slides/slide26.xml"/><Relationship Id="rId128" Type="http://schemas.openxmlformats.org/officeDocument/2006/relationships/slide" Target="slides/slide80.xml"/><Relationship Id="rId335" Type="http://schemas.openxmlformats.org/officeDocument/2006/relationships/presProps" Target="presProps.xml"/><Relationship Id="rId5" Type="http://schemas.openxmlformats.org/officeDocument/2006/relationships/slideMaster" Target="slideMasters/slideMaster5.xml"/><Relationship Id="rId181" Type="http://schemas.openxmlformats.org/officeDocument/2006/relationships/slide" Target="slides/slide133.xml"/><Relationship Id="rId237" Type="http://schemas.openxmlformats.org/officeDocument/2006/relationships/slide" Target="slides/slide189.xml"/><Relationship Id="rId279" Type="http://schemas.openxmlformats.org/officeDocument/2006/relationships/slide" Target="slides/slide231.xml"/><Relationship Id="rId43" Type="http://schemas.openxmlformats.org/officeDocument/2006/relationships/slideMaster" Target="slideMasters/slideMaster43.xml"/><Relationship Id="rId139" Type="http://schemas.openxmlformats.org/officeDocument/2006/relationships/slide" Target="slides/slide91.xml"/><Relationship Id="rId290" Type="http://schemas.openxmlformats.org/officeDocument/2006/relationships/slide" Target="slides/slide242.xml"/><Relationship Id="rId304" Type="http://schemas.openxmlformats.org/officeDocument/2006/relationships/slide" Target="slides/slide256.xml"/><Relationship Id="rId85" Type="http://schemas.openxmlformats.org/officeDocument/2006/relationships/slide" Target="slides/slide37.xml"/><Relationship Id="rId150" Type="http://schemas.openxmlformats.org/officeDocument/2006/relationships/slide" Target="slides/slide102.xml"/><Relationship Id="rId192" Type="http://schemas.openxmlformats.org/officeDocument/2006/relationships/slide" Target="slides/slide144.xml"/><Relationship Id="rId206" Type="http://schemas.openxmlformats.org/officeDocument/2006/relationships/slide" Target="slides/slide158.xml"/><Relationship Id="rId248" Type="http://schemas.openxmlformats.org/officeDocument/2006/relationships/slide" Target="slides/slide200.xml"/><Relationship Id="rId12" Type="http://schemas.openxmlformats.org/officeDocument/2006/relationships/slideMaster" Target="slideMasters/slideMaster12.xml"/><Relationship Id="rId108" Type="http://schemas.openxmlformats.org/officeDocument/2006/relationships/slide" Target="slides/slide60.xml"/><Relationship Id="rId315" Type="http://schemas.openxmlformats.org/officeDocument/2006/relationships/slide" Target="slides/slide267.xml"/><Relationship Id="rId54" Type="http://schemas.openxmlformats.org/officeDocument/2006/relationships/slide" Target="slides/slide6.xml"/><Relationship Id="rId96" Type="http://schemas.openxmlformats.org/officeDocument/2006/relationships/slide" Target="slides/slide48.xml"/><Relationship Id="rId161" Type="http://schemas.openxmlformats.org/officeDocument/2006/relationships/slide" Target="slides/slide113.xml"/><Relationship Id="rId217" Type="http://schemas.openxmlformats.org/officeDocument/2006/relationships/slide" Target="slides/slide169.xml"/><Relationship Id="rId259" Type="http://schemas.openxmlformats.org/officeDocument/2006/relationships/slide" Target="slides/slide211.xml"/><Relationship Id="rId23" Type="http://schemas.openxmlformats.org/officeDocument/2006/relationships/slideMaster" Target="slideMasters/slideMaster23.xml"/><Relationship Id="rId119" Type="http://schemas.openxmlformats.org/officeDocument/2006/relationships/slide" Target="slides/slide71.xml"/><Relationship Id="rId270" Type="http://schemas.openxmlformats.org/officeDocument/2006/relationships/slide" Target="slides/slide222.xml"/><Relationship Id="rId326" Type="http://schemas.openxmlformats.org/officeDocument/2006/relationships/slide" Target="slides/slide278.xml"/><Relationship Id="rId65" Type="http://schemas.openxmlformats.org/officeDocument/2006/relationships/slide" Target="slides/slide17.xml"/><Relationship Id="rId130" Type="http://schemas.openxmlformats.org/officeDocument/2006/relationships/slide" Target="slides/slide82.xml"/><Relationship Id="rId172" Type="http://schemas.openxmlformats.org/officeDocument/2006/relationships/slide" Target="slides/slide124.xml"/><Relationship Id="rId228" Type="http://schemas.openxmlformats.org/officeDocument/2006/relationships/slide" Target="slides/slide180.xml"/><Relationship Id="rId281" Type="http://schemas.openxmlformats.org/officeDocument/2006/relationships/slide" Target="slides/slide233.xml"/><Relationship Id="rId337" Type="http://schemas.openxmlformats.org/officeDocument/2006/relationships/theme" Target="theme/theme1.xml"/><Relationship Id="rId34" Type="http://schemas.openxmlformats.org/officeDocument/2006/relationships/slideMaster" Target="slideMasters/slideMaster34.xml"/><Relationship Id="rId76" Type="http://schemas.openxmlformats.org/officeDocument/2006/relationships/slide" Target="slides/slide28.xml"/><Relationship Id="rId141" Type="http://schemas.openxmlformats.org/officeDocument/2006/relationships/slide" Target="slides/slide93.xml"/><Relationship Id="rId7" Type="http://schemas.openxmlformats.org/officeDocument/2006/relationships/slideMaster" Target="slideMasters/slideMaster7.xml"/><Relationship Id="rId183" Type="http://schemas.openxmlformats.org/officeDocument/2006/relationships/slide" Target="slides/slide135.xml"/><Relationship Id="rId239" Type="http://schemas.openxmlformats.org/officeDocument/2006/relationships/slide" Target="slides/slide191.xml"/><Relationship Id="rId250" Type="http://schemas.openxmlformats.org/officeDocument/2006/relationships/slide" Target="slides/slide202.xml"/><Relationship Id="rId292" Type="http://schemas.openxmlformats.org/officeDocument/2006/relationships/slide" Target="slides/slide244.xml"/><Relationship Id="rId306" Type="http://schemas.openxmlformats.org/officeDocument/2006/relationships/slide" Target="slides/slide258.xml"/><Relationship Id="rId45" Type="http://schemas.openxmlformats.org/officeDocument/2006/relationships/slideMaster" Target="slideMasters/slideMaster45.xml"/><Relationship Id="rId87" Type="http://schemas.openxmlformats.org/officeDocument/2006/relationships/slide" Target="slides/slide39.xml"/><Relationship Id="rId110" Type="http://schemas.openxmlformats.org/officeDocument/2006/relationships/slide" Target="slides/slide62.xml"/><Relationship Id="rId152" Type="http://schemas.openxmlformats.org/officeDocument/2006/relationships/slide" Target="slides/slide104.xml"/><Relationship Id="rId173" Type="http://schemas.openxmlformats.org/officeDocument/2006/relationships/slide" Target="slides/slide125.xml"/><Relationship Id="rId194" Type="http://schemas.openxmlformats.org/officeDocument/2006/relationships/slide" Target="slides/slide146.xml"/><Relationship Id="rId208" Type="http://schemas.openxmlformats.org/officeDocument/2006/relationships/slide" Target="slides/slide160.xml"/><Relationship Id="rId229" Type="http://schemas.openxmlformats.org/officeDocument/2006/relationships/slide" Target="slides/slide181.xml"/><Relationship Id="rId240" Type="http://schemas.openxmlformats.org/officeDocument/2006/relationships/slide" Target="slides/slide192.xml"/><Relationship Id="rId261" Type="http://schemas.openxmlformats.org/officeDocument/2006/relationships/slide" Target="slides/slide213.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8.xml"/><Relationship Id="rId77" Type="http://schemas.openxmlformats.org/officeDocument/2006/relationships/slide" Target="slides/slide29.xml"/><Relationship Id="rId100" Type="http://schemas.openxmlformats.org/officeDocument/2006/relationships/slide" Target="slides/slide52.xml"/><Relationship Id="rId282" Type="http://schemas.openxmlformats.org/officeDocument/2006/relationships/slide" Target="slides/slide234.xml"/><Relationship Id="rId317" Type="http://schemas.openxmlformats.org/officeDocument/2006/relationships/slide" Target="slides/slide269.xml"/><Relationship Id="rId338" Type="http://schemas.openxmlformats.org/officeDocument/2006/relationships/tableStyles" Target="tableStyles.xml"/><Relationship Id="rId8" Type="http://schemas.openxmlformats.org/officeDocument/2006/relationships/slideMaster" Target="slideMasters/slideMaster8.xml"/><Relationship Id="rId98" Type="http://schemas.openxmlformats.org/officeDocument/2006/relationships/slide" Target="slides/slide50.xml"/><Relationship Id="rId121" Type="http://schemas.openxmlformats.org/officeDocument/2006/relationships/slide" Target="slides/slide73.xml"/><Relationship Id="rId142" Type="http://schemas.openxmlformats.org/officeDocument/2006/relationships/slide" Target="slides/slide94.xml"/><Relationship Id="rId163" Type="http://schemas.openxmlformats.org/officeDocument/2006/relationships/slide" Target="slides/slide115.xml"/><Relationship Id="rId184" Type="http://schemas.openxmlformats.org/officeDocument/2006/relationships/slide" Target="slides/slide136.xml"/><Relationship Id="rId219" Type="http://schemas.openxmlformats.org/officeDocument/2006/relationships/slide" Target="slides/slide171.xml"/><Relationship Id="rId230" Type="http://schemas.openxmlformats.org/officeDocument/2006/relationships/slide" Target="slides/slide182.xml"/><Relationship Id="rId251" Type="http://schemas.openxmlformats.org/officeDocument/2006/relationships/slide" Target="slides/slide20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9.xml"/><Relationship Id="rId272" Type="http://schemas.openxmlformats.org/officeDocument/2006/relationships/slide" Target="slides/slide224.xml"/><Relationship Id="rId293" Type="http://schemas.openxmlformats.org/officeDocument/2006/relationships/slide" Target="slides/slide245.xml"/><Relationship Id="rId307" Type="http://schemas.openxmlformats.org/officeDocument/2006/relationships/slide" Target="slides/slide259.xml"/><Relationship Id="rId328" Type="http://schemas.openxmlformats.org/officeDocument/2006/relationships/slide" Target="slides/slide280.xml"/><Relationship Id="rId88" Type="http://schemas.openxmlformats.org/officeDocument/2006/relationships/slide" Target="slides/slide40.xml"/><Relationship Id="rId111" Type="http://schemas.openxmlformats.org/officeDocument/2006/relationships/slide" Target="slides/slide63.xml"/><Relationship Id="rId132" Type="http://schemas.openxmlformats.org/officeDocument/2006/relationships/slide" Target="slides/slide84.xml"/><Relationship Id="rId153" Type="http://schemas.openxmlformats.org/officeDocument/2006/relationships/slide" Target="slides/slide105.xml"/><Relationship Id="rId174" Type="http://schemas.openxmlformats.org/officeDocument/2006/relationships/slide" Target="slides/slide126.xml"/><Relationship Id="rId195" Type="http://schemas.openxmlformats.org/officeDocument/2006/relationships/slide" Target="slides/slide147.xml"/><Relationship Id="rId209" Type="http://schemas.openxmlformats.org/officeDocument/2006/relationships/slide" Target="slides/slide161.xml"/><Relationship Id="rId220" Type="http://schemas.openxmlformats.org/officeDocument/2006/relationships/slide" Target="slides/slide172.xml"/><Relationship Id="rId241" Type="http://schemas.openxmlformats.org/officeDocument/2006/relationships/slide" Target="slides/slide19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9.xml"/><Relationship Id="rId262" Type="http://schemas.openxmlformats.org/officeDocument/2006/relationships/slide" Target="slides/slide214.xml"/><Relationship Id="rId283" Type="http://schemas.openxmlformats.org/officeDocument/2006/relationships/slide" Target="slides/slide235.xml"/><Relationship Id="rId318" Type="http://schemas.openxmlformats.org/officeDocument/2006/relationships/slide" Target="slides/slide270.xml"/><Relationship Id="rId78" Type="http://schemas.openxmlformats.org/officeDocument/2006/relationships/slide" Target="slides/slide30.xml"/><Relationship Id="rId99" Type="http://schemas.openxmlformats.org/officeDocument/2006/relationships/slide" Target="slides/slide51.xml"/><Relationship Id="rId101" Type="http://schemas.openxmlformats.org/officeDocument/2006/relationships/slide" Target="slides/slide53.xml"/><Relationship Id="rId122" Type="http://schemas.openxmlformats.org/officeDocument/2006/relationships/slide" Target="slides/slide74.xml"/><Relationship Id="rId143" Type="http://schemas.openxmlformats.org/officeDocument/2006/relationships/slide" Target="slides/slide95.xml"/><Relationship Id="rId164" Type="http://schemas.openxmlformats.org/officeDocument/2006/relationships/slide" Target="slides/slide116.xml"/><Relationship Id="rId185" Type="http://schemas.openxmlformats.org/officeDocument/2006/relationships/slide" Target="slides/slide137.xml"/><Relationship Id="rId9" Type="http://schemas.openxmlformats.org/officeDocument/2006/relationships/slideMaster" Target="slideMasters/slideMaster9.xml"/><Relationship Id="rId210" Type="http://schemas.openxmlformats.org/officeDocument/2006/relationships/slide" Target="slides/slide162.xml"/><Relationship Id="rId26" Type="http://schemas.openxmlformats.org/officeDocument/2006/relationships/slideMaster" Target="slideMasters/slideMaster26.xml"/><Relationship Id="rId231" Type="http://schemas.openxmlformats.org/officeDocument/2006/relationships/slide" Target="slides/slide183.xml"/><Relationship Id="rId252" Type="http://schemas.openxmlformats.org/officeDocument/2006/relationships/slide" Target="slides/slide204.xml"/><Relationship Id="rId273" Type="http://schemas.openxmlformats.org/officeDocument/2006/relationships/slide" Target="slides/slide225.xml"/><Relationship Id="rId294" Type="http://schemas.openxmlformats.org/officeDocument/2006/relationships/slide" Target="slides/slide246.xml"/><Relationship Id="rId308" Type="http://schemas.openxmlformats.org/officeDocument/2006/relationships/slide" Target="slides/slide260.xml"/><Relationship Id="rId329" Type="http://schemas.openxmlformats.org/officeDocument/2006/relationships/slide" Target="slides/slide281.xml"/><Relationship Id="rId47" Type="http://schemas.openxmlformats.org/officeDocument/2006/relationships/slideMaster" Target="slideMasters/slideMaster47.xml"/><Relationship Id="rId68" Type="http://schemas.openxmlformats.org/officeDocument/2006/relationships/slide" Target="slides/slide20.xml"/><Relationship Id="rId89" Type="http://schemas.openxmlformats.org/officeDocument/2006/relationships/slide" Target="slides/slide41.xml"/><Relationship Id="rId112" Type="http://schemas.openxmlformats.org/officeDocument/2006/relationships/slide" Target="slides/slide64.xml"/><Relationship Id="rId133" Type="http://schemas.openxmlformats.org/officeDocument/2006/relationships/slide" Target="slides/slide85.xml"/><Relationship Id="rId154" Type="http://schemas.openxmlformats.org/officeDocument/2006/relationships/slide" Target="slides/slide106.xml"/><Relationship Id="rId175" Type="http://schemas.openxmlformats.org/officeDocument/2006/relationships/slide" Target="slides/slide127.xml"/><Relationship Id="rId196" Type="http://schemas.openxmlformats.org/officeDocument/2006/relationships/slide" Target="slides/slide148.xml"/><Relationship Id="rId200" Type="http://schemas.openxmlformats.org/officeDocument/2006/relationships/slide" Target="slides/slide152.xml"/><Relationship Id="rId16" Type="http://schemas.openxmlformats.org/officeDocument/2006/relationships/slideMaster" Target="slideMasters/slideMaster16.xml"/><Relationship Id="rId221" Type="http://schemas.openxmlformats.org/officeDocument/2006/relationships/slide" Target="slides/slide173.xml"/><Relationship Id="rId242" Type="http://schemas.openxmlformats.org/officeDocument/2006/relationships/slide" Target="slides/slide194.xml"/><Relationship Id="rId263" Type="http://schemas.openxmlformats.org/officeDocument/2006/relationships/slide" Target="slides/slide215.xml"/><Relationship Id="rId284" Type="http://schemas.openxmlformats.org/officeDocument/2006/relationships/slide" Target="slides/slide236.xml"/><Relationship Id="rId319" Type="http://schemas.openxmlformats.org/officeDocument/2006/relationships/slide" Target="slides/slide271.xml"/><Relationship Id="rId37" Type="http://schemas.openxmlformats.org/officeDocument/2006/relationships/slideMaster" Target="slideMasters/slideMaster37.xml"/><Relationship Id="rId58" Type="http://schemas.openxmlformats.org/officeDocument/2006/relationships/slide" Target="slides/slide10.xml"/><Relationship Id="rId79" Type="http://schemas.openxmlformats.org/officeDocument/2006/relationships/slide" Target="slides/slide31.xml"/><Relationship Id="rId102" Type="http://schemas.openxmlformats.org/officeDocument/2006/relationships/slide" Target="slides/slide54.xml"/><Relationship Id="rId123" Type="http://schemas.openxmlformats.org/officeDocument/2006/relationships/slide" Target="slides/slide75.xml"/><Relationship Id="rId144" Type="http://schemas.openxmlformats.org/officeDocument/2006/relationships/slide" Target="slides/slide96.xml"/><Relationship Id="rId330" Type="http://schemas.openxmlformats.org/officeDocument/2006/relationships/slide" Target="slides/slide282.xml"/><Relationship Id="rId90" Type="http://schemas.openxmlformats.org/officeDocument/2006/relationships/slide" Target="slides/slide42.xml"/><Relationship Id="rId165" Type="http://schemas.openxmlformats.org/officeDocument/2006/relationships/slide" Target="slides/slide117.xml"/><Relationship Id="rId186" Type="http://schemas.openxmlformats.org/officeDocument/2006/relationships/slide" Target="slides/slide138.xml"/><Relationship Id="rId211" Type="http://schemas.openxmlformats.org/officeDocument/2006/relationships/slide" Target="slides/slide163.xml"/><Relationship Id="rId232" Type="http://schemas.openxmlformats.org/officeDocument/2006/relationships/slide" Target="slides/slide184.xml"/><Relationship Id="rId253" Type="http://schemas.openxmlformats.org/officeDocument/2006/relationships/slide" Target="slides/slide205.xml"/><Relationship Id="rId274" Type="http://schemas.openxmlformats.org/officeDocument/2006/relationships/slide" Target="slides/slide226.xml"/><Relationship Id="rId295" Type="http://schemas.openxmlformats.org/officeDocument/2006/relationships/slide" Target="slides/slide247.xml"/><Relationship Id="rId309" Type="http://schemas.openxmlformats.org/officeDocument/2006/relationships/slide" Target="slides/slide26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1.xml"/><Relationship Id="rId113" Type="http://schemas.openxmlformats.org/officeDocument/2006/relationships/slide" Target="slides/slide65.xml"/><Relationship Id="rId134" Type="http://schemas.openxmlformats.org/officeDocument/2006/relationships/slide" Target="slides/slide86.xml"/><Relationship Id="rId320" Type="http://schemas.openxmlformats.org/officeDocument/2006/relationships/slide" Target="slides/slide272.xml"/><Relationship Id="rId80" Type="http://schemas.openxmlformats.org/officeDocument/2006/relationships/slide" Target="slides/slide32.xml"/><Relationship Id="rId155" Type="http://schemas.openxmlformats.org/officeDocument/2006/relationships/slide" Target="slides/slide107.xml"/><Relationship Id="rId176" Type="http://schemas.openxmlformats.org/officeDocument/2006/relationships/slide" Target="slides/slide128.xml"/><Relationship Id="rId197" Type="http://schemas.openxmlformats.org/officeDocument/2006/relationships/slide" Target="slides/slide149.xml"/><Relationship Id="rId201" Type="http://schemas.openxmlformats.org/officeDocument/2006/relationships/slide" Target="slides/slide153.xml"/><Relationship Id="rId222" Type="http://schemas.openxmlformats.org/officeDocument/2006/relationships/slide" Target="slides/slide174.xml"/><Relationship Id="rId243" Type="http://schemas.openxmlformats.org/officeDocument/2006/relationships/slide" Target="slides/slide195.xml"/><Relationship Id="rId264" Type="http://schemas.openxmlformats.org/officeDocument/2006/relationships/slide" Target="slides/slide216.xml"/><Relationship Id="rId285" Type="http://schemas.openxmlformats.org/officeDocument/2006/relationships/slide" Target="slides/slide23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1.xml"/><Relationship Id="rId103" Type="http://schemas.openxmlformats.org/officeDocument/2006/relationships/slide" Target="slides/slide55.xml"/><Relationship Id="rId124" Type="http://schemas.openxmlformats.org/officeDocument/2006/relationships/slide" Target="slides/slide76.xml"/><Relationship Id="rId310" Type="http://schemas.openxmlformats.org/officeDocument/2006/relationships/slide" Target="slides/slide262.xml"/><Relationship Id="rId70" Type="http://schemas.openxmlformats.org/officeDocument/2006/relationships/slide" Target="slides/slide22.xml"/><Relationship Id="rId91" Type="http://schemas.openxmlformats.org/officeDocument/2006/relationships/slide" Target="slides/slide43.xml"/><Relationship Id="rId145" Type="http://schemas.openxmlformats.org/officeDocument/2006/relationships/slide" Target="slides/slide97.xml"/><Relationship Id="rId166" Type="http://schemas.openxmlformats.org/officeDocument/2006/relationships/slide" Target="slides/slide118.xml"/><Relationship Id="rId187" Type="http://schemas.openxmlformats.org/officeDocument/2006/relationships/slide" Target="slides/slide139.xml"/><Relationship Id="rId331" Type="http://schemas.openxmlformats.org/officeDocument/2006/relationships/slide" Target="slides/slide283.xml"/><Relationship Id="rId1" Type="http://schemas.openxmlformats.org/officeDocument/2006/relationships/slideMaster" Target="slideMasters/slideMaster1.xml"/><Relationship Id="rId212" Type="http://schemas.openxmlformats.org/officeDocument/2006/relationships/slide" Target="slides/slide164.xml"/><Relationship Id="rId233" Type="http://schemas.openxmlformats.org/officeDocument/2006/relationships/slide" Target="slides/slide185.xml"/><Relationship Id="rId254" Type="http://schemas.openxmlformats.org/officeDocument/2006/relationships/slide" Target="slides/slide206.xml"/><Relationship Id="rId28" Type="http://schemas.openxmlformats.org/officeDocument/2006/relationships/slideMaster" Target="slideMasters/slideMaster28.xml"/><Relationship Id="rId49" Type="http://schemas.openxmlformats.org/officeDocument/2006/relationships/slide" Target="slides/slide1.xml"/><Relationship Id="rId114" Type="http://schemas.openxmlformats.org/officeDocument/2006/relationships/slide" Target="slides/slide66.xml"/><Relationship Id="rId275" Type="http://schemas.openxmlformats.org/officeDocument/2006/relationships/slide" Target="slides/slide227.xml"/><Relationship Id="rId296" Type="http://schemas.openxmlformats.org/officeDocument/2006/relationships/slide" Target="slides/slide248.xml"/><Relationship Id="rId300" Type="http://schemas.openxmlformats.org/officeDocument/2006/relationships/slide" Target="slides/slide252.xml"/><Relationship Id="rId60" Type="http://schemas.openxmlformats.org/officeDocument/2006/relationships/slide" Target="slides/slide12.xml"/><Relationship Id="rId81" Type="http://schemas.openxmlformats.org/officeDocument/2006/relationships/slide" Target="slides/slide33.xml"/><Relationship Id="rId135" Type="http://schemas.openxmlformats.org/officeDocument/2006/relationships/slide" Target="slides/slide87.xml"/><Relationship Id="rId156" Type="http://schemas.openxmlformats.org/officeDocument/2006/relationships/slide" Target="slides/slide108.xml"/><Relationship Id="rId177" Type="http://schemas.openxmlformats.org/officeDocument/2006/relationships/slide" Target="slides/slide129.xml"/><Relationship Id="rId198" Type="http://schemas.openxmlformats.org/officeDocument/2006/relationships/slide" Target="slides/slide150.xml"/><Relationship Id="rId321" Type="http://schemas.openxmlformats.org/officeDocument/2006/relationships/slide" Target="slides/slide273.xml"/><Relationship Id="rId202" Type="http://schemas.openxmlformats.org/officeDocument/2006/relationships/slide" Target="slides/slide154.xml"/><Relationship Id="rId223" Type="http://schemas.openxmlformats.org/officeDocument/2006/relationships/slide" Target="slides/slide175.xml"/><Relationship Id="rId244" Type="http://schemas.openxmlformats.org/officeDocument/2006/relationships/slide" Target="slides/slide196.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7.xml"/><Relationship Id="rId286" Type="http://schemas.openxmlformats.org/officeDocument/2006/relationships/slide" Target="slides/slide238.xml"/><Relationship Id="rId50" Type="http://schemas.openxmlformats.org/officeDocument/2006/relationships/slide" Target="slides/slide2.xml"/><Relationship Id="rId104" Type="http://schemas.openxmlformats.org/officeDocument/2006/relationships/slide" Target="slides/slide56.xml"/><Relationship Id="rId125" Type="http://schemas.openxmlformats.org/officeDocument/2006/relationships/slide" Target="slides/slide77.xml"/><Relationship Id="rId146" Type="http://schemas.openxmlformats.org/officeDocument/2006/relationships/slide" Target="slides/slide98.xml"/><Relationship Id="rId167" Type="http://schemas.openxmlformats.org/officeDocument/2006/relationships/slide" Target="slides/slide119.xml"/><Relationship Id="rId188" Type="http://schemas.openxmlformats.org/officeDocument/2006/relationships/slide" Target="slides/slide140.xml"/><Relationship Id="rId311" Type="http://schemas.openxmlformats.org/officeDocument/2006/relationships/slide" Target="slides/slide263.xml"/><Relationship Id="rId332" Type="http://schemas.openxmlformats.org/officeDocument/2006/relationships/slide" Target="slides/slide284.xml"/><Relationship Id="rId71" Type="http://schemas.openxmlformats.org/officeDocument/2006/relationships/slide" Target="slides/slide23.xml"/><Relationship Id="rId92" Type="http://schemas.openxmlformats.org/officeDocument/2006/relationships/slide" Target="slides/slide44.xml"/><Relationship Id="rId213" Type="http://schemas.openxmlformats.org/officeDocument/2006/relationships/slide" Target="slides/slide165.xml"/><Relationship Id="rId234" Type="http://schemas.openxmlformats.org/officeDocument/2006/relationships/slide" Target="slides/slide18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7.xml"/><Relationship Id="rId276" Type="http://schemas.openxmlformats.org/officeDocument/2006/relationships/slide" Target="slides/slide228.xml"/><Relationship Id="rId297" Type="http://schemas.openxmlformats.org/officeDocument/2006/relationships/slide" Target="slides/slide249.xml"/><Relationship Id="rId40" Type="http://schemas.openxmlformats.org/officeDocument/2006/relationships/slideMaster" Target="slideMasters/slideMaster40.xml"/><Relationship Id="rId115" Type="http://schemas.openxmlformats.org/officeDocument/2006/relationships/slide" Target="slides/slide67.xml"/><Relationship Id="rId136" Type="http://schemas.openxmlformats.org/officeDocument/2006/relationships/slide" Target="slides/slide88.xml"/><Relationship Id="rId157" Type="http://schemas.openxmlformats.org/officeDocument/2006/relationships/slide" Target="slides/slide109.xml"/><Relationship Id="rId178" Type="http://schemas.openxmlformats.org/officeDocument/2006/relationships/slide" Target="slides/slide130.xml"/><Relationship Id="rId301" Type="http://schemas.openxmlformats.org/officeDocument/2006/relationships/slide" Target="slides/slide253.xml"/><Relationship Id="rId322" Type="http://schemas.openxmlformats.org/officeDocument/2006/relationships/slide" Target="slides/slide274.xml"/><Relationship Id="rId61" Type="http://schemas.openxmlformats.org/officeDocument/2006/relationships/slide" Target="slides/slide13.xml"/><Relationship Id="rId82" Type="http://schemas.openxmlformats.org/officeDocument/2006/relationships/slide" Target="slides/slide34.xml"/><Relationship Id="rId199" Type="http://schemas.openxmlformats.org/officeDocument/2006/relationships/slide" Target="slides/slide151.xml"/><Relationship Id="rId203" Type="http://schemas.openxmlformats.org/officeDocument/2006/relationships/slide" Target="slides/slide155.xml"/><Relationship Id="rId19" Type="http://schemas.openxmlformats.org/officeDocument/2006/relationships/slideMaster" Target="slideMasters/slideMaster19.xml"/><Relationship Id="rId224" Type="http://schemas.openxmlformats.org/officeDocument/2006/relationships/slide" Target="slides/slide176.xml"/><Relationship Id="rId245" Type="http://schemas.openxmlformats.org/officeDocument/2006/relationships/slide" Target="slides/slide197.xml"/><Relationship Id="rId266" Type="http://schemas.openxmlformats.org/officeDocument/2006/relationships/slide" Target="slides/slide218.xml"/><Relationship Id="rId287" Type="http://schemas.openxmlformats.org/officeDocument/2006/relationships/slide" Target="slides/slide239.xml"/><Relationship Id="rId30" Type="http://schemas.openxmlformats.org/officeDocument/2006/relationships/slideMaster" Target="slideMasters/slideMaster30.xml"/><Relationship Id="rId105" Type="http://schemas.openxmlformats.org/officeDocument/2006/relationships/slide" Target="slides/slide57.xml"/><Relationship Id="rId126" Type="http://schemas.openxmlformats.org/officeDocument/2006/relationships/slide" Target="slides/slide78.xml"/><Relationship Id="rId147" Type="http://schemas.openxmlformats.org/officeDocument/2006/relationships/slide" Target="slides/slide99.xml"/><Relationship Id="rId168" Type="http://schemas.openxmlformats.org/officeDocument/2006/relationships/slide" Target="slides/slide120.xml"/><Relationship Id="rId312" Type="http://schemas.openxmlformats.org/officeDocument/2006/relationships/slide" Target="slides/slide264.xml"/><Relationship Id="rId333" Type="http://schemas.openxmlformats.org/officeDocument/2006/relationships/slide" Target="slides/slide285.xml"/><Relationship Id="rId51" Type="http://schemas.openxmlformats.org/officeDocument/2006/relationships/slide" Target="slides/slide3.xml"/><Relationship Id="rId72" Type="http://schemas.openxmlformats.org/officeDocument/2006/relationships/slide" Target="slides/slide24.xml"/><Relationship Id="rId93" Type="http://schemas.openxmlformats.org/officeDocument/2006/relationships/slide" Target="slides/slide45.xml"/><Relationship Id="rId189" Type="http://schemas.openxmlformats.org/officeDocument/2006/relationships/slide" Target="slides/slide141.xml"/><Relationship Id="rId3" Type="http://schemas.openxmlformats.org/officeDocument/2006/relationships/slideMaster" Target="slideMasters/slideMaster3.xml"/><Relationship Id="rId214" Type="http://schemas.openxmlformats.org/officeDocument/2006/relationships/slide" Target="slides/slide166.xml"/><Relationship Id="rId235" Type="http://schemas.openxmlformats.org/officeDocument/2006/relationships/slide" Target="slides/slide187.xml"/><Relationship Id="rId256" Type="http://schemas.openxmlformats.org/officeDocument/2006/relationships/slide" Target="slides/slide208.xml"/><Relationship Id="rId277" Type="http://schemas.openxmlformats.org/officeDocument/2006/relationships/slide" Target="slides/slide229.xml"/><Relationship Id="rId298" Type="http://schemas.openxmlformats.org/officeDocument/2006/relationships/slide" Target="slides/slide250.xml"/><Relationship Id="rId116" Type="http://schemas.openxmlformats.org/officeDocument/2006/relationships/slide" Target="slides/slide68.xml"/><Relationship Id="rId137" Type="http://schemas.openxmlformats.org/officeDocument/2006/relationships/slide" Target="slides/slide89.xml"/><Relationship Id="rId158" Type="http://schemas.openxmlformats.org/officeDocument/2006/relationships/slide" Target="slides/slide110.xml"/><Relationship Id="rId302" Type="http://schemas.openxmlformats.org/officeDocument/2006/relationships/slide" Target="slides/slide254.xml"/><Relationship Id="rId323" Type="http://schemas.openxmlformats.org/officeDocument/2006/relationships/slide" Target="slides/slide27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4.xml"/><Relationship Id="rId83" Type="http://schemas.openxmlformats.org/officeDocument/2006/relationships/slide" Target="slides/slide35.xml"/><Relationship Id="rId179" Type="http://schemas.openxmlformats.org/officeDocument/2006/relationships/slide" Target="slides/slide131.xml"/><Relationship Id="rId190" Type="http://schemas.openxmlformats.org/officeDocument/2006/relationships/slide" Target="slides/slide142.xml"/><Relationship Id="rId204" Type="http://schemas.openxmlformats.org/officeDocument/2006/relationships/slide" Target="slides/slide156.xml"/><Relationship Id="rId225" Type="http://schemas.openxmlformats.org/officeDocument/2006/relationships/slide" Target="slides/slide177.xml"/><Relationship Id="rId246" Type="http://schemas.openxmlformats.org/officeDocument/2006/relationships/slide" Target="slides/slide198.xml"/><Relationship Id="rId267" Type="http://schemas.openxmlformats.org/officeDocument/2006/relationships/slide" Target="slides/slide219.xml"/><Relationship Id="rId288" Type="http://schemas.openxmlformats.org/officeDocument/2006/relationships/slide" Target="slides/slide240.xml"/><Relationship Id="rId106" Type="http://schemas.openxmlformats.org/officeDocument/2006/relationships/slide" Target="slides/slide58.xml"/><Relationship Id="rId127" Type="http://schemas.openxmlformats.org/officeDocument/2006/relationships/slide" Target="slides/slide79.xml"/><Relationship Id="rId313" Type="http://schemas.openxmlformats.org/officeDocument/2006/relationships/slide" Target="slides/slide26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4.xml"/><Relationship Id="rId73" Type="http://schemas.openxmlformats.org/officeDocument/2006/relationships/slide" Target="slides/slide25.xml"/><Relationship Id="rId94" Type="http://schemas.openxmlformats.org/officeDocument/2006/relationships/slide" Target="slides/slide46.xml"/><Relationship Id="rId148" Type="http://schemas.openxmlformats.org/officeDocument/2006/relationships/slide" Target="slides/slide100.xml"/><Relationship Id="rId169" Type="http://schemas.openxmlformats.org/officeDocument/2006/relationships/slide" Target="slides/slide121.xml"/><Relationship Id="rId334" Type="http://schemas.openxmlformats.org/officeDocument/2006/relationships/notesMaster" Target="notesMasters/notesMaster1.xml"/><Relationship Id="rId4" Type="http://schemas.openxmlformats.org/officeDocument/2006/relationships/slideMaster" Target="slideMasters/slideMaster4.xml"/><Relationship Id="rId180" Type="http://schemas.openxmlformats.org/officeDocument/2006/relationships/slide" Target="slides/slide132.xml"/><Relationship Id="rId215" Type="http://schemas.openxmlformats.org/officeDocument/2006/relationships/slide" Target="slides/slide167.xml"/><Relationship Id="rId236" Type="http://schemas.openxmlformats.org/officeDocument/2006/relationships/slide" Target="slides/slide188.xml"/><Relationship Id="rId257" Type="http://schemas.openxmlformats.org/officeDocument/2006/relationships/slide" Target="slides/slide209.xml"/><Relationship Id="rId278" Type="http://schemas.openxmlformats.org/officeDocument/2006/relationships/slide" Target="slides/slide230.xml"/><Relationship Id="rId303" Type="http://schemas.openxmlformats.org/officeDocument/2006/relationships/slide" Target="slides/slide255.xml"/><Relationship Id="rId42" Type="http://schemas.openxmlformats.org/officeDocument/2006/relationships/slideMaster" Target="slideMasters/slideMaster42.xml"/><Relationship Id="rId84" Type="http://schemas.openxmlformats.org/officeDocument/2006/relationships/slide" Target="slides/slide36.xml"/><Relationship Id="rId138" Type="http://schemas.openxmlformats.org/officeDocument/2006/relationships/slide" Target="slides/slide90.xml"/><Relationship Id="rId191" Type="http://schemas.openxmlformats.org/officeDocument/2006/relationships/slide" Target="slides/slide143.xml"/><Relationship Id="rId205" Type="http://schemas.openxmlformats.org/officeDocument/2006/relationships/slide" Target="slides/slide157.xml"/><Relationship Id="rId247" Type="http://schemas.openxmlformats.org/officeDocument/2006/relationships/slide" Target="slides/slide199.xml"/><Relationship Id="rId107" Type="http://schemas.openxmlformats.org/officeDocument/2006/relationships/slide" Target="slides/slide59.xml"/><Relationship Id="rId289" Type="http://schemas.openxmlformats.org/officeDocument/2006/relationships/slide" Target="slides/slide241.xml"/><Relationship Id="rId11" Type="http://schemas.openxmlformats.org/officeDocument/2006/relationships/slideMaster" Target="slideMasters/slideMaster11.xml"/><Relationship Id="rId53" Type="http://schemas.openxmlformats.org/officeDocument/2006/relationships/slide" Target="slides/slide5.xml"/><Relationship Id="rId149" Type="http://schemas.openxmlformats.org/officeDocument/2006/relationships/slide" Target="slides/slide101.xml"/><Relationship Id="rId314" Type="http://schemas.openxmlformats.org/officeDocument/2006/relationships/slide" Target="slides/slide266.xml"/><Relationship Id="rId95" Type="http://schemas.openxmlformats.org/officeDocument/2006/relationships/slide" Target="slides/slide47.xml"/><Relationship Id="rId160" Type="http://schemas.openxmlformats.org/officeDocument/2006/relationships/slide" Target="slides/slide112.xml"/><Relationship Id="rId216" Type="http://schemas.openxmlformats.org/officeDocument/2006/relationships/slide" Target="slides/slide168.xml"/><Relationship Id="rId258" Type="http://schemas.openxmlformats.org/officeDocument/2006/relationships/slide" Target="slides/slide210.xml"/><Relationship Id="rId22" Type="http://schemas.openxmlformats.org/officeDocument/2006/relationships/slideMaster" Target="slideMasters/slideMaster22.xml"/><Relationship Id="rId64" Type="http://schemas.openxmlformats.org/officeDocument/2006/relationships/slide" Target="slides/slide16.xml"/><Relationship Id="rId118" Type="http://schemas.openxmlformats.org/officeDocument/2006/relationships/slide" Target="slides/slide70.xml"/><Relationship Id="rId325" Type="http://schemas.openxmlformats.org/officeDocument/2006/relationships/slide" Target="slides/slide277.xml"/><Relationship Id="rId171" Type="http://schemas.openxmlformats.org/officeDocument/2006/relationships/slide" Target="slides/slide123.xml"/><Relationship Id="rId227" Type="http://schemas.openxmlformats.org/officeDocument/2006/relationships/slide" Target="slides/slide179.xml"/><Relationship Id="rId269" Type="http://schemas.openxmlformats.org/officeDocument/2006/relationships/slide" Target="slides/slide221.xml"/><Relationship Id="rId33" Type="http://schemas.openxmlformats.org/officeDocument/2006/relationships/slideMaster" Target="slideMasters/slideMaster33.xml"/><Relationship Id="rId129" Type="http://schemas.openxmlformats.org/officeDocument/2006/relationships/slide" Target="slides/slide81.xml"/><Relationship Id="rId280" Type="http://schemas.openxmlformats.org/officeDocument/2006/relationships/slide" Target="slides/slide232.xml"/><Relationship Id="rId336" Type="http://schemas.openxmlformats.org/officeDocument/2006/relationships/viewProps" Target="viewProps.xml"/><Relationship Id="rId75" Type="http://schemas.openxmlformats.org/officeDocument/2006/relationships/slide" Target="slides/slide27.xml"/><Relationship Id="rId140" Type="http://schemas.openxmlformats.org/officeDocument/2006/relationships/slide" Target="slides/slide92.xml"/><Relationship Id="rId182" Type="http://schemas.openxmlformats.org/officeDocument/2006/relationships/slide" Target="slides/slide134.xml"/><Relationship Id="rId6" Type="http://schemas.openxmlformats.org/officeDocument/2006/relationships/slideMaster" Target="slideMasters/slideMaster6.xml"/><Relationship Id="rId238" Type="http://schemas.openxmlformats.org/officeDocument/2006/relationships/slide" Target="slides/slide190.xml"/><Relationship Id="rId291" Type="http://schemas.openxmlformats.org/officeDocument/2006/relationships/slide" Target="slides/slide243.xml"/><Relationship Id="rId305" Type="http://schemas.openxmlformats.org/officeDocument/2006/relationships/slide" Target="slides/slide257.xml"/><Relationship Id="rId44" Type="http://schemas.openxmlformats.org/officeDocument/2006/relationships/slideMaster" Target="slideMasters/slideMaster44.xml"/><Relationship Id="rId86" Type="http://schemas.openxmlformats.org/officeDocument/2006/relationships/slide" Target="slides/slide38.xml"/><Relationship Id="rId151" Type="http://schemas.openxmlformats.org/officeDocument/2006/relationships/slide" Target="slides/slide103.xml"/><Relationship Id="rId193" Type="http://schemas.openxmlformats.org/officeDocument/2006/relationships/slide" Target="slides/slide145.xml"/><Relationship Id="rId207" Type="http://schemas.openxmlformats.org/officeDocument/2006/relationships/slide" Target="slides/slide159.xml"/><Relationship Id="rId249" Type="http://schemas.openxmlformats.org/officeDocument/2006/relationships/slide" Target="slides/slide201.xml"/><Relationship Id="rId13" Type="http://schemas.openxmlformats.org/officeDocument/2006/relationships/slideMaster" Target="slideMasters/slideMaster13.xml"/><Relationship Id="rId109" Type="http://schemas.openxmlformats.org/officeDocument/2006/relationships/slide" Target="slides/slide61.xml"/><Relationship Id="rId260" Type="http://schemas.openxmlformats.org/officeDocument/2006/relationships/slide" Target="slides/slide212.xml"/><Relationship Id="rId316" Type="http://schemas.openxmlformats.org/officeDocument/2006/relationships/slide" Target="slides/slide268.xml"/><Relationship Id="rId55" Type="http://schemas.openxmlformats.org/officeDocument/2006/relationships/slide" Target="slides/slide7.xml"/><Relationship Id="rId97" Type="http://schemas.openxmlformats.org/officeDocument/2006/relationships/slide" Target="slides/slide49.xml"/><Relationship Id="rId120" Type="http://schemas.openxmlformats.org/officeDocument/2006/relationships/slide" Target="slides/slide72.xml"/><Relationship Id="rId162" Type="http://schemas.openxmlformats.org/officeDocument/2006/relationships/slide" Target="slides/slide114.xml"/><Relationship Id="rId218" Type="http://schemas.openxmlformats.org/officeDocument/2006/relationships/slide" Target="slides/slide170.xml"/><Relationship Id="rId271" Type="http://schemas.openxmlformats.org/officeDocument/2006/relationships/slide" Target="slides/slide223.xml"/><Relationship Id="rId24" Type="http://schemas.openxmlformats.org/officeDocument/2006/relationships/slideMaster" Target="slideMasters/slideMaster24.xml"/><Relationship Id="rId66" Type="http://schemas.openxmlformats.org/officeDocument/2006/relationships/slide" Target="slides/slide18.xml"/><Relationship Id="rId131" Type="http://schemas.openxmlformats.org/officeDocument/2006/relationships/slide" Target="slides/slide83.xml"/><Relationship Id="rId327" Type="http://schemas.openxmlformats.org/officeDocument/2006/relationships/slide" Target="slides/slide2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9"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sp>
      <p:sp>
        <p:nvSpPr>
          <p:cNvPr id="12290"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sym typeface="Avenir Roman" charset="0"/>
              </a:rPr>
              <a:t>Click to edit Master text styles</a:t>
            </a:r>
          </a:p>
          <a:p>
            <a:pPr lvl="1"/>
            <a:r>
              <a:rPr lang="en-US" noProof="0">
                <a:sym typeface="Avenir Roman" charset="0"/>
              </a:rPr>
              <a:t>Second level</a:t>
            </a:r>
          </a:p>
          <a:p>
            <a:pPr lvl="2"/>
            <a:r>
              <a:rPr lang="en-US" noProof="0">
                <a:sym typeface="Avenir Roman" charset="0"/>
              </a:rPr>
              <a:t>Third level</a:t>
            </a:r>
          </a:p>
          <a:p>
            <a:pPr lvl="3"/>
            <a:r>
              <a:rPr lang="en-US" noProof="0">
                <a:sym typeface="Avenir Roman" charset="0"/>
              </a:rPr>
              <a:t>Fourth level</a:t>
            </a:r>
          </a:p>
          <a:p>
            <a:pPr lvl="4"/>
            <a:r>
              <a:rPr lang="en-US" noProof="0">
                <a:sym typeface="Avenir Roman" charset="0"/>
              </a:rPr>
              <a:t>Fifth level</a:t>
            </a:r>
          </a:p>
        </p:txBody>
      </p:sp>
    </p:spTree>
    <p:extLst>
      <p:ext uri="{BB962C8B-B14F-4D97-AF65-F5344CB8AC3E}">
        <p14:creationId xmlns:p14="http://schemas.microsoft.com/office/powerpoint/2010/main" val="2563791978"/>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400" kern="1200">
        <a:solidFill>
          <a:srgbClr val="000000"/>
        </a:solidFill>
        <a:latin typeface="Avenir Roman" charset="0"/>
        <a:ea typeface="MS PGothic" pitchFamily="34" charset="-128"/>
        <a:cs typeface="Avenir Roman" charset="0"/>
        <a:sym typeface="Avenir Roman" pitchFamily="2" charset="0"/>
      </a:defRPr>
    </a:lvl1pPr>
    <a:lvl2pPr marL="2286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pitchFamily="2" charset="0"/>
      </a:defRPr>
    </a:lvl2pPr>
    <a:lvl3pPr marL="4572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pitchFamily="2" charset="0"/>
      </a:defRPr>
    </a:lvl3pPr>
    <a:lvl4pPr marL="6858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pitchFamily="2" charset="0"/>
      </a:defRPr>
    </a:lvl4pPr>
    <a:lvl5pPr marL="9144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pitchFamily="2"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97897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Resist materialism that replaces godliness with apostasy</a:t>
            </a:r>
            <a:r>
              <a:rPr kumimoji="1"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5843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39862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r>
              <a:rPr lang="en-US" altLang="en-US">
                <a:latin typeface="Avenir Roman" pitchFamily="2" charset="0"/>
              </a:rPr>
              <a:t>How Much Is That Preacher in the Window?</a:t>
            </a:r>
            <a:br>
              <a:rPr lang="en-US" altLang="en-US">
                <a:latin typeface="Avenir Roman" pitchFamily="2" charset="0"/>
              </a:rPr>
            </a:br>
            <a:br>
              <a:rPr lang="en-US" altLang="en-US">
                <a:latin typeface="Avenir Roman" pitchFamily="2" charset="0"/>
              </a:rPr>
            </a:br>
            <a:r>
              <a:rPr lang="en-US" altLang="en-US">
                <a:latin typeface="Avenir Roman" pitchFamily="2" charset="0"/>
              </a:rPr>
              <a:t>By Jean Shaw</a:t>
            </a:r>
          </a:p>
          <a:p>
            <a:pPr eaLnBrk="1"/>
            <a:r>
              <a:rPr lang="en-US" altLang="en-US" i="1">
                <a:latin typeface="Avenir Roman" pitchFamily="2" charset="0"/>
              </a:rPr>
              <a:t>Editor’s note: A recent editorial by editor-in-chief Bob Dasal, which asked whether churches should hire or call their ministerial staff, generated a good deal of response. Obviously, the subject is of great interest to preachers! Therefore, we thought you would enjoy this tongue-in-cheek treatment of the question.</a:t>
            </a:r>
            <a:endParaRPr lang="en-US" altLang="en-US">
              <a:latin typeface="Avenir Roman" pitchFamily="2" charset="0"/>
            </a:endParaRPr>
          </a:p>
          <a:p>
            <a:pPr eaLnBrk="1"/>
            <a:endParaRPr lang="en-US" altLang="en-US">
              <a:latin typeface="Avenir Roman" pitchFamily="2" charset="0"/>
            </a:endParaRPr>
          </a:p>
          <a:p>
            <a:pPr>
              <a:lnSpc>
                <a:spcPct val="100000"/>
              </a:lnSpc>
              <a:spcBef>
                <a:spcPct val="30000"/>
              </a:spcBef>
            </a:pPr>
            <a:r>
              <a:rPr lang="en-US" altLang="en-US">
                <a:latin typeface="Avenir Roman" pitchFamily="2" charset="0"/>
              </a:rPr>
              <a:t>This is the introductory slide for the class skit available at http://www.pulpithelps.com/www/docs/1095-7174.  The skit is a takeoff on the 1950s “How Much is That Doggie in the Window?” song by Patti Page at http://www.youtube.com/watch?v=2AkLE4X-bbU</a:t>
            </a:r>
          </a:p>
          <a:p>
            <a:pPr>
              <a:lnSpc>
                <a:spcPct val="100000"/>
              </a:lnSpc>
              <a:spcBef>
                <a:spcPct val="30000"/>
              </a:spcBef>
            </a:pPr>
            <a:endParaRPr lang="en-US" altLang="en-US">
              <a:latin typeface="Avenir Roman" pitchFamily="2" charset="0"/>
            </a:endParaRPr>
          </a:p>
          <a:p>
            <a:pPr>
              <a:lnSpc>
                <a:spcPct val="100000"/>
              </a:lnSpc>
              <a:spcBef>
                <a:spcPct val="30000"/>
              </a:spcBef>
            </a:pPr>
            <a:r>
              <a:rPr lang="en-US" altLang="en-US">
                <a:latin typeface="Avenir Roman" pitchFamily="2" charset="0"/>
              </a:rPr>
              <a:t>The text is below for each slide.</a:t>
            </a:r>
          </a:p>
          <a:p>
            <a:pPr eaLnBrk="1"/>
            <a:r>
              <a:rPr lang="en-US" altLang="en-US">
                <a:latin typeface="Avenir Roman" pitchFamily="2" charset="0"/>
              </a:rPr>
              <a:t>________________</a:t>
            </a:r>
          </a:p>
          <a:p>
            <a:pPr eaLnBrk="1"/>
            <a:endParaRPr lang="en-US" altLang="en-US">
              <a:latin typeface="Avenir Roman" pitchFamily="2" charset="0"/>
            </a:endParaRPr>
          </a:p>
          <a:p>
            <a:pPr eaLnBrk="1"/>
            <a:r>
              <a:rPr lang="en-US" altLang="en-US">
                <a:latin typeface="Avenir Roman" pitchFamily="2" charset="0"/>
              </a:rPr>
              <a:t>Good morning, madam. May I help you?</a:t>
            </a:r>
          </a:p>
          <a:p>
            <a:pPr eaLnBrk="1"/>
            <a:r>
              <a:rPr lang="en-US" altLang="en-US">
                <a:latin typeface="Avenir Roman" pitchFamily="2" charset="0"/>
              </a:rPr>
              <a:t>Yes, please, I’d like to buy a minister.</a:t>
            </a:r>
          </a:p>
          <a:p>
            <a:pPr eaLnBrk="1"/>
            <a:r>
              <a:rPr lang="en-US" altLang="en-US">
                <a:latin typeface="Avenir Roman" pitchFamily="2" charset="0"/>
              </a:rPr>
              <a:t>Did you have a particular model in mind?</a:t>
            </a:r>
          </a:p>
          <a:p>
            <a:pPr eaLnBrk="1"/>
            <a:r>
              <a:rPr lang="en-US" altLang="en-US">
                <a:latin typeface="Avenir Roman" pitchFamily="2" charset="0"/>
              </a:rPr>
              <a:t>I’ve got a description from the Candidate Committee right here. We want a man about 30, well educated, with some experience. Good preacher and teacher. Balanced personality. Serious, but with a sense of humor. Efficient, but not rigid. Good health. Able to identify with all age groups. And, if possible, sings tenor.</a:t>
            </a:r>
          </a:p>
          <a:p>
            <a:pPr eaLnBrk="1"/>
            <a:r>
              <a:rPr lang="en-US" altLang="en-US">
                <a:latin typeface="Avenir Roman" pitchFamily="2" charset="0"/>
              </a:rPr>
              <a:t>Sings tenor?</a:t>
            </a:r>
          </a:p>
          <a:p>
            <a:pPr eaLnBrk="1"/>
            <a:r>
              <a:rPr lang="en-US" altLang="en-US">
                <a:latin typeface="Avenir Roman" pitchFamily="2" charset="0"/>
              </a:rPr>
              <a:t>We’re short of tenors in the choir.</a:t>
            </a:r>
          </a:p>
          <a:p>
            <a:pPr eaLnBrk="1"/>
            <a:r>
              <a:rPr lang="en-US" altLang="en-US">
                <a:latin typeface="Avenir Roman" pitchFamily="2" charset="0"/>
              </a:rPr>
              <a:t>I see. Well, that’s quite a list. How much money did you want to spend?</a:t>
            </a:r>
          </a:p>
          <a:p>
            <a:pPr eaLnBrk="1"/>
            <a:r>
              <a:rPr lang="en-US" altLang="en-US">
                <a:latin typeface="Avenir Roman" pitchFamily="2" charset="0"/>
              </a:rPr>
              <a:t>The committee says $15,000-$15,500 tops.</a:t>
            </a:r>
          </a:p>
          <a:p>
            <a:pPr eaLnBrk="1"/>
            <a:r>
              <a:rPr lang="en-US" altLang="en-US">
                <a:latin typeface="Avenir Roman" pitchFamily="2" charset="0"/>
              </a:rPr>
              <a:t>Hmm. Well, perhaps we’d better start in the bargain basement.</a:t>
            </a:r>
          </a:p>
          <a:p>
            <a:pPr eaLnBrk="1"/>
            <a:endParaRPr lang="en-US" altLang="en-US">
              <a:latin typeface="Avenir Roman" pitchFamily="2" charset="0"/>
            </a:endParaRPr>
          </a:p>
        </p:txBody>
      </p:sp>
      <p:sp>
        <p:nvSpPr>
          <p:cNvPr id="400387"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fld id="{E9E259F2-57BA-466F-9EF9-5A16A8E48055}" type="slidenum">
              <a:rPr lang="en-US" altLang="en-US">
                <a:solidFill>
                  <a:srgbClr val="EEECE1"/>
                </a:solidFill>
              </a:rPr>
              <a:pPr eaLnBrk="1"/>
              <a:t>21</a:t>
            </a:fld>
            <a:endParaRPr lang="en-US" altLang="en-US">
              <a:solidFill>
                <a:srgbClr val="EEECE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r>
              <a:rPr lang="en-US" altLang="en-US" dirty="0">
                <a:latin typeface="Avenir Roman" pitchFamily="2" charset="0"/>
              </a:rPr>
              <a:t>Tell me, how much is that model in the window?</a:t>
            </a:r>
          </a:p>
          <a:p>
            <a:pPr eaLnBrk="1"/>
            <a:r>
              <a:rPr lang="en-US" altLang="en-US" dirty="0">
                <a:latin typeface="Avenir Roman" pitchFamily="2" charset="0"/>
              </a:rPr>
              <a:t>You mean the one in the Pendleton plaid suit and the grey suede dune boots?</a:t>
            </a:r>
          </a:p>
          <a:p>
            <a:pPr eaLnBrk="1"/>
            <a:r>
              <a:rPr lang="en-US" altLang="en-US" dirty="0">
                <a:latin typeface="Avenir Roman" pitchFamily="2" charset="0"/>
              </a:rPr>
              <a:t>Yes, that one. He’s a real dream.</a:t>
            </a:r>
          </a:p>
          <a:p>
            <a:pPr eaLnBrk="1"/>
            <a:r>
              <a:rPr lang="en-US" altLang="en-US" dirty="0">
                <a:latin typeface="Avenir Roman" pitchFamily="2" charset="0"/>
              </a:rPr>
              <a:t>That’s our Princeton #467. Has a Ph.D. and AKC papers.</a:t>
            </a:r>
          </a:p>
          <a:p>
            <a:pPr eaLnBrk="1"/>
            <a:r>
              <a:rPr lang="en-US" altLang="en-US" dirty="0">
                <a:latin typeface="Avenir Roman" pitchFamily="2" charset="0"/>
              </a:rPr>
              <a:t>AKC?</a:t>
            </a:r>
          </a:p>
          <a:p>
            <a:pPr eaLnBrk="1"/>
            <a:r>
              <a:rPr lang="en-US" altLang="en-US" dirty="0">
                <a:latin typeface="Avenir Roman" pitchFamily="2" charset="0"/>
              </a:rPr>
              <a:t>American </a:t>
            </a:r>
            <a:r>
              <a:rPr lang="en-US" altLang="en-US" dirty="0" err="1">
                <a:latin typeface="Avenir Roman" pitchFamily="2" charset="0"/>
              </a:rPr>
              <a:t>Koinonia</a:t>
            </a:r>
            <a:r>
              <a:rPr lang="en-US" altLang="en-US" dirty="0">
                <a:latin typeface="Avenir Roman" pitchFamily="2" charset="0"/>
              </a:rPr>
              <a:t> Council. He sells for $36,000 plus house.</a:t>
            </a:r>
          </a:p>
          <a:p>
            <a:pPr eaLnBrk="1"/>
            <a:r>
              <a:rPr lang="en-US" altLang="en-US" dirty="0">
                <a:latin typeface="Avenir Roman" pitchFamily="2" charset="0"/>
              </a:rPr>
              <a:t>Wow! That’s too rich for our blood…</a:t>
            </a:r>
          </a:p>
          <a:p>
            <a:pPr eaLnBrk="1"/>
            <a:r>
              <a:rPr lang="en-US" altLang="en-US" dirty="0">
                <a:latin typeface="Avenir Roman" pitchFamily="2" charset="0"/>
              </a:rPr>
              <a:t>But he’s …an exceptional buy… He’s a little older than 30, but has excellent experience. Aggressive. Good heart. Has a backing of sermons, two of which have been printed in </a:t>
            </a:r>
            <a:r>
              <a:rPr lang="en-US" altLang="en-US" i="1" dirty="0">
                <a:latin typeface="Avenir Roman" pitchFamily="2" charset="0"/>
              </a:rPr>
              <a:t>Christianity Today</a:t>
            </a:r>
            <a:r>
              <a:rPr lang="en-US" altLang="en-US" dirty="0">
                <a:latin typeface="Avenir Roman" pitchFamily="2" charset="0"/>
              </a:rPr>
              <a:t>.</a:t>
            </a:r>
          </a:p>
          <a:p>
            <a:pPr eaLnBrk="1"/>
            <a:r>
              <a:rPr lang="en-US" altLang="en-US" dirty="0">
                <a:latin typeface="Avenir Roman" pitchFamily="2" charset="0"/>
              </a:rPr>
              <a:t>He’s not too bad. Can you do something about his bald head? Mrs. Fulton especially insists that our minister have some hair.</a:t>
            </a:r>
          </a:p>
          <a:p>
            <a:pPr eaLnBrk="1"/>
            <a:r>
              <a:rPr lang="en-US" altLang="en-US" dirty="0">
                <a:latin typeface="Avenir Roman" pitchFamily="2" charset="0"/>
              </a:rPr>
              <a:t>Madam, all our ministers come in a variety of hair styles.</a:t>
            </a:r>
          </a:p>
          <a:p>
            <a:pPr eaLnBrk="1"/>
            <a:r>
              <a:rPr lang="en-US" altLang="en-US" dirty="0">
                <a:latin typeface="Avenir Roman" pitchFamily="2" charset="0"/>
              </a:rPr>
              <a:t>I’ll keep him in mind.</a:t>
            </a:r>
          </a:p>
          <a:p>
            <a:pPr eaLnBrk="1"/>
            <a:endParaRPr lang="en-US" altLang="en-US" dirty="0">
              <a:latin typeface="Avenir Roman" pitchFamily="2" charset="0"/>
            </a:endParaRPr>
          </a:p>
        </p:txBody>
      </p:sp>
      <p:sp>
        <p:nvSpPr>
          <p:cNvPr id="401411"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fld id="{2CEC9BED-2855-4D36-BC93-F7A95EDD1B42}" type="slidenum">
              <a:rPr lang="en-US" altLang="en-US">
                <a:solidFill>
                  <a:srgbClr val="EEECE1"/>
                </a:solidFill>
              </a:rPr>
              <a:pPr eaLnBrk="1"/>
              <a:t>22</a:t>
            </a:fld>
            <a:endParaRPr lang="en-US" altLang="en-US">
              <a:solidFill>
                <a:srgbClr val="EEECE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r>
              <a:rPr lang="en-US" altLang="en-US" dirty="0">
                <a:latin typeface="Avenir Roman" pitchFamily="2" charset="0"/>
              </a:rPr>
              <a:t>Now let me show you Olympia #222. Four years of varsity sports at Southern Cal. Plays football, basketball, volleyball, and ping-pong. Comes complete with sports equipment.</a:t>
            </a:r>
          </a:p>
          <a:p>
            <a:pPr eaLnBrk="1"/>
            <a:r>
              <a:rPr lang="en-US" altLang="en-US" dirty="0">
                <a:latin typeface="Avenir Roman" pitchFamily="2" charset="0"/>
              </a:rPr>
              <a:t>What a physique! He must weigh 200 pounds!</a:t>
            </a:r>
          </a:p>
          <a:p>
            <a:pPr eaLnBrk="1"/>
            <a:r>
              <a:rPr lang="en-US" altLang="en-US" dirty="0">
                <a:latin typeface="Avenir Roman" pitchFamily="2" charset="0"/>
              </a:rPr>
              <a:t>Yes, indeed. You get a lot for your money with this one. And think what he can do for your young people.</a:t>
            </a:r>
          </a:p>
          <a:p>
            <a:pPr eaLnBrk="1"/>
            <a:r>
              <a:rPr lang="en-US" altLang="en-US" dirty="0">
                <a:latin typeface="Avenir Roman" pitchFamily="2" charset="0"/>
              </a:rPr>
              <a:t>Great! But how is he at preaching?</a:t>
            </a:r>
          </a:p>
          <a:p>
            <a:pPr eaLnBrk="1"/>
            <a:r>
              <a:rPr lang="en-US" altLang="en-US" dirty="0">
                <a:latin typeface="Avenir Roman" pitchFamily="2" charset="0"/>
              </a:rPr>
              <a:t>I must admit he’s not St. Peter. But you can’t expect good sermons and a church-wide athletic program too!</a:t>
            </a:r>
          </a:p>
          <a:p>
            <a:pPr eaLnBrk="1"/>
            <a:r>
              <a:rPr lang="en-US" altLang="en-US" dirty="0">
                <a:latin typeface="Avenir Roman" pitchFamily="2" charset="0"/>
              </a:rPr>
              <a:t>I suppose not. Still…</a:t>
            </a:r>
          </a:p>
          <a:p>
            <a:pPr eaLnBrk="1"/>
            <a:endParaRPr lang="en-US" altLang="en-US" dirty="0">
              <a:latin typeface="Avenir Roman" pitchFamily="2" charset="0"/>
            </a:endParaRPr>
          </a:p>
        </p:txBody>
      </p:sp>
      <p:sp>
        <p:nvSpPr>
          <p:cNvPr id="402435"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fld id="{71FF85F9-B2A4-499B-AB5B-F4A7BC52BDD6}" type="slidenum">
              <a:rPr lang="en-US" altLang="en-US">
                <a:solidFill>
                  <a:srgbClr val="EEECE1"/>
                </a:solidFill>
              </a:rPr>
              <a:pPr eaLnBrk="1"/>
              <a:t>23</a:t>
            </a:fld>
            <a:endParaRPr lang="en-US" altLang="en-US">
              <a:solidFill>
                <a:srgbClr val="EEECE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r>
              <a:rPr lang="en-US" altLang="en-US">
                <a:latin typeface="Avenir Roman" pitchFamily="2" charset="0"/>
              </a:rPr>
              <a:t>Let me show you our IBM 400. Now here’s a preacher. All his sermons are superb—well-researched, copious anecdotes, and they always have three points. And—he comes with a full set of Calvin’s Commentaries at no extra charge! You get the whole package for $18,300.</a:t>
            </a:r>
          </a:p>
          <a:p>
            <a:pPr eaLnBrk="1"/>
            <a:r>
              <a:rPr lang="en-US" altLang="en-US">
                <a:latin typeface="Avenir Roman" pitchFamily="2" charset="0"/>
              </a:rPr>
              <a:t>He’s wearing awfully thick glasses.</a:t>
            </a:r>
          </a:p>
          <a:p>
            <a:pPr eaLnBrk="1"/>
            <a:r>
              <a:rPr lang="en-US" altLang="en-US">
                <a:latin typeface="Avenir Roman" pitchFamily="2" charset="0"/>
              </a:rPr>
              <a:t>For $220 more we put in contact lenses.</a:t>
            </a:r>
          </a:p>
          <a:p>
            <a:pPr eaLnBrk="1"/>
            <a:r>
              <a:rPr lang="en-US" altLang="en-US">
                <a:latin typeface="Avenir Roman" pitchFamily="2" charset="0"/>
              </a:rPr>
              <a:t>I don’t know. He might study too much. We don’t want a man who’s in his office all the time.</a:t>
            </a:r>
          </a:p>
          <a:p>
            <a:pPr eaLnBrk="1"/>
            <a:r>
              <a:rPr lang="en-US" altLang="en-US">
                <a:latin typeface="Avenir Roman" pitchFamily="2" charset="0"/>
              </a:rPr>
              <a:t>Of course… [But he] comes from a management background. Trained in business operations. Adept with committees. Gets his work done by 11:30 every morning.</a:t>
            </a:r>
          </a:p>
          <a:p>
            <a:pPr eaLnBrk="1"/>
            <a:r>
              <a:rPr lang="en-US" altLang="en-US">
                <a:latin typeface="Avenir Roman" pitchFamily="2" charset="0"/>
              </a:rPr>
              <a:t>His tag says he’s an IBM 486sx.</a:t>
            </a:r>
          </a:p>
          <a:p>
            <a:pPr eaLnBrk="1"/>
            <a:r>
              <a:rPr lang="en-US" altLang="en-US">
                <a:latin typeface="Avenir Roman" pitchFamily="2" charset="0"/>
              </a:rPr>
              <a:t>Madam, you have a discerning eye. Innovative Biblical Methods. This man will positively revitalize your church.</a:t>
            </a:r>
          </a:p>
          <a:p>
            <a:pPr eaLnBrk="1"/>
            <a:r>
              <a:rPr lang="en-US" altLang="en-US">
                <a:latin typeface="Avenir Roman" pitchFamily="2" charset="0"/>
              </a:rPr>
              <a:t>I’m not sure our church wants to be revitalized. Haven’t you got something less revolutionary?</a:t>
            </a:r>
          </a:p>
          <a:p>
            <a:pPr eaLnBrk="1"/>
            <a:endParaRPr lang="en-US" altLang="en-US">
              <a:latin typeface="Avenir Roman" pitchFamily="2" charset="0"/>
            </a:endParaRPr>
          </a:p>
        </p:txBody>
      </p:sp>
      <p:sp>
        <p:nvSpPr>
          <p:cNvPr id="403459"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fld id="{E000A926-CC2A-47AF-854C-A20C0FAAF11D}" type="slidenum">
              <a:rPr lang="en-US" altLang="en-US">
                <a:solidFill>
                  <a:srgbClr val="EEECE1"/>
                </a:solidFill>
              </a:rPr>
              <a:pPr eaLnBrk="1"/>
              <a:t>24</a:t>
            </a:fld>
            <a:endParaRPr lang="en-US" altLang="en-US">
              <a:solidFill>
                <a:srgbClr val="EEECE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r>
              <a:rPr lang="en-US" altLang="en-US">
                <a:latin typeface="Avenir Roman" pitchFamily="2" charset="0"/>
              </a:rPr>
              <a:t>Well, would you like someone of the social worker type? We have this Ghetto #130.</a:t>
            </a:r>
          </a:p>
          <a:p>
            <a:pPr eaLnBrk="1"/>
            <a:r>
              <a:rPr lang="en-US" altLang="en-US">
                <a:latin typeface="Avenir Roman" pitchFamily="2" charset="0"/>
              </a:rPr>
              <a:t>The man with the beard. Good gracious, no. Mrs. Fulton would never go for that.</a:t>
            </a:r>
          </a:p>
          <a:p>
            <a:pPr eaLnBrk="1"/>
            <a:r>
              <a:rPr lang="en-US" altLang="en-US">
                <a:latin typeface="Avenir Roman" pitchFamily="2" charset="0"/>
              </a:rPr>
              <a:t>How about our Empathy #41C? His forte is counseling. Very sympathetic. Patient. Good with people who have problems.</a:t>
            </a:r>
          </a:p>
          <a:p>
            <a:pPr eaLnBrk="1"/>
            <a:r>
              <a:rPr lang="en-US" altLang="en-US">
                <a:latin typeface="Avenir Roman" pitchFamily="2" charset="0"/>
              </a:rPr>
              <a:t>Everyone in our church has problems. But he might not get out and visit new people. We really need a man who does a lot of visitation. You see, all our people are very busy and…</a:t>
            </a:r>
          </a:p>
          <a:p>
            <a:pPr eaLnBrk="1"/>
            <a:r>
              <a:rPr lang="en-US" altLang="en-US">
                <a:latin typeface="Avenir Roman" pitchFamily="2" charset="0"/>
              </a:rPr>
              <a:t>Yes, yes. I understand. You want a minister who can do everything well.</a:t>
            </a:r>
          </a:p>
          <a:p>
            <a:pPr eaLnBrk="1"/>
            <a:r>
              <a:rPr lang="en-US" altLang="en-US">
                <a:latin typeface="Avenir Roman" pitchFamily="2" charset="0"/>
              </a:rPr>
              <a:t>That’s it! Haven’t you got somebody like that?</a:t>
            </a:r>
          </a:p>
          <a:p>
            <a:pPr eaLnBrk="1"/>
            <a:endParaRPr lang="en-US" altLang="en-US">
              <a:latin typeface="Avenir Roman" pitchFamily="2" charset="0"/>
            </a:endParaRPr>
          </a:p>
        </p:txBody>
      </p:sp>
      <p:sp>
        <p:nvSpPr>
          <p:cNvPr id="404483"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fld id="{73F14DA6-3513-4D1F-BED7-B6141259F8B2}" type="slidenum">
              <a:rPr lang="en-US" altLang="en-US">
                <a:solidFill>
                  <a:srgbClr val="EEECE1"/>
                </a:solidFill>
              </a:rPr>
              <a:pPr eaLnBrk="1"/>
              <a:t>25</a:t>
            </a:fld>
            <a:endParaRPr lang="en-US" altLang="en-US">
              <a:solidFill>
                <a:srgbClr val="EEECE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r>
              <a:rPr lang="en-US" altLang="en-US">
                <a:latin typeface="Avenir Roman" pitchFamily="2" charset="0"/>
              </a:rPr>
              <a:t>I’m thinking. In our back room we have a minister who was traded in last week. Excellent man, but he broke down after three years. If you don’t mind a used model, we can sell him at a reduced price.</a:t>
            </a:r>
          </a:p>
          <a:p>
            <a:pPr eaLnBrk="1"/>
            <a:r>
              <a:rPr lang="en-US" altLang="en-US">
                <a:latin typeface="Avenir Roman" pitchFamily="2" charset="0"/>
              </a:rPr>
              <a:t>Well, we had hoped for someone brand-new. We just redecorated the sanctuary, and we wanted a new minister to go with it.</a:t>
            </a:r>
          </a:p>
          <a:p>
            <a:pPr eaLnBrk="1"/>
            <a:r>
              <a:rPr lang="en-US" altLang="en-US">
                <a:latin typeface="Avenir Roman" pitchFamily="2" charset="0"/>
              </a:rPr>
              <a:t>Of course. But with a little exterior work, and a fresh suit, this man will look like he just came out of the box. No one will ever know. Let me bring him out and you can look him over.</a:t>
            </a:r>
          </a:p>
          <a:p>
            <a:pPr eaLnBrk="1"/>
            <a:r>
              <a:rPr lang="en-US" altLang="en-US">
                <a:latin typeface="Avenir Roman" pitchFamily="2" charset="0"/>
              </a:rPr>
              <a:t>All right. Honestly, this minister shopping is exhausting. It’s so hard to get your money’s worth. Tell me, do you accept coupons, and do you double them? What about rebates?</a:t>
            </a:r>
          </a:p>
          <a:p>
            <a:pPr eaLnBrk="1"/>
            <a:r>
              <a:rPr lang="en-US" altLang="en-US">
                <a:latin typeface="Avenir Roman" pitchFamily="2" charset="0"/>
              </a:rPr>
              <a:t>Uh, no. But if there’s any dissatisfaction after six months, we send a new congregation for the balance of the year. That usually takes care of most problems.</a:t>
            </a:r>
          </a:p>
          <a:p>
            <a:pPr eaLnBrk="1"/>
            <a:endParaRPr lang="en-US" altLang="en-US">
              <a:latin typeface="Avenir Roman" pitchFamily="2" charset="0"/>
            </a:endParaRPr>
          </a:p>
          <a:p>
            <a:pPr eaLnBrk="1"/>
            <a:r>
              <a:rPr lang="en-US" altLang="en-US">
                <a:latin typeface="Avenir Roman" pitchFamily="2" charset="0"/>
              </a:rPr>
              <a:t>©Jean Shaw. From the book, </a:t>
            </a:r>
            <a:r>
              <a:rPr lang="en-US" altLang="en-US" i="1">
                <a:latin typeface="Avenir Roman" pitchFamily="2" charset="0"/>
              </a:rPr>
              <a:t>Please Don’t Stand up in My Canoe</a:t>
            </a:r>
            <a:r>
              <a:rPr lang="en-US" altLang="en-US">
                <a:latin typeface="Avenir Roman" pitchFamily="2" charset="0"/>
              </a:rPr>
              <a:t>, Zondervan, 1976, Via </a:t>
            </a:r>
            <a:r>
              <a:rPr lang="en-US" altLang="en-US" i="1">
                <a:latin typeface="Avenir Roman" pitchFamily="2" charset="0"/>
              </a:rPr>
              <a:t>Contact. </a:t>
            </a:r>
            <a:br>
              <a:rPr lang="en-US" altLang="en-US" i="1">
                <a:latin typeface="Avenir Roman" pitchFamily="2" charset="0"/>
              </a:rPr>
            </a:br>
            <a:r>
              <a:rPr lang="en-US" altLang="en-US">
                <a:latin typeface="Avenir Roman" pitchFamily="2" charset="0"/>
              </a:rPr>
              <a:t>Reprinted by permission at http://www.pulpithelps.com/www/docs/1095-7174</a:t>
            </a:r>
          </a:p>
        </p:txBody>
      </p:sp>
      <p:sp>
        <p:nvSpPr>
          <p:cNvPr id="405507"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fld id="{2C010643-A217-4DF9-BB64-EE075254FAEE}" type="slidenum">
              <a:rPr lang="en-US" altLang="en-US">
                <a:solidFill>
                  <a:srgbClr val="EEECE1"/>
                </a:solidFill>
              </a:rPr>
              <a:pPr eaLnBrk="1"/>
              <a:t>26</a:t>
            </a:fld>
            <a:endParaRPr lang="en-US" altLang="en-US">
              <a:solidFill>
                <a:srgbClr val="EEECE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7DBC62-8E34-804D-9221-B8ACBDE4393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6498" name="Rectangle 2"/>
          <p:cNvSpPr>
            <a:spLocks noGrp="1" noRot="1" noChangeAspect="1" noChangeArrowheads="1"/>
          </p:cNvSpPr>
          <p:nvPr>
            <p:ph type="sldImg"/>
          </p:nvPr>
        </p:nvSpPr>
        <p:spPr>
          <a:solidFill>
            <a:srgbClr val="FFFFFF"/>
          </a:solidFill>
          <a:ln/>
        </p:spPr>
      </p:sp>
      <p:sp>
        <p:nvSpPr>
          <p:cNvPr id="10649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r>
              <a:rPr lang="en-US" sz="1200" dirty="0">
                <a:latin typeface="Arial" charset="0"/>
                <a:ea typeface="ＭＳ Ｐゴシック" charset="0"/>
                <a:cs typeface="ＭＳ Ｐゴシック" charset="0"/>
              </a:rPr>
              <a:t>If you could describe yourself</a:t>
            </a:r>
            <a:r>
              <a:rPr lang="en-US" sz="1200" baseline="0" dirty="0">
                <a:latin typeface="Arial" charset="0"/>
                <a:ea typeface="ＭＳ Ｐゴシック" charset="0"/>
                <a:cs typeface="ＭＳ Ｐゴシック" charset="0"/>
              </a:rPr>
              <a:t> as an animal, which one would you pick?</a:t>
            </a:r>
          </a:p>
          <a:p>
            <a:pPr>
              <a:spcBef>
                <a:spcPct val="0"/>
              </a:spcBef>
            </a:pPr>
            <a:r>
              <a:rPr lang="en-US" sz="1200" baseline="0" dirty="0">
                <a:latin typeface="Arial" charset="0"/>
                <a:ea typeface="ＭＳ Ｐゴシック" charset="0"/>
                <a:cs typeface="ＭＳ Ｐゴシック" charset="0"/>
              </a:rPr>
              <a:t>Now, biblically speaking, what animal are you?</a:t>
            </a:r>
            <a:endParaRPr lang="en-US" sz="12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38475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DB5EB8-604E-4EB0-9B5C-E64FC1AE5A89}"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pitchFamily="34" charset="-128"/>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p:spPr>
        <p:txBody>
          <a:bodyPr/>
          <a:lstStyle/>
          <a:p>
            <a:pPr eaLnBrk="1" hangingPunct="1"/>
            <a:endParaRPr lang="en-US" altLang="zh-CN">
              <a:latin typeface="Times New Roman" pitchFamily="18" charset="0"/>
              <a:ea typeface="ＭＳ Ｐゴシック" pitchFamily="34" charset="-128"/>
              <a:cs typeface="ＭＳ Ｐゴシック" pitchFamily="34" charset="-128"/>
            </a:endParaRPr>
          </a:p>
        </p:txBody>
      </p:sp>
    </p:spTree>
    <p:extLst>
      <p:ext uri="{BB962C8B-B14F-4D97-AF65-F5344CB8AC3E}">
        <p14:creationId xmlns:p14="http://schemas.microsoft.com/office/powerpoint/2010/main" val="3712142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02822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EAC6C18-F96C-435D-BA95-845F45CBAA82}"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pitchFamily="34" charset="-128"/>
            </a:endParaRPr>
          </a:p>
        </p:txBody>
      </p:sp>
      <p:sp>
        <p:nvSpPr>
          <p:cNvPr id="130050" name="Rectangle 2"/>
          <p:cNvSpPr>
            <a:spLocks noGrp="1" noRot="1" noChangeAspect="1" noChangeArrowheads="1"/>
          </p:cNvSpPr>
          <p:nvPr>
            <p:ph type="sldImg"/>
          </p:nvPr>
        </p:nvSpPr>
        <p:spPr>
          <a:solidFill>
            <a:srgbClr val="FFFFFF"/>
          </a:solidFill>
          <a:ln/>
        </p:spPr>
      </p:sp>
      <p:sp>
        <p:nvSpPr>
          <p:cNvPr id="13005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endParaRPr lang="en-US" altLang="zh-CN" sz="2400">
              <a:latin typeface="Arial" charset="0"/>
              <a:ea typeface="ＭＳ Ｐゴシック" pitchFamily="34" charset="-128"/>
              <a:cs typeface="ＭＳ Ｐゴシック" pitchFamily="34" charset="-128"/>
            </a:endParaRPr>
          </a:p>
        </p:txBody>
      </p:sp>
    </p:spTree>
    <p:extLst>
      <p:ext uri="{BB962C8B-B14F-4D97-AF65-F5344CB8AC3E}">
        <p14:creationId xmlns:p14="http://schemas.microsoft.com/office/powerpoint/2010/main" val="78684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Does being a sheep mean you are cute</a:t>
            </a:r>
            <a:r>
              <a:rPr lang="en-US" baseline="0" dirty="0"/>
              <a:t> and</a:t>
            </a:r>
            <a:r>
              <a:rPr lang="en-US" dirty="0"/>
              <a:t> easy to get along with? Not quite.</a:t>
            </a:r>
          </a:p>
        </p:txBody>
      </p:sp>
    </p:spTree>
    <p:extLst>
      <p:ext uri="{BB962C8B-B14F-4D97-AF65-F5344CB8AC3E}">
        <p14:creationId xmlns:p14="http://schemas.microsoft.com/office/powerpoint/2010/main" val="1100697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One bogger</a:t>
            </a:r>
            <a:r>
              <a:rPr lang="en-US" baseline="0" dirty="0"/>
              <a:t> puts it this way: </a:t>
            </a:r>
            <a:r>
              <a:rPr lang="ru-RU" dirty="0"/>
              <a:t>"</a:t>
            </a:r>
            <a:r>
              <a:rPr lang="en-US" dirty="0"/>
              <a:t>Why sheep? Why not cheetahs or wolves or tigers or another animal with a bit of flair, a bit of class? But the Bible tells us often that we are sheep. We are sheep and God is a shepherd. That sheep/shepherd word picture is at the heart of the best-loved Psalm—Psalm 23. I spent some time with that psalm lately and tried to gain a better appreciation of why God saw fit to tell us we are sheep.</a:t>
            </a:r>
          </a:p>
          <a:p>
            <a:endParaRPr lang="en-US" dirty="0"/>
          </a:p>
          <a:p>
            <a:r>
              <a:rPr lang="en-US" dirty="0"/>
              <a:t>I will admit I am not the world</a:t>
            </a:r>
            <a:r>
              <a:rPr lang="uk-UA" dirty="0"/>
              <a:t>'</a:t>
            </a:r>
            <a:r>
              <a:rPr lang="en-US" dirty="0"/>
              <a:t>s foremost expert on sheep. I grew up in the city and even now live in an area of town that explicitly forbids owning livestock. In place of first-hand knowledge, I spent some time reading about sheep. It was funny. And kind of humbling.</a:t>
            </a:r>
          </a:p>
          <a:p>
            <a:endParaRPr lang="en-US" dirty="0"/>
          </a:p>
          <a:p>
            <a:r>
              <a:rPr lang="en-US" dirty="0"/>
              <a:t>Do a little bit of reading about sheep and you</a:t>
            </a:r>
            <a:r>
              <a:rPr lang="uk-UA" dirty="0"/>
              <a:t>'</a:t>
            </a:r>
            <a:r>
              <a:rPr lang="en-US" dirty="0" err="1"/>
              <a:t>ll</a:t>
            </a:r>
            <a:r>
              <a:rPr lang="en-US" dirty="0"/>
              <a:t> soon see they are not survivors. They are not strong and independent creatures, not proud hunters or fierce predators. They</a:t>
            </a:r>
            <a:r>
              <a:rPr lang="uk-UA" dirty="0"/>
              <a:t>'</a:t>
            </a:r>
            <a:r>
              <a:rPr lang="en-US" dirty="0"/>
              <a:t>re actually kind of pathetic, entirely dependent upon a shepherd for at least three reasons. Two of these reasons are related to the brain of a sheep and the other is related to its body.</a:t>
            </a:r>
            <a:r>
              <a:rPr lang="ru-RU" dirty="0"/>
              <a:t>"</a:t>
            </a:r>
            <a:endParaRPr lang="en-US" dirty="0"/>
          </a:p>
          <a:p>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p:txBody>
      </p:sp>
    </p:spTree>
    <p:extLst>
      <p:ext uri="{BB962C8B-B14F-4D97-AF65-F5344CB8AC3E}">
        <p14:creationId xmlns:p14="http://schemas.microsoft.com/office/powerpoint/2010/main" val="1099426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This is a real news story that aptly tells us the first reason sheep need a shepherd: because sheep are </a:t>
            </a:r>
            <a:r>
              <a:rPr lang="en-US" i="1" dirty="0"/>
              <a:t>dumb</a:t>
            </a:r>
            <a:r>
              <a:rPr lang="en-US" dirty="0"/>
              <a:t>.</a:t>
            </a:r>
          </a:p>
          <a:p>
            <a:r>
              <a:rPr lang="uk-UA" dirty="0"/>
              <a:t>'</a:t>
            </a:r>
            <a:r>
              <a:rPr lang="en-US" dirty="0"/>
              <a:t>Hundreds of sheep followed their leader off a cliff in eastern Turkey, plunging to their deaths this week while shepherds looked on in dismay.</a:t>
            </a:r>
            <a:r>
              <a:rPr lang="uk-UA" dirty="0"/>
              <a:t>'</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p:txBody>
      </p:sp>
    </p:spTree>
    <p:extLst>
      <p:ext uri="{BB962C8B-B14F-4D97-AF65-F5344CB8AC3E}">
        <p14:creationId xmlns:p14="http://schemas.microsoft.com/office/powerpoint/2010/main" val="3559685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p:txBody>
      </p:sp>
    </p:spTree>
    <p:extLst>
      <p:ext uri="{BB962C8B-B14F-4D97-AF65-F5344CB8AC3E}">
        <p14:creationId xmlns:p14="http://schemas.microsoft.com/office/powerpoint/2010/main" val="838799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One sheep wandered off a cliff and 1,499 others just followed along. Can you picture it? 1,500 sheep, each walking off a cliff, one after the other.</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a:p>
            <a:r>
              <a:rPr lang="en-US" dirty="0"/>
              <a:t>See also https://</a:t>
            </a:r>
            <a:r>
              <a:rPr lang="en-US" dirty="0" err="1"/>
              <a:t>factualfacts.com</a:t>
            </a:r>
            <a:r>
              <a:rPr lang="en-US" dirty="0"/>
              <a:t>/animals/in-2005-in-turkey-a-suicide-sheep-jumped-off-a-cliff-and-1500-sheep-followed-the-first-one/</a:t>
            </a:r>
          </a:p>
          <a:p>
            <a:endParaRPr lang="en-US" dirty="0"/>
          </a:p>
        </p:txBody>
      </p:sp>
    </p:spTree>
    <p:extLst>
      <p:ext uri="{BB962C8B-B14F-4D97-AF65-F5344CB8AC3E}">
        <p14:creationId xmlns:p14="http://schemas.microsoft.com/office/powerpoint/2010/main" val="2424658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Soon they were piled so deep that the ones at the bottom were crushed to death and the ones on top were lying on a big downy-soft pillow. It is completely absurd and tells us one important fact about sheep and the first reason sheep absolutely need a shepherd: they are not the smartest animals in the world. In fact, they may well be just about the dumbest animals in the world.</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a:p>
            <a:r>
              <a:rPr lang="en-US" dirty="0"/>
              <a:t>See also https://</a:t>
            </a:r>
            <a:r>
              <a:rPr lang="en-US" dirty="0" err="1"/>
              <a:t>factualfacts.com</a:t>
            </a:r>
            <a:r>
              <a:rPr lang="en-US" dirty="0"/>
              <a:t>/animals/in-2005-in-turkey-a-suicide-sheep-jumped-off-a-cliff-and-1500-sheep-followed-the-first-one/</a:t>
            </a:r>
          </a:p>
          <a:p>
            <a:endParaRPr lang="en-US" dirty="0"/>
          </a:p>
        </p:txBody>
      </p:sp>
    </p:spTree>
    <p:extLst>
      <p:ext uri="{BB962C8B-B14F-4D97-AF65-F5344CB8AC3E}">
        <p14:creationId xmlns:p14="http://schemas.microsoft.com/office/powerpoint/2010/main" val="1346085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And here</a:t>
            </a:r>
            <a:r>
              <a:rPr lang="uk-UA" dirty="0"/>
              <a:t>'</a:t>
            </a:r>
            <a:r>
              <a:rPr lang="en-US" dirty="0"/>
              <a:t>s a second reason sheep need a shepherd: they are </a:t>
            </a:r>
            <a:r>
              <a:rPr lang="en-US" i="1" dirty="0"/>
              <a:t>directionless</a:t>
            </a:r>
            <a:r>
              <a:rPr lang="en-US" dirty="0"/>
              <a:t>. Sheep are prone to wander. Even if you put them in an absolutely perfect environment with everything they need (things like green pastures and still waters), sooner or later they will just wander off. If a shepherd </a:t>
            </a:r>
            <a:r>
              <a:rPr lang="en-US" dirty="0" err="1"/>
              <a:t>doesn</a:t>
            </a:r>
            <a:r>
              <a:rPr lang="uk-UA" dirty="0"/>
              <a:t>'</a:t>
            </a:r>
            <a:r>
              <a:rPr lang="en-US" dirty="0"/>
              <a:t>t manage them, if he </a:t>
            </a:r>
            <a:r>
              <a:rPr lang="en-US" dirty="0" err="1"/>
              <a:t>doesn</a:t>
            </a:r>
            <a:r>
              <a:rPr lang="uk-UA" dirty="0"/>
              <a:t>'</a:t>
            </a:r>
            <a:r>
              <a:rPr lang="en-US" dirty="0"/>
              <a:t>t micromanage them and keep them under constant surveillance, they</a:t>
            </a:r>
            <a:r>
              <a:rPr lang="uk-UA" dirty="0"/>
              <a:t>'</a:t>
            </a:r>
            <a:r>
              <a:rPr lang="en-US" dirty="0" err="1"/>
              <a:t>ll</a:t>
            </a:r>
            <a:r>
              <a:rPr lang="en-US" dirty="0"/>
              <a:t> wander off and be lost.</a:t>
            </a:r>
          </a:p>
          <a:p>
            <a:r>
              <a:rPr lang="en-US" dirty="0"/>
              <a:t>Left to themselves, sheep will not and cannot last very long.</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p:txBody>
      </p:sp>
    </p:spTree>
    <p:extLst>
      <p:ext uri="{BB962C8B-B14F-4D97-AF65-F5344CB8AC3E}">
        <p14:creationId xmlns:p14="http://schemas.microsoft.com/office/powerpoint/2010/main" val="212458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Sheep are dumb and directionless. They are also </a:t>
            </a:r>
            <a:r>
              <a:rPr lang="en-US" i="1" dirty="0"/>
              <a:t>defenseless</a:t>
            </a:r>
            <a:r>
              <a:rPr lang="en-US" dirty="0"/>
              <a:t>. Left to themselves, sheep will not and cannot last very long. Just about any other domesticated animal can be returned to the wild and will stand a fighting chance of survival. But not sheep. Put a sheep in the wild and you</a:t>
            </a:r>
            <a:r>
              <a:rPr lang="uk-UA" dirty="0"/>
              <a:t>'</a:t>
            </a:r>
            <a:r>
              <a:rPr lang="en-US" dirty="0"/>
              <a:t>ve just given nature a snack.</a:t>
            </a:r>
          </a:p>
          <a:p>
            <a:endParaRPr lang="en-US" dirty="0"/>
          </a:p>
          <a:p>
            <a:r>
              <a:rPr lang="en-US" dirty="0"/>
              <a:t>Think about it: there are different ways animals react when they perceive some kind of danger. Here are three common ones: fight, flight, and posture.</a:t>
            </a:r>
          </a:p>
          <a:p>
            <a:r>
              <a:rPr lang="en-US" dirty="0"/>
              <a:t>Let</a:t>
            </a:r>
            <a:r>
              <a:rPr lang="uk-UA" dirty="0"/>
              <a:t>'</a:t>
            </a:r>
            <a:r>
              <a:rPr lang="en-US" dirty="0"/>
              <a:t>s thinking about </a:t>
            </a:r>
            <a:r>
              <a:rPr lang="en-US" i="1" dirty="0"/>
              <a:t>fight</a:t>
            </a:r>
            <a:r>
              <a:rPr lang="en-US" dirty="0"/>
              <a:t>. A sheep gets frightened or sees that he is in danger. Maybe he sees a bear rambling toward him. What is he going to do? He </a:t>
            </a:r>
            <a:r>
              <a:rPr lang="en-US" dirty="0" err="1"/>
              <a:t>doesn</a:t>
            </a:r>
            <a:r>
              <a:rPr lang="uk-UA" dirty="0"/>
              <a:t>'</a:t>
            </a:r>
            <a:r>
              <a:rPr lang="en-US" dirty="0"/>
              <a:t>t have claws, he </a:t>
            </a:r>
            <a:r>
              <a:rPr lang="en-US" dirty="0" err="1"/>
              <a:t>doesn</a:t>
            </a:r>
            <a:r>
              <a:rPr lang="uk-UA" dirty="0"/>
              <a:t>'</a:t>
            </a:r>
            <a:r>
              <a:rPr lang="en-US" dirty="0"/>
              <a:t>t have fangs, he </a:t>
            </a:r>
            <a:r>
              <a:rPr lang="en-US" dirty="0" err="1"/>
              <a:t>doesn</a:t>
            </a:r>
            <a:r>
              <a:rPr lang="uk-UA" dirty="0"/>
              <a:t>'</a:t>
            </a:r>
            <a:r>
              <a:rPr lang="en-US" dirty="0"/>
              <a:t>t have venom, he </a:t>
            </a:r>
            <a:r>
              <a:rPr lang="en-US" dirty="0" err="1"/>
              <a:t>doesn</a:t>
            </a:r>
            <a:r>
              <a:rPr lang="uk-UA" dirty="0"/>
              <a:t>'</a:t>
            </a:r>
            <a:r>
              <a:rPr lang="en-US" dirty="0"/>
              <a:t>t have spines or quills or large talons. He</a:t>
            </a:r>
            <a:r>
              <a:rPr lang="uk-UA" dirty="0"/>
              <a:t>'</a:t>
            </a:r>
            <a:r>
              <a:rPr lang="en-US" dirty="0"/>
              <a:t>s got nothing to protect himself. Fighting is definitely out. But that</a:t>
            </a:r>
            <a:r>
              <a:rPr lang="uk-UA" dirty="0"/>
              <a:t>'</a:t>
            </a:r>
            <a:r>
              <a:rPr lang="en-US" dirty="0"/>
              <a:t>s okay—there are lots of other animals that don</a:t>
            </a:r>
            <a:r>
              <a:rPr lang="uk-UA" dirty="0"/>
              <a:t>'</a:t>
            </a:r>
            <a:r>
              <a:rPr lang="en-US" dirty="0"/>
              <a:t>t fight it out.</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p:txBody>
      </p:sp>
    </p:spTree>
    <p:extLst>
      <p:ext uri="{BB962C8B-B14F-4D97-AF65-F5344CB8AC3E}">
        <p14:creationId xmlns:p14="http://schemas.microsoft.com/office/powerpoint/2010/main" val="2443692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How about </a:t>
            </a:r>
            <a:r>
              <a:rPr lang="en-US" i="1" dirty="0"/>
              <a:t>flight</a:t>
            </a:r>
            <a:r>
              <a:rPr lang="en-US" dirty="0"/>
              <a:t>, just turning tail and running away? That</a:t>
            </a:r>
            <a:r>
              <a:rPr lang="uk-UA" dirty="0"/>
              <a:t>'</a:t>
            </a:r>
            <a:r>
              <a:rPr lang="en-US" dirty="0"/>
              <a:t>s a good defense mechanism. Unfortunately sheep </a:t>
            </a:r>
            <a:r>
              <a:rPr lang="en-US" dirty="0" err="1"/>
              <a:t>aren</a:t>
            </a:r>
            <a:r>
              <a:rPr lang="uk-UA" dirty="0"/>
              <a:t>'</a:t>
            </a:r>
            <a:r>
              <a:rPr lang="en-US" dirty="0"/>
              <a:t>t fast; they certainly </a:t>
            </a:r>
            <a:r>
              <a:rPr lang="en-US" dirty="0" err="1"/>
              <a:t>aren</a:t>
            </a:r>
            <a:r>
              <a:rPr lang="uk-UA" dirty="0"/>
              <a:t>'</a:t>
            </a:r>
            <a:r>
              <a:rPr lang="en-US" dirty="0"/>
              <a:t>t agile, especially when their wool is long, and even more so when their wool is long and wet. Last I checked they don</a:t>
            </a:r>
            <a:r>
              <a:rPr lang="uk-UA" dirty="0"/>
              <a:t>'</a:t>
            </a:r>
            <a:r>
              <a:rPr lang="en-US" dirty="0"/>
              <a:t>t have wings. A sheep is not going to outrun or outfly a bear. The sheep will not fight and it cannot take flight. So far it is looking pretty good for the bear.</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p:txBody>
      </p:sp>
    </p:spTree>
    <p:extLst>
      <p:ext uri="{BB962C8B-B14F-4D97-AF65-F5344CB8AC3E}">
        <p14:creationId xmlns:p14="http://schemas.microsoft.com/office/powerpoint/2010/main" val="3452787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672710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How about </a:t>
            </a:r>
            <a:r>
              <a:rPr lang="en-US" i="1" dirty="0"/>
              <a:t>posture</a:t>
            </a:r>
            <a:r>
              <a:rPr lang="en-US" dirty="0"/>
              <a:t>? A dog will bark and growl and show his teeth to warn you away. A lion will roar. A rattlesnake will shake his rattle. A cat will arch his back and hiss. The best a sheep can do is </a:t>
            </a:r>
            <a:r>
              <a:rPr lang="en-US" i="1" dirty="0" err="1"/>
              <a:t>baaa</a:t>
            </a:r>
            <a:r>
              <a:rPr lang="en-US" dirty="0"/>
              <a:t>. I don</a:t>
            </a:r>
            <a:r>
              <a:rPr lang="uk-UA" dirty="0"/>
              <a:t>'</a:t>
            </a:r>
            <a:r>
              <a:rPr lang="en-US" dirty="0"/>
              <a:t>t think that bear is going be too intimidated. It is for good reason that no one relies on a guard sheep to keep their property secure.</a:t>
            </a:r>
          </a:p>
          <a:p>
            <a:r>
              <a:rPr lang="en-US" dirty="0"/>
              <a:t>Sheep can</a:t>
            </a:r>
            <a:r>
              <a:rPr lang="uk-UA" dirty="0"/>
              <a:t>'</a:t>
            </a:r>
            <a:r>
              <a:rPr lang="en-US" dirty="0"/>
              <a:t>t fight, they can</a:t>
            </a:r>
            <a:r>
              <a:rPr lang="uk-UA" dirty="0"/>
              <a:t>'</a:t>
            </a:r>
            <a:r>
              <a:rPr lang="en-US" dirty="0"/>
              <a:t>t run away, and they can</a:t>
            </a:r>
            <a:r>
              <a:rPr lang="uk-UA" dirty="0"/>
              <a:t>'</a:t>
            </a:r>
            <a:r>
              <a:rPr lang="en-US" dirty="0"/>
              <a:t>t scare away.</a:t>
            </a:r>
            <a:r>
              <a:rPr lang="en-US" baseline="0" dirty="0"/>
              <a:t> </a:t>
            </a:r>
            <a:r>
              <a:rPr lang="en-US" dirty="0"/>
              <a:t>Sheep can</a:t>
            </a:r>
            <a:r>
              <a:rPr lang="uk-UA" dirty="0"/>
              <a:t>'</a:t>
            </a:r>
            <a:r>
              <a:rPr lang="en-US" dirty="0"/>
              <a:t>t fight, they can</a:t>
            </a:r>
            <a:r>
              <a:rPr lang="uk-UA" dirty="0"/>
              <a:t>'</a:t>
            </a:r>
            <a:r>
              <a:rPr lang="en-US" dirty="0"/>
              <a:t>t run away, and they can</a:t>
            </a:r>
            <a:r>
              <a:rPr lang="uk-UA" dirty="0"/>
              <a:t>'</a:t>
            </a:r>
            <a:r>
              <a:rPr lang="en-US" dirty="0"/>
              <a:t>t scare away. So what does a sheep do when danger comes? It flocks. When a bear approaches, the sheep will gather with others in a pack and run in circles in complete panic, just hoping that the bear will choose someone else. Without a shepherd to protect them, they</a:t>
            </a:r>
            <a:r>
              <a:rPr lang="uk-UA" dirty="0"/>
              <a:t>'</a:t>
            </a:r>
            <a:r>
              <a:rPr lang="en-US" dirty="0" err="1"/>
              <a:t>ll</a:t>
            </a:r>
            <a:r>
              <a:rPr lang="en-US" dirty="0"/>
              <a:t> be picked off and eaten one by one.</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p:txBody>
      </p:sp>
    </p:spTree>
    <p:extLst>
      <p:ext uri="{BB962C8B-B14F-4D97-AF65-F5344CB8AC3E}">
        <p14:creationId xmlns:p14="http://schemas.microsoft.com/office/powerpoint/2010/main" val="38374726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Sheep are dumb and directionless and defenseless. So I guess when God says that we are sheep who need a shepherd, he </a:t>
            </a:r>
            <a:r>
              <a:rPr lang="en-US" dirty="0" err="1"/>
              <a:t>doesn</a:t>
            </a:r>
            <a:r>
              <a:rPr lang="uk-UA" dirty="0"/>
              <a:t>'</a:t>
            </a:r>
            <a:r>
              <a:rPr lang="en-US" dirty="0"/>
              <a:t>t mean it as a compliment to us. It is just a very realistic assessment of who we are and what we need. We are sheep who are completely dependent upon a shepherd.</a:t>
            </a:r>
          </a:p>
          <a:p>
            <a:r>
              <a:rPr lang="en-US" dirty="0"/>
              <a:t>To say that God is our shepherd and we are sheep, is to humble ourselves, admitting what is true about us, and to elevate God, declaring what is true of him. When you say, </a:t>
            </a:r>
            <a:r>
              <a:rPr lang="uk-UA" dirty="0"/>
              <a:t>'</a:t>
            </a:r>
            <a:r>
              <a:rPr lang="en-US" dirty="0"/>
              <a:t>The Lord is my shepherd,</a:t>
            </a:r>
            <a:r>
              <a:rPr lang="uk-UA" dirty="0"/>
              <a:t>'</a:t>
            </a:r>
            <a:r>
              <a:rPr lang="en-US" dirty="0"/>
              <a:t> you are saying something that ought to move your heart in praise and gratitude. To declare that God if your shepherd is to praise and glorify him because God the shepherd stoops down to care for poor, lost, not-so-smart sheep like you and me.</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p:txBody>
      </p:sp>
    </p:spTree>
    <p:extLst>
      <p:ext uri="{BB962C8B-B14F-4D97-AF65-F5344CB8AC3E}">
        <p14:creationId xmlns:p14="http://schemas.microsoft.com/office/powerpoint/2010/main" val="3306590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p:txBody>
      </p:sp>
    </p:spTree>
    <p:extLst>
      <p:ext uri="{BB962C8B-B14F-4D97-AF65-F5344CB8AC3E}">
        <p14:creationId xmlns:p14="http://schemas.microsoft.com/office/powerpoint/2010/main" val="26686521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9810437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554084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Arial" panose="020B0604020202020204" pitchFamily="34" charset="0"/>
              </a:rPr>
              <a:t>These last three letters of Paul are called the Pastoral Epistles.</a:t>
            </a:r>
            <a:endParaRPr lang="en-SG" sz="1200" b="0" i="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b="0" dirty="0">
                <a:latin typeface="Arial" panose="020B0604020202020204" pitchFamily="34" charset="0"/>
                <a:cs typeface="Arial" panose="020B0604020202020204" pitchFamily="34" charset="0"/>
              </a:rPr>
              <a:t>They show the most advanced theology of local church life and shepherding the flock—but this makes sense since Paul and the church had learned much in the previous 30 years since the church had begun.</a:t>
            </a:r>
          </a:p>
          <a:p>
            <a:r>
              <a:rPr lang="en-US" b="0" dirty="0">
                <a:latin typeface="Arial" panose="020B0604020202020204" pitchFamily="34" charset="0"/>
                <a:cs typeface="Arial" panose="020B0604020202020204" pitchFamily="34" charset="0"/>
              </a:rPr>
              <a:t>Sadly, most NT scholars today do not believe that Paul wrote these letters and many date them in the second century. I guess they think that Paul was a slow learner!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1" i="0" u="none" strike="noStrike" kern="1200" cap="none" spc="0" normalizeH="0" baseline="0" noProof="0" dirty="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Tree>
    <p:extLst>
      <p:ext uri="{BB962C8B-B14F-4D97-AF65-F5344CB8AC3E}">
        <p14:creationId xmlns:p14="http://schemas.microsoft.com/office/powerpoint/2010/main" val="11220051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473616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xfrm>
            <a:off x="3884613" y="8685213"/>
            <a:ext cx="2971800" cy="457200"/>
          </a:xfrm>
          <a:prstGeom prst="rect">
            <a:avLst/>
          </a:prstGeom>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109CA3DB-779B-B044-8DE9-32A5B81D9E99}" type="slidenum">
              <a:rPr lang="en-US" sz="1200" smtClean="0">
                <a:solidFill>
                  <a:srgbClr val="000000"/>
                </a:solidFill>
                <a:latin typeface="26" charset="0"/>
              </a:rPr>
              <a:pPr eaLnBrk="1" hangingPunct="1">
                <a:defRPr/>
              </a:pPr>
              <a:t>60</a:t>
            </a:fld>
            <a:endParaRPr lang="en-US" sz="1200">
              <a:solidFill>
                <a:srgbClr val="000000"/>
              </a:solidFill>
              <a:latin typeface="26" charset="0"/>
            </a:endParaRPr>
          </a:p>
        </p:txBody>
      </p:sp>
      <p:sp>
        <p:nvSpPr>
          <p:cNvPr id="253954" name="Rectangle 2"/>
          <p:cNvSpPr>
            <a:spLocks noGrp="1" noRot="1" noChangeAspect="1" noChangeArrowheads="1"/>
          </p:cNvSpPr>
          <p:nvPr>
            <p:ph type="sldImg"/>
          </p:nvPr>
        </p:nvSpPr>
        <p:spPr>
          <a:xfrm>
            <a:off x="838200" y="457200"/>
            <a:ext cx="5181600" cy="3886200"/>
          </a:xfrm>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EA91EB5B-585C-1F46-ADDC-22D6794EE35B}" type="slidenum">
              <a:rPr lang="en-US" sz="1200" smtClean="0">
                <a:solidFill>
                  <a:srgbClr val="EEECE1"/>
                </a:solidFill>
              </a:rPr>
              <a:pPr eaLnBrk="1" hangingPunct="1">
                <a:defRPr/>
              </a:pPr>
              <a:t>61</a:t>
            </a:fld>
            <a:endParaRPr lang="en-US" sz="1200">
              <a:solidFill>
                <a:srgbClr val="EEECE1"/>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877942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069768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False teaching is all around us. Beware!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world has never had more “isms” than today. They don’t seem to die out. Like a cancer or virus, false teaching just seems to morph and replicate to attack in new ways. </a:t>
            </a:r>
          </a:p>
          <a:p>
            <a:endParaRPr lang="en-US" dirty="0">
              <a:cs typeface="ＭＳ Ｐゴシック" charset="0"/>
            </a:endParaRPr>
          </a:p>
        </p:txBody>
      </p:sp>
    </p:spTree>
    <p:extLst>
      <p:ext uri="{BB962C8B-B14F-4D97-AF65-F5344CB8AC3E}">
        <p14:creationId xmlns:p14="http://schemas.microsoft.com/office/powerpoint/2010/main" val="6571727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Heresies have never been more accessible. You could find me 100 false theologies right there in your seat on your smart phone before you stand up! </a:t>
            </a:r>
          </a:p>
        </p:txBody>
      </p:sp>
    </p:spTree>
    <p:extLst>
      <p:ext uri="{BB962C8B-B14F-4D97-AF65-F5344CB8AC3E}">
        <p14:creationId xmlns:p14="http://schemas.microsoft.com/office/powerpoint/2010/main" val="35835099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dirty="0">
                <a:latin typeface="Arial" panose="020B0604020202020204" pitchFamily="34" charset="0"/>
                <a:cs typeface="Arial" panose="020B0604020202020204" pitchFamily="34" charset="0"/>
              </a:rPr>
              <a:t>But the Bible says, “Do all to the glory of God” (1 Cor 10:31)!</a:t>
            </a:r>
          </a:p>
        </p:txBody>
      </p:sp>
    </p:spTree>
    <p:extLst>
      <p:ext uri="{BB962C8B-B14F-4D97-AF65-F5344CB8AC3E}">
        <p14:creationId xmlns:p14="http://schemas.microsoft.com/office/powerpoint/2010/main" val="2089420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Should we just buy a book on it?</a:t>
            </a:r>
            <a:r>
              <a:rPr lang="en-SG"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Or should we just live and let live?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7662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083378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6845503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This seems the best strategy to me! Here is what he says…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21832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sym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GB"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sym typeface="Arial" pitchFamily="34"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950707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749722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32890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8533377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5437175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9945957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NS-25-1 Tim-83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F4F11-C44B-B045-9727-901A2BC59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8020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367452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Purpose: Why is this letter in the Bible?</a:t>
            </a:r>
          </a:p>
          <a:p>
            <a:r>
              <a:rPr lang="en-US" dirty="0">
                <a:latin typeface="Arial" panose="020B0604020202020204" pitchFamily="34" charset="0"/>
                <a:cs typeface="Arial" panose="020B0604020202020204" pitchFamily="34" charset="0"/>
              </a:rPr>
              <a:t>It is not enough just to know the importance of combating heresy. We need to know how to do it!</a:t>
            </a:r>
          </a:p>
          <a:p>
            <a:r>
              <a:rPr lang="en-US" dirty="0">
                <a:latin typeface="Arial" panose="020B0604020202020204" pitchFamily="34" charset="0"/>
                <a:cs typeface="Arial" panose="020B0604020202020204" pitchFamily="34" charset="0"/>
              </a:rPr>
              <a:t>This letter is not the only solution, as other letters also address how to fight false teachers. But it does give us five important handles on to be victorious in maintaining church order in an environment of false teaching.</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32374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Paul gives five priorities to maintain church order so the heretics will be defeated.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77396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Avoid the extremes of too many rules and too few rules.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82010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055854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6719203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Avoid the extremes of too many rules and too few rules.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9960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Avoid the extremes of too many rules and too few rules.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69317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Our church services must main order by not just letting anyone lead.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09842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fld id="{8055E39D-DBC1-4E32-8284-F71C2C9C8DD3}" type="slidenum">
              <a:rPr lang="en-US" altLang="en-US" sz="1200" b="1">
                <a:solidFill>
                  <a:srgbClr val="EEECE1"/>
                </a:solidFill>
                <a:latin typeface="Engravers MT" pitchFamily="18" charset="0"/>
              </a:rPr>
              <a:pPr eaLnBrk="1" hangingPunct="1"/>
              <a:t>147</a:t>
            </a:fld>
            <a:endParaRPr lang="en-US" altLang="en-US" sz="1200" b="1">
              <a:solidFill>
                <a:srgbClr val="EEECE1"/>
              </a:solidFill>
              <a:latin typeface="Engravers MT" pitchFamily="18"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tLang="en-US">
              <a:latin typeface="Avenir Roman" pitchFamily="2"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2"/>
          <p:cNvSpPr>
            <a:spLocks noGrp="1" noRot="1" noChangeAspect="1" noChangeArrowheads="1" noTextEdit="1"/>
          </p:cNvSpPr>
          <p:nvPr>
            <p:ph type="sldImg"/>
          </p:nvPr>
        </p:nvSpPr>
        <p:spPr>
          <a:ln/>
        </p:spPr>
      </p:sp>
      <p:sp>
        <p:nvSpPr>
          <p:cNvPr id="401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030457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fld id="{278663C0-55C7-496B-92CA-525D625AE9EF}" type="slidenum">
              <a:rPr lang="en-GB" altLang="en-US" sz="1200"/>
              <a:pPr eaLnBrk="1" hangingPunct="1"/>
              <a:t>201</a:t>
            </a:fld>
            <a:endParaRPr lang="en-GB" altLang="en-US" sz="1200"/>
          </a:p>
        </p:txBody>
      </p:sp>
      <p:sp>
        <p:nvSpPr>
          <p:cNvPr id="325634" name="Rectangle 2"/>
          <p:cNvSpPr>
            <a:spLocks noGrp="1" noRot="1" noChangeAspect="1" noChangeArrowheads="1"/>
          </p:cNvSpPr>
          <p:nvPr>
            <p:ph type="sldImg"/>
          </p:nvPr>
        </p:nvSpPr>
        <p:spPr>
          <a:xfrm>
            <a:off x="838200" y="457200"/>
            <a:ext cx="5181600" cy="3886200"/>
          </a:xfrm>
          <a:solidFill>
            <a:srgbClr val="FFFFFF"/>
          </a:solidFill>
          <a:ln/>
        </p:spPr>
      </p:sp>
      <p:sp>
        <p:nvSpPr>
          <p:cNvPr id="325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tLang="en-US">
              <a:latin typeface="Avenir Roman" pitchFamily="2"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fld id="{FD2F6ADC-E937-4055-BCCD-11AD5F861347}" type="slidenum">
              <a:rPr lang="en-GB" altLang="en-US" sz="1200"/>
              <a:pPr eaLnBrk="1" hangingPunct="1"/>
              <a:t>204</a:t>
            </a:fld>
            <a:endParaRPr lang="en-GB" altLang="en-US" sz="1200"/>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tLang="en-US">
              <a:latin typeface="Avenir Roman" pitchFamily="2"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fld id="{EBEC0B22-A674-4DC9-9E51-F76500959D41}" type="slidenum">
              <a:rPr lang="en-GB" altLang="en-US" sz="1200"/>
              <a:pPr eaLnBrk="1" hangingPunct="1"/>
              <a:t>206</a:t>
            </a:fld>
            <a:endParaRPr lang="en-GB" altLang="en-US" sz="1200"/>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tLang="en-US">
              <a:latin typeface="Avenir Roman" pitchFamily="2"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p:spPr>
        <p:txBody>
          <a:bodyPr/>
          <a:lstStyle/>
          <a:p>
            <a:pPr>
              <a:defRPr/>
            </a:pPr>
            <a:fld id="{D9A273CE-ACB3-9A4A-9C5B-7EF6E3A9AF80}" type="slidenum">
              <a:rPr lang="en-GB">
                <a:solidFill>
                  <a:prstClr val="black"/>
                </a:solidFill>
              </a:rPr>
              <a:pPr>
                <a:defRPr/>
              </a:pPr>
              <a:t>217</a:t>
            </a:fld>
            <a:endParaRPr lang="en-GB">
              <a:solidFill>
                <a:prstClr val="black"/>
              </a:solidFill>
            </a:endParaRPr>
          </a:p>
        </p:txBody>
      </p:sp>
      <p:sp>
        <p:nvSpPr>
          <p:cNvPr id="56115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56115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p:spPr>
        <p:txBody>
          <a:bodyPr/>
          <a:lstStyle/>
          <a:p>
            <a:pPr>
              <a:defRPr/>
            </a:pPr>
            <a:fld id="{7322CDE8-3043-3D49-A959-09B79425562C}" type="slidenum">
              <a:rPr lang="en-GB">
                <a:solidFill>
                  <a:prstClr val="black"/>
                </a:solidFill>
              </a:rPr>
              <a:pPr>
                <a:defRPr/>
              </a:pPr>
              <a:t>218</a:t>
            </a:fld>
            <a:endParaRPr lang="en-GB">
              <a:solidFill>
                <a:prstClr val="black"/>
              </a:solidFill>
            </a:endParaRPr>
          </a:p>
        </p:txBody>
      </p:sp>
      <p:sp>
        <p:nvSpPr>
          <p:cNvPr id="39321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9321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fld id="{38128CCC-D264-46F1-B508-A18248C58F53}" type="slidenum">
              <a:rPr lang="en-US" altLang="en-US" sz="1200" b="1">
                <a:solidFill>
                  <a:srgbClr val="EEECE1"/>
                </a:solidFill>
                <a:latin typeface="Engravers MT" pitchFamily="18" charset="0"/>
              </a:rPr>
              <a:pPr eaLnBrk="1" hangingPunct="1"/>
              <a:t>247</a:t>
            </a:fld>
            <a:endParaRPr lang="en-US" altLang="en-US" sz="1200" b="1">
              <a:solidFill>
                <a:srgbClr val="EEECE1"/>
              </a:solidFill>
              <a:latin typeface="Engravers MT" pitchFamily="18" charset="0"/>
            </a:endParaRPr>
          </a:p>
        </p:txBody>
      </p:sp>
      <p:sp>
        <p:nvSpPr>
          <p:cNvPr id="376834" name="Rectangle 2"/>
          <p:cNvSpPr>
            <a:spLocks noGrp="1" noRot="1" noChangeAspect="1" noChangeArrowheads="1"/>
          </p:cNvSpPr>
          <p:nvPr>
            <p:ph type="sldImg"/>
          </p:nvPr>
        </p:nvSpPr>
        <p:spPr>
          <a:solidFill>
            <a:srgbClr val="FFFFFF"/>
          </a:solidFill>
          <a:ln/>
        </p:spPr>
      </p:sp>
      <p:sp>
        <p:nvSpPr>
          <p:cNvPr id="376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tLang="en-US">
              <a:latin typeface="Avenir Roman" pitchFamily="2"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fld id="{48187362-5285-45D8-9D0F-72B56927CD6C}" type="slidenum">
              <a:rPr lang="en-US" altLang="en-US" sz="1200" b="1">
                <a:solidFill>
                  <a:srgbClr val="EEECE1"/>
                </a:solidFill>
                <a:latin typeface="Engravers MT" pitchFamily="18" charset="0"/>
              </a:rPr>
              <a:pPr eaLnBrk="1" hangingPunct="1"/>
              <a:t>248</a:t>
            </a:fld>
            <a:endParaRPr lang="en-US" altLang="en-US" sz="1200" b="1">
              <a:solidFill>
                <a:srgbClr val="EEECE1"/>
              </a:solidFill>
              <a:latin typeface="Engravers MT" pitchFamily="18" charset="0"/>
            </a:endParaRPr>
          </a:p>
        </p:txBody>
      </p:sp>
      <p:sp>
        <p:nvSpPr>
          <p:cNvPr id="378882" name="Rectangle 2"/>
          <p:cNvSpPr>
            <a:spLocks noGrp="1" noRot="1" noChangeAspect="1" noChangeArrowheads="1"/>
          </p:cNvSpPr>
          <p:nvPr>
            <p:ph type="sldImg"/>
          </p:nvPr>
        </p:nvSpPr>
        <p:spPr>
          <a:solidFill>
            <a:srgbClr val="FFFFFF"/>
          </a:solidFill>
          <a:ln/>
        </p:spPr>
      </p:sp>
      <p:sp>
        <p:nvSpPr>
          <p:cNvPr id="378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tLang="en-US">
              <a:latin typeface="Avenir Roman" pitchFamily="2"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Our church services must main order by not just letting anyone lead.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8215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Your beliefs affect everything about you—privately and publicly. Watch them!</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5969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Our church’s different subgroups must not be vulnerable to enemy attack.</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16134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a:extLst>
              <a:ext uri="{FF2B5EF4-FFF2-40B4-BE49-F238E27FC236}">
                <a16:creationId xmlns:a16="http://schemas.microsoft.com/office/drawing/2014/main" id="{B4631E7A-492F-8743-B7C2-406D94523A5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r" defTabSz="449263" rtl="0" eaLnBrk="1" fontAlgn="base" latinLnBrk="0" hangingPunct="1">
              <a:lnSpc>
                <a:spcPct val="100000"/>
              </a:lnSpc>
              <a:spcBef>
                <a:spcPct val="0"/>
              </a:spcBef>
              <a:spcAft>
                <a:spcPct val="0"/>
              </a:spcAft>
              <a:buClr>
                <a:srgbClr val="000000"/>
              </a:buClr>
              <a:buSzTx/>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D2F8611A-2B9D-2E45-AAC6-8AC34A269FEA}"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pPr marL="0" marR="0" lvl="0" indent="0" algn="r" defTabSz="449263" rtl="0" eaLnBrk="1" fontAlgn="base" latinLnBrk="0" hangingPunct="1">
                <a:lnSpc>
                  <a:spcPct val="100000"/>
                </a:lnSpc>
                <a:spcBef>
                  <a:spcPct val="0"/>
                </a:spcBef>
                <a:spcAft>
                  <a:spcPct val="0"/>
                </a:spcAft>
                <a:buClr>
                  <a:srgbClr val="000000"/>
                </a:buClr>
                <a:buSzTx/>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256</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
        <p:nvSpPr>
          <p:cNvPr id="353282" name="Rectangle 2">
            <a:extLst>
              <a:ext uri="{FF2B5EF4-FFF2-40B4-BE49-F238E27FC236}">
                <a16:creationId xmlns:a16="http://schemas.microsoft.com/office/drawing/2014/main" id="{71748DD6-DA30-DF40-B3AF-6D77CE5DEABA}"/>
              </a:ext>
            </a:extLst>
          </p:cNvPr>
          <p:cNvSpPr>
            <a:spLocks noGrp="1" noRot="1" noChangeAspect="1" noChangeArrowheads="1" noTextEdit="1"/>
          </p:cNvSpPr>
          <p:nvPr>
            <p:ph type="sldImg"/>
          </p:nvPr>
        </p:nvSpPr>
        <p:spPr>
          <a:solidFill>
            <a:srgbClr val="FFFFFF"/>
          </a:solidFill>
          <a:ln/>
        </p:spPr>
      </p:sp>
      <p:sp>
        <p:nvSpPr>
          <p:cNvPr id="353283" name="Rectangle 3">
            <a:extLst>
              <a:ext uri="{FF2B5EF4-FFF2-40B4-BE49-F238E27FC236}">
                <a16:creationId xmlns:a16="http://schemas.microsoft.com/office/drawing/2014/main" id="{2682E539-9E38-3C41-B0FC-1AEE8BB7F0A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venir Roman" panose="02000503020000020003" pitchFamily="2"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8539001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Resist materialism that replaces godliness with apostasy</a:t>
            </a:r>
            <a:r>
              <a:rPr kumimoji="1"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20824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0769024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807093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9948937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263787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Avoid the extremes of too many rules and too few rules.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58437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Our church services must main order by not just letting anyone lead.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203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Your beliefs affect everything about you—privately and publicly. Watch them!</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68164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Your beliefs affect everything about you—privately and publicly. Watch them!</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54481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Our church’s different subgroups must not be vulnerable to enemy attack.</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81643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Resist materialism that replaces godliness with apostasy</a:t>
            </a:r>
            <a:r>
              <a:rPr kumimoji="1"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96111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276</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03778" name="Rectangle 2"/>
          <p:cNvSpPr>
            <a:spLocks noGrp="1" noRot="1" noChangeAspect="1" noChangeArrowheads="1"/>
          </p:cNvSpPr>
          <p:nvPr>
            <p:ph type="sldImg"/>
          </p:nvPr>
        </p:nvSpPr>
        <p:spPr>
          <a:xfrm>
            <a:off x="1143000" y="685800"/>
            <a:ext cx="4572000" cy="3429000"/>
          </a:xfrm>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NT Preaching link address</a:t>
            </a:r>
          </a:p>
        </p:txBody>
      </p:sp>
    </p:spTree>
    <p:extLst>
      <p:ext uri="{BB962C8B-B14F-4D97-AF65-F5344CB8AC3E}">
        <p14:creationId xmlns:p14="http://schemas.microsoft.com/office/powerpoint/2010/main" val="3173147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287051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Should we just live and let live?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35718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5409744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25589098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285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Survey link: http://biblestudydownloads.org/resource/</a:t>
            </a:r>
            <a:r>
              <a:rPr lang="en-US" dirty="0">
                <a:latin typeface="SimHei" panose="02010609060101010101" pitchFamily="49" charset="-122"/>
                <a:ea typeface="SimHei" panose="02010609060101010101" pitchFamily="49" charset="-122"/>
                <a:cs typeface="ＭＳ Ｐゴシック" charset="0"/>
              </a:rPr>
              <a:t>%e6%96%b0%e7%ba%a6%e5%85%a8%e4%b9%a6/</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Our church’s different subgroups must not be vulnerable to enemy attack.</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083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30.xml"/><Relationship Id="rId4" Type="http://schemas.openxmlformats.org/officeDocument/2006/relationships/image" Target="../media/image12.png"/></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8"/>
          <p:cNvSpPr>
            <a:spLocks noGrp="1"/>
          </p:cNvSpPr>
          <p:nvPr>
            <p:ph type="sldNum" sz="quarter" idx="10"/>
          </p:nvPr>
        </p:nvSpPr>
        <p:spPr>
          <a:ln/>
        </p:spPr>
        <p:txBody>
          <a:bodyPr/>
          <a:lstStyle>
            <a:lvl1pPr>
              <a:defRPr/>
            </a:lvl1pPr>
          </a:lstStyle>
          <a:p>
            <a:fld id="{DCF02357-72C3-441A-B077-3918DBAB66F6}"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037758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01D4444B-A3B2-451F-A722-AE695C4F5093}"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5050831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b="1"/>
            </a:lvl1pPr>
          </a:lstStyle>
          <a:p>
            <a:endParaRPr lang="en-US" altLang="en-US"/>
          </a:p>
        </p:txBody>
      </p:sp>
      <p:sp>
        <p:nvSpPr>
          <p:cNvPr id="4" name="Rectangle 5"/>
          <p:cNvSpPr>
            <a:spLocks noGrp="1" noChangeArrowheads="1"/>
          </p:cNvSpPr>
          <p:nvPr>
            <p:ph type="ftr" sz="quarter" idx="11"/>
          </p:nvPr>
        </p:nvSpPr>
        <p:spPr/>
        <p:txBody>
          <a:bodyPr/>
          <a:lstStyle>
            <a:lvl1pPr eaLnBrk="1" hangingPunct="1">
              <a:defRPr b="1"/>
            </a:lvl1pPr>
          </a:lstStyle>
          <a:p>
            <a:endParaRPr lang="en-US" altLang="en-US"/>
          </a:p>
        </p:txBody>
      </p:sp>
      <p:sp>
        <p:nvSpPr>
          <p:cNvPr id="5" name="Rectangle 6"/>
          <p:cNvSpPr>
            <a:spLocks noGrp="1" noChangeArrowheads="1"/>
          </p:cNvSpPr>
          <p:nvPr>
            <p:ph type="sldNum" sz="quarter" idx="12"/>
          </p:nvPr>
        </p:nvSpPr>
        <p:spPr/>
        <p:txBody>
          <a:bodyPr/>
          <a:lstStyle>
            <a:lvl1pPr eaLnBrk="1" hangingPunct="1">
              <a:defRPr b="1"/>
            </a:lvl1pPr>
          </a:lstStyle>
          <a:p>
            <a:fld id="{7180DCB0-FCC2-4089-9858-A61F593CF6EA}" type="slidenum">
              <a:rPr lang="en-US" altLang="en-US"/>
              <a:pPr/>
              <a:t>‹#›</a:t>
            </a:fld>
            <a:endParaRPr lang="en-US" altLang="en-US"/>
          </a:p>
        </p:txBody>
      </p:sp>
    </p:spTree>
    <p:extLst>
      <p:ext uri="{BB962C8B-B14F-4D97-AF65-F5344CB8AC3E}">
        <p14:creationId xmlns:p14="http://schemas.microsoft.com/office/powerpoint/2010/main" val="29437521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3"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4"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8"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0"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1"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2"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3"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4"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5"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6"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grpSp>
      </p:grpSp>
      <p:sp>
        <p:nvSpPr>
          <p:cNvPr id="221250"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22125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hangingPunct="0">
              <a:defRPr/>
            </a:lvl1pPr>
          </a:lstStyle>
          <a:p>
            <a:endParaRPr lang="en-US" altLang="en-US"/>
          </a:p>
        </p:txBody>
      </p:sp>
      <p:sp>
        <p:nvSpPr>
          <p:cNvPr id="69" name="Rectangle 69"/>
          <p:cNvSpPr>
            <a:spLocks noGrp="1" noChangeArrowheads="1"/>
          </p:cNvSpPr>
          <p:nvPr>
            <p:ph type="ftr" sz="quarter" idx="11"/>
          </p:nvPr>
        </p:nvSpPr>
        <p:spPr/>
        <p:txBody>
          <a:bodyPr/>
          <a:lstStyle>
            <a:lvl1pPr hangingPunct="0">
              <a:defRPr/>
            </a:lvl1pPr>
          </a:lstStyle>
          <a:p>
            <a:endParaRPr lang="en-US" altLang="en-US"/>
          </a:p>
        </p:txBody>
      </p:sp>
      <p:sp>
        <p:nvSpPr>
          <p:cNvPr id="70" name="Rectangle 70"/>
          <p:cNvSpPr>
            <a:spLocks noGrp="1" noChangeArrowheads="1"/>
          </p:cNvSpPr>
          <p:nvPr>
            <p:ph type="sldNum" sz="quarter" idx="12"/>
          </p:nvPr>
        </p:nvSpPr>
        <p:spPr/>
        <p:txBody>
          <a:bodyPr/>
          <a:lstStyle>
            <a:lvl1pPr hangingPunct="0">
              <a:defRPr/>
            </a:lvl1pPr>
          </a:lstStyle>
          <a:p>
            <a:fld id="{8C5B8D73-67F4-4567-92BE-1270747EEC0C}" type="slidenum">
              <a:rPr lang="en-US" altLang="en-US"/>
              <a:pPr/>
              <a:t>‹#›</a:t>
            </a:fld>
            <a:endParaRPr lang="en-US" altLang="en-US"/>
          </a:p>
        </p:txBody>
      </p:sp>
    </p:spTree>
    <p:extLst>
      <p:ext uri="{BB962C8B-B14F-4D97-AF65-F5344CB8AC3E}">
        <p14:creationId xmlns:p14="http://schemas.microsoft.com/office/powerpoint/2010/main" val="1944958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p:txBody>
          <a:bodyPr/>
          <a:lstStyle>
            <a:lvl1pPr hangingPunct="0">
              <a:defRPr/>
            </a:lvl1pPr>
          </a:lstStyle>
          <a:p>
            <a:endParaRPr lang="en-US" altLang="en-US"/>
          </a:p>
        </p:txBody>
      </p:sp>
      <p:sp>
        <p:nvSpPr>
          <p:cNvPr id="5" name="Rectangle 68"/>
          <p:cNvSpPr>
            <a:spLocks noGrp="1" noChangeArrowheads="1"/>
          </p:cNvSpPr>
          <p:nvPr>
            <p:ph type="ftr" sz="quarter" idx="11"/>
          </p:nvPr>
        </p:nvSpPr>
        <p:spPr/>
        <p:txBody>
          <a:bodyPr/>
          <a:lstStyle>
            <a:lvl1pPr hangingPunct="0">
              <a:defRPr/>
            </a:lvl1pPr>
          </a:lstStyle>
          <a:p>
            <a:endParaRPr lang="en-US" altLang="en-US"/>
          </a:p>
        </p:txBody>
      </p:sp>
      <p:sp>
        <p:nvSpPr>
          <p:cNvPr id="6" name="Rectangle 69"/>
          <p:cNvSpPr>
            <a:spLocks noGrp="1" noChangeArrowheads="1"/>
          </p:cNvSpPr>
          <p:nvPr>
            <p:ph type="sldNum" sz="quarter" idx="12"/>
          </p:nvPr>
        </p:nvSpPr>
        <p:spPr/>
        <p:txBody>
          <a:bodyPr/>
          <a:lstStyle>
            <a:lvl1pPr hangingPunct="0">
              <a:defRPr/>
            </a:lvl1pPr>
          </a:lstStyle>
          <a:p>
            <a:fld id="{F9A82752-16EB-4498-8CE3-D1E635C1F91A}" type="slidenum">
              <a:rPr lang="en-US" altLang="en-US"/>
              <a:pPr/>
              <a:t>‹#›</a:t>
            </a:fld>
            <a:endParaRPr lang="en-US" altLang="en-US"/>
          </a:p>
        </p:txBody>
      </p:sp>
    </p:spTree>
    <p:extLst>
      <p:ext uri="{BB962C8B-B14F-4D97-AF65-F5344CB8AC3E}">
        <p14:creationId xmlns:p14="http://schemas.microsoft.com/office/powerpoint/2010/main" val="40796805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p:txBody>
          <a:bodyPr/>
          <a:lstStyle>
            <a:lvl1pPr hangingPunct="0">
              <a:defRPr/>
            </a:lvl1pPr>
          </a:lstStyle>
          <a:p>
            <a:endParaRPr lang="en-US" altLang="en-US"/>
          </a:p>
        </p:txBody>
      </p:sp>
      <p:sp>
        <p:nvSpPr>
          <p:cNvPr id="5" name="Rectangle 68"/>
          <p:cNvSpPr>
            <a:spLocks noGrp="1" noChangeArrowheads="1"/>
          </p:cNvSpPr>
          <p:nvPr>
            <p:ph type="ftr" sz="quarter" idx="11"/>
          </p:nvPr>
        </p:nvSpPr>
        <p:spPr/>
        <p:txBody>
          <a:bodyPr/>
          <a:lstStyle>
            <a:lvl1pPr hangingPunct="0">
              <a:defRPr/>
            </a:lvl1pPr>
          </a:lstStyle>
          <a:p>
            <a:endParaRPr lang="en-US" altLang="en-US"/>
          </a:p>
        </p:txBody>
      </p:sp>
      <p:sp>
        <p:nvSpPr>
          <p:cNvPr id="6" name="Rectangle 69"/>
          <p:cNvSpPr>
            <a:spLocks noGrp="1" noChangeArrowheads="1"/>
          </p:cNvSpPr>
          <p:nvPr>
            <p:ph type="sldNum" sz="quarter" idx="12"/>
          </p:nvPr>
        </p:nvSpPr>
        <p:spPr/>
        <p:txBody>
          <a:bodyPr/>
          <a:lstStyle>
            <a:lvl1pPr hangingPunct="0">
              <a:defRPr/>
            </a:lvl1pPr>
          </a:lstStyle>
          <a:p>
            <a:fld id="{ADEEDEA3-8186-4AD6-8DED-27920D2245A2}" type="slidenum">
              <a:rPr lang="en-US" altLang="en-US"/>
              <a:pPr/>
              <a:t>‹#›</a:t>
            </a:fld>
            <a:endParaRPr lang="en-US" altLang="en-US"/>
          </a:p>
        </p:txBody>
      </p:sp>
    </p:spTree>
    <p:extLst>
      <p:ext uri="{BB962C8B-B14F-4D97-AF65-F5344CB8AC3E}">
        <p14:creationId xmlns:p14="http://schemas.microsoft.com/office/powerpoint/2010/main" val="22686634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p:txBody>
          <a:bodyPr/>
          <a:lstStyle>
            <a:lvl1pPr hangingPunct="0">
              <a:defRPr/>
            </a:lvl1pPr>
          </a:lstStyle>
          <a:p>
            <a:endParaRPr lang="en-US" altLang="en-US"/>
          </a:p>
        </p:txBody>
      </p:sp>
      <p:sp>
        <p:nvSpPr>
          <p:cNvPr id="6" name="Rectangle 68"/>
          <p:cNvSpPr>
            <a:spLocks noGrp="1" noChangeArrowheads="1"/>
          </p:cNvSpPr>
          <p:nvPr>
            <p:ph type="ftr" sz="quarter" idx="11"/>
          </p:nvPr>
        </p:nvSpPr>
        <p:spPr/>
        <p:txBody>
          <a:bodyPr/>
          <a:lstStyle>
            <a:lvl1pPr hangingPunct="0">
              <a:defRPr/>
            </a:lvl1pPr>
          </a:lstStyle>
          <a:p>
            <a:endParaRPr lang="en-US" altLang="en-US"/>
          </a:p>
        </p:txBody>
      </p:sp>
      <p:sp>
        <p:nvSpPr>
          <p:cNvPr id="7" name="Rectangle 69"/>
          <p:cNvSpPr>
            <a:spLocks noGrp="1" noChangeArrowheads="1"/>
          </p:cNvSpPr>
          <p:nvPr>
            <p:ph type="sldNum" sz="quarter" idx="12"/>
          </p:nvPr>
        </p:nvSpPr>
        <p:spPr/>
        <p:txBody>
          <a:bodyPr/>
          <a:lstStyle>
            <a:lvl1pPr hangingPunct="0">
              <a:defRPr/>
            </a:lvl1pPr>
          </a:lstStyle>
          <a:p>
            <a:fld id="{980235DC-5F87-4E4B-A442-580271301F49}" type="slidenum">
              <a:rPr lang="en-US" altLang="en-US"/>
              <a:pPr/>
              <a:t>‹#›</a:t>
            </a:fld>
            <a:endParaRPr lang="en-US" altLang="en-US"/>
          </a:p>
        </p:txBody>
      </p:sp>
    </p:spTree>
    <p:extLst>
      <p:ext uri="{BB962C8B-B14F-4D97-AF65-F5344CB8AC3E}">
        <p14:creationId xmlns:p14="http://schemas.microsoft.com/office/powerpoint/2010/main" val="26681886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p:txBody>
          <a:bodyPr/>
          <a:lstStyle>
            <a:lvl1pPr hangingPunct="0">
              <a:defRPr/>
            </a:lvl1pPr>
          </a:lstStyle>
          <a:p>
            <a:endParaRPr lang="en-US" altLang="en-US"/>
          </a:p>
        </p:txBody>
      </p:sp>
      <p:sp>
        <p:nvSpPr>
          <p:cNvPr id="8" name="Rectangle 68"/>
          <p:cNvSpPr>
            <a:spLocks noGrp="1" noChangeArrowheads="1"/>
          </p:cNvSpPr>
          <p:nvPr>
            <p:ph type="ftr" sz="quarter" idx="11"/>
          </p:nvPr>
        </p:nvSpPr>
        <p:spPr/>
        <p:txBody>
          <a:bodyPr/>
          <a:lstStyle>
            <a:lvl1pPr hangingPunct="0">
              <a:defRPr/>
            </a:lvl1pPr>
          </a:lstStyle>
          <a:p>
            <a:endParaRPr lang="en-US" altLang="en-US"/>
          </a:p>
        </p:txBody>
      </p:sp>
      <p:sp>
        <p:nvSpPr>
          <p:cNvPr id="9" name="Rectangle 69"/>
          <p:cNvSpPr>
            <a:spLocks noGrp="1" noChangeArrowheads="1"/>
          </p:cNvSpPr>
          <p:nvPr>
            <p:ph type="sldNum" sz="quarter" idx="12"/>
          </p:nvPr>
        </p:nvSpPr>
        <p:spPr/>
        <p:txBody>
          <a:bodyPr/>
          <a:lstStyle>
            <a:lvl1pPr hangingPunct="0">
              <a:defRPr/>
            </a:lvl1pPr>
          </a:lstStyle>
          <a:p>
            <a:fld id="{9D807659-A498-49D5-9AB6-2F3B578FD343}" type="slidenum">
              <a:rPr lang="en-US" altLang="en-US"/>
              <a:pPr/>
              <a:t>‹#›</a:t>
            </a:fld>
            <a:endParaRPr lang="en-US" altLang="en-US"/>
          </a:p>
        </p:txBody>
      </p:sp>
    </p:spTree>
    <p:extLst>
      <p:ext uri="{BB962C8B-B14F-4D97-AF65-F5344CB8AC3E}">
        <p14:creationId xmlns:p14="http://schemas.microsoft.com/office/powerpoint/2010/main" val="15758095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p:txBody>
          <a:bodyPr/>
          <a:lstStyle>
            <a:lvl1pPr hangingPunct="0">
              <a:defRPr/>
            </a:lvl1pPr>
          </a:lstStyle>
          <a:p>
            <a:endParaRPr lang="en-US" altLang="en-US"/>
          </a:p>
        </p:txBody>
      </p:sp>
      <p:sp>
        <p:nvSpPr>
          <p:cNvPr id="4" name="Rectangle 68"/>
          <p:cNvSpPr>
            <a:spLocks noGrp="1" noChangeArrowheads="1"/>
          </p:cNvSpPr>
          <p:nvPr>
            <p:ph type="ftr" sz="quarter" idx="11"/>
          </p:nvPr>
        </p:nvSpPr>
        <p:spPr/>
        <p:txBody>
          <a:bodyPr/>
          <a:lstStyle>
            <a:lvl1pPr hangingPunct="0">
              <a:defRPr/>
            </a:lvl1pPr>
          </a:lstStyle>
          <a:p>
            <a:endParaRPr lang="en-US" altLang="en-US"/>
          </a:p>
        </p:txBody>
      </p:sp>
      <p:sp>
        <p:nvSpPr>
          <p:cNvPr id="5" name="Rectangle 69"/>
          <p:cNvSpPr>
            <a:spLocks noGrp="1" noChangeArrowheads="1"/>
          </p:cNvSpPr>
          <p:nvPr>
            <p:ph type="sldNum" sz="quarter" idx="12"/>
          </p:nvPr>
        </p:nvSpPr>
        <p:spPr/>
        <p:txBody>
          <a:bodyPr/>
          <a:lstStyle>
            <a:lvl1pPr hangingPunct="0">
              <a:defRPr/>
            </a:lvl1pPr>
          </a:lstStyle>
          <a:p>
            <a:fld id="{0DB3AAF5-A711-448B-998A-A73742302F20}" type="slidenum">
              <a:rPr lang="en-US" altLang="en-US"/>
              <a:pPr/>
              <a:t>‹#›</a:t>
            </a:fld>
            <a:endParaRPr lang="en-US" altLang="en-US"/>
          </a:p>
        </p:txBody>
      </p:sp>
    </p:spTree>
    <p:extLst>
      <p:ext uri="{BB962C8B-B14F-4D97-AF65-F5344CB8AC3E}">
        <p14:creationId xmlns:p14="http://schemas.microsoft.com/office/powerpoint/2010/main" val="10093398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p:txBody>
          <a:bodyPr/>
          <a:lstStyle>
            <a:lvl1pPr hangingPunct="0">
              <a:defRPr/>
            </a:lvl1pPr>
          </a:lstStyle>
          <a:p>
            <a:endParaRPr lang="en-US" altLang="en-US"/>
          </a:p>
        </p:txBody>
      </p:sp>
      <p:sp>
        <p:nvSpPr>
          <p:cNvPr id="3" name="Rectangle 68"/>
          <p:cNvSpPr>
            <a:spLocks noGrp="1" noChangeArrowheads="1"/>
          </p:cNvSpPr>
          <p:nvPr>
            <p:ph type="ftr" sz="quarter" idx="11"/>
          </p:nvPr>
        </p:nvSpPr>
        <p:spPr/>
        <p:txBody>
          <a:bodyPr/>
          <a:lstStyle>
            <a:lvl1pPr hangingPunct="0">
              <a:defRPr/>
            </a:lvl1pPr>
          </a:lstStyle>
          <a:p>
            <a:endParaRPr lang="en-US" altLang="en-US"/>
          </a:p>
        </p:txBody>
      </p:sp>
      <p:sp>
        <p:nvSpPr>
          <p:cNvPr id="4" name="Rectangle 69"/>
          <p:cNvSpPr>
            <a:spLocks noGrp="1" noChangeArrowheads="1"/>
          </p:cNvSpPr>
          <p:nvPr>
            <p:ph type="sldNum" sz="quarter" idx="12"/>
          </p:nvPr>
        </p:nvSpPr>
        <p:spPr/>
        <p:txBody>
          <a:bodyPr/>
          <a:lstStyle>
            <a:lvl1pPr hangingPunct="0">
              <a:defRPr/>
            </a:lvl1pPr>
          </a:lstStyle>
          <a:p>
            <a:fld id="{714E7D68-4428-4D81-80B1-A5B8E1FCD999}" type="slidenum">
              <a:rPr lang="en-US" altLang="en-US"/>
              <a:pPr/>
              <a:t>‹#›</a:t>
            </a:fld>
            <a:endParaRPr lang="en-US" altLang="en-US"/>
          </a:p>
        </p:txBody>
      </p:sp>
    </p:spTree>
    <p:extLst>
      <p:ext uri="{BB962C8B-B14F-4D97-AF65-F5344CB8AC3E}">
        <p14:creationId xmlns:p14="http://schemas.microsoft.com/office/powerpoint/2010/main" val="24541836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p:txBody>
          <a:bodyPr/>
          <a:lstStyle>
            <a:lvl1pPr hangingPunct="0">
              <a:defRPr/>
            </a:lvl1pPr>
          </a:lstStyle>
          <a:p>
            <a:endParaRPr lang="en-US" altLang="en-US"/>
          </a:p>
        </p:txBody>
      </p:sp>
      <p:sp>
        <p:nvSpPr>
          <p:cNvPr id="6" name="Rectangle 68"/>
          <p:cNvSpPr>
            <a:spLocks noGrp="1" noChangeArrowheads="1"/>
          </p:cNvSpPr>
          <p:nvPr>
            <p:ph type="ftr" sz="quarter" idx="11"/>
          </p:nvPr>
        </p:nvSpPr>
        <p:spPr/>
        <p:txBody>
          <a:bodyPr/>
          <a:lstStyle>
            <a:lvl1pPr hangingPunct="0">
              <a:defRPr/>
            </a:lvl1pPr>
          </a:lstStyle>
          <a:p>
            <a:endParaRPr lang="en-US" altLang="en-US"/>
          </a:p>
        </p:txBody>
      </p:sp>
      <p:sp>
        <p:nvSpPr>
          <p:cNvPr id="7" name="Rectangle 69"/>
          <p:cNvSpPr>
            <a:spLocks noGrp="1" noChangeArrowheads="1"/>
          </p:cNvSpPr>
          <p:nvPr>
            <p:ph type="sldNum" sz="quarter" idx="12"/>
          </p:nvPr>
        </p:nvSpPr>
        <p:spPr/>
        <p:txBody>
          <a:bodyPr/>
          <a:lstStyle>
            <a:lvl1pPr hangingPunct="0">
              <a:defRPr/>
            </a:lvl1pPr>
          </a:lstStyle>
          <a:p>
            <a:fld id="{0FED0FE2-BDF4-4596-B466-DE68858C816A}" type="slidenum">
              <a:rPr lang="en-US" altLang="en-US"/>
              <a:pPr/>
              <a:t>‹#›</a:t>
            </a:fld>
            <a:endParaRPr lang="en-US" altLang="en-US"/>
          </a:p>
        </p:txBody>
      </p:sp>
    </p:spTree>
    <p:extLst>
      <p:ext uri="{BB962C8B-B14F-4D97-AF65-F5344CB8AC3E}">
        <p14:creationId xmlns:p14="http://schemas.microsoft.com/office/powerpoint/2010/main" val="22145697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p:txBody>
          <a:bodyPr/>
          <a:lstStyle>
            <a:lvl1pPr hangingPunct="0">
              <a:defRPr/>
            </a:lvl1pPr>
          </a:lstStyle>
          <a:p>
            <a:endParaRPr lang="en-US" altLang="en-US"/>
          </a:p>
        </p:txBody>
      </p:sp>
      <p:sp>
        <p:nvSpPr>
          <p:cNvPr id="6" name="Rectangle 68"/>
          <p:cNvSpPr>
            <a:spLocks noGrp="1" noChangeArrowheads="1"/>
          </p:cNvSpPr>
          <p:nvPr>
            <p:ph type="ftr" sz="quarter" idx="11"/>
          </p:nvPr>
        </p:nvSpPr>
        <p:spPr/>
        <p:txBody>
          <a:bodyPr/>
          <a:lstStyle>
            <a:lvl1pPr hangingPunct="0">
              <a:defRPr/>
            </a:lvl1pPr>
          </a:lstStyle>
          <a:p>
            <a:endParaRPr lang="en-US" altLang="en-US"/>
          </a:p>
        </p:txBody>
      </p:sp>
      <p:sp>
        <p:nvSpPr>
          <p:cNvPr id="7" name="Rectangle 69"/>
          <p:cNvSpPr>
            <a:spLocks noGrp="1" noChangeArrowheads="1"/>
          </p:cNvSpPr>
          <p:nvPr>
            <p:ph type="sldNum" sz="quarter" idx="12"/>
          </p:nvPr>
        </p:nvSpPr>
        <p:spPr/>
        <p:txBody>
          <a:bodyPr/>
          <a:lstStyle>
            <a:lvl1pPr hangingPunct="0">
              <a:defRPr/>
            </a:lvl1pPr>
          </a:lstStyle>
          <a:p>
            <a:fld id="{BC98495D-CBD6-41F7-8D8A-6CEC37657EC8}" type="slidenum">
              <a:rPr lang="en-US" altLang="en-US"/>
              <a:pPr/>
              <a:t>‹#›</a:t>
            </a:fld>
            <a:endParaRPr lang="en-US" altLang="en-US"/>
          </a:p>
        </p:txBody>
      </p:sp>
    </p:spTree>
    <p:extLst>
      <p:ext uri="{BB962C8B-B14F-4D97-AF65-F5344CB8AC3E}">
        <p14:creationId xmlns:p14="http://schemas.microsoft.com/office/powerpoint/2010/main" val="3404142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76200"/>
            <a:ext cx="2058988" cy="6781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6029325" cy="6781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A59EEE08-73E0-4D71-94FF-656C242DFD9F}"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8943529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p:txBody>
          <a:bodyPr/>
          <a:lstStyle>
            <a:lvl1pPr hangingPunct="0">
              <a:defRPr/>
            </a:lvl1pPr>
          </a:lstStyle>
          <a:p>
            <a:endParaRPr lang="en-US" altLang="en-US"/>
          </a:p>
        </p:txBody>
      </p:sp>
      <p:sp>
        <p:nvSpPr>
          <p:cNvPr id="5" name="Rectangle 68"/>
          <p:cNvSpPr>
            <a:spLocks noGrp="1" noChangeArrowheads="1"/>
          </p:cNvSpPr>
          <p:nvPr>
            <p:ph type="ftr" sz="quarter" idx="11"/>
          </p:nvPr>
        </p:nvSpPr>
        <p:spPr/>
        <p:txBody>
          <a:bodyPr/>
          <a:lstStyle>
            <a:lvl1pPr hangingPunct="0">
              <a:defRPr/>
            </a:lvl1pPr>
          </a:lstStyle>
          <a:p>
            <a:endParaRPr lang="en-US" altLang="en-US"/>
          </a:p>
        </p:txBody>
      </p:sp>
      <p:sp>
        <p:nvSpPr>
          <p:cNvPr id="6" name="Rectangle 69"/>
          <p:cNvSpPr>
            <a:spLocks noGrp="1" noChangeArrowheads="1"/>
          </p:cNvSpPr>
          <p:nvPr>
            <p:ph type="sldNum" sz="quarter" idx="12"/>
          </p:nvPr>
        </p:nvSpPr>
        <p:spPr/>
        <p:txBody>
          <a:bodyPr/>
          <a:lstStyle>
            <a:lvl1pPr hangingPunct="0">
              <a:defRPr/>
            </a:lvl1pPr>
          </a:lstStyle>
          <a:p>
            <a:fld id="{B830D795-0478-4D42-B0F2-EF8DEEC3E47B}" type="slidenum">
              <a:rPr lang="en-US" altLang="en-US"/>
              <a:pPr/>
              <a:t>‹#›</a:t>
            </a:fld>
            <a:endParaRPr lang="en-US" altLang="en-US"/>
          </a:p>
        </p:txBody>
      </p:sp>
    </p:spTree>
    <p:extLst>
      <p:ext uri="{BB962C8B-B14F-4D97-AF65-F5344CB8AC3E}">
        <p14:creationId xmlns:p14="http://schemas.microsoft.com/office/powerpoint/2010/main" val="5385403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p:txBody>
          <a:bodyPr/>
          <a:lstStyle>
            <a:lvl1pPr hangingPunct="0">
              <a:defRPr/>
            </a:lvl1pPr>
          </a:lstStyle>
          <a:p>
            <a:endParaRPr lang="en-US" altLang="en-US"/>
          </a:p>
        </p:txBody>
      </p:sp>
      <p:sp>
        <p:nvSpPr>
          <p:cNvPr id="5" name="Rectangle 68"/>
          <p:cNvSpPr>
            <a:spLocks noGrp="1" noChangeArrowheads="1"/>
          </p:cNvSpPr>
          <p:nvPr>
            <p:ph type="ftr" sz="quarter" idx="11"/>
          </p:nvPr>
        </p:nvSpPr>
        <p:spPr/>
        <p:txBody>
          <a:bodyPr/>
          <a:lstStyle>
            <a:lvl1pPr hangingPunct="0">
              <a:defRPr/>
            </a:lvl1pPr>
          </a:lstStyle>
          <a:p>
            <a:endParaRPr lang="en-US" altLang="en-US"/>
          </a:p>
        </p:txBody>
      </p:sp>
      <p:sp>
        <p:nvSpPr>
          <p:cNvPr id="6" name="Rectangle 69"/>
          <p:cNvSpPr>
            <a:spLocks noGrp="1" noChangeArrowheads="1"/>
          </p:cNvSpPr>
          <p:nvPr>
            <p:ph type="sldNum" sz="quarter" idx="12"/>
          </p:nvPr>
        </p:nvSpPr>
        <p:spPr/>
        <p:txBody>
          <a:bodyPr/>
          <a:lstStyle>
            <a:lvl1pPr hangingPunct="0">
              <a:defRPr/>
            </a:lvl1pPr>
          </a:lstStyle>
          <a:p>
            <a:fld id="{A6296ECE-DB12-4BE8-B2FA-277594CA5F23}" type="slidenum">
              <a:rPr lang="en-US" altLang="en-US"/>
              <a:pPr/>
              <a:t>‹#›</a:t>
            </a:fld>
            <a:endParaRPr lang="en-US" altLang="en-US"/>
          </a:p>
        </p:txBody>
      </p:sp>
    </p:spTree>
    <p:extLst>
      <p:ext uri="{BB962C8B-B14F-4D97-AF65-F5344CB8AC3E}">
        <p14:creationId xmlns:p14="http://schemas.microsoft.com/office/powerpoint/2010/main" val="437082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3"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4"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8"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0"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1"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2"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3"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4"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5"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6"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grpSp>
      </p:grpSp>
      <p:sp>
        <p:nvSpPr>
          <p:cNvPr id="221250"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22125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hangingPunct="0">
              <a:defRPr/>
            </a:lvl1pPr>
          </a:lstStyle>
          <a:p>
            <a:endParaRPr lang="en-US" altLang="en-US"/>
          </a:p>
        </p:txBody>
      </p:sp>
      <p:sp>
        <p:nvSpPr>
          <p:cNvPr id="69" name="Rectangle 69"/>
          <p:cNvSpPr>
            <a:spLocks noGrp="1" noChangeArrowheads="1"/>
          </p:cNvSpPr>
          <p:nvPr>
            <p:ph type="ftr" sz="quarter" idx="11"/>
          </p:nvPr>
        </p:nvSpPr>
        <p:spPr/>
        <p:txBody>
          <a:bodyPr/>
          <a:lstStyle>
            <a:lvl1pPr hangingPunct="0">
              <a:defRPr/>
            </a:lvl1pPr>
          </a:lstStyle>
          <a:p>
            <a:endParaRPr lang="en-US" altLang="en-US"/>
          </a:p>
        </p:txBody>
      </p:sp>
      <p:sp>
        <p:nvSpPr>
          <p:cNvPr id="70" name="Rectangle 70"/>
          <p:cNvSpPr>
            <a:spLocks noGrp="1" noChangeArrowheads="1"/>
          </p:cNvSpPr>
          <p:nvPr>
            <p:ph type="sldNum" sz="quarter" idx="12"/>
          </p:nvPr>
        </p:nvSpPr>
        <p:spPr/>
        <p:txBody>
          <a:bodyPr/>
          <a:lstStyle>
            <a:lvl1pPr hangingPunct="0">
              <a:defRPr/>
            </a:lvl1pPr>
          </a:lstStyle>
          <a:p>
            <a:fld id="{1CFB33B3-0C75-4317-AEC3-210159F74C58}" type="slidenum">
              <a:rPr lang="en-US" altLang="en-US"/>
              <a:pPr/>
              <a:t>‹#›</a:t>
            </a:fld>
            <a:endParaRPr lang="en-US" altLang="en-US"/>
          </a:p>
        </p:txBody>
      </p:sp>
    </p:spTree>
    <p:extLst>
      <p:ext uri="{BB962C8B-B14F-4D97-AF65-F5344CB8AC3E}">
        <p14:creationId xmlns:p14="http://schemas.microsoft.com/office/powerpoint/2010/main" val="10351573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p:txBody>
          <a:bodyPr/>
          <a:lstStyle>
            <a:lvl1pPr hangingPunct="0">
              <a:defRPr/>
            </a:lvl1pPr>
          </a:lstStyle>
          <a:p>
            <a:endParaRPr lang="en-US" altLang="en-US"/>
          </a:p>
        </p:txBody>
      </p:sp>
      <p:sp>
        <p:nvSpPr>
          <p:cNvPr id="5" name="Rectangle 68"/>
          <p:cNvSpPr>
            <a:spLocks noGrp="1" noChangeArrowheads="1"/>
          </p:cNvSpPr>
          <p:nvPr>
            <p:ph type="ftr" sz="quarter" idx="11"/>
          </p:nvPr>
        </p:nvSpPr>
        <p:spPr/>
        <p:txBody>
          <a:bodyPr/>
          <a:lstStyle>
            <a:lvl1pPr hangingPunct="0">
              <a:defRPr/>
            </a:lvl1pPr>
          </a:lstStyle>
          <a:p>
            <a:endParaRPr lang="en-US" altLang="en-US"/>
          </a:p>
        </p:txBody>
      </p:sp>
      <p:sp>
        <p:nvSpPr>
          <p:cNvPr id="6" name="Rectangle 69"/>
          <p:cNvSpPr>
            <a:spLocks noGrp="1" noChangeArrowheads="1"/>
          </p:cNvSpPr>
          <p:nvPr>
            <p:ph type="sldNum" sz="quarter" idx="12"/>
          </p:nvPr>
        </p:nvSpPr>
        <p:spPr/>
        <p:txBody>
          <a:bodyPr/>
          <a:lstStyle>
            <a:lvl1pPr hangingPunct="0">
              <a:defRPr/>
            </a:lvl1pPr>
          </a:lstStyle>
          <a:p>
            <a:fld id="{B7BAD640-8DA7-4022-B458-E7E7138D9671}" type="slidenum">
              <a:rPr lang="en-US" altLang="en-US"/>
              <a:pPr/>
              <a:t>‹#›</a:t>
            </a:fld>
            <a:endParaRPr lang="en-US" altLang="en-US"/>
          </a:p>
        </p:txBody>
      </p:sp>
    </p:spTree>
    <p:extLst>
      <p:ext uri="{BB962C8B-B14F-4D97-AF65-F5344CB8AC3E}">
        <p14:creationId xmlns:p14="http://schemas.microsoft.com/office/powerpoint/2010/main" val="1480785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p:txBody>
          <a:bodyPr/>
          <a:lstStyle>
            <a:lvl1pPr hangingPunct="0">
              <a:defRPr/>
            </a:lvl1pPr>
          </a:lstStyle>
          <a:p>
            <a:endParaRPr lang="en-US" altLang="en-US"/>
          </a:p>
        </p:txBody>
      </p:sp>
      <p:sp>
        <p:nvSpPr>
          <p:cNvPr id="5" name="Rectangle 68"/>
          <p:cNvSpPr>
            <a:spLocks noGrp="1" noChangeArrowheads="1"/>
          </p:cNvSpPr>
          <p:nvPr>
            <p:ph type="ftr" sz="quarter" idx="11"/>
          </p:nvPr>
        </p:nvSpPr>
        <p:spPr/>
        <p:txBody>
          <a:bodyPr/>
          <a:lstStyle>
            <a:lvl1pPr hangingPunct="0">
              <a:defRPr/>
            </a:lvl1pPr>
          </a:lstStyle>
          <a:p>
            <a:endParaRPr lang="en-US" altLang="en-US"/>
          </a:p>
        </p:txBody>
      </p:sp>
      <p:sp>
        <p:nvSpPr>
          <p:cNvPr id="6" name="Rectangle 69"/>
          <p:cNvSpPr>
            <a:spLocks noGrp="1" noChangeArrowheads="1"/>
          </p:cNvSpPr>
          <p:nvPr>
            <p:ph type="sldNum" sz="quarter" idx="12"/>
          </p:nvPr>
        </p:nvSpPr>
        <p:spPr/>
        <p:txBody>
          <a:bodyPr/>
          <a:lstStyle>
            <a:lvl1pPr hangingPunct="0">
              <a:defRPr/>
            </a:lvl1pPr>
          </a:lstStyle>
          <a:p>
            <a:fld id="{14AAF6C1-4D12-458D-8E12-01A1CA71EF83}" type="slidenum">
              <a:rPr lang="en-US" altLang="en-US"/>
              <a:pPr/>
              <a:t>‹#›</a:t>
            </a:fld>
            <a:endParaRPr lang="en-US" altLang="en-US"/>
          </a:p>
        </p:txBody>
      </p:sp>
    </p:spTree>
    <p:extLst>
      <p:ext uri="{BB962C8B-B14F-4D97-AF65-F5344CB8AC3E}">
        <p14:creationId xmlns:p14="http://schemas.microsoft.com/office/powerpoint/2010/main" val="42192586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p:txBody>
          <a:bodyPr/>
          <a:lstStyle>
            <a:lvl1pPr hangingPunct="0">
              <a:defRPr/>
            </a:lvl1pPr>
          </a:lstStyle>
          <a:p>
            <a:endParaRPr lang="en-US" altLang="en-US"/>
          </a:p>
        </p:txBody>
      </p:sp>
      <p:sp>
        <p:nvSpPr>
          <p:cNvPr id="6" name="Rectangle 68"/>
          <p:cNvSpPr>
            <a:spLocks noGrp="1" noChangeArrowheads="1"/>
          </p:cNvSpPr>
          <p:nvPr>
            <p:ph type="ftr" sz="quarter" idx="11"/>
          </p:nvPr>
        </p:nvSpPr>
        <p:spPr/>
        <p:txBody>
          <a:bodyPr/>
          <a:lstStyle>
            <a:lvl1pPr hangingPunct="0">
              <a:defRPr/>
            </a:lvl1pPr>
          </a:lstStyle>
          <a:p>
            <a:endParaRPr lang="en-US" altLang="en-US"/>
          </a:p>
        </p:txBody>
      </p:sp>
      <p:sp>
        <p:nvSpPr>
          <p:cNvPr id="7" name="Rectangle 69"/>
          <p:cNvSpPr>
            <a:spLocks noGrp="1" noChangeArrowheads="1"/>
          </p:cNvSpPr>
          <p:nvPr>
            <p:ph type="sldNum" sz="quarter" idx="12"/>
          </p:nvPr>
        </p:nvSpPr>
        <p:spPr/>
        <p:txBody>
          <a:bodyPr/>
          <a:lstStyle>
            <a:lvl1pPr hangingPunct="0">
              <a:defRPr/>
            </a:lvl1pPr>
          </a:lstStyle>
          <a:p>
            <a:fld id="{5C540D87-2563-4028-9D8B-27A3E8AB6C81}" type="slidenum">
              <a:rPr lang="en-US" altLang="en-US"/>
              <a:pPr/>
              <a:t>‹#›</a:t>
            </a:fld>
            <a:endParaRPr lang="en-US" altLang="en-US"/>
          </a:p>
        </p:txBody>
      </p:sp>
    </p:spTree>
    <p:extLst>
      <p:ext uri="{BB962C8B-B14F-4D97-AF65-F5344CB8AC3E}">
        <p14:creationId xmlns:p14="http://schemas.microsoft.com/office/powerpoint/2010/main" val="32066852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p:txBody>
          <a:bodyPr/>
          <a:lstStyle>
            <a:lvl1pPr hangingPunct="0">
              <a:defRPr/>
            </a:lvl1pPr>
          </a:lstStyle>
          <a:p>
            <a:endParaRPr lang="en-US" altLang="en-US"/>
          </a:p>
        </p:txBody>
      </p:sp>
      <p:sp>
        <p:nvSpPr>
          <p:cNvPr id="8" name="Rectangle 68"/>
          <p:cNvSpPr>
            <a:spLocks noGrp="1" noChangeArrowheads="1"/>
          </p:cNvSpPr>
          <p:nvPr>
            <p:ph type="ftr" sz="quarter" idx="11"/>
          </p:nvPr>
        </p:nvSpPr>
        <p:spPr/>
        <p:txBody>
          <a:bodyPr/>
          <a:lstStyle>
            <a:lvl1pPr hangingPunct="0">
              <a:defRPr/>
            </a:lvl1pPr>
          </a:lstStyle>
          <a:p>
            <a:endParaRPr lang="en-US" altLang="en-US"/>
          </a:p>
        </p:txBody>
      </p:sp>
      <p:sp>
        <p:nvSpPr>
          <p:cNvPr id="9" name="Rectangle 69"/>
          <p:cNvSpPr>
            <a:spLocks noGrp="1" noChangeArrowheads="1"/>
          </p:cNvSpPr>
          <p:nvPr>
            <p:ph type="sldNum" sz="quarter" idx="12"/>
          </p:nvPr>
        </p:nvSpPr>
        <p:spPr/>
        <p:txBody>
          <a:bodyPr/>
          <a:lstStyle>
            <a:lvl1pPr hangingPunct="0">
              <a:defRPr/>
            </a:lvl1pPr>
          </a:lstStyle>
          <a:p>
            <a:fld id="{74BAA54D-D900-4D02-8989-32B8A6D11B89}" type="slidenum">
              <a:rPr lang="en-US" altLang="en-US"/>
              <a:pPr/>
              <a:t>‹#›</a:t>
            </a:fld>
            <a:endParaRPr lang="en-US" altLang="en-US"/>
          </a:p>
        </p:txBody>
      </p:sp>
    </p:spTree>
    <p:extLst>
      <p:ext uri="{BB962C8B-B14F-4D97-AF65-F5344CB8AC3E}">
        <p14:creationId xmlns:p14="http://schemas.microsoft.com/office/powerpoint/2010/main" val="34694718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p:txBody>
          <a:bodyPr/>
          <a:lstStyle>
            <a:lvl1pPr hangingPunct="0">
              <a:defRPr/>
            </a:lvl1pPr>
          </a:lstStyle>
          <a:p>
            <a:endParaRPr lang="en-US" altLang="en-US"/>
          </a:p>
        </p:txBody>
      </p:sp>
      <p:sp>
        <p:nvSpPr>
          <p:cNvPr id="4" name="Rectangle 68"/>
          <p:cNvSpPr>
            <a:spLocks noGrp="1" noChangeArrowheads="1"/>
          </p:cNvSpPr>
          <p:nvPr>
            <p:ph type="ftr" sz="quarter" idx="11"/>
          </p:nvPr>
        </p:nvSpPr>
        <p:spPr/>
        <p:txBody>
          <a:bodyPr/>
          <a:lstStyle>
            <a:lvl1pPr hangingPunct="0">
              <a:defRPr/>
            </a:lvl1pPr>
          </a:lstStyle>
          <a:p>
            <a:endParaRPr lang="en-US" altLang="en-US"/>
          </a:p>
        </p:txBody>
      </p:sp>
      <p:sp>
        <p:nvSpPr>
          <p:cNvPr id="5" name="Rectangle 69"/>
          <p:cNvSpPr>
            <a:spLocks noGrp="1" noChangeArrowheads="1"/>
          </p:cNvSpPr>
          <p:nvPr>
            <p:ph type="sldNum" sz="quarter" idx="12"/>
          </p:nvPr>
        </p:nvSpPr>
        <p:spPr/>
        <p:txBody>
          <a:bodyPr/>
          <a:lstStyle>
            <a:lvl1pPr hangingPunct="0">
              <a:defRPr/>
            </a:lvl1pPr>
          </a:lstStyle>
          <a:p>
            <a:fld id="{B968B456-E8C3-434D-81D0-B0679554E3D2}" type="slidenum">
              <a:rPr lang="en-US" altLang="en-US"/>
              <a:pPr/>
              <a:t>‹#›</a:t>
            </a:fld>
            <a:endParaRPr lang="en-US" altLang="en-US"/>
          </a:p>
        </p:txBody>
      </p:sp>
    </p:spTree>
    <p:extLst>
      <p:ext uri="{BB962C8B-B14F-4D97-AF65-F5344CB8AC3E}">
        <p14:creationId xmlns:p14="http://schemas.microsoft.com/office/powerpoint/2010/main" val="14508177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p:txBody>
          <a:bodyPr/>
          <a:lstStyle>
            <a:lvl1pPr hangingPunct="0">
              <a:defRPr/>
            </a:lvl1pPr>
          </a:lstStyle>
          <a:p>
            <a:endParaRPr lang="en-US" altLang="en-US"/>
          </a:p>
        </p:txBody>
      </p:sp>
      <p:sp>
        <p:nvSpPr>
          <p:cNvPr id="3" name="Rectangle 68"/>
          <p:cNvSpPr>
            <a:spLocks noGrp="1" noChangeArrowheads="1"/>
          </p:cNvSpPr>
          <p:nvPr>
            <p:ph type="ftr" sz="quarter" idx="11"/>
          </p:nvPr>
        </p:nvSpPr>
        <p:spPr/>
        <p:txBody>
          <a:bodyPr/>
          <a:lstStyle>
            <a:lvl1pPr hangingPunct="0">
              <a:defRPr/>
            </a:lvl1pPr>
          </a:lstStyle>
          <a:p>
            <a:endParaRPr lang="en-US" altLang="en-US"/>
          </a:p>
        </p:txBody>
      </p:sp>
      <p:sp>
        <p:nvSpPr>
          <p:cNvPr id="4" name="Rectangle 69"/>
          <p:cNvSpPr>
            <a:spLocks noGrp="1" noChangeArrowheads="1"/>
          </p:cNvSpPr>
          <p:nvPr>
            <p:ph type="sldNum" sz="quarter" idx="12"/>
          </p:nvPr>
        </p:nvSpPr>
        <p:spPr/>
        <p:txBody>
          <a:bodyPr/>
          <a:lstStyle>
            <a:lvl1pPr hangingPunct="0">
              <a:defRPr/>
            </a:lvl1pPr>
          </a:lstStyle>
          <a:p>
            <a:fld id="{7EAE8DB3-D26A-4962-96AF-71777DF1B1CA}" type="slidenum">
              <a:rPr lang="en-US" altLang="en-US"/>
              <a:pPr/>
              <a:t>‹#›</a:t>
            </a:fld>
            <a:endParaRPr lang="en-US" altLang="en-US"/>
          </a:p>
        </p:txBody>
      </p:sp>
    </p:spTree>
    <p:extLst>
      <p:ext uri="{BB962C8B-B14F-4D97-AF65-F5344CB8AC3E}">
        <p14:creationId xmlns:p14="http://schemas.microsoft.com/office/powerpoint/2010/main" val="8630153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p:txBody>
          <a:bodyPr/>
          <a:lstStyle>
            <a:lvl1pPr hangingPunct="0">
              <a:defRPr/>
            </a:lvl1pPr>
          </a:lstStyle>
          <a:p>
            <a:endParaRPr lang="en-US" altLang="en-US"/>
          </a:p>
        </p:txBody>
      </p:sp>
      <p:sp>
        <p:nvSpPr>
          <p:cNvPr id="6" name="Rectangle 68"/>
          <p:cNvSpPr>
            <a:spLocks noGrp="1" noChangeArrowheads="1"/>
          </p:cNvSpPr>
          <p:nvPr>
            <p:ph type="ftr" sz="quarter" idx="11"/>
          </p:nvPr>
        </p:nvSpPr>
        <p:spPr/>
        <p:txBody>
          <a:bodyPr/>
          <a:lstStyle>
            <a:lvl1pPr hangingPunct="0">
              <a:defRPr/>
            </a:lvl1pPr>
          </a:lstStyle>
          <a:p>
            <a:endParaRPr lang="en-US" altLang="en-US"/>
          </a:p>
        </p:txBody>
      </p:sp>
      <p:sp>
        <p:nvSpPr>
          <p:cNvPr id="7" name="Rectangle 69"/>
          <p:cNvSpPr>
            <a:spLocks noGrp="1" noChangeArrowheads="1"/>
          </p:cNvSpPr>
          <p:nvPr>
            <p:ph type="sldNum" sz="quarter" idx="12"/>
          </p:nvPr>
        </p:nvSpPr>
        <p:spPr/>
        <p:txBody>
          <a:bodyPr/>
          <a:lstStyle>
            <a:lvl1pPr hangingPunct="0">
              <a:defRPr/>
            </a:lvl1pPr>
          </a:lstStyle>
          <a:p>
            <a:fld id="{7A6CC4F1-27EE-4783-A2BC-034A7C07653C}" type="slidenum">
              <a:rPr lang="en-US" altLang="en-US"/>
              <a:pPr/>
              <a:t>‹#›</a:t>
            </a:fld>
            <a:endParaRPr lang="en-US" altLang="en-US"/>
          </a:p>
        </p:txBody>
      </p:sp>
    </p:spTree>
    <p:extLst>
      <p:ext uri="{BB962C8B-B14F-4D97-AF65-F5344CB8AC3E}">
        <p14:creationId xmlns:p14="http://schemas.microsoft.com/office/powerpoint/2010/main" val="1025227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1"/>
          <p:cNvSpPr>
            <a:spLocks noGrp="1"/>
          </p:cNvSpPr>
          <p:nvPr>
            <p:ph type="sldNum" sz="quarter" idx="10"/>
          </p:nvPr>
        </p:nvSpPr>
        <p:spPr>
          <a:ln/>
        </p:spPr>
        <p:txBody>
          <a:bodyPr/>
          <a:lstStyle>
            <a:lvl1pPr>
              <a:defRPr/>
            </a:lvl1pPr>
          </a:lstStyle>
          <a:p>
            <a:fld id="{4D23D170-981F-485A-974D-AD8A581CBBEB}"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75445943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p:txBody>
          <a:bodyPr/>
          <a:lstStyle>
            <a:lvl1pPr hangingPunct="0">
              <a:defRPr/>
            </a:lvl1pPr>
          </a:lstStyle>
          <a:p>
            <a:endParaRPr lang="en-US" altLang="en-US"/>
          </a:p>
        </p:txBody>
      </p:sp>
      <p:sp>
        <p:nvSpPr>
          <p:cNvPr id="6" name="Rectangle 68"/>
          <p:cNvSpPr>
            <a:spLocks noGrp="1" noChangeArrowheads="1"/>
          </p:cNvSpPr>
          <p:nvPr>
            <p:ph type="ftr" sz="quarter" idx="11"/>
          </p:nvPr>
        </p:nvSpPr>
        <p:spPr/>
        <p:txBody>
          <a:bodyPr/>
          <a:lstStyle>
            <a:lvl1pPr hangingPunct="0">
              <a:defRPr/>
            </a:lvl1pPr>
          </a:lstStyle>
          <a:p>
            <a:endParaRPr lang="en-US" altLang="en-US"/>
          </a:p>
        </p:txBody>
      </p:sp>
      <p:sp>
        <p:nvSpPr>
          <p:cNvPr id="7" name="Rectangle 69"/>
          <p:cNvSpPr>
            <a:spLocks noGrp="1" noChangeArrowheads="1"/>
          </p:cNvSpPr>
          <p:nvPr>
            <p:ph type="sldNum" sz="quarter" idx="12"/>
          </p:nvPr>
        </p:nvSpPr>
        <p:spPr/>
        <p:txBody>
          <a:bodyPr/>
          <a:lstStyle>
            <a:lvl1pPr hangingPunct="0">
              <a:defRPr/>
            </a:lvl1pPr>
          </a:lstStyle>
          <a:p>
            <a:fld id="{F7DA0BC5-00CB-4B5C-B58A-9EF903E75BF6}" type="slidenum">
              <a:rPr lang="en-US" altLang="en-US"/>
              <a:pPr/>
              <a:t>‹#›</a:t>
            </a:fld>
            <a:endParaRPr lang="en-US" altLang="en-US"/>
          </a:p>
        </p:txBody>
      </p:sp>
    </p:spTree>
    <p:extLst>
      <p:ext uri="{BB962C8B-B14F-4D97-AF65-F5344CB8AC3E}">
        <p14:creationId xmlns:p14="http://schemas.microsoft.com/office/powerpoint/2010/main" val="36378854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p:txBody>
          <a:bodyPr/>
          <a:lstStyle>
            <a:lvl1pPr hangingPunct="0">
              <a:defRPr/>
            </a:lvl1pPr>
          </a:lstStyle>
          <a:p>
            <a:endParaRPr lang="en-US" altLang="en-US"/>
          </a:p>
        </p:txBody>
      </p:sp>
      <p:sp>
        <p:nvSpPr>
          <p:cNvPr id="5" name="Rectangle 68"/>
          <p:cNvSpPr>
            <a:spLocks noGrp="1" noChangeArrowheads="1"/>
          </p:cNvSpPr>
          <p:nvPr>
            <p:ph type="ftr" sz="quarter" idx="11"/>
          </p:nvPr>
        </p:nvSpPr>
        <p:spPr/>
        <p:txBody>
          <a:bodyPr/>
          <a:lstStyle>
            <a:lvl1pPr hangingPunct="0">
              <a:defRPr/>
            </a:lvl1pPr>
          </a:lstStyle>
          <a:p>
            <a:endParaRPr lang="en-US" altLang="en-US"/>
          </a:p>
        </p:txBody>
      </p:sp>
      <p:sp>
        <p:nvSpPr>
          <p:cNvPr id="6" name="Rectangle 69"/>
          <p:cNvSpPr>
            <a:spLocks noGrp="1" noChangeArrowheads="1"/>
          </p:cNvSpPr>
          <p:nvPr>
            <p:ph type="sldNum" sz="quarter" idx="12"/>
          </p:nvPr>
        </p:nvSpPr>
        <p:spPr/>
        <p:txBody>
          <a:bodyPr/>
          <a:lstStyle>
            <a:lvl1pPr hangingPunct="0">
              <a:defRPr/>
            </a:lvl1pPr>
          </a:lstStyle>
          <a:p>
            <a:fld id="{75CC41B9-6DE0-4727-84F6-5CBF22AC6F02}" type="slidenum">
              <a:rPr lang="en-US" altLang="en-US"/>
              <a:pPr/>
              <a:t>‹#›</a:t>
            </a:fld>
            <a:endParaRPr lang="en-US" altLang="en-US"/>
          </a:p>
        </p:txBody>
      </p:sp>
    </p:spTree>
    <p:extLst>
      <p:ext uri="{BB962C8B-B14F-4D97-AF65-F5344CB8AC3E}">
        <p14:creationId xmlns:p14="http://schemas.microsoft.com/office/powerpoint/2010/main" val="2636288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p:txBody>
          <a:bodyPr/>
          <a:lstStyle>
            <a:lvl1pPr hangingPunct="0">
              <a:defRPr/>
            </a:lvl1pPr>
          </a:lstStyle>
          <a:p>
            <a:endParaRPr lang="en-US" altLang="en-US"/>
          </a:p>
        </p:txBody>
      </p:sp>
      <p:sp>
        <p:nvSpPr>
          <p:cNvPr id="5" name="Rectangle 68"/>
          <p:cNvSpPr>
            <a:spLocks noGrp="1" noChangeArrowheads="1"/>
          </p:cNvSpPr>
          <p:nvPr>
            <p:ph type="ftr" sz="quarter" idx="11"/>
          </p:nvPr>
        </p:nvSpPr>
        <p:spPr/>
        <p:txBody>
          <a:bodyPr/>
          <a:lstStyle>
            <a:lvl1pPr hangingPunct="0">
              <a:defRPr/>
            </a:lvl1pPr>
          </a:lstStyle>
          <a:p>
            <a:endParaRPr lang="en-US" altLang="en-US"/>
          </a:p>
        </p:txBody>
      </p:sp>
      <p:sp>
        <p:nvSpPr>
          <p:cNvPr id="6" name="Rectangle 69"/>
          <p:cNvSpPr>
            <a:spLocks noGrp="1" noChangeArrowheads="1"/>
          </p:cNvSpPr>
          <p:nvPr>
            <p:ph type="sldNum" sz="quarter" idx="12"/>
          </p:nvPr>
        </p:nvSpPr>
        <p:spPr/>
        <p:txBody>
          <a:bodyPr/>
          <a:lstStyle>
            <a:lvl1pPr hangingPunct="0">
              <a:defRPr/>
            </a:lvl1pPr>
          </a:lstStyle>
          <a:p>
            <a:fld id="{E36E466E-9FFD-4AF6-933C-5962352D3778}" type="slidenum">
              <a:rPr lang="en-US" altLang="en-US"/>
              <a:pPr/>
              <a:t>‹#›</a:t>
            </a:fld>
            <a:endParaRPr lang="en-US" altLang="en-US"/>
          </a:p>
        </p:txBody>
      </p:sp>
    </p:spTree>
    <p:extLst>
      <p:ext uri="{BB962C8B-B14F-4D97-AF65-F5344CB8AC3E}">
        <p14:creationId xmlns:p14="http://schemas.microsoft.com/office/powerpoint/2010/main" val="40874165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C67364B2-46EB-4F7C-8A06-379944721B1A}" type="slidenum">
              <a:rPr lang="en-GB" altLang="en-US"/>
              <a:pPr/>
              <a:t>‹#›</a:t>
            </a:fld>
            <a:endParaRPr lang="en-GB" altLang="en-US"/>
          </a:p>
        </p:txBody>
      </p:sp>
    </p:spTree>
    <p:extLst>
      <p:ext uri="{BB962C8B-B14F-4D97-AF65-F5344CB8AC3E}">
        <p14:creationId xmlns:p14="http://schemas.microsoft.com/office/powerpoint/2010/main" val="1781253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BF6C7174-2B2B-4D29-A29A-E6B839CFB064}" type="slidenum">
              <a:rPr lang="en-GB" altLang="en-US"/>
              <a:pPr/>
              <a:t>‹#›</a:t>
            </a:fld>
            <a:endParaRPr lang="en-GB" altLang="en-US"/>
          </a:p>
        </p:txBody>
      </p:sp>
    </p:spTree>
    <p:extLst>
      <p:ext uri="{BB962C8B-B14F-4D97-AF65-F5344CB8AC3E}">
        <p14:creationId xmlns:p14="http://schemas.microsoft.com/office/powerpoint/2010/main" val="42365063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4E98F09A-AF6A-46D0-A1C6-4B4C39F5D3A9}" type="slidenum">
              <a:rPr lang="en-GB" altLang="en-US"/>
              <a:pPr/>
              <a:t>‹#›</a:t>
            </a:fld>
            <a:endParaRPr lang="en-GB" altLang="en-US"/>
          </a:p>
        </p:txBody>
      </p:sp>
    </p:spTree>
    <p:extLst>
      <p:ext uri="{BB962C8B-B14F-4D97-AF65-F5344CB8AC3E}">
        <p14:creationId xmlns:p14="http://schemas.microsoft.com/office/powerpoint/2010/main" val="37495613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6"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7" name="Rectangle 6"/>
          <p:cNvSpPr>
            <a:spLocks noGrp="1" noChangeArrowheads="1"/>
          </p:cNvSpPr>
          <p:nvPr>
            <p:ph type="sldNum" sz="quarter" idx="12"/>
          </p:nvPr>
        </p:nvSpPr>
        <p:spPr/>
        <p:txBody>
          <a:bodyPr/>
          <a:lstStyle>
            <a:lvl1pPr hangingPunct="0">
              <a:defRPr b="1">
                <a:latin typeface="Engravers MT" pitchFamily="18" charset="0"/>
              </a:defRPr>
            </a:lvl1pPr>
          </a:lstStyle>
          <a:p>
            <a:fld id="{59088B6A-4105-4A5E-971C-0CF91423C7CE}" type="slidenum">
              <a:rPr lang="en-GB" altLang="en-US"/>
              <a:pPr/>
              <a:t>‹#›</a:t>
            </a:fld>
            <a:endParaRPr lang="en-GB" altLang="en-US"/>
          </a:p>
        </p:txBody>
      </p:sp>
    </p:spTree>
    <p:extLst>
      <p:ext uri="{BB962C8B-B14F-4D97-AF65-F5344CB8AC3E}">
        <p14:creationId xmlns:p14="http://schemas.microsoft.com/office/powerpoint/2010/main" val="18013107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8"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9" name="Rectangle 6"/>
          <p:cNvSpPr>
            <a:spLocks noGrp="1" noChangeArrowheads="1"/>
          </p:cNvSpPr>
          <p:nvPr>
            <p:ph type="sldNum" sz="quarter" idx="12"/>
          </p:nvPr>
        </p:nvSpPr>
        <p:spPr/>
        <p:txBody>
          <a:bodyPr/>
          <a:lstStyle>
            <a:lvl1pPr hangingPunct="0">
              <a:defRPr b="1">
                <a:latin typeface="Engravers MT" pitchFamily="18" charset="0"/>
              </a:defRPr>
            </a:lvl1pPr>
          </a:lstStyle>
          <a:p>
            <a:fld id="{D65B2F9A-D6A3-4D31-816A-6FCD868D2453}" type="slidenum">
              <a:rPr lang="en-GB" altLang="en-US"/>
              <a:pPr/>
              <a:t>‹#›</a:t>
            </a:fld>
            <a:endParaRPr lang="en-GB" altLang="en-US"/>
          </a:p>
        </p:txBody>
      </p:sp>
    </p:spTree>
    <p:extLst>
      <p:ext uri="{BB962C8B-B14F-4D97-AF65-F5344CB8AC3E}">
        <p14:creationId xmlns:p14="http://schemas.microsoft.com/office/powerpoint/2010/main" val="31094679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4"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5" name="Rectangle 6"/>
          <p:cNvSpPr>
            <a:spLocks noGrp="1" noChangeArrowheads="1"/>
          </p:cNvSpPr>
          <p:nvPr>
            <p:ph type="sldNum" sz="quarter" idx="12"/>
          </p:nvPr>
        </p:nvSpPr>
        <p:spPr/>
        <p:txBody>
          <a:bodyPr/>
          <a:lstStyle>
            <a:lvl1pPr hangingPunct="0">
              <a:defRPr b="1">
                <a:latin typeface="Engravers MT" pitchFamily="18" charset="0"/>
              </a:defRPr>
            </a:lvl1pPr>
          </a:lstStyle>
          <a:p>
            <a:fld id="{A5F21F49-7586-4127-B722-10424B8D3521}" type="slidenum">
              <a:rPr lang="en-GB" altLang="en-US"/>
              <a:pPr/>
              <a:t>‹#›</a:t>
            </a:fld>
            <a:endParaRPr lang="en-GB" altLang="en-US"/>
          </a:p>
        </p:txBody>
      </p:sp>
    </p:spTree>
    <p:extLst>
      <p:ext uri="{BB962C8B-B14F-4D97-AF65-F5344CB8AC3E}">
        <p14:creationId xmlns:p14="http://schemas.microsoft.com/office/powerpoint/2010/main" val="19162348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3"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4" name="Rectangle 6"/>
          <p:cNvSpPr>
            <a:spLocks noGrp="1" noChangeArrowheads="1"/>
          </p:cNvSpPr>
          <p:nvPr>
            <p:ph type="sldNum" sz="quarter" idx="12"/>
          </p:nvPr>
        </p:nvSpPr>
        <p:spPr/>
        <p:txBody>
          <a:bodyPr/>
          <a:lstStyle>
            <a:lvl1pPr hangingPunct="0">
              <a:defRPr b="1">
                <a:latin typeface="Engravers MT" pitchFamily="18" charset="0"/>
              </a:defRPr>
            </a:lvl1pPr>
          </a:lstStyle>
          <a:p>
            <a:fld id="{729CE5C1-192E-481E-A79D-DED80118DB15}" type="slidenum">
              <a:rPr lang="en-GB" altLang="en-US"/>
              <a:pPr/>
              <a:t>‹#›</a:t>
            </a:fld>
            <a:endParaRPr lang="en-GB" altLang="en-US"/>
          </a:p>
        </p:txBody>
      </p:sp>
    </p:spTree>
    <p:extLst>
      <p:ext uri="{BB962C8B-B14F-4D97-AF65-F5344CB8AC3E}">
        <p14:creationId xmlns:p14="http://schemas.microsoft.com/office/powerpoint/2010/main" val="841591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p:cNvSpPr>
          <p:nvPr>
            <p:ph type="sldNum" sz="quarter" idx="10"/>
          </p:nvPr>
        </p:nvSpPr>
        <p:spPr>
          <a:ln/>
        </p:spPr>
        <p:txBody>
          <a:bodyPr/>
          <a:lstStyle>
            <a:lvl1pPr>
              <a:defRPr/>
            </a:lvl1pPr>
          </a:lstStyle>
          <a:p>
            <a:fld id="{A6BC4652-4FAB-42DB-BB49-EF8A817473F0}"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18690547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6"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7" name="Rectangle 6"/>
          <p:cNvSpPr>
            <a:spLocks noGrp="1" noChangeArrowheads="1"/>
          </p:cNvSpPr>
          <p:nvPr>
            <p:ph type="sldNum" sz="quarter" idx="12"/>
          </p:nvPr>
        </p:nvSpPr>
        <p:spPr/>
        <p:txBody>
          <a:bodyPr/>
          <a:lstStyle>
            <a:lvl1pPr hangingPunct="0">
              <a:defRPr b="1">
                <a:latin typeface="Engravers MT" pitchFamily="18" charset="0"/>
              </a:defRPr>
            </a:lvl1pPr>
          </a:lstStyle>
          <a:p>
            <a:fld id="{72B53F5A-881E-45EE-98CD-30DEFC77C551}" type="slidenum">
              <a:rPr lang="en-GB" altLang="en-US"/>
              <a:pPr/>
              <a:t>‹#›</a:t>
            </a:fld>
            <a:endParaRPr lang="en-GB" altLang="en-US"/>
          </a:p>
        </p:txBody>
      </p:sp>
    </p:spTree>
    <p:extLst>
      <p:ext uri="{BB962C8B-B14F-4D97-AF65-F5344CB8AC3E}">
        <p14:creationId xmlns:p14="http://schemas.microsoft.com/office/powerpoint/2010/main" val="27487603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6"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7" name="Rectangle 6"/>
          <p:cNvSpPr>
            <a:spLocks noGrp="1" noChangeArrowheads="1"/>
          </p:cNvSpPr>
          <p:nvPr>
            <p:ph type="sldNum" sz="quarter" idx="12"/>
          </p:nvPr>
        </p:nvSpPr>
        <p:spPr/>
        <p:txBody>
          <a:bodyPr/>
          <a:lstStyle>
            <a:lvl1pPr hangingPunct="0">
              <a:defRPr b="1">
                <a:latin typeface="Engravers MT" pitchFamily="18" charset="0"/>
              </a:defRPr>
            </a:lvl1pPr>
          </a:lstStyle>
          <a:p>
            <a:fld id="{21BCA829-44C1-4F4E-A036-452F32D4CCB7}" type="slidenum">
              <a:rPr lang="en-GB" altLang="en-US"/>
              <a:pPr/>
              <a:t>‹#›</a:t>
            </a:fld>
            <a:endParaRPr lang="en-GB" altLang="en-US"/>
          </a:p>
        </p:txBody>
      </p:sp>
    </p:spTree>
    <p:extLst>
      <p:ext uri="{BB962C8B-B14F-4D97-AF65-F5344CB8AC3E}">
        <p14:creationId xmlns:p14="http://schemas.microsoft.com/office/powerpoint/2010/main" val="267295040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1BB1A287-AD28-4165-8707-D6849E881AC3}" type="slidenum">
              <a:rPr lang="en-GB" altLang="en-US"/>
              <a:pPr/>
              <a:t>‹#›</a:t>
            </a:fld>
            <a:endParaRPr lang="en-GB" altLang="en-US"/>
          </a:p>
        </p:txBody>
      </p:sp>
    </p:spTree>
    <p:extLst>
      <p:ext uri="{BB962C8B-B14F-4D97-AF65-F5344CB8AC3E}">
        <p14:creationId xmlns:p14="http://schemas.microsoft.com/office/powerpoint/2010/main" val="41193735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D13D7608-C468-4A9A-A622-BC75DDE486D8}" type="slidenum">
              <a:rPr lang="en-GB" altLang="en-US"/>
              <a:pPr/>
              <a:t>‹#›</a:t>
            </a:fld>
            <a:endParaRPr lang="en-GB" altLang="en-US"/>
          </a:p>
        </p:txBody>
      </p:sp>
    </p:spTree>
    <p:extLst>
      <p:ext uri="{BB962C8B-B14F-4D97-AF65-F5344CB8AC3E}">
        <p14:creationId xmlns:p14="http://schemas.microsoft.com/office/powerpoint/2010/main" val="32480475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solidFill>
                <a:srgbClr val="CCECFF"/>
              </a:solidFill>
            </a:endParaRPr>
          </a:p>
        </p:txBody>
      </p:sp>
      <p:sp>
        <p:nvSpPr>
          <p:cNvPr id="5" name="Rectangle 4"/>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solidFill>
                <a:srgbClr val="CCECFF"/>
              </a:solidFill>
            </a:endParaRPr>
          </a:p>
        </p:txBody>
      </p:sp>
      <p:sp>
        <p:nvSpPr>
          <p:cNvPr id="137219" name="Rectangle 3"/>
          <p:cNvSpPr>
            <a:spLocks noGrp="1" noChangeArrowheads="1"/>
          </p:cNvSpPr>
          <p:nvPr>
            <p:ph type="ctrTitle"/>
          </p:nvPr>
        </p:nvSpPr>
        <p:spPr>
          <a:xfrm>
            <a:off x="685800" y="2133600"/>
            <a:ext cx="7772400" cy="1143000"/>
          </a:xfrm>
        </p:spPr>
        <p:txBody>
          <a:bodyPr/>
          <a:lstStyle>
            <a:lvl1pPr>
              <a:defRPr/>
            </a:lvl1pPr>
          </a:lstStyle>
          <a:p>
            <a:pPr lvl="0"/>
            <a:r>
              <a:rPr lang="en-GB" noProof="0"/>
              <a:t>Click to edit Master title style</a:t>
            </a:r>
          </a:p>
        </p:txBody>
      </p:sp>
      <p:sp>
        <p:nvSpPr>
          <p:cNvPr id="137220" name="Rectangle 4"/>
          <p:cNvSpPr>
            <a:spLocks noGrp="1" noChangeArrowheads="1"/>
          </p:cNvSpPr>
          <p:nvPr>
            <p:ph type="subTitle" idx="1"/>
          </p:nvPr>
        </p:nvSpPr>
        <p:spPr>
          <a:xfrm>
            <a:off x="1447800" y="3886200"/>
            <a:ext cx="6400800" cy="1752600"/>
          </a:xfrm>
        </p:spPr>
        <p:txBody>
          <a:bodyPr/>
          <a:lstStyle>
            <a:lvl1pPr marL="0" indent="0" algn="ctr">
              <a:buFontTx/>
              <a:buNone/>
              <a:defRPr/>
            </a:lvl1pPr>
          </a:lstStyle>
          <a:p>
            <a:pPr lvl="0"/>
            <a:r>
              <a:rPr lang="en-GB" noProof="0"/>
              <a:t>Click to edit Master subtitle style</a:t>
            </a:r>
          </a:p>
        </p:txBody>
      </p:sp>
      <p:sp>
        <p:nvSpPr>
          <p:cNvPr id="6" name="Rectangle 5"/>
          <p:cNvSpPr>
            <a:spLocks noGrp="1" noChangeArrowheads="1"/>
          </p:cNvSpPr>
          <p:nvPr>
            <p:ph type="dt" sz="half" idx="10"/>
          </p:nvPr>
        </p:nvSpPr>
        <p:spPr/>
        <p:txBody>
          <a:bodyPr/>
          <a:lstStyle>
            <a:lvl1pPr>
              <a:defRPr b="1"/>
            </a:lvl1pPr>
          </a:lstStyle>
          <a:p>
            <a:endParaRPr lang="en-GB" altLang="en-US"/>
          </a:p>
        </p:txBody>
      </p:sp>
      <p:sp>
        <p:nvSpPr>
          <p:cNvPr id="7" name="Rectangle 6"/>
          <p:cNvSpPr>
            <a:spLocks noGrp="1" noChangeArrowheads="1"/>
          </p:cNvSpPr>
          <p:nvPr>
            <p:ph type="ftr" sz="quarter" idx="11"/>
          </p:nvPr>
        </p:nvSpPr>
        <p:spPr/>
        <p:txBody>
          <a:bodyPr/>
          <a:lstStyle>
            <a:lvl1pPr>
              <a:defRPr b="1"/>
            </a:lvl1pPr>
          </a:lstStyle>
          <a:p>
            <a:endParaRPr lang="en-GB" altLang="en-US"/>
          </a:p>
        </p:txBody>
      </p:sp>
      <p:sp>
        <p:nvSpPr>
          <p:cNvPr id="8" name="Rectangle 7"/>
          <p:cNvSpPr>
            <a:spLocks noGrp="1" noChangeArrowheads="1"/>
          </p:cNvSpPr>
          <p:nvPr>
            <p:ph type="sldNum" sz="quarter" idx="12"/>
          </p:nvPr>
        </p:nvSpPr>
        <p:spPr/>
        <p:txBody>
          <a:bodyPr/>
          <a:lstStyle>
            <a:lvl1pPr>
              <a:defRPr b="1"/>
            </a:lvl1pPr>
          </a:lstStyle>
          <a:p>
            <a:fld id="{F23D2ECB-BE18-4EB8-BA3C-7B5EC7C8A11E}" type="slidenum">
              <a:rPr lang="en-GB" altLang="en-US"/>
              <a:pPr/>
              <a:t>‹#›</a:t>
            </a:fld>
            <a:endParaRPr lang="en-GB" altLang="en-US"/>
          </a:p>
        </p:txBody>
      </p:sp>
    </p:spTree>
    <p:extLst>
      <p:ext uri="{BB962C8B-B14F-4D97-AF65-F5344CB8AC3E}">
        <p14:creationId xmlns:p14="http://schemas.microsoft.com/office/powerpoint/2010/main" val="340405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GB" altLang="en-US"/>
          </a:p>
        </p:txBody>
      </p:sp>
      <p:sp>
        <p:nvSpPr>
          <p:cNvPr id="5" name="Rectangle 5"/>
          <p:cNvSpPr>
            <a:spLocks noGrp="1" noChangeArrowheads="1"/>
          </p:cNvSpPr>
          <p:nvPr>
            <p:ph type="ftr" sz="quarter" idx="11"/>
          </p:nvPr>
        </p:nvSpPr>
        <p:spPr/>
        <p:txBody>
          <a:bodyPr/>
          <a:lstStyle>
            <a:lvl1pPr>
              <a:defRPr b="1"/>
            </a:lvl1pPr>
          </a:lstStyle>
          <a:p>
            <a:endParaRPr lang="en-GB" altLang="en-US"/>
          </a:p>
        </p:txBody>
      </p:sp>
      <p:sp>
        <p:nvSpPr>
          <p:cNvPr id="6" name="Rectangle 6"/>
          <p:cNvSpPr>
            <a:spLocks noGrp="1" noChangeArrowheads="1"/>
          </p:cNvSpPr>
          <p:nvPr>
            <p:ph type="sldNum" sz="quarter" idx="12"/>
          </p:nvPr>
        </p:nvSpPr>
        <p:spPr/>
        <p:txBody>
          <a:bodyPr/>
          <a:lstStyle>
            <a:lvl1pPr>
              <a:defRPr b="1"/>
            </a:lvl1pPr>
          </a:lstStyle>
          <a:p>
            <a:fld id="{99FCEED9-937A-44A4-AB67-52126127C333}" type="slidenum">
              <a:rPr lang="en-GB" altLang="en-US"/>
              <a:pPr/>
              <a:t>‹#›</a:t>
            </a:fld>
            <a:endParaRPr lang="en-GB" altLang="en-US"/>
          </a:p>
        </p:txBody>
      </p:sp>
    </p:spTree>
    <p:extLst>
      <p:ext uri="{BB962C8B-B14F-4D97-AF65-F5344CB8AC3E}">
        <p14:creationId xmlns:p14="http://schemas.microsoft.com/office/powerpoint/2010/main" val="110580276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endParaRPr lang="en-GB" altLang="en-US"/>
          </a:p>
        </p:txBody>
      </p:sp>
      <p:sp>
        <p:nvSpPr>
          <p:cNvPr id="5" name="Rectangle 5"/>
          <p:cNvSpPr>
            <a:spLocks noGrp="1" noChangeArrowheads="1"/>
          </p:cNvSpPr>
          <p:nvPr>
            <p:ph type="ftr" sz="quarter" idx="11"/>
          </p:nvPr>
        </p:nvSpPr>
        <p:spPr/>
        <p:txBody>
          <a:bodyPr/>
          <a:lstStyle>
            <a:lvl1pPr>
              <a:defRPr b="1"/>
            </a:lvl1pPr>
          </a:lstStyle>
          <a:p>
            <a:endParaRPr lang="en-GB" altLang="en-US"/>
          </a:p>
        </p:txBody>
      </p:sp>
      <p:sp>
        <p:nvSpPr>
          <p:cNvPr id="6" name="Rectangle 6"/>
          <p:cNvSpPr>
            <a:spLocks noGrp="1" noChangeArrowheads="1"/>
          </p:cNvSpPr>
          <p:nvPr>
            <p:ph type="sldNum" sz="quarter" idx="12"/>
          </p:nvPr>
        </p:nvSpPr>
        <p:spPr/>
        <p:txBody>
          <a:bodyPr/>
          <a:lstStyle>
            <a:lvl1pPr>
              <a:defRPr b="1"/>
            </a:lvl1pPr>
          </a:lstStyle>
          <a:p>
            <a:fld id="{036AD3A6-C67F-4322-8BF0-0E9E2D3C39A5}" type="slidenum">
              <a:rPr lang="en-GB" altLang="en-US"/>
              <a:pPr/>
              <a:t>‹#›</a:t>
            </a:fld>
            <a:endParaRPr lang="en-GB" altLang="en-US"/>
          </a:p>
        </p:txBody>
      </p:sp>
    </p:spTree>
    <p:extLst>
      <p:ext uri="{BB962C8B-B14F-4D97-AF65-F5344CB8AC3E}">
        <p14:creationId xmlns:p14="http://schemas.microsoft.com/office/powerpoint/2010/main" val="28845215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endParaRPr lang="en-GB" altLang="en-US"/>
          </a:p>
        </p:txBody>
      </p:sp>
      <p:sp>
        <p:nvSpPr>
          <p:cNvPr id="6" name="Rectangle 5"/>
          <p:cNvSpPr>
            <a:spLocks noGrp="1" noChangeArrowheads="1"/>
          </p:cNvSpPr>
          <p:nvPr>
            <p:ph type="ftr" sz="quarter" idx="11"/>
          </p:nvPr>
        </p:nvSpPr>
        <p:spPr/>
        <p:txBody>
          <a:bodyPr/>
          <a:lstStyle>
            <a:lvl1pPr>
              <a:defRPr b="1"/>
            </a:lvl1pPr>
          </a:lstStyle>
          <a:p>
            <a:endParaRPr lang="en-GB" altLang="en-US"/>
          </a:p>
        </p:txBody>
      </p:sp>
      <p:sp>
        <p:nvSpPr>
          <p:cNvPr id="7" name="Rectangle 6"/>
          <p:cNvSpPr>
            <a:spLocks noGrp="1" noChangeArrowheads="1"/>
          </p:cNvSpPr>
          <p:nvPr>
            <p:ph type="sldNum" sz="quarter" idx="12"/>
          </p:nvPr>
        </p:nvSpPr>
        <p:spPr/>
        <p:txBody>
          <a:bodyPr/>
          <a:lstStyle>
            <a:lvl1pPr>
              <a:defRPr b="1"/>
            </a:lvl1pPr>
          </a:lstStyle>
          <a:p>
            <a:fld id="{AB3CE063-4DD5-4C81-BF45-C08B5ADD0FD4}" type="slidenum">
              <a:rPr lang="en-GB" altLang="en-US"/>
              <a:pPr/>
              <a:t>‹#›</a:t>
            </a:fld>
            <a:endParaRPr lang="en-GB" altLang="en-US"/>
          </a:p>
        </p:txBody>
      </p:sp>
    </p:spTree>
    <p:extLst>
      <p:ext uri="{BB962C8B-B14F-4D97-AF65-F5344CB8AC3E}">
        <p14:creationId xmlns:p14="http://schemas.microsoft.com/office/powerpoint/2010/main" val="10198909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endParaRPr lang="en-GB" altLang="en-US"/>
          </a:p>
        </p:txBody>
      </p:sp>
      <p:sp>
        <p:nvSpPr>
          <p:cNvPr id="8" name="Rectangle 5"/>
          <p:cNvSpPr>
            <a:spLocks noGrp="1" noChangeArrowheads="1"/>
          </p:cNvSpPr>
          <p:nvPr>
            <p:ph type="ftr" sz="quarter" idx="11"/>
          </p:nvPr>
        </p:nvSpPr>
        <p:spPr/>
        <p:txBody>
          <a:bodyPr/>
          <a:lstStyle>
            <a:lvl1pPr>
              <a:defRPr b="1"/>
            </a:lvl1pPr>
          </a:lstStyle>
          <a:p>
            <a:endParaRPr lang="en-GB" altLang="en-US"/>
          </a:p>
        </p:txBody>
      </p:sp>
      <p:sp>
        <p:nvSpPr>
          <p:cNvPr id="9" name="Rectangle 6"/>
          <p:cNvSpPr>
            <a:spLocks noGrp="1" noChangeArrowheads="1"/>
          </p:cNvSpPr>
          <p:nvPr>
            <p:ph type="sldNum" sz="quarter" idx="12"/>
          </p:nvPr>
        </p:nvSpPr>
        <p:spPr/>
        <p:txBody>
          <a:bodyPr/>
          <a:lstStyle>
            <a:lvl1pPr>
              <a:defRPr b="1"/>
            </a:lvl1pPr>
          </a:lstStyle>
          <a:p>
            <a:fld id="{9904CD1F-40B7-493A-8032-85CFC150111B}" type="slidenum">
              <a:rPr lang="en-GB" altLang="en-US"/>
              <a:pPr/>
              <a:t>‹#›</a:t>
            </a:fld>
            <a:endParaRPr lang="en-GB" altLang="en-US"/>
          </a:p>
        </p:txBody>
      </p:sp>
    </p:spTree>
    <p:extLst>
      <p:ext uri="{BB962C8B-B14F-4D97-AF65-F5344CB8AC3E}">
        <p14:creationId xmlns:p14="http://schemas.microsoft.com/office/powerpoint/2010/main" val="404728532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endParaRPr lang="en-GB" altLang="en-US"/>
          </a:p>
        </p:txBody>
      </p:sp>
      <p:sp>
        <p:nvSpPr>
          <p:cNvPr id="4" name="Rectangle 5"/>
          <p:cNvSpPr>
            <a:spLocks noGrp="1" noChangeArrowheads="1"/>
          </p:cNvSpPr>
          <p:nvPr>
            <p:ph type="ftr" sz="quarter" idx="11"/>
          </p:nvPr>
        </p:nvSpPr>
        <p:spPr/>
        <p:txBody>
          <a:bodyPr/>
          <a:lstStyle>
            <a:lvl1pPr>
              <a:defRPr b="1"/>
            </a:lvl1pPr>
          </a:lstStyle>
          <a:p>
            <a:endParaRPr lang="en-GB" altLang="en-US"/>
          </a:p>
        </p:txBody>
      </p:sp>
      <p:sp>
        <p:nvSpPr>
          <p:cNvPr id="5" name="Rectangle 6"/>
          <p:cNvSpPr>
            <a:spLocks noGrp="1" noChangeArrowheads="1"/>
          </p:cNvSpPr>
          <p:nvPr>
            <p:ph type="sldNum" sz="quarter" idx="12"/>
          </p:nvPr>
        </p:nvSpPr>
        <p:spPr/>
        <p:txBody>
          <a:bodyPr/>
          <a:lstStyle>
            <a:lvl1pPr>
              <a:defRPr b="1"/>
            </a:lvl1pPr>
          </a:lstStyle>
          <a:p>
            <a:fld id="{E83CF090-86BC-4E0B-89D8-1E1D7E6020B9}" type="slidenum">
              <a:rPr lang="en-GB" altLang="en-US"/>
              <a:pPr/>
              <a:t>‹#›</a:t>
            </a:fld>
            <a:endParaRPr lang="en-GB" altLang="en-US"/>
          </a:p>
        </p:txBody>
      </p:sp>
    </p:spTree>
    <p:extLst>
      <p:ext uri="{BB962C8B-B14F-4D97-AF65-F5344CB8AC3E}">
        <p14:creationId xmlns:p14="http://schemas.microsoft.com/office/powerpoint/2010/main" val="4175617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
          <p:cNvSpPr>
            <a:spLocks noGrp="1"/>
          </p:cNvSpPr>
          <p:nvPr>
            <p:ph type="sldNum" sz="quarter" idx="10"/>
          </p:nvPr>
        </p:nvSpPr>
        <p:spPr>
          <a:ln/>
        </p:spPr>
        <p:txBody>
          <a:bodyPr/>
          <a:lstStyle>
            <a:lvl1pPr>
              <a:defRPr/>
            </a:lvl1pPr>
          </a:lstStyle>
          <a:p>
            <a:fld id="{B1C38D86-ECE3-4FF6-83FE-50617594A992}"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34428170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endParaRPr lang="en-GB" altLang="en-US"/>
          </a:p>
        </p:txBody>
      </p:sp>
      <p:sp>
        <p:nvSpPr>
          <p:cNvPr id="3" name="Rectangle 5"/>
          <p:cNvSpPr>
            <a:spLocks noGrp="1" noChangeArrowheads="1"/>
          </p:cNvSpPr>
          <p:nvPr>
            <p:ph type="ftr" sz="quarter" idx="11"/>
          </p:nvPr>
        </p:nvSpPr>
        <p:spPr/>
        <p:txBody>
          <a:bodyPr/>
          <a:lstStyle>
            <a:lvl1pPr>
              <a:defRPr b="1"/>
            </a:lvl1pPr>
          </a:lstStyle>
          <a:p>
            <a:endParaRPr lang="en-GB" altLang="en-US"/>
          </a:p>
        </p:txBody>
      </p:sp>
      <p:sp>
        <p:nvSpPr>
          <p:cNvPr id="4" name="Rectangle 6"/>
          <p:cNvSpPr>
            <a:spLocks noGrp="1" noChangeArrowheads="1"/>
          </p:cNvSpPr>
          <p:nvPr>
            <p:ph type="sldNum" sz="quarter" idx="12"/>
          </p:nvPr>
        </p:nvSpPr>
        <p:spPr/>
        <p:txBody>
          <a:bodyPr/>
          <a:lstStyle>
            <a:lvl1pPr>
              <a:defRPr b="1"/>
            </a:lvl1pPr>
          </a:lstStyle>
          <a:p>
            <a:fld id="{735F783B-BF67-4050-9658-80EE25325D57}" type="slidenum">
              <a:rPr lang="en-GB" altLang="en-US"/>
              <a:pPr/>
              <a:t>‹#›</a:t>
            </a:fld>
            <a:endParaRPr lang="en-GB" altLang="en-US"/>
          </a:p>
        </p:txBody>
      </p:sp>
    </p:spTree>
    <p:extLst>
      <p:ext uri="{BB962C8B-B14F-4D97-AF65-F5344CB8AC3E}">
        <p14:creationId xmlns:p14="http://schemas.microsoft.com/office/powerpoint/2010/main" val="3381922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GB" altLang="en-US"/>
          </a:p>
        </p:txBody>
      </p:sp>
      <p:sp>
        <p:nvSpPr>
          <p:cNvPr id="6" name="Rectangle 5"/>
          <p:cNvSpPr>
            <a:spLocks noGrp="1" noChangeArrowheads="1"/>
          </p:cNvSpPr>
          <p:nvPr>
            <p:ph type="ftr" sz="quarter" idx="11"/>
          </p:nvPr>
        </p:nvSpPr>
        <p:spPr/>
        <p:txBody>
          <a:bodyPr/>
          <a:lstStyle>
            <a:lvl1pPr>
              <a:defRPr b="1"/>
            </a:lvl1pPr>
          </a:lstStyle>
          <a:p>
            <a:endParaRPr lang="en-GB" altLang="en-US"/>
          </a:p>
        </p:txBody>
      </p:sp>
      <p:sp>
        <p:nvSpPr>
          <p:cNvPr id="7" name="Rectangle 6"/>
          <p:cNvSpPr>
            <a:spLocks noGrp="1" noChangeArrowheads="1"/>
          </p:cNvSpPr>
          <p:nvPr>
            <p:ph type="sldNum" sz="quarter" idx="12"/>
          </p:nvPr>
        </p:nvSpPr>
        <p:spPr/>
        <p:txBody>
          <a:bodyPr/>
          <a:lstStyle>
            <a:lvl1pPr>
              <a:defRPr b="1"/>
            </a:lvl1pPr>
          </a:lstStyle>
          <a:p>
            <a:fld id="{01C658CF-E9BD-4261-9A8E-2F70D12471CD}" type="slidenum">
              <a:rPr lang="en-GB" altLang="en-US"/>
              <a:pPr/>
              <a:t>‹#›</a:t>
            </a:fld>
            <a:endParaRPr lang="en-GB" altLang="en-US"/>
          </a:p>
        </p:txBody>
      </p:sp>
    </p:spTree>
    <p:extLst>
      <p:ext uri="{BB962C8B-B14F-4D97-AF65-F5344CB8AC3E}">
        <p14:creationId xmlns:p14="http://schemas.microsoft.com/office/powerpoint/2010/main" val="237445390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GB" altLang="en-US"/>
          </a:p>
        </p:txBody>
      </p:sp>
      <p:sp>
        <p:nvSpPr>
          <p:cNvPr id="6" name="Rectangle 5"/>
          <p:cNvSpPr>
            <a:spLocks noGrp="1" noChangeArrowheads="1"/>
          </p:cNvSpPr>
          <p:nvPr>
            <p:ph type="ftr" sz="quarter" idx="11"/>
          </p:nvPr>
        </p:nvSpPr>
        <p:spPr/>
        <p:txBody>
          <a:bodyPr/>
          <a:lstStyle>
            <a:lvl1pPr>
              <a:defRPr b="1"/>
            </a:lvl1pPr>
          </a:lstStyle>
          <a:p>
            <a:endParaRPr lang="en-GB" altLang="en-US"/>
          </a:p>
        </p:txBody>
      </p:sp>
      <p:sp>
        <p:nvSpPr>
          <p:cNvPr id="7" name="Rectangle 6"/>
          <p:cNvSpPr>
            <a:spLocks noGrp="1" noChangeArrowheads="1"/>
          </p:cNvSpPr>
          <p:nvPr>
            <p:ph type="sldNum" sz="quarter" idx="12"/>
          </p:nvPr>
        </p:nvSpPr>
        <p:spPr/>
        <p:txBody>
          <a:bodyPr/>
          <a:lstStyle>
            <a:lvl1pPr>
              <a:defRPr b="1"/>
            </a:lvl1pPr>
          </a:lstStyle>
          <a:p>
            <a:fld id="{5FCD3C09-8A87-4441-9601-E063ABF170A7}" type="slidenum">
              <a:rPr lang="en-GB" altLang="en-US"/>
              <a:pPr/>
              <a:t>‹#›</a:t>
            </a:fld>
            <a:endParaRPr lang="en-GB" altLang="en-US"/>
          </a:p>
        </p:txBody>
      </p:sp>
    </p:spTree>
    <p:extLst>
      <p:ext uri="{BB962C8B-B14F-4D97-AF65-F5344CB8AC3E}">
        <p14:creationId xmlns:p14="http://schemas.microsoft.com/office/powerpoint/2010/main" val="35415652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GB" altLang="en-US"/>
          </a:p>
        </p:txBody>
      </p:sp>
      <p:sp>
        <p:nvSpPr>
          <p:cNvPr id="5" name="Rectangle 5"/>
          <p:cNvSpPr>
            <a:spLocks noGrp="1" noChangeArrowheads="1"/>
          </p:cNvSpPr>
          <p:nvPr>
            <p:ph type="ftr" sz="quarter" idx="11"/>
          </p:nvPr>
        </p:nvSpPr>
        <p:spPr/>
        <p:txBody>
          <a:bodyPr/>
          <a:lstStyle>
            <a:lvl1pPr>
              <a:defRPr b="1"/>
            </a:lvl1pPr>
          </a:lstStyle>
          <a:p>
            <a:endParaRPr lang="en-GB" altLang="en-US"/>
          </a:p>
        </p:txBody>
      </p:sp>
      <p:sp>
        <p:nvSpPr>
          <p:cNvPr id="6" name="Rectangle 6"/>
          <p:cNvSpPr>
            <a:spLocks noGrp="1" noChangeArrowheads="1"/>
          </p:cNvSpPr>
          <p:nvPr>
            <p:ph type="sldNum" sz="quarter" idx="12"/>
          </p:nvPr>
        </p:nvSpPr>
        <p:spPr/>
        <p:txBody>
          <a:bodyPr/>
          <a:lstStyle>
            <a:lvl1pPr>
              <a:defRPr b="1"/>
            </a:lvl1pPr>
          </a:lstStyle>
          <a:p>
            <a:fld id="{B57DC003-DBBE-4C43-AA3C-9489256704FF}" type="slidenum">
              <a:rPr lang="en-GB" altLang="en-US"/>
              <a:pPr/>
              <a:t>‹#›</a:t>
            </a:fld>
            <a:endParaRPr lang="en-GB" altLang="en-US"/>
          </a:p>
        </p:txBody>
      </p:sp>
    </p:spTree>
    <p:extLst>
      <p:ext uri="{BB962C8B-B14F-4D97-AF65-F5344CB8AC3E}">
        <p14:creationId xmlns:p14="http://schemas.microsoft.com/office/powerpoint/2010/main" val="30425299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GB" altLang="en-US"/>
          </a:p>
        </p:txBody>
      </p:sp>
      <p:sp>
        <p:nvSpPr>
          <p:cNvPr id="5" name="Rectangle 5"/>
          <p:cNvSpPr>
            <a:spLocks noGrp="1" noChangeArrowheads="1"/>
          </p:cNvSpPr>
          <p:nvPr>
            <p:ph type="ftr" sz="quarter" idx="11"/>
          </p:nvPr>
        </p:nvSpPr>
        <p:spPr/>
        <p:txBody>
          <a:bodyPr/>
          <a:lstStyle>
            <a:lvl1pPr>
              <a:defRPr b="1"/>
            </a:lvl1pPr>
          </a:lstStyle>
          <a:p>
            <a:endParaRPr lang="en-GB" altLang="en-US"/>
          </a:p>
        </p:txBody>
      </p:sp>
      <p:sp>
        <p:nvSpPr>
          <p:cNvPr id="6" name="Rectangle 6"/>
          <p:cNvSpPr>
            <a:spLocks noGrp="1" noChangeArrowheads="1"/>
          </p:cNvSpPr>
          <p:nvPr>
            <p:ph type="sldNum" sz="quarter" idx="12"/>
          </p:nvPr>
        </p:nvSpPr>
        <p:spPr/>
        <p:txBody>
          <a:bodyPr/>
          <a:lstStyle>
            <a:lvl1pPr>
              <a:defRPr b="1"/>
            </a:lvl1pPr>
          </a:lstStyle>
          <a:p>
            <a:fld id="{C58CB41F-4CA4-4AAC-9440-1BABBA4FDE09}" type="slidenum">
              <a:rPr lang="en-GB" altLang="en-US"/>
              <a:pPr/>
              <a:t>‹#›</a:t>
            </a:fld>
            <a:endParaRPr lang="en-GB" altLang="en-US"/>
          </a:p>
        </p:txBody>
      </p:sp>
    </p:spTree>
    <p:extLst>
      <p:ext uri="{BB962C8B-B14F-4D97-AF65-F5344CB8AC3E}">
        <p14:creationId xmlns:p14="http://schemas.microsoft.com/office/powerpoint/2010/main" val="318160290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12" name="Freeform 1047"/>
            <p:cNvSpPr>
              <a:spLocks/>
            </p:cNvSpPr>
            <p:nvPr/>
          </p:nvSpPr>
          <p:spPr bwMode="hidden">
            <a:xfrm>
              <a:off x="5041" y="0"/>
              <a:ext cx="719" cy="845"/>
            </a:xfrm>
            <a:custGeom>
              <a:avLst/>
              <a:gdLst>
                <a:gd name="T0" fmla="*/ 735 w 717"/>
                <a:gd name="T1" fmla="*/ 845 h 845"/>
                <a:gd name="T2" fmla="*/ 735 w 717"/>
                <a:gd name="T3" fmla="*/ 821 h 845"/>
                <a:gd name="T4" fmla="*/ 592 w 717"/>
                <a:gd name="T5" fmla="*/ 605 h 845"/>
                <a:gd name="T6" fmla="*/ 415 w 717"/>
                <a:gd name="T7" fmla="*/ 396 h 845"/>
                <a:gd name="T8" fmla="*/ 230 w 717"/>
                <a:gd name="T9" fmla="*/ 192 h 845"/>
                <a:gd name="T10" fmla="*/ 17 w 717"/>
                <a:gd name="T11" fmla="*/ 0 h 845"/>
                <a:gd name="T12" fmla="*/ 0 w 717"/>
                <a:gd name="T13" fmla="*/ 0 h 845"/>
                <a:gd name="T14" fmla="*/ 218 w 717"/>
                <a:gd name="T15" fmla="*/ 198 h 845"/>
                <a:gd name="T16" fmla="*/ 409 w 717"/>
                <a:gd name="T17" fmla="*/ 408 h 845"/>
                <a:gd name="T18" fmla="*/ 586 w 717"/>
                <a:gd name="T19" fmla="*/ 623 h 845"/>
                <a:gd name="T20" fmla="*/ 735 w 717"/>
                <a:gd name="T21" fmla="*/ 845 h 845"/>
                <a:gd name="T22" fmla="*/ 73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 name="Freeform 1048"/>
            <p:cNvSpPr>
              <a:spLocks/>
            </p:cNvSpPr>
            <p:nvPr/>
          </p:nvSpPr>
          <p:spPr bwMode="hidden">
            <a:xfrm>
              <a:off x="5352" y="0"/>
              <a:ext cx="408" cy="414"/>
            </a:xfrm>
            <a:custGeom>
              <a:avLst/>
              <a:gdLst>
                <a:gd name="T0" fmla="*/ 416 w 407"/>
                <a:gd name="T1" fmla="*/ 414 h 414"/>
                <a:gd name="T2" fmla="*/ 416 w 407"/>
                <a:gd name="T3" fmla="*/ 396 h 414"/>
                <a:gd name="T4" fmla="*/ 231 w 407"/>
                <a:gd name="T5" fmla="*/ 192 h 414"/>
                <a:gd name="T6" fmla="*/ 12 w 407"/>
                <a:gd name="T7" fmla="*/ 0 h 414"/>
                <a:gd name="T8" fmla="*/ 0 w 407"/>
                <a:gd name="T9" fmla="*/ 0 h 414"/>
                <a:gd name="T10" fmla="*/ 108 w 407"/>
                <a:gd name="T11" fmla="*/ 102 h 414"/>
                <a:gd name="T12" fmla="*/ 225 w 407"/>
                <a:gd name="T13" fmla="*/ 204 h 414"/>
                <a:gd name="T14" fmla="*/ 416 w 407"/>
                <a:gd name="T15" fmla="*/ 414 h 414"/>
                <a:gd name="T16" fmla="*/ 416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15" name="Freeform 1050"/>
            <p:cNvSpPr>
              <a:spLocks/>
            </p:cNvSpPr>
            <p:nvPr/>
          </p:nvSpPr>
          <p:spPr bwMode="hidden">
            <a:xfrm>
              <a:off x="6" y="0"/>
              <a:ext cx="588" cy="599"/>
            </a:xfrm>
            <a:custGeom>
              <a:avLst/>
              <a:gdLst>
                <a:gd name="T0" fmla="*/ 604 w 586"/>
                <a:gd name="T1" fmla="*/ 0 h 599"/>
                <a:gd name="T2" fmla="*/ 586 w 586"/>
                <a:gd name="T3" fmla="*/ 0 h 599"/>
                <a:gd name="T4" fmla="*/ 416 w 586"/>
                <a:gd name="T5" fmla="*/ 132 h 599"/>
                <a:gd name="T6" fmla="*/ 266 w 586"/>
                <a:gd name="T7" fmla="*/ 270 h 599"/>
                <a:gd name="T8" fmla="*/ 120 w 586"/>
                <a:gd name="T9" fmla="*/ 420 h 599"/>
                <a:gd name="T10" fmla="*/ 0 w 586"/>
                <a:gd name="T11" fmla="*/ 575 h 599"/>
                <a:gd name="T12" fmla="*/ 0 w 586"/>
                <a:gd name="T13" fmla="*/ 599 h 599"/>
                <a:gd name="T14" fmla="*/ 120 w 586"/>
                <a:gd name="T15" fmla="*/ 432 h 599"/>
                <a:gd name="T16" fmla="*/ 266 w 586"/>
                <a:gd name="T17" fmla="*/ 282 h 599"/>
                <a:gd name="T18" fmla="*/ 422 w 586"/>
                <a:gd name="T19" fmla="*/ 138 h 599"/>
                <a:gd name="T20" fmla="*/ 604 w 586"/>
                <a:gd name="T21" fmla="*/ 0 h 599"/>
                <a:gd name="T22" fmla="*/ 60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 name="Freeform 1051"/>
            <p:cNvSpPr>
              <a:spLocks/>
            </p:cNvSpPr>
            <p:nvPr/>
          </p:nvSpPr>
          <p:spPr bwMode="hidden">
            <a:xfrm>
              <a:off x="6" y="0"/>
              <a:ext cx="270" cy="252"/>
            </a:xfrm>
            <a:custGeom>
              <a:avLst/>
              <a:gdLst>
                <a:gd name="T0" fmla="*/ 278 w 269"/>
                <a:gd name="T1" fmla="*/ 0 h 252"/>
                <a:gd name="T2" fmla="*/ 26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8 w 269"/>
                <a:gd name="T15" fmla="*/ 0 h 252"/>
                <a:gd name="T16" fmla="*/ 278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b="1"/>
            </a:lvl1pPr>
          </a:lstStyle>
          <a:p>
            <a:endParaRPr lang="en-US" altLang="en-US"/>
          </a:p>
        </p:txBody>
      </p:sp>
      <p:sp>
        <p:nvSpPr>
          <p:cNvPr id="42" name="Rectangle 1066"/>
          <p:cNvSpPr>
            <a:spLocks noGrp="1" noChangeArrowheads="1"/>
          </p:cNvSpPr>
          <p:nvPr>
            <p:ph type="ftr" sz="quarter" idx="11"/>
          </p:nvPr>
        </p:nvSpPr>
        <p:spPr/>
        <p:txBody>
          <a:bodyPr/>
          <a:lstStyle>
            <a:lvl1pPr>
              <a:defRPr b="1"/>
            </a:lvl1pPr>
          </a:lstStyle>
          <a:p>
            <a:endParaRPr lang="en-US" altLang="en-US"/>
          </a:p>
        </p:txBody>
      </p:sp>
      <p:sp>
        <p:nvSpPr>
          <p:cNvPr id="43" name="Rectangle 1067"/>
          <p:cNvSpPr>
            <a:spLocks noGrp="1" noChangeArrowheads="1"/>
          </p:cNvSpPr>
          <p:nvPr>
            <p:ph type="sldNum" sz="quarter" idx="12"/>
          </p:nvPr>
        </p:nvSpPr>
        <p:spPr/>
        <p:txBody>
          <a:bodyPr/>
          <a:lstStyle>
            <a:lvl1pPr>
              <a:defRPr b="1"/>
            </a:lvl1pPr>
          </a:lstStyle>
          <a:p>
            <a:fld id="{7BCCAD9F-D82C-4A0C-AF16-03B8645D2249}" type="slidenum">
              <a:rPr lang="en-US" altLang="en-US"/>
              <a:pPr/>
              <a:t>‹#›</a:t>
            </a:fld>
            <a:endParaRPr lang="en-US" altLang="en-US" sz="1400"/>
          </a:p>
        </p:txBody>
      </p:sp>
    </p:spTree>
    <p:extLst>
      <p:ext uri="{BB962C8B-B14F-4D97-AF65-F5344CB8AC3E}">
        <p14:creationId xmlns:p14="http://schemas.microsoft.com/office/powerpoint/2010/main" val="34978540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endParaRPr lang="en-US" altLang="en-US"/>
          </a:p>
        </p:txBody>
      </p:sp>
      <p:sp>
        <p:nvSpPr>
          <p:cNvPr id="5" name="Rectangle 1065"/>
          <p:cNvSpPr>
            <a:spLocks noGrp="1" noChangeArrowheads="1"/>
          </p:cNvSpPr>
          <p:nvPr>
            <p:ph type="ftr" sz="quarter" idx="11"/>
          </p:nvPr>
        </p:nvSpPr>
        <p:spPr/>
        <p:txBody>
          <a:bodyPr/>
          <a:lstStyle>
            <a:lvl1pPr>
              <a:defRPr b="1"/>
            </a:lvl1pPr>
          </a:lstStyle>
          <a:p>
            <a:endParaRPr lang="en-US" altLang="en-US"/>
          </a:p>
        </p:txBody>
      </p:sp>
      <p:sp>
        <p:nvSpPr>
          <p:cNvPr id="6" name="Rectangle 1066"/>
          <p:cNvSpPr>
            <a:spLocks noGrp="1" noChangeArrowheads="1"/>
          </p:cNvSpPr>
          <p:nvPr>
            <p:ph type="sldNum" sz="quarter" idx="12"/>
          </p:nvPr>
        </p:nvSpPr>
        <p:spPr/>
        <p:txBody>
          <a:bodyPr/>
          <a:lstStyle>
            <a:lvl1pPr>
              <a:defRPr b="1"/>
            </a:lvl1pPr>
          </a:lstStyle>
          <a:p>
            <a:fld id="{5A49E144-2110-4B61-99F3-970E5B01105A}" type="slidenum">
              <a:rPr lang="en-US" altLang="en-US"/>
              <a:pPr/>
              <a:t>‹#›</a:t>
            </a:fld>
            <a:endParaRPr lang="en-US" altLang="en-US" sz="1400"/>
          </a:p>
        </p:txBody>
      </p:sp>
    </p:spTree>
    <p:extLst>
      <p:ext uri="{BB962C8B-B14F-4D97-AF65-F5344CB8AC3E}">
        <p14:creationId xmlns:p14="http://schemas.microsoft.com/office/powerpoint/2010/main" val="59569372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p:txBody>
          <a:bodyPr/>
          <a:lstStyle>
            <a:lvl1pPr>
              <a:defRPr b="1"/>
            </a:lvl1pPr>
          </a:lstStyle>
          <a:p>
            <a:endParaRPr lang="en-US" altLang="en-US"/>
          </a:p>
        </p:txBody>
      </p:sp>
      <p:sp>
        <p:nvSpPr>
          <p:cNvPr id="5" name="Rectangle 1065"/>
          <p:cNvSpPr>
            <a:spLocks noGrp="1" noChangeArrowheads="1"/>
          </p:cNvSpPr>
          <p:nvPr>
            <p:ph type="ftr" sz="quarter" idx="11"/>
          </p:nvPr>
        </p:nvSpPr>
        <p:spPr/>
        <p:txBody>
          <a:bodyPr/>
          <a:lstStyle>
            <a:lvl1pPr>
              <a:defRPr b="1"/>
            </a:lvl1pPr>
          </a:lstStyle>
          <a:p>
            <a:endParaRPr lang="en-US" altLang="en-US"/>
          </a:p>
        </p:txBody>
      </p:sp>
      <p:sp>
        <p:nvSpPr>
          <p:cNvPr id="6" name="Rectangle 1066"/>
          <p:cNvSpPr>
            <a:spLocks noGrp="1" noChangeArrowheads="1"/>
          </p:cNvSpPr>
          <p:nvPr>
            <p:ph type="sldNum" sz="quarter" idx="12"/>
          </p:nvPr>
        </p:nvSpPr>
        <p:spPr/>
        <p:txBody>
          <a:bodyPr/>
          <a:lstStyle>
            <a:lvl1pPr>
              <a:defRPr b="1"/>
            </a:lvl1pPr>
          </a:lstStyle>
          <a:p>
            <a:fld id="{C21CFF67-35C3-4E56-AFAF-18C5579316BA}" type="slidenum">
              <a:rPr lang="en-US" altLang="en-US"/>
              <a:pPr/>
              <a:t>‹#›</a:t>
            </a:fld>
            <a:endParaRPr lang="en-US" altLang="en-US" sz="1400"/>
          </a:p>
        </p:txBody>
      </p:sp>
    </p:spTree>
    <p:extLst>
      <p:ext uri="{BB962C8B-B14F-4D97-AF65-F5344CB8AC3E}">
        <p14:creationId xmlns:p14="http://schemas.microsoft.com/office/powerpoint/2010/main" val="212694815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p:txBody>
          <a:bodyPr/>
          <a:lstStyle>
            <a:lvl1pPr>
              <a:defRPr b="1"/>
            </a:lvl1pPr>
          </a:lstStyle>
          <a:p>
            <a:endParaRPr lang="en-US" altLang="en-US"/>
          </a:p>
        </p:txBody>
      </p:sp>
      <p:sp>
        <p:nvSpPr>
          <p:cNvPr id="6" name="Rectangle 1065"/>
          <p:cNvSpPr>
            <a:spLocks noGrp="1" noChangeArrowheads="1"/>
          </p:cNvSpPr>
          <p:nvPr>
            <p:ph type="ftr" sz="quarter" idx="11"/>
          </p:nvPr>
        </p:nvSpPr>
        <p:spPr/>
        <p:txBody>
          <a:bodyPr/>
          <a:lstStyle>
            <a:lvl1pPr>
              <a:defRPr b="1"/>
            </a:lvl1pPr>
          </a:lstStyle>
          <a:p>
            <a:endParaRPr lang="en-US" altLang="en-US"/>
          </a:p>
        </p:txBody>
      </p:sp>
      <p:sp>
        <p:nvSpPr>
          <p:cNvPr id="7" name="Rectangle 1066"/>
          <p:cNvSpPr>
            <a:spLocks noGrp="1" noChangeArrowheads="1"/>
          </p:cNvSpPr>
          <p:nvPr>
            <p:ph type="sldNum" sz="quarter" idx="12"/>
          </p:nvPr>
        </p:nvSpPr>
        <p:spPr/>
        <p:txBody>
          <a:bodyPr/>
          <a:lstStyle>
            <a:lvl1pPr>
              <a:defRPr b="1"/>
            </a:lvl1pPr>
          </a:lstStyle>
          <a:p>
            <a:fld id="{4FD1F42B-133E-4A91-B162-5CDE606C102D}" type="slidenum">
              <a:rPr lang="en-US" altLang="en-US"/>
              <a:pPr/>
              <a:t>‹#›</a:t>
            </a:fld>
            <a:endParaRPr lang="en-US" altLang="en-US" sz="1400"/>
          </a:p>
        </p:txBody>
      </p:sp>
    </p:spTree>
    <p:extLst>
      <p:ext uri="{BB962C8B-B14F-4D97-AF65-F5344CB8AC3E}">
        <p14:creationId xmlns:p14="http://schemas.microsoft.com/office/powerpoint/2010/main" val="183725978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p:txBody>
          <a:bodyPr/>
          <a:lstStyle>
            <a:lvl1pPr>
              <a:defRPr b="1"/>
            </a:lvl1pPr>
          </a:lstStyle>
          <a:p>
            <a:endParaRPr lang="en-US" altLang="en-US"/>
          </a:p>
        </p:txBody>
      </p:sp>
      <p:sp>
        <p:nvSpPr>
          <p:cNvPr id="8" name="Rectangle 1065"/>
          <p:cNvSpPr>
            <a:spLocks noGrp="1" noChangeArrowheads="1"/>
          </p:cNvSpPr>
          <p:nvPr>
            <p:ph type="ftr" sz="quarter" idx="11"/>
          </p:nvPr>
        </p:nvSpPr>
        <p:spPr/>
        <p:txBody>
          <a:bodyPr/>
          <a:lstStyle>
            <a:lvl1pPr>
              <a:defRPr b="1"/>
            </a:lvl1pPr>
          </a:lstStyle>
          <a:p>
            <a:endParaRPr lang="en-US" altLang="en-US"/>
          </a:p>
        </p:txBody>
      </p:sp>
      <p:sp>
        <p:nvSpPr>
          <p:cNvPr id="9" name="Rectangle 1066"/>
          <p:cNvSpPr>
            <a:spLocks noGrp="1" noChangeArrowheads="1"/>
          </p:cNvSpPr>
          <p:nvPr>
            <p:ph type="sldNum" sz="quarter" idx="12"/>
          </p:nvPr>
        </p:nvSpPr>
        <p:spPr/>
        <p:txBody>
          <a:bodyPr/>
          <a:lstStyle>
            <a:lvl1pPr>
              <a:defRPr b="1"/>
            </a:lvl1pPr>
          </a:lstStyle>
          <a:p>
            <a:fld id="{88F9A904-78E5-4DFA-B986-8BECF81230E5}" type="slidenum">
              <a:rPr lang="en-US" altLang="en-US"/>
              <a:pPr/>
              <a:t>‹#›</a:t>
            </a:fld>
            <a:endParaRPr lang="en-US" altLang="en-US" sz="1400"/>
          </a:p>
        </p:txBody>
      </p:sp>
    </p:spTree>
    <p:extLst>
      <p:ext uri="{BB962C8B-B14F-4D97-AF65-F5344CB8AC3E}">
        <p14:creationId xmlns:p14="http://schemas.microsoft.com/office/powerpoint/2010/main" val="123329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4267200"/>
            <a:ext cx="3124200" cy="259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4267200"/>
            <a:ext cx="3124200" cy="259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p:cNvSpPr>
            <a:spLocks noGrp="1"/>
          </p:cNvSpPr>
          <p:nvPr>
            <p:ph type="sldNum" sz="quarter" idx="10"/>
          </p:nvPr>
        </p:nvSpPr>
        <p:spPr>
          <a:ln/>
        </p:spPr>
        <p:txBody>
          <a:bodyPr/>
          <a:lstStyle>
            <a:lvl1pPr>
              <a:defRPr/>
            </a:lvl1pPr>
          </a:lstStyle>
          <a:p>
            <a:fld id="{56E33BF3-325D-4425-B739-8346D40B37D4}"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371135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4"/>
          <p:cNvSpPr>
            <a:spLocks noGrp="1" noChangeArrowheads="1"/>
          </p:cNvSpPr>
          <p:nvPr>
            <p:ph type="dt" sz="half" idx="10"/>
          </p:nvPr>
        </p:nvSpPr>
        <p:spPr/>
        <p:txBody>
          <a:bodyPr/>
          <a:lstStyle>
            <a:lvl1pPr>
              <a:defRPr b="1"/>
            </a:lvl1pPr>
          </a:lstStyle>
          <a:p>
            <a:endParaRPr lang="en-US" altLang="en-US"/>
          </a:p>
        </p:txBody>
      </p:sp>
      <p:sp>
        <p:nvSpPr>
          <p:cNvPr id="4" name="Rectangle 1065"/>
          <p:cNvSpPr>
            <a:spLocks noGrp="1" noChangeArrowheads="1"/>
          </p:cNvSpPr>
          <p:nvPr>
            <p:ph type="ftr" sz="quarter" idx="11"/>
          </p:nvPr>
        </p:nvSpPr>
        <p:spPr/>
        <p:txBody>
          <a:bodyPr/>
          <a:lstStyle>
            <a:lvl1pPr>
              <a:defRPr b="1"/>
            </a:lvl1pPr>
          </a:lstStyle>
          <a:p>
            <a:endParaRPr lang="en-US" altLang="en-US"/>
          </a:p>
        </p:txBody>
      </p:sp>
      <p:sp>
        <p:nvSpPr>
          <p:cNvPr id="5" name="Rectangle 1066"/>
          <p:cNvSpPr>
            <a:spLocks noGrp="1" noChangeArrowheads="1"/>
          </p:cNvSpPr>
          <p:nvPr>
            <p:ph type="sldNum" sz="quarter" idx="12"/>
          </p:nvPr>
        </p:nvSpPr>
        <p:spPr/>
        <p:txBody>
          <a:bodyPr/>
          <a:lstStyle>
            <a:lvl1pPr>
              <a:defRPr b="1"/>
            </a:lvl1pPr>
          </a:lstStyle>
          <a:p>
            <a:fld id="{AA64EB9F-2F38-4F10-877D-F0121001FDD0}" type="slidenum">
              <a:rPr lang="en-US" altLang="en-US"/>
              <a:pPr/>
              <a:t>‹#›</a:t>
            </a:fld>
            <a:endParaRPr lang="en-US" altLang="en-US" sz="1400"/>
          </a:p>
        </p:txBody>
      </p:sp>
    </p:spTree>
    <p:extLst>
      <p:ext uri="{BB962C8B-B14F-4D97-AF65-F5344CB8AC3E}">
        <p14:creationId xmlns:p14="http://schemas.microsoft.com/office/powerpoint/2010/main" val="36048109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p:txBody>
          <a:bodyPr/>
          <a:lstStyle>
            <a:lvl1pPr>
              <a:defRPr b="1"/>
            </a:lvl1pPr>
          </a:lstStyle>
          <a:p>
            <a:endParaRPr lang="en-US" altLang="en-US"/>
          </a:p>
        </p:txBody>
      </p:sp>
      <p:sp>
        <p:nvSpPr>
          <p:cNvPr id="3" name="Rectangle 1065"/>
          <p:cNvSpPr>
            <a:spLocks noGrp="1" noChangeArrowheads="1"/>
          </p:cNvSpPr>
          <p:nvPr>
            <p:ph type="ftr" sz="quarter" idx="11"/>
          </p:nvPr>
        </p:nvSpPr>
        <p:spPr/>
        <p:txBody>
          <a:bodyPr/>
          <a:lstStyle>
            <a:lvl1pPr>
              <a:defRPr b="1"/>
            </a:lvl1pPr>
          </a:lstStyle>
          <a:p>
            <a:endParaRPr lang="en-US" altLang="en-US"/>
          </a:p>
        </p:txBody>
      </p:sp>
      <p:sp>
        <p:nvSpPr>
          <p:cNvPr id="4" name="Rectangle 1066"/>
          <p:cNvSpPr>
            <a:spLocks noGrp="1" noChangeArrowheads="1"/>
          </p:cNvSpPr>
          <p:nvPr>
            <p:ph type="sldNum" sz="quarter" idx="12"/>
          </p:nvPr>
        </p:nvSpPr>
        <p:spPr/>
        <p:txBody>
          <a:bodyPr/>
          <a:lstStyle>
            <a:lvl1pPr>
              <a:defRPr b="1"/>
            </a:lvl1pPr>
          </a:lstStyle>
          <a:p>
            <a:fld id="{6FEE1758-E944-414E-A506-7FBF8BD9C4C8}" type="slidenum">
              <a:rPr lang="en-US" altLang="en-US"/>
              <a:pPr/>
              <a:t>‹#›</a:t>
            </a:fld>
            <a:endParaRPr lang="en-US" altLang="en-US" sz="1400"/>
          </a:p>
        </p:txBody>
      </p:sp>
    </p:spTree>
    <p:extLst>
      <p:ext uri="{BB962C8B-B14F-4D97-AF65-F5344CB8AC3E}">
        <p14:creationId xmlns:p14="http://schemas.microsoft.com/office/powerpoint/2010/main" val="40528827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a:lvl1pPr>
          </a:lstStyle>
          <a:p>
            <a:endParaRPr lang="en-US" altLang="en-US"/>
          </a:p>
        </p:txBody>
      </p:sp>
      <p:sp>
        <p:nvSpPr>
          <p:cNvPr id="6" name="Rectangle 1065"/>
          <p:cNvSpPr>
            <a:spLocks noGrp="1" noChangeArrowheads="1"/>
          </p:cNvSpPr>
          <p:nvPr>
            <p:ph type="ftr" sz="quarter" idx="11"/>
          </p:nvPr>
        </p:nvSpPr>
        <p:spPr/>
        <p:txBody>
          <a:bodyPr/>
          <a:lstStyle>
            <a:lvl1pPr>
              <a:defRPr b="1"/>
            </a:lvl1pPr>
          </a:lstStyle>
          <a:p>
            <a:endParaRPr lang="en-US" altLang="en-US"/>
          </a:p>
        </p:txBody>
      </p:sp>
      <p:sp>
        <p:nvSpPr>
          <p:cNvPr id="7" name="Rectangle 1066"/>
          <p:cNvSpPr>
            <a:spLocks noGrp="1" noChangeArrowheads="1"/>
          </p:cNvSpPr>
          <p:nvPr>
            <p:ph type="sldNum" sz="quarter" idx="12"/>
          </p:nvPr>
        </p:nvSpPr>
        <p:spPr/>
        <p:txBody>
          <a:bodyPr/>
          <a:lstStyle>
            <a:lvl1pPr>
              <a:defRPr b="1"/>
            </a:lvl1pPr>
          </a:lstStyle>
          <a:p>
            <a:fld id="{62DD69DA-D30E-435B-98CD-803A285B6C88}" type="slidenum">
              <a:rPr lang="en-US" altLang="en-US"/>
              <a:pPr/>
              <a:t>‹#›</a:t>
            </a:fld>
            <a:endParaRPr lang="en-US" altLang="en-US" sz="1400"/>
          </a:p>
        </p:txBody>
      </p:sp>
    </p:spTree>
    <p:extLst>
      <p:ext uri="{BB962C8B-B14F-4D97-AF65-F5344CB8AC3E}">
        <p14:creationId xmlns:p14="http://schemas.microsoft.com/office/powerpoint/2010/main" val="1196936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a:lvl1pPr>
          </a:lstStyle>
          <a:p>
            <a:endParaRPr lang="en-US" altLang="en-US"/>
          </a:p>
        </p:txBody>
      </p:sp>
      <p:sp>
        <p:nvSpPr>
          <p:cNvPr id="6" name="Rectangle 1065"/>
          <p:cNvSpPr>
            <a:spLocks noGrp="1" noChangeArrowheads="1"/>
          </p:cNvSpPr>
          <p:nvPr>
            <p:ph type="ftr" sz="quarter" idx="11"/>
          </p:nvPr>
        </p:nvSpPr>
        <p:spPr/>
        <p:txBody>
          <a:bodyPr/>
          <a:lstStyle>
            <a:lvl1pPr>
              <a:defRPr b="1"/>
            </a:lvl1pPr>
          </a:lstStyle>
          <a:p>
            <a:endParaRPr lang="en-US" altLang="en-US"/>
          </a:p>
        </p:txBody>
      </p:sp>
      <p:sp>
        <p:nvSpPr>
          <p:cNvPr id="7" name="Rectangle 1066"/>
          <p:cNvSpPr>
            <a:spLocks noGrp="1" noChangeArrowheads="1"/>
          </p:cNvSpPr>
          <p:nvPr>
            <p:ph type="sldNum" sz="quarter" idx="12"/>
          </p:nvPr>
        </p:nvSpPr>
        <p:spPr/>
        <p:txBody>
          <a:bodyPr/>
          <a:lstStyle>
            <a:lvl1pPr>
              <a:defRPr b="1"/>
            </a:lvl1pPr>
          </a:lstStyle>
          <a:p>
            <a:fld id="{9BE3A649-3B90-470E-A5E3-62BF4B219115}" type="slidenum">
              <a:rPr lang="en-US" altLang="en-US"/>
              <a:pPr/>
              <a:t>‹#›</a:t>
            </a:fld>
            <a:endParaRPr lang="en-US" altLang="en-US" sz="1400"/>
          </a:p>
        </p:txBody>
      </p:sp>
    </p:spTree>
    <p:extLst>
      <p:ext uri="{BB962C8B-B14F-4D97-AF65-F5344CB8AC3E}">
        <p14:creationId xmlns:p14="http://schemas.microsoft.com/office/powerpoint/2010/main" val="39797355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endParaRPr lang="en-US" altLang="en-US"/>
          </a:p>
        </p:txBody>
      </p:sp>
      <p:sp>
        <p:nvSpPr>
          <p:cNvPr id="5" name="Rectangle 1065"/>
          <p:cNvSpPr>
            <a:spLocks noGrp="1" noChangeArrowheads="1"/>
          </p:cNvSpPr>
          <p:nvPr>
            <p:ph type="ftr" sz="quarter" idx="11"/>
          </p:nvPr>
        </p:nvSpPr>
        <p:spPr/>
        <p:txBody>
          <a:bodyPr/>
          <a:lstStyle>
            <a:lvl1pPr>
              <a:defRPr b="1"/>
            </a:lvl1pPr>
          </a:lstStyle>
          <a:p>
            <a:endParaRPr lang="en-US" altLang="en-US"/>
          </a:p>
        </p:txBody>
      </p:sp>
      <p:sp>
        <p:nvSpPr>
          <p:cNvPr id="6" name="Rectangle 1066"/>
          <p:cNvSpPr>
            <a:spLocks noGrp="1" noChangeArrowheads="1"/>
          </p:cNvSpPr>
          <p:nvPr>
            <p:ph type="sldNum" sz="quarter" idx="12"/>
          </p:nvPr>
        </p:nvSpPr>
        <p:spPr/>
        <p:txBody>
          <a:bodyPr/>
          <a:lstStyle>
            <a:lvl1pPr>
              <a:defRPr b="1"/>
            </a:lvl1pPr>
          </a:lstStyle>
          <a:p>
            <a:fld id="{35D1A218-B949-4A49-B54F-793A8CF6A5B3}" type="slidenum">
              <a:rPr lang="en-US" altLang="en-US"/>
              <a:pPr/>
              <a:t>‹#›</a:t>
            </a:fld>
            <a:endParaRPr lang="en-US" altLang="en-US" sz="1400"/>
          </a:p>
        </p:txBody>
      </p:sp>
    </p:spTree>
    <p:extLst>
      <p:ext uri="{BB962C8B-B14F-4D97-AF65-F5344CB8AC3E}">
        <p14:creationId xmlns:p14="http://schemas.microsoft.com/office/powerpoint/2010/main" val="11428057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endParaRPr lang="en-US" altLang="en-US"/>
          </a:p>
        </p:txBody>
      </p:sp>
      <p:sp>
        <p:nvSpPr>
          <p:cNvPr id="5" name="Rectangle 1065"/>
          <p:cNvSpPr>
            <a:spLocks noGrp="1" noChangeArrowheads="1"/>
          </p:cNvSpPr>
          <p:nvPr>
            <p:ph type="ftr" sz="quarter" idx="11"/>
          </p:nvPr>
        </p:nvSpPr>
        <p:spPr/>
        <p:txBody>
          <a:bodyPr/>
          <a:lstStyle>
            <a:lvl1pPr>
              <a:defRPr b="1"/>
            </a:lvl1pPr>
          </a:lstStyle>
          <a:p>
            <a:endParaRPr lang="en-US" altLang="en-US"/>
          </a:p>
        </p:txBody>
      </p:sp>
      <p:sp>
        <p:nvSpPr>
          <p:cNvPr id="6" name="Rectangle 1066"/>
          <p:cNvSpPr>
            <a:spLocks noGrp="1" noChangeArrowheads="1"/>
          </p:cNvSpPr>
          <p:nvPr>
            <p:ph type="sldNum" sz="quarter" idx="12"/>
          </p:nvPr>
        </p:nvSpPr>
        <p:spPr/>
        <p:txBody>
          <a:bodyPr/>
          <a:lstStyle>
            <a:lvl1pPr>
              <a:defRPr b="1"/>
            </a:lvl1pPr>
          </a:lstStyle>
          <a:p>
            <a:fld id="{5D894A44-2ACF-4985-A70B-87633F353725}" type="slidenum">
              <a:rPr lang="en-US" altLang="en-US"/>
              <a:pPr/>
              <a:t>‹#›</a:t>
            </a:fld>
            <a:endParaRPr lang="en-US" altLang="en-US" sz="1400"/>
          </a:p>
        </p:txBody>
      </p:sp>
    </p:spTree>
    <p:extLst>
      <p:ext uri="{BB962C8B-B14F-4D97-AF65-F5344CB8AC3E}">
        <p14:creationId xmlns:p14="http://schemas.microsoft.com/office/powerpoint/2010/main" val="311300513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41880773"/>
      </p:ext>
    </p:extLst>
  </p:cSld>
  <p:clrMapOvr>
    <a:masterClrMapping/>
  </p:clrMapOvr>
  <p:transition>
    <p:cu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32908"/>
      </p:ext>
    </p:extLst>
  </p:cSld>
  <p:clrMapOvr>
    <a:masterClrMapping/>
  </p:clrMapOvr>
  <p:transition>
    <p:cu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33901005"/>
      </p:ext>
    </p:extLst>
  </p:cSld>
  <p:clrMapOvr>
    <a:masterClrMapping/>
  </p:clrMapOvr>
  <p:transition>
    <p:cu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456328"/>
      </p:ext>
    </p:extLst>
  </p:cSld>
  <p:clrMapOvr>
    <a:masterClrMapping/>
  </p:clrMapOvr>
  <p:transition>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
          <p:cNvSpPr>
            <a:spLocks noGrp="1"/>
          </p:cNvSpPr>
          <p:nvPr>
            <p:ph type="sldNum" sz="quarter" idx="10"/>
          </p:nvPr>
        </p:nvSpPr>
        <p:spPr>
          <a:ln/>
        </p:spPr>
        <p:txBody>
          <a:bodyPr/>
          <a:lstStyle>
            <a:lvl1pPr>
              <a:defRPr/>
            </a:lvl1pPr>
          </a:lstStyle>
          <a:p>
            <a:fld id="{EB198CD7-86E7-4621-9E7A-EE44EE8034EF}"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0979211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4033793"/>
      </p:ext>
    </p:extLst>
  </p:cSld>
  <p:clrMapOvr>
    <a:masterClrMapping/>
  </p:clrMapOvr>
  <p:transition>
    <p:cu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766263160"/>
      </p:ext>
    </p:extLst>
  </p:cSld>
  <p:clrMapOvr>
    <a:masterClrMapping/>
  </p:clrMapOvr>
  <p:transition>
    <p:cu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8359593"/>
      </p:ext>
    </p:extLst>
  </p:cSld>
  <p:clrMapOvr>
    <a:masterClrMapping/>
  </p:clrMapOvr>
  <p:transition>
    <p:cu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6158482"/>
      </p:ext>
    </p:extLst>
  </p:cSld>
  <p:clrMapOvr>
    <a:masterClrMapping/>
  </p:clrMapOvr>
  <p:transition>
    <p:cu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35105108"/>
      </p:ext>
    </p:extLst>
  </p:cSld>
  <p:clrMapOvr>
    <a:masterClrMapping/>
  </p:clrMapOvr>
  <p:transition>
    <p:cu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5419724"/>
      </p:ext>
    </p:extLst>
  </p:cSld>
  <p:clrMapOvr>
    <a:masterClrMapping/>
  </p:clrMapOvr>
  <p:transition>
    <p:cu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7114731"/>
      </p:ext>
    </p:extLst>
  </p:cSld>
  <p:clrMapOvr>
    <a:masterClrMapping/>
  </p:clrMapOvr>
  <p:transition>
    <p:cu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33BAE711-3883-4F0F-B442-8E5978C22977}" type="slidenum">
              <a:rPr lang="en-US" altLang="en-US"/>
              <a:pPr/>
              <a:t>‹#›</a:t>
            </a:fld>
            <a:endParaRPr lang="en-US" altLang="en-US"/>
          </a:p>
        </p:txBody>
      </p:sp>
    </p:spTree>
    <p:extLst>
      <p:ext uri="{BB962C8B-B14F-4D97-AF65-F5344CB8AC3E}">
        <p14:creationId xmlns:p14="http://schemas.microsoft.com/office/powerpoint/2010/main" val="23306118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D5C28D59-6467-49E9-B7D9-6DE5DC958630}" type="slidenum">
              <a:rPr lang="en-US" altLang="en-US"/>
              <a:pPr/>
              <a:t>‹#›</a:t>
            </a:fld>
            <a:endParaRPr lang="en-US" altLang="en-US"/>
          </a:p>
        </p:txBody>
      </p:sp>
    </p:spTree>
    <p:extLst>
      <p:ext uri="{BB962C8B-B14F-4D97-AF65-F5344CB8AC3E}">
        <p14:creationId xmlns:p14="http://schemas.microsoft.com/office/powerpoint/2010/main" val="26224829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E171EC36-7B71-4CC7-A88C-876F6014A723}" type="slidenum">
              <a:rPr lang="en-US" altLang="en-US"/>
              <a:pPr/>
              <a:t>‹#›</a:t>
            </a:fld>
            <a:endParaRPr lang="en-US" altLang="en-US"/>
          </a:p>
        </p:txBody>
      </p:sp>
    </p:spTree>
    <p:extLst>
      <p:ext uri="{BB962C8B-B14F-4D97-AF65-F5344CB8AC3E}">
        <p14:creationId xmlns:p14="http://schemas.microsoft.com/office/powerpoint/2010/main" val="414312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p:cNvSpPr>
            <a:spLocks noGrp="1"/>
          </p:cNvSpPr>
          <p:nvPr>
            <p:ph type="sldNum" sz="quarter" idx="10"/>
          </p:nvPr>
        </p:nvSpPr>
        <p:spPr>
          <a:ln/>
        </p:spPr>
        <p:txBody>
          <a:bodyPr/>
          <a:lstStyle>
            <a:lvl1pPr>
              <a:defRPr/>
            </a:lvl1pPr>
          </a:lstStyle>
          <a:p>
            <a:fld id="{056641F1-0268-4F17-A329-504B7644F3DD}"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71196299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9434F6A6-7959-4BAD-8252-38188C8D5C9B}" type="slidenum">
              <a:rPr lang="en-US" altLang="en-US"/>
              <a:pPr/>
              <a:t>‹#›</a:t>
            </a:fld>
            <a:endParaRPr lang="en-US" altLang="en-US"/>
          </a:p>
        </p:txBody>
      </p:sp>
    </p:spTree>
    <p:extLst>
      <p:ext uri="{BB962C8B-B14F-4D97-AF65-F5344CB8AC3E}">
        <p14:creationId xmlns:p14="http://schemas.microsoft.com/office/powerpoint/2010/main" val="381924897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endParaRPr lang="en-US" altLang="en-US"/>
          </a:p>
        </p:txBody>
      </p:sp>
      <p:sp>
        <p:nvSpPr>
          <p:cNvPr id="8" name="Rectangle 5"/>
          <p:cNvSpPr>
            <a:spLocks noGrp="1" noChangeArrowheads="1"/>
          </p:cNvSpPr>
          <p:nvPr>
            <p:ph type="ftr" sz="quarter" idx="11"/>
          </p:nvPr>
        </p:nvSpPr>
        <p:spPr/>
        <p:txBody>
          <a:bodyPr/>
          <a:lstStyle>
            <a:lvl1pPr>
              <a:defRPr b="1"/>
            </a:lvl1pPr>
          </a:lstStyle>
          <a:p>
            <a:endParaRPr lang="en-US" altLang="en-US"/>
          </a:p>
        </p:txBody>
      </p:sp>
      <p:sp>
        <p:nvSpPr>
          <p:cNvPr id="9" name="Rectangle 6"/>
          <p:cNvSpPr>
            <a:spLocks noGrp="1" noChangeArrowheads="1"/>
          </p:cNvSpPr>
          <p:nvPr>
            <p:ph type="sldNum" sz="quarter" idx="12"/>
          </p:nvPr>
        </p:nvSpPr>
        <p:spPr/>
        <p:txBody>
          <a:bodyPr/>
          <a:lstStyle>
            <a:lvl1pPr>
              <a:defRPr b="1"/>
            </a:lvl1pPr>
          </a:lstStyle>
          <a:p>
            <a:fld id="{A7935DCE-B4E6-4FBC-B484-A14644D0C53D}" type="slidenum">
              <a:rPr lang="en-US" altLang="en-US"/>
              <a:pPr/>
              <a:t>‹#›</a:t>
            </a:fld>
            <a:endParaRPr lang="en-US" altLang="en-US"/>
          </a:p>
        </p:txBody>
      </p:sp>
    </p:spTree>
    <p:extLst>
      <p:ext uri="{BB962C8B-B14F-4D97-AF65-F5344CB8AC3E}">
        <p14:creationId xmlns:p14="http://schemas.microsoft.com/office/powerpoint/2010/main" val="29003709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endParaRPr lang="en-US" altLang="en-US"/>
          </a:p>
        </p:txBody>
      </p:sp>
      <p:sp>
        <p:nvSpPr>
          <p:cNvPr id="4" name="Rectangle 5"/>
          <p:cNvSpPr>
            <a:spLocks noGrp="1" noChangeArrowheads="1"/>
          </p:cNvSpPr>
          <p:nvPr>
            <p:ph type="ftr" sz="quarter" idx="11"/>
          </p:nvPr>
        </p:nvSpPr>
        <p:spPr/>
        <p:txBody>
          <a:bodyPr/>
          <a:lstStyle>
            <a:lvl1pPr>
              <a:defRPr b="1"/>
            </a:lvl1pPr>
          </a:lstStyle>
          <a:p>
            <a:endParaRPr lang="en-US" altLang="en-US"/>
          </a:p>
        </p:txBody>
      </p:sp>
      <p:sp>
        <p:nvSpPr>
          <p:cNvPr id="5" name="Rectangle 6"/>
          <p:cNvSpPr>
            <a:spLocks noGrp="1" noChangeArrowheads="1"/>
          </p:cNvSpPr>
          <p:nvPr>
            <p:ph type="sldNum" sz="quarter" idx="12"/>
          </p:nvPr>
        </p:nvSpPr>
        <p:spPr/>
        <p:txBody>
          <a:bodyPr/>
          <a:lstStyle>
            <a:lvl1pPr>
              <a:defRPr b="1"/>
            </a:lvl1pPr>
          </a:lstStyle>
          <a:p>
            <a:fld id="{9D7373D0-F8C4-459D-A543-CD7E3F48E9B1}" type="slidenum">
              <a:rPr lang="en-US" altLang="en-US"/>
              <a:pPr/>
              <a:t>‹#›</a:t>
            </a:fld>
            <a:endParaRPr lang="en-US" altLang="en-US"/>
          </a:p>
        </p:txBody>
      </p:sp>
    </p:spTree>
    <p:extLst>
      <p:ext uri="{BB962C8B-B14F-4D97-AF65-F5344CB8AC3E}">
        <p14:creationId xmlns:p14="http://schemas.microsoft.com/office/powerpoint/2010/main" val="33197953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endParaRPr lang="en-US" altLang="en-US"/>
          </a:p>
        </p:txBody>
      </p:sp>
      <p:sp>
        <p:nvSpPr>
          <p:cNvPr id="3" name="Rectangle 5"/>
          <p:cNvSpPr>
            <a:spLocks noGrp="1" noChangeArrowheads="1"/>
          </p:cNvSpPr>
          <p:nvPr>
            <p:ph type="ftr" sz="quarter" idx="11"/>
          </p:nvPr>
        </p:nvSpPr>
        <p:spPr/>
        <p:txBody>
          <a:bodyPr/>
          <a:lstStyle>
            <a:lvl1pPr>
              <a:defRPr b="1"/>
            </a:lvl1pPr>
          </a:lstStyle>
          <a:p>
            <a:endParaRPr lang="en-US" altLang="en-US"/>
          </a:p>
        </p:txBody>
      </p:sp>
      <p:sp>
        <p:nvSpPr>
          <p:cNvPr id="4" name="Rectangle 6"/>
          <p:cNvSpPr>
            <a:spLocks noGrp="1" noChangeArrowheads="1"/>
          </p:cNvSpPr>
          <p:nvPr>
            <p:ph type="sldNum" sz="quarter" idx="12"/>
          </p:nvPr>
        </p:nvSpPr>
        <p:spPr/>
        <p:txBody>
          <a:bodyPr/>
          <a:lstStyle>
            <a:lvl1pPr>
              <a:defRPr b="1"/>
            </a:lvl1pPr>
          </a:lstStyle>
          <a:p>
            <a:fld id="{1591ADF2-1A85-41C5-8894-8BFD2F6C5366}" type="slidenum">
              <a:rPr lang="en-US" altLang="en-US"/>
              <a:pPr/>
              <a:t>‹#›</a:t>
            </a:fld>
            <a:endParaRPr lang="en-US" altLang="en-US"/>
          </a:p>
        </p:txBody>
      </p:sp>
    </p:spTree>
    <p:extLst>
      <p:ext uri="{BB962C8B-B14F-4D97-AF65-F5344CB8AC3E}">
        <p14:creationId xmlns:p14="http://schemas.microsoft.com/office/powerpoint/2010/main" val="234645341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19710534-0D26-429B-B0F1-C8D87E44A1BF}" type="slidenum">
              <a:rPr lang="en-US" altLang="en-US"/>
              <a:pPr/>
              <a:t>‹#›</a:t>
            </a:fld>
            <a:endParaRPr lang="en-US" altLang="en-US"/>
          </a:p>
        </p:txBody>
      </p:sp>
    </p:spTree>
    <p:extLst>
      <p:ext uri="{BB962C8B-B14F-4D97-AF65-F5344CB8AC3E}">
        <p14:creationId xmlns:p14="http://schemas.microsoft.com/office/powerpoint/2010/main" val="87224313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9519E92E-ADD9-4646-A3E7-D3C595250273}" type="slidenum">
              <a:rPr lang="en-US" altLang="en-US"/>
              <a:pPr/>
              <a:t>‹#›</a:t>
            </a:fld>
            <a:endParaRPr lang="en-US" altLang="en-US"/>
          </a:p>
        </p:txBody>
      </p:sp>
    </p:spTree>
    <p:extLst>
      <p:ext uri="{BB962C8B-B14F-4D97-AF65-F5344CB8AC3E}">
        <p14:creationId xmlns:p14="http://schemas.microsoft.com/office/powerpoint/2010/main" val="163857496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D2809B84-84E7-4EEA-A536-5BA78B5EED5D}" type="slidenum">
              <a:rPr lang="en-US" altLang="en-US"/>
              <a:pPr/>
              <a:t>‹#›</a:t>
            </a:fld>
            <a:endParaRPr lang="en-US" altLang="en-US"/>
          </a:p>
        </p:txBody>
      </p:sp>
    </p:spTree>
    <p:extLst>
      <p:ext uri="{BB962C8B-B14F-4D97-AF65-F5344CB8AC3E}">
        <p14:creationId xmlns:p14="http://schemas.microsoft.com/office/powerpoint/2010/main" val="424128605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B67EA9E8-C9B7-4267-8327-56F1FBD97D60}" type="slidenum">
              <a:rPr lang="en-US" altLang="en-US"/>
              <a:pPr/>
              <a:t>‹#›</a:t>
            </a:fld>
            <a:endParaRPr lang="en-US" altLang="en-US"/>
          </a:p>
        </p:txBody>
      </p:sp>
    </p:spTree>
    <p:extLst>
      <p:ext uri="{BB962C8B-B14F-4D97-AF65-F5344CB8AC3E}">
        <p14:creationId xmlns:p14="http://schemas.microsoft.com/office/powerpoint/2010/main" val="151909100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910C22EF-242D-42F7-B019-F84B49BCAB39}" type="slidenum">
              <a:rPr lang="en-US" altLang="en-US"/>
              <a:pPr/>
              <a:t>‹#›</a:t>
            </a:fld>
            <a:endParaRPr lang="en-US" altLang="en-US"/>
          </a:p>
        </p:txBody>
      </p:sp>
    </p:spTree>
    <p:extLst>
      <p:ext uri="{BB962C8B-B14F-4D97-AF65-F5344CB8AC3E}">
        <p14:creationId xmlns:p14="http://schemas.microsoft.com/office/powerpoint/2010/main" val="178903990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79C3C6E9-E11F-471D-BBED-7790A7F3CBF7}" type="slidenum">
              <a:rPr lang="en-US" altLang="en-US"/>
              <a:pPr/>
              <a:t>‹#›</a:t>
            </a:fld>
            <a:endParaRPr lang="en-US" altLang="en-US"/>
          </a:p>
        </p:txBody>
      </p:sp>
    </p:spTree>
    <p:extLst>
      <p:ext uri="{BB962C8B-B14F-4D97-AF65-F5344CB8AC3E}">
        <p14:creationId xmlns:p14="http://schemas.microsoft.com/office/powerpoint/2010/main" val="657821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p:cNvSpPr>
          <p:nvPr>
            <p:ph type="sldNum" sz="quarter" idx="10"/>
          </p:nvPr>
        </p:nvSpPr>
        <p:spPr>
          <a:ln/>
        </p:spPr>
        <p:txBody>
          <a:bodyPr/>
          <a:lstStyle>
            <a:lvl1pPr>
              <a:defRPr/>
            </a:lvl1pPr>
          </a:lstStyle>
          <a:p>
            <a:fld id="{50391547-8CAF-4217-A92B-B09A369BEA5F}"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9007000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AE205676-FA0D-44B9-B734-D7D8BA7DC533}" type="slidenum">
              <a:rPr lang="en-US" altLang="en-US"/>
              <a:pPr/>
              <a:t>‹#›</a:t>
            </a:fld>
            <a:endParaRPr lang="en-US" altLang="en-US"/>
          </a:p>
        </p:txBody>
      </p:sp>
    </p:spTree>
    <p:extLst>
      <p:ext uri="{BB962C8B-B14F-4D97-AF65-F5344CB8AC3E}">
        <p14:creationId xmlns:p14="http://schemas.microsoft.com/office/powerpoint/2010/main" val="23189940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E4AF99F7-D8D0-4CD4-A73D-62DAF2BF9EB2}" type="slidenum">
              <a:rPr lang="en-US" altLang="en-US"/>
              <a:pPr/>
              <a:t>‹#›</a:t>
            </a:fld>
            <a:endParaRPr lang="en-US" altLang="en-US"/>
          </a:p>
        </p:txBody>
      </p:sp>
    </p:spTree>
    <p:extLst>
      <p:ext uri="{BB962C8B-B14F-4D97-AF65-F5344CB8AC3E}">
        <p14:creationId xmlns:p14="http://schemas.microsoft.com/office/powerpoint/2010/main" val="36963551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endParaRPr lang="en-US" altLang="en-US"/>
          </a:p>
        </p:txBody>
      </p:sp>
      <p:sp>
        <p:nvSpPr>
          <p:cNvPr id="8" name="Rectangle 5"/>
          <p:cNvSpPr>
            <a:spLocks noGrp="1" noChangeArrowheads="1"/>
          </p:cNvSpPr>
          <p:nvPr>
            <p:ph type="ftr" sz="quarter" idx="11"/>
          </p:nvPr>
        </p:nvSpPr>
        <p:spPr/>
        <p:txBody>
          <a:bodyPr/>
          <a:lstStyle>
            <a:lvl1pPr>
              <a:defRPr b="1"/>
            </a:lvl1pPr>
          </a:lstStyle>
          <a:p>
            <a:endParaRPr lang="en-US" altLang="en-US"/>
          </a:p>
        </p:txBody>
      </p:sp>
      <p:sp>
        <p:nvSpPr>
          <p:cNvPr id="9" name="Rectangle 6"/>
          <p:cNvSpPr>
            <a:spLocks noGrp="1" noChangeArrowheads="1"/>
          </p:cNvSpPr>
          <p:nvPr>
            <p:ph type="sldNum" sz="quarter" idx="12"/>
          </p:nvPr>
        </p:nvSpPr>
        <p:spPr/>
        <p:txBody>
          <a:bodyPr/>
          <a:lstStyle>
            <a:lvl1pPr>
              <a:defRPr b="1"/>
            </a:lvl1pPr>
          </a:lstStyle>
          <a:p>
            <a:fld id="{0B839018-C073-4953-A822-C874810B157D}" type="slidenum">
              <a:rPr lang="en-US" altLang="en-US"/>
              <a:pPr/>
              <a:t>‹#›</a:t>
            </a:fld>
            <a:endParaRPr lang="en-US" altLang="en-US"/>
          </a:p>
        </p:txBody>
      </p:sp>
    </p:spTree>
    <p:extLst>
      <p:ext uri="{BB962C8B-B14F-4D97-AF65-F5344CB8AC3E}">
        <p14:creationId xmlns:p14="http://schemas.microsoft.com/office/powerpoint/2010/main" val="24650047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endParaRPr lang="en-US" altLang="en-US"/>
          </a:p>
        </p:txBody>
      </p:sp>
      <p:sp>
        <p:nvSpPr>
          <p:cNvPr id="4" name="Rectangle 5"/>
          <p:cNvSpPr>
            <a:spLocks noGrp="1" noChangeArrowheads="1"/>
          </p:cNvSpPr>
          <p:nvPr>
            <p:ph type="ftr" sz="quarter" idx="11"/>
          </p:nvPr>
        </p:nvSpPr>
        <p:spPr/>
        <p:txBody>
          <a:bodyPr/>
          <a:lstStyle>
            <a:lvl1pPr>
              <a:defRPr b="1"/>
            </a:lvl1pPr>
          </a:lstStyle>
          <a:p>
            <a:endParaRPr lang="en-US" altLang="en-US"/>
          </a:p>
        </p:txBody>
      </p:sp>
      <p:sp>
        <p:nvSpPr>
          <p:cNvPr id="5" name="Rectangle 6"/>
          <p:cNvSpPr>
            <a:spLocks noGrp="1" noChangeArrowheads="1"/>
          </p:cNvSpPr>
          <p:nvPr>
            <p:ph type="sldNum" sz="quarter" idx="12"/>
          </p:nvPr>
        </p:nvSpPr>
        <p:spPr/>
        <p:txBody>
          <a:bodyPr/>
          <a:lstStyle>
            <a:lvl1pPr>
              <a:defRPr b="1"/>
            </a:lvl1pPr>
          </a:lstStyle>
          <a:p>
            <a:fld id="{10870CD6-7CA6-4EB3-A4F1-8ED33157C51D}" type="slidenum">
              <a:rPr lang="en-US" altLang="en-US"/>
              <a:pPr/>
              <a:t>‹#›</a:t>
            </a:fld>
            <a:endParaRPr lang="en-US" altLang="en-US"/>
          </a:p>
        </p:txBody>
      </p:sp>
    </p:spTree>
    <p:extLst>
      <p:ext uri="{BB962C8B-B14F-4D97-AF65-F5344CB8AC3E}">
        <p14:creationId xmlns:p14="http://schemas.microsoft.com/office/powerpoint/2010/main" val="32070690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endParaRPr lang="en-US" altLang="en-US"/>
          </a:p>
        </p:txBody>
      </p:sp>
      <p:sp>
        <p:nvSpPr>
          <p:cNvPr id="3" name="Rectangle 5"/>
          <p:cNvSpPr>
            <a:spLocks noGrp="1" noChangeArrowheads="1"/>
          </p:cNvSpPr>
          <p:nvPr>
            <p:ph type="ftr" sz="quarter" idx="11"/>
          </p:nvPr>
        </p:nvSpPr>
        <p:spPr/>
        <p:txBody>
          <a:bodyPr/>
          <a:lstStyle>
            <a:lvl1pPr>
              <a:defRPr b="1"/>
            </a:lvl1pPr>
          </a:lstStyle>
          <a:p>
            <a:endParaRPr lang="en-US" altLang="en-US"/>
          </a:p>
        </p:txBody>
      </p:sp>
      <p:sp>
        <p:nvSpPr>
          <p:cNvPr id="4" name="Rectangle 6"/>
          <p:cNvSpPr>
            <a:spLocks noGrp="1" noChangeArrowheads="1"/>
          </p:cNvSpPr>
          <p:nvPr>
            <p:ph type="sldNum" sz="quarter" idx="12"/>
          </p:nvPr>
        </p:nvSpPr>
        <p:spPr/>
        <p:txBody>
          <a:bodyPr/>
          <a:lstStyle>
            <a:lvl1pPr>
              <a:defRPr b="1"/>
            </a:lvl1pPr>
          </a:lstStyle>
          <a:p>
            <a:fld id="{047A7205-A2FC-4CA3-AA19-60B90F04D869}" type="slidenum">
              <a:rPr lang="en-US" altLang="en-US"/>
              <a:pPr/>
              <a:t>‹#›</a:t>
            </a:fld>
            <a:endParaRPr lang="en-US" altLang="en-US"/>
          </a:p>
        </p:txBody>
      </p:sp>
    </p:spTree>
    <p:extLst>
      <p:ext uri="{BB962C8B-B14F-4D97-AF65-F5344CB8AC3E}">
        <p14:creationId xmlns:p14="http://schemas.microsoft.com/office/powerpoint/2010/main" val="195637808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43097750-6015-4839-8093-8E31844E840B}" type="slidenum">
              <a:rPr lang="en-US" altLang="en-US"/>
              <a:pPr/>
              <a:t>‹#›</a:t>
            </a:fld>
            <a:endParaRPr lang="en-US" altLang="en-US"/>
          </a:p>
        </p:txBody>
      </p:sp>
    </p:spTree>
    <p:extLst>
      <p:ext uri="{BB962C8B-B14F-4D97-AF65-F5344CB8AC3E}">
        <p14:creationId xmlns:p14="http://schemas.microsoft.com/office/powerpoint/2010/main" val="37338175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6D04799C-95DE-47D0-B3BC-DC856650930A}" type="slidenum">
              <a:rPr lang="en-US" altLang="en-US"/>
              <a:pPr/>
              <a:t>‹#›</a:t>
            </a:fld>
            <a:endParaRPr lang="en-US" altLang="en-US"/>
          </a:p>
        </p:txBody>
      </p:sp>
    </p:spTree>
    <p:extLst>
      <p:ext uri="{BB962C8B-B14F-4D97-AF65-F5344CB8AC3E}">
        <p14:creationId xmlns:p14="http://schemas.microsoft.com/office/powerpoint/2010/main" val="206904365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93B99390-E245-4726-BAB6-E83D4AD029AB}" type="slidenum">
              <a:rPr lang="en-US" altLang="en-US"/>
              <a:pPr/>
              <a:t>‹#›</a:t>
            </a:fld>
            <a:endParaRPr lang="en-US" altLang="en-US"/>
          </a:p>
        </p:txBody>
      </p:sp>
    </p:spTree>
    <p:extLst>
      <p:ext uri="{BB962C8B-B14F-4D97-AF65-F5344CB8AC3E}">
        <p14:creationId xmlns:p14="http://schemas.microsoft.com/office/powerpoint/2010/main" val="88333621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B83AA199-8385-43F3-A151-DBDBED9D4797}" type="slidenum">
              <a:rPr lang="en-US" altLang="en-US"/>
              <a:pPr/>
              <a:t>‹#›</a:t>
            </a:fld>
            <a:endParaRPr lang="en-US" altLang="en-US"/>
          </a:p>
        </p:txBody>
      </p:sp>
    </p:spTree>
    <p:extLst>
      <p:ext uri="{BB962C8B-B14F-4D97-AF65-F5344CB8AC3E}">
        <p14:creationId xmlns:p14="http://schemas.microsoft.com/office/powerpoint/2010/main" val="26956012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A22832B2-EF65-475B-A529-6912AADF18DD}" type="slidenum">
              <a:rPr lang="en-US" altLang="en-US"/>
              <a:pPr/>
              <a:t>‹#›</a:t>
            </a:fld>
            <a:endParaRPr lang="en-US" altLang="en-US" sz="1400"/>
          </a:p>
        </p:txBody>
      </p:sp>
    </p:spTree>
    <p:extLst>
      <p:ext uri="{BB962C8B-B14F-4D97-AF65-F5344CB8AC3E}">
        <p14:creationId xmlns:p14="http://schemas.microsoft.com/office/powerpoint/2010/main" val="1493405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p:cNvSpPr>
          <p:nvPr>
            <p:ph type="sldNum" sz="quarter" idx="10"/>
          </p:nvPr>
        </p:nvSpPr>
        <p:spPr>
          <a:ln/>
        </p:spPr>
        <p:txBody>
          <a:bodyPr/>
          <a:lstStyle>
            <a:lvl1pPr>
              <a:defRPr/>
            </a:lvl1pPr>
          </a:lstStyle>
          <a:p>
            <a:fld id="{AB3375C7-6154-4F36-A982-E1E8B25C1194}"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6770038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96AEC42D-7105-4E6D-A2ED-322C71C9AA8B}" type="slidenum">
              <a:rPr lang="en-US" altLang="en-US"/>
              <a:pPr/>
              <a:t>‹#›</a:t>
            </a:fld>
            <a:endParaRPr lang="en-US" altLang="en-US" sz="1400"/>
          </a:p>
        </p:txBody>
      </p:sp>
    </p:spTree>
    <p:extLst>
      <p:ext uri="{BB962C8B-B14F-4D97-AF65-F5344CB8AC3E}">
        <p14:creationId xmlns:p14="http://schemas.microsoft.com/office/powerpoint/2010/main" val="240108174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F61C820B-E586-474B-94AB-AB06120AA85B}" type="slidenum">
              <a:rPr lang="en-US" altLang="en-US"/>
              <a:pPr/>
              <a:t>‹#›</a:t>
            </a:fld>
            <a:endParaRPr lang="en-US" altLang="en-US" sz="1400"/>
          </a:p>
        </p:txBody>
      </p:sp>
    </p:spTree>
    <p:extLst>
      <p:ext uri="{BB962C8B-B14F-4D97-AF65-F5344CB8AC3E}">
        <p14:creationId xmlns:p14="http://schemas.microsoft.com/office/powerpoint/2010/main" val="416825800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7FA52D52-E545-4D26-BCA0-87F2061BB460}" type="slidenum">
              <a:rPr lang="en-US" altLang="en-US"/>
              <a:pPr/>
              <a:t>‹#›</a:t>
            </a:fld>
            <a:endParaRPr lang="en-US" altLang="en-US" sz="1400"/>
          </a:p>
        </p:txBody>
      </p:sp>
    </p:spTree>
    <p:extLst>
      <p:ext uri="{BB962C8B-B14F-4D97-AF65-F5344CB8AC3E}">
        <p14:creationId xmlns:p14="http://schemas.microsoft.com/office/powerpoint/2010/main" val="402976769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8"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9"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3F6BC436-EDEC-4EE1-94CE-0D2523A72739}" type="slidenum">
              <a:rPr lang="en-US" altLang="en-US"/>
              <a:pPr/>
              <a:t>‹#›</a:t>
            </a:fld>
            <a:endParaRPr lang="en-US" altLang="en-US" sz="1400"/>
          </a:p>
        </p:txBody>
      </p:sp>
    </p:spTree>
    <p:extLst>
      <p:ext uri="{BB962C8B-B14F-4D97-AF65-F5344CB8AC3E}">
        <p14:creationId xmlns:p14="http://schemas.microsoft.com/office/powerpoint/2010/main" val="337466542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4"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5"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877C8024-B2ED-4FEA-8FE4-338AF8AF6DFA}" type="slidenum">
              <a:rPr lang="en-US" altLang="en-US"/>
              <a:pPr/>
              <a:t>‹#›</a:t>
            </a:fld>
            <a:endParaRPr lang="en-US" altLang="en-US" sz="1400"/>
          </a:p>
        </p:txBody>
      </p:sp>
    </p:spTree>
    <p:extLst>
      <p:ext uri="{BB962C8B-B14F-4D97-AF65-F5344CB8AC3E}">
        <p14:creationId xmlns:p14="http://schemas.microsoft.com/office/powerpoint/2010/main" val="314631209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3"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4"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DC320D55-DC4C-43C3-BA64-C8DB180D901E}" type="slidenum">
              <a:rPr lang="en-US" altLang="en-US"/>
              <a:pPr/>
              <a:t>‹#›</a:t>
            </a:fld>
            <a:endParaRPr lang="en-US" altLang="en-US" sz="1400"/>
          </a:p>
        </p:txBody>
      </p:sp>
    </p:spTree>
    <p:extLst>
      <p:ext uri="{BB962C8B-B14F-4D97-AF65-F5344CB8AC3E}">
        <p14:creationId xmlns:p14="http://schemas.microsoft.com/office/powerpoint/2010/main" val="195200621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F8653746-C519-4EE7-B8A2-5EB7041D0639}" type="slidenum">
              <a:rPr lang="en-US" altLang="en-US"/>
              <a:pPr/>
              <a:t>‹#›</a:t>
            </a:fld>
            <a:endParaRPr lang="en-US" altLang="en-US" sz="1400"/>
          </a:p>
        </p:txBody>
      </p:sp>
    </p:spTree>
    <p:extLst>
      <p:ext uri="{BB962C8B-B14F-4D97-AF65-F5344CB8AC3E}">
        <p14:creationId xmlns:p14="http://schemas.microsoft.com/office/powerpoint/2010/main" val="242184338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574ACFCF-2F7F-467D-85C2-10B308E656D2}" type="slidenum">
              <a:rPr lang="en-US" altLang="en-US"/>
              <a:pPr/>
              <a:t>‹#›</a:t>
            </a:fld>
            <a:endParaRPr lang="en-US" altLang="en-US" sz="1400"/>
          </a:p>
        </p:txBody>
      </p:sp>
    </p:spTree>
    <p:extLst>
      <p:ext uri="{BB962C8B-B14F-4D97-AF65-F5344CB8AC3E}">
        <p14:creationId xmlns:p14="http://schemas.microsoft.com/office/powerpoint/2010/main" val="134645925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D37141C1-346C-40B1-B0F1-7492A4B0A1ED}" type="slidenum">
              <a:rPr lang="en-US" altLang="en-US"/>
              <a:pPr/>
              <a:t>‹#›</a:t>
            </a:fld>
            <a:endParaRPr lang="en-US" altLang="en-US" sz="1400"/>
          </a:p>
        </p:txBody>
      </p:sp>
    </p:spTree>
    <p:extLst>
      <p:ext uri="{BB962C8B-B14F-4D97-AF65-F5344CB8AC3E}">
        <p14:creationId xmlns:p14="http://schemas.microsoft.com/office/powerpoint/2010/main" val="1819398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D2B43ED3-AB1B-4E42-9572-5F9B33B465A6}" type="slidenum">
              <a:rPr lang="en-US" altLang="en-US"/>
              <a:pPr/>
              <a:t>‹#›</a:t>
            </a:fld>
            <a:endParaRPr lang="en-US" altLang="en-US" sz="1400"/>
          </a:p>
        </p:txBody>
      </p:sp>
    </p:spTree>
    <p:extLst>
      <p:ext uri="{BB962C8B-B14F-4D97-AF65-F5344CB8AC3E}">
        <p14:creationId xmlns:p14="http://schemas.microsoft.com/office/powerpoint/2010/main" val="1583053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9079D27A-4C7E-42B9-94A4-2960A74A0FE9}"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4771033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p:cNvSpPr>
          <p:nvPr>
            <p:ph type="sldNum" sz="quarter" idx="10"/>
          </p:nvPr>
        </p:nvSpPr>
        <p:spPr>
          <a:ln/>
        </p:spPr>
        <p:txBody>
          <a:bodyPr/>
          <a:lstStyle>
            <a:lvl1pPr>
              <a:defRPr/>
            </a:lvl1pPr>
          </a:lstStyle>
          <a:p>
            <a:fld id="{A1378A60-5912-4E71-8BEF-5AF52C0241FA}"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03254167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hangingPunct="0">
              <a:defRPr/>
            </a:lvl1pPr>
          </a:lstStyle>
          <a:p>
            <a:endParaRPr lang="en-US" altLang="en-US"/>
          </a:p>
        </p:txBody>
      </p:sp>
      <p:sp>
        <p:nvSpPr>
          <p:cNvPr id="5" name="Rectangle 5"/>
          <p:cNvSpPr>
            <a:spLocks noGrp="1" noChangeArrowheads="1"/>
          </p:cNvSpPr>
          <p:nvPr>
            <p:ph type="ftr" sz="quarter" idx="11"/>
          </p:nvPr>
        </p:nvSpPr>
        <p:spPr/>
        <p:txBody>
          <a:bodyPr/>
          <a:lstStyle>
            <a:lvl1pPr hangingPunct="0">
              <a:defRPr/>
            </a:lvl1pPr>
          </a:lstStyle>
          <a:p>
            <a:endParaRPr lang="en-US" altLang="en-US"/>
          </a:p>
        </p:txBody>
      </p:sp>
      <p:sp>
        <p:nvSpPr>
          <p:cNvPr id="6" name="Rectangle 6"/>
          <p:cNvSpPr>
            <a:spLocks noGrp="1" noChangeArrowheads="1"/>
          </p:cNvSpPr>
          <p:nvPr>
            <p:ph type="sldNum" sz="quarter" idx="12"/>
          </p:nvPr>
        </p:nvSpPr>
        <p:spPr/>
        <p:txBody>
          <a:bodyPr/>
          <a:lstStyle>
            <a:lvl1pPr hangingPunct="0">
              <a:defRPr/>
            </a:lvl1pPr>
          </a:lstStyle>
          <a:p>
            <a:fld id="{C5FB6DF5-AEB3-4AEE-A78C-D8BA1D8CEB37}" type="slidenum">
              <a:rPr lang="en-US" altLang="en-US"/>
              <a:pPr/>
              <a:t>‹#›</a:t>
            </a:fld>
            <a:endParaRPr lang="en-US" altLang="en-US"/>
          </a:p>
        </p:txBody>
      </p:sp>
    </p:spTree>
    <p:extLst>
      <p:ext uri="{BB962C8B-B14F-4D97-AF65-F5344CB8AC3E}">
        <p14:creationId xmlns:p14="http://schemas.microsoft.com/office/powerpoint/2010/main" val="138108192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endParaRPr lang="en-US" altLang="en-US"/>
          </a:p>
        </p:txBody>
      </p:sp>
      <p:sp>
        <p:nvSpPr>
          <p:cNvPr id="5" name="Rectangle 5"/>
          <p:cNvSpPr>
            <a:spLocks noGrp="1" noChangeArrowheads="1"/>
          </p:cNvSpPr>
          <p:nvPr>
            <p:ph type="ftr" sz="quarter" idx="11"/>
          </p:nvPr>
        </p:nvSpPr>
        <p:spPr/>
        <p:txBody>
          <a:bodyPr/>
          <a:lstStyle>
            <a:lvl1pPr hangingPunct="0">
              <a:defRPr/>
            </a:lvl1pPr>
          </a:lstStyle>
          <a:p>
            <a:endParaRPr lang="en-US" altLang="en-US"/>
          </a:p>
        </p:txBody>
      </p:sp>
      <p:sp>
        <p:nvSpPr>
          <p:cNvPr id="6" name="Rectangle 6"/>
          <p:cNvSpPr>
            <a:spLocks noGrp="1" noChangeArrowheads="1"/>
          </p:cNvSpPr>
          <p:nvPr>
            <p:ph type="sldNum" sz="quarter" idx="12"/>
          </p:nvPr>
        </p:nvSpPr>
        <p:spPr/>
        <p:txBody>
          <a:bodyPr/>
          <a:lstStyle>
            <a:lvl1pPr hangingPunct="0">
              <a:defRPr/>
            </a:lvl1pPr>
          </a:lstStyle>
          <a:p>
            <a:fld id="{2BF1BAA0-DB8F-4593-9EEF-75953A9A606C}" type="slidenum">
              <a:rPr lang="en-US" altLang="en-US"/>
              <a:pPr/>
              <a:t>‹#›</a:t>
            </a:fld>
            <a:endParaRPr lang="en-US" altLang="en-US"/>
          </a:p>
        </p:txBody>
      </p:sp>
    </p:spTree>
    <p:extLst>
      <p:ext uri="{BB962C8B-B14F-4D97-AF65-F5344CB8AC3E}">
        <p14:creationId xmlns:p14="http://schemas.microsoft.com/office/powerpoint/2010/main" val="101252298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hangingPunct="0">
              <a:defRPr/>
            </a:lvl1pPr>
          </a:lstStyle>
          <a:p>
            <a:endParaRPr lang="en-US" altLang="en-US"/>
          </a:p>
        </p:txBody>
      </p:sp>
      <p:sp>
        <p:nvSpPr>
          <p:cNvPr id="5" name="Rectangle 5"/>
          <p:cNvSpPr>
            <a:spLocks noGrp="1" noChangeArrowheads="1"/>
          </p:cNvSpPr>
          <p:nvPr>
            <p:ph type="ftr" sz="quarter" idx="11"/>
          </p:nvPr>
        </p:nvSpPr>
        <p:spPr/>
        <p:txBody>
          <a:bodyPr/>
          <a:lstStyle>
            <a:lvl1pPr hangingPunct="0">
              <a:defRPr/>
            </a:lvl1pPr>
          </a:lstStyle>
          <a:p>
            <a:endParaRPr lang="en-US" altLang="en-US"/>
          </a:p>
        </p:txBody>
      </p:sp>
      <p:sp>
        <p:nvSpPr>
          <p:cNvPr id="6" name="Rectangle 6"/>
          <p:cNvSpPr>
            <a:spLocks noGrp="1" noChangeArrowheads="1"/>
          </p:cNvSpPr>
          <p:nvPr>
            <p:ph type="sldNum" sz="quarter" idx="12"/>
          </p:nvPr>
        </p:nvSpPr>
        <p:spPr/>
        <p:txBody>
          <a:bodyPr/>
          <a:lstStyle>
            <a:lvl1pPr hangingPunct="0">
              <a:defRPr/>
            </a:lvl1pPr>
          </a:lstStyle>
          <a:p>
            <a:fld id="{B73F6CBD-E970-4EF0-AC79-C8A4246E1552}" type="slidenum">
              <a:rPr lang="en-US" altLang="en-US"/>
              <a:pPr/>
              <a:t>‹#›</a:t>
            </a:fld>
            <a:endParaRPr lang="en-US" altLang="en-US"/>
          </a:p>
        </p:txBody>
      </p:sp>
    </p:spTree>
    <p:extLst>
      <p:ext uri="{BB962C8B-B14F-4D97-AF65-F5344CB8AC3E}">
        <p14:creationId xmlns:p14="http://schemas.microsoft.com/office/powerpoint/2010/main" val="303147699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hangingPunct="0">
              <a:defRPr/>
            </a:lvl1pPr>
          </a:lstStyle>
          <a:p>
            <a:endParaRPr lang="en-US" altLang="en-US"/>
          </a:p>
        </p:txBody>
      </p:sp>
      <p:sp>
        <p:nvSpPr>
          <p:cNvPr id="6" name="Rectangle 5"/>
          <p:cNvSpPr>
            <a:spLocks noGrp="1" noChangeArrowheads="1"/>
          </p:cNvSpPr>
          <p:nvPr>
            <p:ph type="ftr" sz="quarter" idx="11"/>
          </p:nvPr>
        </p:nvSpPr>
        <p:spPr/>
        <p:txBody>
          <a:bodyPr/>
          <a:lstStyle>
            <a:lvl1pPr hangingPunct="0">
              <a:defRPr/>
            </a:lvl1pPr>
          </a:lstStyle>
          <a:p>
            <a:endParaRPr lang="en-US" altLang="en-US"/>
          </a:p>
        </p:txBody>
      </p:sp>
      <p:sp>
        <p:nvSpPr>
          <p:cNvPr id="7" name="Rectangle 6"/>
          <p:cNvSpPr>
            <a:spLocks noGrp="1" noChangeArrowheads="1"/>
          </p:cNvSpPr>
          <p:nvPr>
            <p:ph type="sldNum" sz="quarter" idx="12"/>
          </p:nvPr>
        </p:nvSpPr>
        <p:spPr/>
        <p:txBody>
          <a:bodyPr/>
          <a:lstStyle>
            <a:lvl1pPr hangingPunct="0">
              <a:defRPr/>
            </a:lvl1pPr>
          </a:lstStyle>
          <a:p>
            <a:fld id="{05DB747A-1D17-455F-B50B-BC089F918115}" type="slidenum">
              <a:rPr lang="en-US" altLang="en-US"/>
              <a:pPr/>
              <a:t>‹#›</a:t>
            </a:fld>
            <a:endParaRPr lang="en-US" altLang="en-US"/>
          </a:p>
        </p:txBody>
      </p:sp>
    </p:spTree>
    <p:extLst>
      <p:ext uri="{BB962C8B-B14F-4D97-AF65-F5344CB8AC3E}">
        <p14:creationId xmlns:p14="http://schemas.microsoft.com/office/powerpoint/2010/main" val="98939219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hangingPunct="0">
              <a:defRPr/>
            </a:lvl1pPr>
          </a:lstStyle>
          <a:p>
            <a:endParaRPr lang="en-US" altLang="en-US"/>
          </a:p>
        </p:txBody>
      </p:sp>
      <p:sp>
        <p:nvSpPr>
          <p:cNvPr id="8" name="Rectangle 5"/>
          <p:cNvSpPr>
            <a:spLocks noGrp="1" noChangeArrowheads="1"/>
          </p:cNvSpPr>
          <p:nvPr>
            <p:ph type="ftr" sz="quarter" idx="11"/>
          </p:nvPr>
        </p:nvSpPr>
        <p:spPr/>
        <p:txBody>
          <a:bodyPr/>
          <a:lstStyle>
            <a:lvl1pPr hangingPunct="0">
              <a:defRPr/>
            </a:lvl1pPr>
          </a:lstStyle>
          <a:p>
            <a:endParaRPr lang="en-US" altLang="en-US"/>
          </a:p>
        </p:txBody>
      </p:sp>
      <p:sp>
        <p:nvSpPr>
          <p:cNvPr id="9" name="Rectangle 6"/>
          <p:cNvSpPr>
            <a:spLocks noGrp="1" noChangeArrowheads="1"/>
          </p:cNvSpPr>
          <p:nvPr>
            <p:ph type="sldNum" sz="quarter" idx="12"/>
          </p:nvPr>
        </p:nvSpPr>
        <p:spPr/>
        <p:txBody>
          <a:bodyPr/>
          <a:lstStyle>
            <a:lvl1pPr hangingPunct="0">
              <a:defRPr/>
            </a:lvl1pPr>
          </a:lstStyle>
          <a:p>
            <a:fld id="{196D202B-AAB5-4684-8ADA-00AAD7B6C583}" type="slidenum">
              <a:rPr lang="en-US" altLang="en-US"/>
              <a:pPr/>
              <a:t>‹#›</a:t>
            </a:fld>
            <a:endParaRPr lang="en-US" altLang="en-US"/>
          </a:p>
        </p:txBody>
      </p:sp>
    </p:spTree>
    <p:extLst>
      <p:ext uri="{BB962C8B-B14F-4D97-AF65-F5344CB8AC3E}">
        <p14:creationId xmlns:p14="http://schemas.microsoft.com/office/powerpoint/2010/main" val="379303492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hangingPunct="0">
              <a:defRPr/>
            </a:lvl1pPr>
          </a:lstStyle>
          <a:p>
            <a:endParaRPr lang="en-US" altLang="en-US"/>
          </a:p>
        </p:txBody>
      </p:sp>
      <p:sp>
        <p:nvSpPr>
          <p:cNvPr id="4" name="Rectangle 5"/>
          <p:cNvSpPr>
            <a:spLocks noGrp="1" noChangeArrowheads="1"/>
          </p:cNvSpPr>
          <p:nvPr>
            <p:ph type="ftr" sz="quarter" idx="11"/>
          </p:nvPr>
        </p:nvSpPr>
        <p:spPr/>
        <p:txBody>
          <a:bodyPr/>
          <a:lstStyle>
            <a:lvl1pPr hangingPunct="0">
              <a:defRPr/>
            </a:lvl1pPr>
          </a:lstStyle>
          <a:p>
            <a:endParaRPr lang="en-US" altLang="en-US"/>
          </a:p>
        </p:txBody>
      </p:sp>
      <p:sp>
        <p:nvSpPr>
          <p:cNvPr id="5" name="Rectangle 6"/>
          <p:cNvSpPr>
            <a:spLocks noGrp="1" noChangeArrowheads="1"/>
          </p:cNvSpPr>
          <p:nvPr>
            <p:ph type="sldNum" sz="quarter" idx="12"/>
          </p:nvPr>
        </p:nvSpPr>
        <p:spPr/>
        <p:txBody>
          <a:bodyPr/>
          <a:lstStyle>
            <a:lvl1pPr hangingPunct="0">
              <a:defRPr/>
            </a:lvl1pPr>
          </a:lstStyle>
          <a:p>
            <a:fld id="{673A54C6-53D1-410F-8BFC-751FFCF46DD6}" type="slidenum">
              <a:rPr lang="en-US" altLang="en-US"/>
              <a:pPr/>
              <a:t>‹#›</a:t>
            </a:fld>
            <a:endParaRPr lang="en-US" altLang="en-US"/>
          </a:p>
        </p:txBody>
      </p:sp>
    </p:spTree>
    <p:extLst>
      <p:ext uri="{BB962C8B-B14F-4D97-AF65-F5344CB8AC3E}">
        <p14:creationId xmlns:p14="http://schemas.microsoft.com/office/powerpoint/2010/main" val="29609588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a:lvl1pPr>
          </a:lstStyle>
          <a:p>
            <a:endParaRPr lang="en-US" altLang="en-US"/>
          </a:p>
        </p:txBody>
      </p:sp>
      <p:sp>
        <p:nvSpPr>
          <p:cNvPr id="3" name="Rectangle 5"/>
          <p:cNvSpPr>
            <a:spLocks noGrp="1" noChangeArrowheads="1"/>
          </p:cNvSpPr>
          <p:nvPr>
            <p:ph type="ftr" sz="quarter" idx="11"/>
          </p:nvPr>
        </p:nvSpPr>
        <p:spPr/>
        <p:txBody>
          <a:bodyPr/>
          <a:lstStyle>
            <a:lvl1pPr hangingPunct="0">
              <a:defRPr/>
            </a:lvl1pPr>
          </a:lstStyle>
          <a:p>
            <a:endParaRPr lang="en-US" altLang="en-US"/>
          </a:p>
        </p:txBody>
      </p:sp>
      <p:sp>
        <p:nvSpPr>
          <p:cNvPr id="4" name="Rectangle 6"/>
          <p:cNvSpPr>
            <a:spLocks noGrp="1" noChangeArrowheads="1"/>
          </p:cNvSpPr>
          <p:nvPr>
            <p:ph type="sldNum" sz="quarter" idx="12"/>
          </p:nvPr>
        </p:nvSpPr>
        <p:spPr/>
        <p:txBody>
          <a:bodyPr/>
          <a:lstStyle>
            <a:lvl1pPr hangingPunct="0">
              <a:defRPr/>
            </a:lvl1pPr>
          </a:lstStyle>
          <a:p>
            <a:fld id="{42C87ABF-E554-46D8-8C50-4B1F191FFAB8}" type="slidenum">
              <a:rPr lang="en-US" altLang="en-US"/>
              <a:pPr/>
              <a:t>‹#›</a:t>
            </a:fld>
            <a:endParaRPr lang="en-US" altLang="en-US"/>
          </a:p>
        </p:txBody>
      </p:sp>
    </p:spTree>
    <p:extLst>
      <p:ext uri="{BB962C8B-B14F-4D97-AF65-F5344CB8AC3E}">
        <p14:creationId xmlns:p14="http://schemas.microsoft.com/office/powerpoint/2010/main" val="40799049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endParaRPr lang="en-US" altLang="en-US"/>
          </a:p>
        </p:txBody>
      </p:sp>
      <p:sp>
        <p:nvSpPr>
          <p:cNvPr id="6" name="Rectangle 5"/>
          <p:cNvSpPr>
            <a:spLocks noGrp="1" noChangeArrowheads="1"/>
          </p:cNvSpPr>
          <p:nvPr>
            <p:ph type="ftr" sz="quarter" idx="11"/>
          </p:nvPr>
        </p:nvSpPr>
        <p:spPr/>
        <p:txBody>
          <a:bodyPr/>
          <a:lstStyle>
            <a:lvl1pPr hangingPunct="0">
              <a:defRPr/>
            </a:lvl1pPr>
          </a:lstStyle>
          <a:p>
            <a:endParaRPr lang="en-US" altLang="en-US"/>
          </a:p>
        </p:txBody>
      </p:sp>
      <p:sp>
        <p:nvSpPr>
          <p:cNvPr id="7" name="Rectangle 6"/>
          <p:cNvSpPr>
            <a:spLocks noGrp="1" noChangeArrowheads="1"/>
          </p:cNvSpPr>
          <p:nvPr>
            <p:ph type="sldNum" sz="quarter" idx="12"/>
          </p:nvPr>
        </p:nvSpPr>
        <p:spPr/>
        <p:txBody>
          <a:bodyPr/>
          <a:lstStyle>
            <a:lvl1pPr hangingPunct="0">
              <a:defRPr/>
            </a:lvl1pPr>
          </a:lstStyle>
          <a:p>
            <a:fld id="{EB89947E-FAE5-4B76-9B40-FEC55ADA78C8}" type="slidenum">
              <a:rPr lang="en-US" altLang="en-US"/>
              <a:pPr/>
              <a:t>‹#›</a:t>
            </a:fld>
            <a:endParaRPr lang="en-US" altLang="en-US"/>
          </a:p>
        </p:txBody>
      </p:sp>
    </p:spTree>
    <p:extLst>
      <p:ext uri="{BB962C8B-B14F-4D97-AF65-F5344CB8AC3E}">
        <p14:creationId xmlns:p14="http://schemas.microsoft.com/office/powerpoint/2010/main" val="219054264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endParaRPr lang="en-US" altLang="en-US"/>
          </a:p>
        </p:txBody>
      </p:sp>
      <p:sp>
        <p:nvSpPr>
          <p:cNvPr id="6" name="Rectangle 5"/>
          <p:cNvSpPr>
            <a:spLocks noGrp="1" noChangeArrowheads="1"/>
          </p:cNvSpPr>
          <p:nvPr>
            <p:ph type="ftr" sz="quarter" idx="11"/>
          </p:nvPr>
        </p:nvSpPr>
        <p:spPr/>
        <p:txBody>
          <a:bodyPr/>
          <a:lstStyle>
            <a:lvl1pPr hangingPunct="0">
              <a:defRPr/>
            </a:lvl1pPr>
          </a:lstStyle>
          <a:p>
            <a:endParaRPr lang="en-US" altLang="en-US"/>
          </a:p>
        </p:txBody>
      </p:sp>
      <p:sp>
        <p:nvSpPr>
          <p:cNvPr id="7" name="Rectangle 6"/>
          <p:cNvSpPr>
            <a:spLocks noGrp="1" noChangeArrowheads="1"/>
          </p:cNvSpPr>
          <p:nvPr>
            <p:ph type="sldNum" sz="quarter" idx="12"/>
          </p:nvPr>
        </p:nvSpPr>
        <p:spPr/>
        <p:txBody>
          <a:bodyPr/>
          <a:lstStyle>
            <a:lvl1pPr hangingPunct="0">
              <a:defRPr/>
            </a:lvl1pPr>
          </a:lstStyle>
          <a:p>
            <a:fld id="{12B78D49-7A0F-44BD-801E-424A23DE93A7}" type="slidenum">
              <a:rPr lang="en-US" altLang="en-US"/>
              <a:pPr/>
              <a:t>‹#›</a:t>
            </a:fld>
            <a:endParaRPr lang="en-US" altLang="en-US"/>
          </a:p>
        </p:txBody>
      </p:sp>
    </p:spTree>
    <p:extLst>
      <p:ext uri="{BB962C8B-B14F-4D97-AF65-F5344CB8AC3E}">
        <p14:creationId xmlns:p14="http://schemas.microsoft.com/office/powerpoint/2010/main" val="372938351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endParaRPr lang="en-US" altLang="en-US"/>
          </a:p>
        </p:txBody>
      </p:sp>
      <p:sp>
        <p:nvSpPr>
          <p:cNvPr id="5" name="Rectangle 5"/>
          <p:cNvSpPr>
            <a:spLocks noGrp="1" noChangeArrowheads="1"/>
          </p:cNvSpPr>
          <p:nvPr>
            <p:ph type="ftr" sz="quarter" idx="11"/>
          </p:nvPr>
        </p:nvSpPr>
        <p:spPr/>
        <p:txBody>
          <a:bodyPr/>
          <a:lstStyle>
            <a:lvl1pPr hangingPunct="0">
              <a:defRPr/>
            </a:lvl1pPr>
          </a:lstStyle>
          <a:p>
            <a:endParaRPr lang="en-US" altLang="en-US"/>
          </a:p>
        </p:txBody>
      </p:sp>
      <p:sp>
        <p:nvSpPr>
          <p:cNvPr id="6" name="Rectangle 6"/>
          <p:cNvSpPr>
            <a:spLocks noGrp="1" noChangeArrowheads="1"/>
          </p:cNvSpPr>
          <p:nvPr>
            <p:ph type="sldNum" sz="quarter" idx="12"/>
          </p:nvPr>
        </p:nvSpPr>
        <p:spPr/>
        <p:txBody>
          <a:bodyPr/>
          <a:lstStyle>
            <a:lvl1pPr hangingPunct="0">
              <a:defRPr/>
            </a:lvl1pPr>
          </a:lstStyle>
          <a:p>
            <a:fld id="{13E55C45-9B81-42BB-9AFF-87A51AAD12C4}" type="slidenum">
              <a:rPr lang="en-US" altLang="en-US"/>
              <a:pPr/>
              <a:t>‹#›</a:t>
            </a:fld>
            <a:endParaRPr lang="en-US" altLang="en-US"/>
          </a:p>
        </p:txBody>
      </p:sp>
    </p:spTree>
    <p:extLst>
      <p:ext uri="{BB962C8B-B14F-4D97-AF65-F5344CB8AC3E}">
        <p14:creationId xmlns:p14="http://schemas.microsoft.com/office/powerpoint/2010/main" val="908752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p:cNvSpPr>
          <p:nvPr>
            <p:ph type="sldNum" sz="quarter" idx="10"/>
          </p:nvPr>
        </p:nvSpPr>
        <p:spPr>
          <a:ln/>
        </p:spPr>
        <p:txBody>
          <a:bodyPr/>
          <a:lstStyle>
            <a:lvl1pPr>
              <a:defRPr/>
            </a:lvl1pPr>
          </a:lstStyle>
          <a:p>
            <a:fld id="{1045DAE4-E355-43F6-885F-3AD59A529C56}"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18388389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endParaRPr lang="en-US" altLang="en-US"/>
          </a:p>
        </p:txBody>
      </p:sp>
      <p:sp>
        <p:nvSpPr>
          <p:cNvPr id="5" name="Rectangle 5"/>
          <p:cNvSpPr>
            <a:spLocks noGrp="1" noChangeArrowheads="1"/>
          </p:cNvSpPr>
          <p:nvPr>
            <p:ph type="ftr" sz="quarter" idx="11"/>
          </p:nvPr>
        </p:nvSpPr>
        <p:spPr/>
        <p:txBody>
          <a:bodyPr/>
          <a:lstStyle>
            <a:lvl1pPr hangingPunct="0">
              <a:defRPr/>
            </a:lvl1pPr>
          </a:lstStyle>
          <a:p>
            <a:endParaRPr lang="en-US" altLang="en-US"/>
          </a:p>
        </p:txBody>
      </p:sp>
      <p:sp>
        <p:nvSpPr>
          <p:cNvPr id="6" name="Rectangle 6"/>
          <p:cNvSpPr>
            <a:spLocks noGrp="1" noChangeArrowheads="1"/>
          </p:cNvSpPr>
          <p:nvPr>
            <p:ph type="sldNum" sz="quarter" idx="12"/>
          </p:nvPr>
        </p:nvSpPr>
        <p:spPr/>
        <p:txBody>
          <a:bodyPr/>
          <a:lstStyle>
            <a:lvl1pPr hangingPunct="0">
              <a:defRPr/>
            </a:lvl1pPr>
          </a:lstStyle>
          <a:p>
            <a:fld id="{E5A621E1-5504-4300-8BF7-D1DC9377E171}" type="slidenum">
              <a:rPr lang="en-US" altLang="en-US"/>
              <a:pPr/>
              <a:t>‹#›</a:t>
            </a:fld>
            <a:endParaRPr lang="en-US" altLang="en-US"/>
          </a:p>
        </p:txBody>
      </p:sp>
    </p:spTree>
    <p:extLst>
      <p:ext uri="{BB962C8B-B14F-4D97-AF65-F5344CB8AC3E}">
        <p14:creationId xmlns:p14="http://schemas.microsoft.com/office/powerpoint/2010/main" val="75481925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0187771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120492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6772195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444777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943852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3990541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30195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3115360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4809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00900" y="1600200"/>
            <a:ext cx="19431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1600200"/>
            <a:ext cx="56769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p:cNvSpPr>
          <p:nvPr>
            <p:ph type="sldNum" sz="quarter" idx="10"/>
          </p:nvPr>
        </p:nvSpPr>
        <p:spPr>
          <a:ln/>
        </p:spPr>
        <p:txBody>
          <a:bodyPr/>
          <a:lstStyle>
            <a:lvl1pPr>
              <a:defRPr/>
            </a:lvl1pPr>
          </a:lstStyle>
          <a:p>
            <a:fld id="{9C447F6D-5BA2-42BB-80B6-ADA4DFAF6BC7}"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24684823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589733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731122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2994"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2995"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2DAB2FE8-FBA8-F944-821C-9D7D06AAB06A}" type="slidenum">
              <a:rPr lang="en-US"/>
              <a:pPr>
                <a:defRPr/>
              </a:pPr>
              <a:t>‹#›</a:t>
            </a:fld>
            <a:endParaRPr lang="en-US"/>
          </a:p>
        </p:txBody>
      </p:sp>
    </p:spTree>
    <p:extLst>
      <p:ext uri="{BB962C8B-B14F-4D97-AF65-F5344CB8AC3E}">
        <p14:creationId xmlns:p14="http://schemas.microsoft.com/office/powerpoint/2010/main" val="352756418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FF0F3BAE-B0AB-E748-9D8B-213188CD5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830571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960B309-95AB-9A42-8FAD-AC99C702E8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505654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B267CCA8-4ABB-6C41-AEA5-AE3729D7E6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07157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C6504FE9-2F0E-9B4A-8145-C0C4A5DC7D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329553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2A3064-F75A-994D-9F33-A0BE69BB2D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741410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EF86F565-EA6D-7948-B792-063D2F0EA1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586912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7A2EF4C4-955D-994A-9FFF-E1FFA89B3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1016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5"/>
          <p:cNvSpPr>
            <a:spLocks noGrp="1"/>
          </p:cNvSpPr>
          <p:nvPr>
            <p:ph type="sldNum" sz="quarter" idx="10"/>
          </p:nvPr>
        </p:nvSpPr>
        <p:spPr>
          <a:ln/>
        </p:spPr>
        <p:txBody>
          <a:bodyPr/>
          <a:lstStyle>
            <a:lvl1pPr>
              <a:defRPr/>
            </a:lvl1pPr>
          </a:lstStyle>
          <a:p>
            <a:fld id="{123BCD03-1DAC-4710-A5C4-FE1D2B4D8DC1}"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379458392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D1AD2EB5-7611-6B43-A75C-C4FD8FD77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942853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784AEEC7-5BD0-F847-82B0-DEE35C6B60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71303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1862C79-7B1F-364D-973E-5D21A9B49A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58913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308A4FFB-DC1D-AA46-B0EC-7B90C890AB4B}" type="datetimeFigureOut">
              <a:rPr lang="en-SG"/>
              <a:pPr>
                <a:defRPr/>
              </a:pPr>
              <a:t>11/7/20</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94564815-0BB6-B541-A7E9-AEFB47CD2593}" type="slidenum">
              <a:rPr lang="en-SG"/>
              <a:pPr>
                <a:defRPr/>
              </a:pPr>
              <a:t>‹#›</a:t>
            </a:fld>
            <a:endParaRPr lang="en-SG"/>
          </a:p>
        </p:txBody>
      </p:sp>
    </p:spTree>
    <p:extLst>
      <p:ext uri="{BB962C8B-B14F-4D97-AF65-F5344CB8AC3E}">
        <p14:creationId xmlns:p14="http://schemas.microsoft.com/office/powerpoint/2010/main" val="390724574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6D76C66-1880-C043-9E52-AEEA58EA71DE}" type="datetimeFigureOut">
              <a:rPr lang="en-SG"/>
              <a:pPr>
                <a:defRPr/>
              </a:pPr>
              <a:t>11/7/20</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067BA5C-B1D0-DC45-9B26-7568F30AD070}" type="slidenum">
              <a:rPr lang="en-SG"/>
              <a:pPr>
                <a:defRPr/>
              </a:pPr>
              <a:t>‹#›</a:t>
            </a:fld>
            <a:endParaRPr lang="en-SG"/>
          </a:p>
        </p:txBody>
      </p:sp>
    </p:spTree>
    <p:extLst>
      <p:ext uri="{BB962C8B-B14F-4D97-AF65-F5344CB8AC3E}">
        <p14:creationId xmlns:p14="http://schemas.microsoft.com/office/powerpoint/2010/main" val="173435252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93E5785F-73DA-9F42-8B9D-8CDC2C6A5A52}" type="datetimeFigureOut">
              <a:rPr lang="en-SG"/>
              <a:pPr>
                <a:defRPr/>
              </a:pPr>
              <a:t>11/7/20</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E3BC30E-CE26-0A4F-840F-9BFFD11FB1D7}" type="slidenum">
              <a:rPr lang="en-SG"/>
              <a:pPr>
                <a:defRPr/>
              </a:pPr>
              <a:t>‹#›</a:t>
            </a:fld>
            <a:endParaRPr lang="en-SG"/>
          </a:p>
        </p:txBody>
      </p:sp>
    </p:spTree>
    <p:extLst>
      <p:ext uri="{BB962C8B-B14F-4D97-AF65-F5344CB8AC3E}">
        <p14:creationId xmlns:p14="http://schemas.microsoft.com/office/powerpoint/2010/main" val="20589653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24716E0-2BDA-5347-BDA0-361BBBADB6FB}" type="datetimeFigureOut">
              <a:rPr lang="en-SG"/>
              <a:pPr>
                <a:defRPr/>
              </a:pPr>
              <a:t>11/7/20</a:t>
            </a:fld>
            <a:endParaRPr lang="en-SG"/>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90F7A968-8FAF-3C43-9EC5-E0B7DFCE9265}" type="slidenum">
              <a:rPr lang="en-SG"/>
              <a:pPr>
                <a:defRPr/>
              </a:pPr>
              <a:t>‹#›</a:t>
            </a:fld>
            <a:endParaRPr lang="en-SG"/>
          </a:p>
        </p:txBody>
      </p:sp>
    </p:spTree>
    <p:extLst>
      <p:ext uri="{BB962C8B-B14F-4D97-AF65-F5344CB8AC3E}">
        <p14:creationId xmlns:p14="http://schemas.microsoft.com/office/powerpoint/2010/main" val="424474521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59D64CA8-227A-D84A-B9A7-9DF395D5B0E8}" type="datetimeFigureOut">
              <a:rPr lang="en-SG"/>
              <a:pPr>
                <a:defRPr/>
              </a:pPr>
              <a:t>11/7/20</a:t>
            </a:fld>
            <a:endParaRPr lang="en-SG"/>
          </a:p>
        </p:txBody>
      </p:sp>
      <p:sp>
        <p:nvSpPr>
          <p:cNvPr id="8" name="Footer Placeholder 7"/>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9" name="Slide Number Placeholder 8"/>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725F67FE-85F6-6644-9258-60AC9C80D894}" type="slidenum">
              <a:rPr lang="en-SG"/>
              <a:pPr>
                <a:defRPr/>
              </a:pPr>
              <a:t>‹#›</a:t>
            </a:fld>
            <a:endParaRPr lang="en-SG"/>
          </a:p>
        </p:txBody>
      </p:sp>
    </p:spTree>
    <p:extLst>
      <p:ext uri="{BB962C8B-B14F-4D97-AF65-F5344CB8AC3E}">
        <p14:creationId xmlns:p14="http://schemas.microsoft.com/office/powerpoint/2010/main" val="100700160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3DCFDF2E-5364-4C40-82DD-6865FA548905}" type="datetimeFigureOut">
              <a:rPr lang="en-SG"/>
              <a:pPr>
                <a:defRPr/>
              </a:pPr>
              <a:t>11/7/20</a:t>
            </a:fld>
            <a:endParaRPr lang="en-SG"/>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5" name="Slide Number Placeholder 4"/>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F58F16DB-3B9E-EE44-AE9D-12115C8843B1}" type="slidenum">
              <a:rPr lang="en-SG"/>
              <a:pPr>
                <a:defRPr/>
              </a:pPr>
              <a:t>‹#›</a:t>
            </a:fld>
            <a:endParaRPr lang="en-SG"/>
          </a:p>
        </p:txBody>
      </p:sp>
    </p:spTree>
    <p:extLst>
      <p:ext uri="{BB962C8B-B14F-4D97-AF65-F5344CB8AC3E}">
        <p14:creationId xmlns:p14="http://schemas.microsoft.com/office/powerpoint/2010/main" val="348918970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1F51ACB8-3A1E-B545-B04F-B77F767DE5B0}" type="datetimeFigureOut">
              <a:rPr lang="en-SG"/>
              <a:pPr>
                <a:defRPr/>
              </a:pPr>
              <a:t>11/7/20</a:t>
            </a:fld>
            <a:endParaRPr lang="en-SG"/>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4" name="Slide Number Placeholder 3"/>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D7340C9B-54F0-BC42-AD84-106548DFED56}" type="slidenum">
              <a:rPr lang="en-SG"/>
              <a:pPr>
                <a:defRPr/>
              </a:pPr>
              <a:t>‹#›</a:t>
            </a:fld>
            <a:endParaRPr lang="en-SG"/>
          </a:p>
        </p:txBody>
      </p:sp>
    </p:spTree>
    <p:extLst>
      <p:ext uri="{BB962C8B-B14F-4D97-AF65-F5344CB8AC3E}">
        <p14:creationId xmlns:p14="http://schemas.microsoft.com/office/powerpoint/2010/main" val="2905580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p:cNvSpPr>
          <p:nvPr>
            <p:ph type="sldNum" sz="quarter" idx="10"/>
          </p:nvPr>
        </p:nvSpPr>
        <p:spPr>
          <a:ln/>
        </p:spPr>
        <p:txBody>
          <a:bodyPr/>
          <a:lstStyle>
            <a:lvl1pPr>
              <a:defRPr/>
            </a:lvl1pPr>
          </a:lstStyle>
          <a:p>
            <a:fld id="{6FAEB189-F279-46BF-9A2F-C4BCFBA33322}"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247757742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85D0D7F-F571-B842-A7C8-CCD890D7387C}" type="datetimeFigureOut">
              <a:rPr lang="en-SG"/>
              <a:pPr>
                <a:defRPr/>
              </a:pPr>
              <a:t>11/7/20</a:t>
            </a:fld>
            <a:endParaRPr lang="en-SG"/>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EC77371-22AB-7C4E-A7A7-2C46AD3DE155}" type="slidenum">
              <a:rPr lang="en-SG"/>
              <a:pPr>
                <a:defRPr/>
              </a:pPr>
              <a:t>‹#›</a:t>
            </a:fld>
            <a:endParaRPr lang="en-SG"/>
          </a:p>
        </p:txBody>
      </p:sp>
    </p:spTree>
    <p:extLst>
      <p:ext uri="{BB962C8B-B14F-4D97-AF65-F5344CB8AC3E}">
        <p14:creationId xmlns:p14="http://schemas.microsoft.com/office/powerpoint/2010/main" val="423539634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327BB36E-64DC-FD43-8685-B1F9578AC27A}" type="datetimeFigureOut">
              <a:rPr lang="en-SG"/>
              <a:pPr>
                <a:defRPr/>
              </a:pPr>
              <a:t>11/7/20</a:t>
            </a:fld>
            <a:endParaRPr lang="en-SG"/>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C9C37387-569A-7C4F-9982-3087420045A2}" type="slidenum">
              <a:rPr lang="en-SG"/>
              <a:pPr>
                <a:defRPr/>
              </a:pPr>
              <a:t>‹#›</a:t>
            </a:fld>
            <a:endParaRPr lang="en-SG"/>
          </a:p>
        </p:txBody>
      </p:sp>
    </p:spTree>
    <p:extLst>
      <p:ext uri="{BB962C8B-B14F-4D97-AF65-F5344CB8AC3E}">
        <p14:creationId xmlns:p14="http://schemas.microsoft.com/office/powerpoint/2010/main" val="100062899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6CD3354-08AE-5B41-B938-00349DC60252}" type="datetimeFigureOut">
              <a:rPr lang="en-SG"/>
              <a:pPr>
                <a:defRPr/>
              </a:pPr>
              <a:t>11/7/20</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C1E4CE93-9BD0-C748-9C1D-BDBE92525558}" type="slidenum">
              <a:rPr lang="en-SG"/>
              <a:pPr>
                <a:defRPr/>
              </a:pPr>
              <a:t>‹#›</a:t>
            </a:fld>
            <a:endParaRPr lang="en-SG"/>
          </a:p>
        </p:txBody>
      </p:sp>
    </p:spTree>
    <p:extLst>
      <p:ext uri="{BB962C8B-B14F-4D97-AF65-F5344CB8AC3E}">
        <p14:creationId xmlns:p14="http://schemas.microsoft.com/office/powerpoint/2010/main" val="269960364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F6ADA465-97F9-954F-B2DD-9DFF11A7C7CC}" type="datetimeFigureOut">
              <a:rPr lang="en-SG"/>
              <a:pPr>
                <a:defRPr/>
              </a:pPr>
              <a:t>11/7/20</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1A39E09D-0713-5F4A-8105-52BD0F4B0356}" type="slidenum">
              <a:rPr lang="en-SG"/>
              <a:pPr>
                <a:defRPr/>
              </a:pPr>
              <a:t>‹#›</a:t>
            </a:fld>
            <a:endParaRPr lang="en-SG"/>
          </a:p>
        </p:txBody>
      </p:sp>
    </p:spTree>
    <p:extLst>
      <p:ext uri="{BB962C8B-B14F-4D97-AF65-F5344CB8AC3E}">
        <p14:creationId xmlns:p14="http://schemas.microsoft.com/office/powerpoint/2010/main" val="375760488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8B1290-BEDF-4842-8327-6ED8E58EDD5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26543125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038F0-0407-3F47-967E-18B9E566A38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1138902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DE55D-30C6-2F4A-AF2A-E668A2591A6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4411217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90DF64-98FC-EF43-9C71-DD975CD74F4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00833349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F4F1F63-9E80-9942-B35B-7A2725AECA5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5480462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11337-A1B6-214C-BF69-BCF016FCFAF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87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5"/>
          <p:cNvSpPr>
            <a:spLocks noGrp="1"/>
          </p:cNvSpPr>
          <p:nvPr>
            <p:ph type="sldNum" sz="quarter" idx="10"/>
          </p:nvPr>
        </p:nvSpPr>
        <p:spPr>
          <a:ln/>
        </p:spPr>
        <p:txBody>
          <a:bodyPr/>
          <a:lstStyle>
            <a:lvl1pPr>
              <a:defRPr/>
            </a:lvl1pPr>
          </a:lstStyle>
          <a:p>
            <a:fld id="{DE3DAF5E-5A70-4C70-A586-B81F557781E7}"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59008942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20511C-94FF-CB4A-8F62-5A9F2958140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12420183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D81BCD-4361-3D49-B412-16504C8CED5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8452074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59ACF6-8429-8C40-96B6-E7B0405C98D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09602423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9BE70E-338F-0A4B-B017-85880E13AEE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23229753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4186C1-AF2C-B042-BBAA-42E66013E1D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92781292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931960344"/>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484604725"/>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56266881"/>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700703781"/>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6158320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5"/>
          <p:cNvSpPr>
            <a:spLocks noGrp="1"/>
          </p:cNvSpPr>
          <p:nvPr>
            <p:ph type="sldNum" sz="quarter" idx="10"/>
          </p:nvPr>
        </p:nvSpPr>
        <p:spPr>
          <a:ln/>
        </p:spPr>
        <p:txBody>
          <a:bodyPr/>
          <a:lstStyle>
            <a:lvl1pPr>
              <a:defRPr/>
            </a:lvl1pPr>
          </a:lstStyle>
          <a:p>
            <a:fld id="{EC30F856-F201-42E2-ACFA-1D2C0CA5738B}"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23450463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685257406"/>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29702331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821043757"/>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82475375"/>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206314630"/>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492574194"/>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918280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632693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574969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02919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5"/>
          <p:cNvSpPr>
            <a:spLocks noGrp="1"/>
          </p:cNvSpPr>
          <p:nvPr>
            <p:ph type="sldNum" sz="quarter" idx="10"/>
          </p:nvPr>
        </p:nvSpPr>
        <p:spPr>
          <a:ln/>
        </p:spPr>
        <p:txBody>
          <a:bodyPr/>
          <a:lstStyle>
            <a:lvl1pPr>
              <a:defRPr/>
            </a:lvl1pPr>
          </a:lstStyle>
          <a:p>
            <a:fld id="{EB5DB4E9-0AAB-4717-83ED-498D23818529}"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113598254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924934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909482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365670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846763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931521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795078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026097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967517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429968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35966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5"/>
          <p:cNvSpPr>
            <a:spLocks noGrp="1"/>
          </p:cNvSpPr>
          <p:nvPr>
            <p:ph type="sldNum" sz="quarter" idx="10"/>
          </p:nvPr>
        </p:nvSpPr>
        <p:spPr>
          <a:ln/>
        </p:spPr>
        <p:txBody>
          <a:bodyPr/>
          <a:lstStyle>
            <a:lvl1pPr>
              <a:defRPr/>
            </a:lvl1pPr>
          </a:lstStyle>
          <a:p>
            <a:fld id="{C581D56A-ADE0-43B6-8366-2EBDA42D6B7C}"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297633313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874375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669020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044299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104779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477636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287088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668886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304681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35256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68053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5"/>
          <p:cNvSpPr>
            <a:spLocks noGrp="1"/>
          </p:cNvSpPr>
          <p:nvPr>
            <p:ph type="sldNum" sz="quarter" idx="10"/>
          </p:nvPr>
        </p:nvSpPr>
        <p:spPr>
          <a:ln/>
        </p:spPr>
        <p:txBody>
          <a:bodyPr/>
          <a:lstStyle>
            <a:lvl1pPr>
              <a:defRPr/>
            </a:lvl1pPr>
          </a:lstStyle>
          <a:p>
            <a:fld id="{DC437DA3-3E33-4E4A-9F2D-02E3DBF2597C}"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277746196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926290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225321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692175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031838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401829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07546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588257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267893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440798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5866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8"/>
          <p:cNvSpPr>
            <a:spLocks noGrp="1"/>
          </p:cNvSpPr>
          <p:nvPr>
            <p:ph type="sldNum" sz="quarter" idx="10"/>
          </p:nvPr>
        </p:nvSpPr>
        <p:spPr>
          <a:ln/>
        </p:spPr>
        <p:txBody>
          <a:bodyPr/>
          <a:lstStyle>
            <a:lvl1pPr>
              <a:defRPr/>
            </a:lvl1pPr>
          </a:lstStyle>
          <a:p>
            <a:fld id="{2C3ED81C-5CAB-49E4-A631-BB5E81B438FE}"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022251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p:cNvSpPr>
          <p:nvPr>
            <p:ph type="sldNum" sz="quarter" idx="10"/>
          </p:nvPr>
        </p:nvSpPr>
        <p:spPr>
          <a:ln/>
        </p:spPr>
        <p:txBody>
          <a:bodyPr/>
          <a:lstStyle>
            <a:lvl1pPr>
              <a:defRPr/>
            </a:lvl1pPr>
          </a:lstStyle>
          <a:p>
            <a:fld id="{AB7C109A-0AE0-4A6E-BC4C-8DD1B7EE14C8}"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317238630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110515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505435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462859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448663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21125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036718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772791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55023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259073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84782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p:cNvSpPr>
          <p:nvPr>
            <p:ph type="sldNum" sz="quarter" idx="10"/>
          </p:nvPr>
        </p:nvSpPr>
        <p:spPr>
          <a:ln/>
        </p:spPr>
        <p:txBody>
          <a:bodyPr/>
          <a:lstStyle>
            <a:lvl1pPr>
              <a:defRPr/>
            </a:lvl1pPr>
          </a:lstStyle>
          <a:p>
            <a:fld id="{9A844C1E-1E47-4607-BC6D-5569B1BCFA80}"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243187830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50747766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88205484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8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801"/>
            <a:ext cx="7772400" cy="1500187"/>
          </a:xfrm>
        </p:spPr>
        <p:txBody>
          <a:bodyPr anchor="b"/>
          <a:lstStyle>
            <a:lvl1pPr marL="0" indent="0">
              <a:buNone/>
              <a:defRPr sz="2000"/>
            </a:lvl1pPr>
            <a:lvl2pPr marL="455124" indent="0">
              <a:buNone/>
              <a:defRPr sz="1800"/>
            </a:lvl2pPr>
            <a:lvl3pPr marL="910283" indent="0">
              <a:buNone/>
              <a:defRPr sz="1600"/>
            </a:lvl3pPr>
            <a:lvl4pPr marL="1365440" indent="0">
              <a:buNone/>
              <a:defRPr sz="1400"/>
            </a:lvl4pPr>
            <a:lvl5pPr marL="1820582" indent="0">
              <a:buNone/>
              <a:defRPr sz="1400"/>
            </a:lvl5pPr>
            <a:lvl6pPr marL="2275743" indent="0">
              <a:buNone/>
              <a:defRPr sz="1400"/>
            </a:lvl6pPr>
            <a:lvl7pPr marL="2730876" indent="0">
              <a:buNone/>
              <a:defRPr sz="1400"/>
            </a:lvl7pPr>
            <a:lvl8pPr marL="3186020" indent="0">
              <a:buNone/>
              <a:defRPr sz="1400"/>
            </a:lvl8pPr>
            <a:lvl9pPr marL="364115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36359342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9324588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5124" indent="0">
              <a:buNone/>
              <a:defRPr sz="2000" b="1"/>
            </a:lvl2pPr>
            <a:lvl3pPr marL="910283" indent="0">
              <a:buNone/>
              <a:defRPr sz="1800" b="1"/>
            </a:lvl3pPr>
            <a:lvl4pPr marL="1365440" indent="0">
              <a:buNone/>
              <a:defRPr sz="1600" b="1"/>
            </a:lvl4pPr>
            <a:lvl5pPr marL="1820582" indent="0">
              <a:buNone/>
              <a:defRPr sz="1600" b="1"/>
            </a:lvl5pPr>
            <a:lvl6pPr marL="2275743" indent="0">
              <a:buNone/>
              <a:defRPr sz="1600" b="1"/>
            </a:lvl6pPr>
            <a:lvl7pPr marL="2730876" indent="0">
              <a:buNone/>
              <a:defRPr sz="1600" b="1"/>
            </a:lvl7pPr>
            <a:lvl8pPr marL="3186020" indent="0">
              <a:buNone/>
              <a:defRPr sz="1600" b="1"/>
            </a:lvl8pPr>
            <a:lvl9pPr marL="364115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5124" indent="0">
              <a:buNone/>
              <a:defRPr sz="2000" b="1"/>
            </a:lvl2pPr>
            <a:lvl3pPr marL="910283" indent="0">
              <a:buNone/>
              <a:defRPr sz="1800" b="1"/>
            </a:lvl3pPr>
            <a:lvl4pPr marL="1365440" indent="0">
              <a:buNone/>
              <a:defRPr sz="1600" b="1"/>
            </a:lvl4pPr>
            <a:lvl5pPr marL="1820582" indent="0">
              <a:buNone/>
              <a:defRPr sz="1600" b="1"/>
            </a:lvl5pPr>
            <a:lvl6pPr marL="2275743" indent="0">
              <a:buNone/>
              <a:defRPr sz="1600" b="1"/>
            </a:lvl6pPr>
            <a:lvl7pPr marL="2730876" indent="0">
              <a:buNone/>
              <a:defRPr sz="1600" b="1"/>
            </a:lvl7pPr>
            <a:lvl8pPr marL="3186020" indent="0">
              <a:buNone/>
              <a:defRPr sz="1600" b="1"/>
            </a:lvl8pPr>
            <a:lvl9pPr marL="36411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27674340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06509514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62277147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3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5124" indent="0">
              <a:buNone/>
              <a:defRPr sz="1200"/>
            </a:lvl2pPr>
            <a:lvl3pPr marL="910283" indent="0">
              <a:buNone/>
              <a:defRPr sz="1000"/>
            </a:lvl3pPr>
            <a:lvl4pPr marL="1365440" indent="0">
              <a:buNone/>
              <a:defRPr sz="900"/>
            </a:lvl4pPr>
            <a:lvl5pPr marL="1820582" indent="0">
              <a:buNone/>
              <a:defRPr sz="900"/>
            </a:lvl5pPr>
            <a:lvl6pPr marL="2275743" indent="0">
              <a:buNone/>
              <a:defRPr sz="900"/>
            </a:lvl6pPr>
            <a:lvl7pPr marL="2730876" indent="0">
              <a:buNone/>
              <a:defRPr sz="900"/>
            </a:lvl7pPr>
            <a:lvl8pPr marL="3186020" indent="0">
              <a:buNone/>
              <a:defRPr sz="900"/>
            </a:lvl8pPr>
            <a:lvl9pPr marL="364115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9664854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124" indent="0">
              <a:buNone/>
              <a:defRPr sz="2800"/>
            </a:lvl2pPr>
            <a:lvl3pPr marL="910283" indent="0">
              <a:buNone/>
              <a:defRPr sz="2400"/>
            </a:lvl3pPr>
            <a:lvl4pPr marL="1365440" indent="0">
              <a:buNone/>
              <a:defRPr sz="2000"/>
            </a:lvl4pPr>
            <a:lvl5pPr marL="1820582" indent="0">
              <a:buNone/>
              <a:defRPr sz="2000"/>
            </a:lvl5pPr>
            <a:lvl6pPr marL="2275743" indent="0">
              <a:buNone/>
              <a:defRPr sz="2000"/>
            </a:lvl6pPr>
            <a:lvl7pPr marL="2730876" indent="0">
              <a:buNone/>
              <a:defRPr sz="2000"/>
            </a:lvl7pPr>
            <a:lvl8pPr marL="3186020" indent="0">
              <a:buNone/>
              <a:defRPr sz="2000"/>
            </a:lvl8pPr>
            <a:lvl9pPr marL="364115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124" indent="0">
              <a:buNone/>
              <a:defRPr sz="1200"/>
            </a:lvl2pPr>
            <a:lvl3pPr marL="910283" indent="0">
              <a:buNone/>
              <a:defRPr sz="1000"/>
            </a:lvl3pPr>
            <a:lvl4pPr marL="1365440" indent="0">
              <a:buNone/>
              <a:defRPr sz="900"/>
            </a:lvl4pPr>
            <a:lvl5pPr marL="1820582" indent="0">
              <a:buNone/>
              <a:defRPr sz="900"/>
            </a:lvl5pPr>
            <a:lvl6pPr marL="2275743" indent="0">
              <a:buNone/>
              <a:defRPr sz="900"/>
            </a:lvl6pPr>
            <a:lvl7pPr marL="2730876" indent="0">
              <a:buNone/>
              <a:defRPr sz="900"/>
            </a:lvl7pPr>
            <a:lvl8pPr marL="3186020" indent="0">
              <a:buNone/>
              <a:defRPr sz="900"/>
            </a:lvl8pPr>
            <a:lvl9pPr marL="364115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64289363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0070833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p:cNvSpPr>
          <p:nvPr>
            <p:ph type="sldNum" sz="quarter" idx="10"/>
          </p:nvPr>
        </p:nvSpPr>
        <p:spPr>
          <a:ln/>
        </p:spPr>
        <p:txBody>
          <a:bodyPr/>
          <a:lstStyle>
            <a:lvl1pPr>
              <a:defRPr/>
            </a:lvl1pPr>
          </a:lstStyle>
          <a:p>
            <a:fld id="{05CF16F1-328A-4EFF-AE1B-77D945022F06}"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371254414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4445424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2150279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5354050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8394897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10441858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2853974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9240918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1680130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12377686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590651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5250"/>
            <a:ext cx="2057400" cy="67627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5250"/>
            <a:ext cx="6019800" cy="6762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p:cNvSpPr>
          <p:nvPr>
            <p:ph type="sldNum" sz="quarter" idx="10"/>
          </p:nvPr>
        </p:nvSpPr>
        <p:spPr>
          <a:ln/>
        </p:spPr>
        <p:txBody>
          <a:bodyPr/>
          <a:lstStyle>
            <a:lvl1pPr>
              <a:defRPr/>
            </a:lvl1pPr>
          </a:lstStyle>
          <a:p>
            <a:fld id="{C692EDB2-21B7-4C59-B000-122A73FF0B25}"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318776951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63166069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654547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9796481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8658767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4168864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6387642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9767769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8283217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0297577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5751609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fld id="{03ECE485-8930-4B1B-BFEA-4B5B478CF796}" type="slidenum">
              <a:rPr lang="en-US" altLang="en-US"/>
              <a:pPr/>
              <a:t>‹#›</a:t>
            </a:fld>
            <a:endParaRPr lang="en-US" altLang="en-US" sz="1400"/>
          </a:p>
        </p:txBody>
      </p:sp>
    </p:spTree>
    <p:extLst>
      <p:ext uri="{BB962C8B-B14F-4D97-AF65-F5344CB8AC3E}">
        <p14:creationId xmlns:p14="http://schemas.microsoft.com/office/powerpoint/2010/main" val="341243875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19764074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75385965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1797784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7537035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6492900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69913404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8440103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grpSp>
        <p:nvGrpSpPr>
          <p:cNvPr id="9" name="Group 7"/>
          <p:cNvGrpSpPr>
            <a:grpSpLocks/>
          </p:cNvGrpSpPr>
          <p:nvPr/>
        </p:nvGrpSpPr>
        <p:grpSpPr bwMode="auto">
          <a:xfrm>
            <a:off x="0" y="1371600"/>
            <a:ext cx="8405813"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grpSp>
      <p:sp>
        <p:nvSpPr>
          <p:cNvPr id="172052" name="Rectangle 20"/>
          <p:cNvSpPr>
            <a:spLocks noGrp="1" noChangeArrowheads="1"/>
          </p:cNvSpPr>
          <p:nvPr>
            <p:ph type="ctrTitle"/>
          </p:nvPr>
        </p:nvSpPr>
        <p:spPr>
          <a:xfrm>
            <a:off x="1828800" y="2133600"/>
            <a:ext cx="7315200" cy="1600200"/>
          </a:xfrm>
        </p:spPr>
        <p:txBody>
          <a:bodyPr/>
          <a:lstStyle>
            <a:lvl1pPr algn="l">
              <a:defRPr/>
            </a:lvl1pPr>
          </a:lstStyle>
          <a:p>
            <a:r>
              <a:rPr lang="en-US"/>
              <a:t>Click to edit Master title style</a:t>
            </a:r>
          </a:p>
        </p:txBody>
      </p:sp>
      <p:sp>
        <p:nvSpPr>
          <p:cNvPr id="172053" name="Rectangle 21"/>
          <p:cNvSpPr>
            <a:spLocks noGrp="1" noChangeArrowheads="1"/>
          </p:cNvSpPr>
          <p:nvPr>
            <p:ph type="subTitle" idx="1"/>
          </p:nvPr>
        </p:nvSpPr>
        <p:spPr>
          <a:xfrm>
            <a:off x="1371600" y="4267200"/>
            <a:ext cx="6400800" cy="1752600"/>
          </a:xfrm>
        </p:spPr>
        <p:txBody>
          <a:bodyPr/>
          <a:lstStyle>
            <a:lvl1pPr marL="0" indent="0">
              <a:buFontTx/>
              <a:buNone/>
              <a:defRPr/>
            </a:lvl1pPr>
          </a:lstStyle>
          <a:p>
            <a:r>
              <a:rPr lang="en-US"/>
              <a:t>Click to edit Master subtitle style</a:t>
            </a:r>
          </a:p>
        </p:txBody>
      </p:sp>
      <p:sp>
        <p:nvSpPr>
          <p:cNvPr id="22" name="Rectangle 22"/>
          <p:cNvSpPr>
            <a:spLocks noGrp="1" noChangeArrowheads="1"/>
          </p:cNvSpPr>
          <p:nvPr>
            <p:ph type="dt" sz="half" idx="10"/>
          </p:nvPr>
        </p:nvSpPr>
        <p:spPr>
          <a:xfrm>
            <a:off x="1371600" y="6248400"/>
            <a:ext cx="1905000" cy="457200"/>
          </a:xfrm>
        </p:spPr>
        <p:txBody>
          <a:bodyPr/>
          <a:lstStyle>
            <a:lvl1pPr>
              <a:defRPr/>
            </a:lvl1pPr>
          </a:lstStyle>
          <a:p>
            <a:pPr>
              <a:defRPr/>
            </a:pPr>
            <a:endParaRPr lang="en-US"/>
          </a:p>
        </p:txBody>
      </p:sp>
      <p:sp>
        <p:nvSpPr>
          <p:cNvPr id="23" name="Rectangle 23"/>
          <p:cNvSpPr>
            <a:spLocks noGrp="1" noChangeArrowheads="1"/>
          </p:cNvSpPr>
          <p:nvPr>
            <p:ph type="ftr" sz="quarter" idx="11"/>
          </p:nvPr>
        </p:nvSpPr>
        <p:spPr>
          <a:xfrm>
            <a:off x="3733800" y="6248400"/>
            <a:ext cx="2895600" cy="457200"/>
          </a:xfrm>
        </p:spPr>
        <p:txBody>
          <a:bodyPr/>
          <a:lstStyle>
            <a:lvl1pPr>
              <a:defRPr/>
            </a:lvl1pPr>
          </a:lstStyle>
          <a:p>
            <a:pPr>
              <a:defRPr/>
            </a:pPr>
            <a:endParaRPr lang="en-US"/>
          </a:p>
        </p:txBody>
      </p:sp>
      <p:sp>
        <p:nvSpPr>
          <p:cNvPr id="24" name="Rectangle 24"/>
          <p:cNvSpPr>
            <a:spLocks noGrp="1" noChangeArrowheads="1"/>
          </p:cNvSpPr>
          <p:nvPr>
            <p:ph type="sldNum" sz="quarter" idx="12"/>
          </p:nvPr>
        </p:nvSpPr>
        <p:spPr>
          <a:xfrm>
            <a:off x="7086600" y="6248400"/>
            <a:ext cx="1905000" cy="457200"/>
          </a:xfrm>
        </p:spPr>
        <p:txBody>
          <a:bodyPr/>
          <a:lstStyle>
            <a:lvl1pPr>
              <a:defRPr/>
            </a:lvl1pPr>
          </a:lstStyle>
          <a:p>
            <a:pPr>
              <a:defRPr/>
            </a:pPr>
            <a:fld id="{7843B5DF-8CF0-414C-AA3A-92B9DF7F6258}" type="slidenum">
              <a:rPr lang="en-US"/>
              <a:pPr>
                <a:defRPr/>
              </a:pPr>
              <a:t>‹#›</a:t>
            </a:fld>
            <a:endParaRPr lang="en-US"/>
          </a:p>
        </p:txBody>
      </p:sp>
    </p:spTree>
    <p:extLst>
      <p:ext uri="{BB962C8B-B14F-4D97-AF65-F5344CB8AC3E}">
        <p14:creationId xmlns:p14="http://schemas.microsoft.com/office/powerpoint/2010/main" val="326955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67C5B9A-3205-A64A-A795-59EBD00C71BA}" type="slidenum">
              <a:rPr lang="en-US"/>
              <a:pPr>
                <a:defRPr/>
              </a:pPr>
              <a:t>‹#›</a:t>
            </a:fld>
            <a:endParaRPr lang="en-US"/>
          </a:p>
        </p:txBody>
      </p:sp>
    </p:spTree>
    <p:extLst>
      <p:ext uri="{BB962C8B-B14F-4D97-AF65-F5344CB8AC3E}">
        <p14:creationId xmlns:p14="http://schemas.microsoft.com/office/powerpoint/2010/main" val="232336904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5190F02D-DD85-8443-9DD7-C353E0876793}" type="slidenum">
              <a:rPr lang="en-US"/>
              <a:pPr>
                <a:defRPr/>
              </a:pPr>
              <a:t>‹#›</a:t>
            </a:fld>
            <a:endParaRPr lang="en-US"/>
          </a:p>
        </p:txBody>
      </p:sp>
    </p:spTree>
    <p:extLst>
      <p:ext uri="{BB962C8B-B14F-4D97-AF65-F5344CB8AC3E}">
        <p14:creationId xmlns:p14="http://schemas.microsoft.com/office/powerpoint/2010/main" val="28121514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A4411088-B5BA-4309-B60E-44CAAF9CF113}" type="slidenum">
              <a:rPr lang="en-US" altLang="en-US"/>
              <a:pPr/>
              <a:t>‹#›</a:t>
            </a:fld>
            <a:endParaRPr lang="en-US" altLang="en-US" sz="1400"/>
          </a:p>
        </p:txBody>
      </p:sp>
    </p:spTree>
    <p:extLst>
      <p:ext uri="{BB962C8B-B14F-4D97-AF65-F5344CB8AC3E}">
        <p14:creationId xmlns:p14="http://schemas.microsoft.com/office/powerpoint/2010/main" val="224417269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EFD8FA71-0A4C-2846-8F32-A1444B67AD6B}" type="slidenum">
              <a:rPr lang="en-US"/>
              <a:pPr>
                <a:defRPr/>
              </a:pPr>
              <a:t>‹#›</a:t>
            </a:fld>
            <a:endParaRPr lang="en-US"/>
          </a:p>
        </p:txBody>
      </p:sp>
    </p:spTree>
    <p:extLst>
      <p:ext uri="{BB962C8B-B14F-4D97-AF65-F5344CB8AC3E}">
        <p14:creationId xmlns:p14="http://schemas.microsoft.com/office/powerpoint/2010/main" val="21287685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
          <p:cNvSpPr>
            <a:spLocks noGrp="1" noChangeArrowheads="1"/>
          </p:cNvSpPr>
          <p:nvPr>
            <p:ph type="dt" sz="half" idx="10"/>
          </p:nvPr>
        </p:nvSpPr>
        <p:spPr>
          <a:ln/>
        </p:spPr>
        <p:txBody>
          <a:bodyPr/>
          <a:lstStyle>
            <a:lvl1pPr>
              <a:defRPr/>
            </a:lvl1pPr>
          </a:lstStyle>
          <a:p>
            <a:pPr>
              <a:defRPr/>
            </a:pPr>
            <a:endParaRPr lang="en-US"/>
          </a:p>
        </p:txBody>
      </p:sp>
      <p:sp>
        <p:nvSpPr>
          <p:cNvPr id="8" name="Rectangle 22"/>
          <p:cNvSpPr>
            <a:spLocks noGrp="1" noChangeArrowheads="1"/>
          </p:cNvSpPr>
          <p:nvPr>
            <p:ph type="ftr" sz="quarter" idx="11"/>
          </p:nvPr>
        </p:nvSpPr>
        <p:spPr>
          <a:ln/>
        </p:spPr>
        <p:txBody>
          <a:bodyPr/>
          <a:lstStyle>
            <a:lvl1pPr>
              <a:defRPr/>
            </a:lvl1pPr>
          </a:lstStyle>
          <a:p>
            <a:pPr>
              <a:defRPr/>
            </a:pPr>
            <a:endParaRPr lang="en-US"/>
          </a:p>
        </p:txBody>
      </p:sp>
      <p:sp>
        <p:nvSpPr>
          <p:cNvPr id="9" name="Rectangle 23"/>
          <p:cNvSpPr>
            <a:spLocks noGrp="1" noChangeArrowheads="1"/>
          </p:cNvSpPr>
          <p:nvPr>
            <p:ph type="sldNum" sz="quarter" idx="12"/>
          </p:nvPr>
        </p:nvSpPr>
        <p:spPr>
          <a:ln/>
        </p:spPr>
        <p:txBody>
          <a:bodyPr/>
          <a:lstStyle>
            <a:lvl1pPr>
              <a:defRPr/>
            </a:lvl1pPr>
          </a:lstStyle>
          <a:p>
            <a:pPr>
              <a:defRPr/>
            </a:pPr>
            <a:fld id="{DC11CE8F-3D0B-6C4E-883B-8263A9F7C257}" type="slidenum">
              <a:rPr lang="en-US"/>
              <a:pPr>
                <a:defRPr/>
              </a:pPr>
              <a:t>‹#›</a:t>
            </a:fld>
            <a:endParaRPr lang="en-US"/>
          </a:p>
        </p:txBody>
      </p:sp>
    </p:spTree>
    <p:extLst>
      <p:ext uri="{BB962C8B-B14F-4D97-AF65-F5344CB8AC3E}">
        <p14:creationId xmlns:p14="http://schemas.microsoft.com/office/powerpoint/2010/main" val="96482162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A9310E00-14DA-1949-9044-9707830BE543}" type="slidenum">
              <a:rPr lang="en-US"/>
              <a:pPr>
                <a:defRPr/>
              </a:pPr>
              <a:t>‹#›</a:t>
            </a:fld>
            <a:endParaRPr lang="en-US"/>
          </a:p>
        </p:txBody>
      </p:sp>
    </p:spTree>
    <p:extLst>
      <p:ext uri="{BB962C8B-B14F-4D97-AF65-F5344CB8AC3E}">
        <p14:creationId xmlns:p14="http://schemas.microsoft.com/office/powerpoint/2010/main" val="94992565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en-US"/>
          </a:p>
        </p:txBody>
      </p:sp>
      <p:sp>
        <p:nvSpPr>
          <p:cNvPr id="3" name="Rectangle 22"/>
          <p:cNvSpPr>
            <a:spLocks noGrp="1" noChangeArrowheads="1"/>
          </p:cNvSpPr>
          <p:nvPr>
            <p:ph type="ftr" sz="quarter" idx="11"/>
          </p:nvPr>
        </p:nvSpPr>
        <p:spPr>
          <a:ln/>
        </p:spPr>
        <p:txBody>
          <a:bodyPr/>
          <a:lstStyle>
            <a:lvl1pPr>
              <a:defRPr/>
            </a:lvl1pPr>
          </a:lstStyle>
          <a:p>
            <a:pPr>
              <a:defRPr/>
            </a:pPr>
            <a:endParaRPr lang="en-US"/>
          </a:p>
        </p:txBody>
      </p:sp>
      <p:sp>
        <p:nvSpPr>
          <p:cNvPr id="4" name="Rectangle 23"/>
          <p:cNvSpPr>
            <a:spLocks noGrp="1" noChangeArrowheads="1"/>
          </p:cNvSpPr>
          <p:nvPr>
            <p:ph type="sldNum" sz="quarter" idx="12"/>
          </p:nvPr>
        </p:nvSpPr>
        <p:spPr>
          <a:ln/>
        </p:spPr>
        <p:txBody>
          <a:bodyPr/>
          <a:lstStyle>
            <a:lvl1pPr>
              <a:defRPr/>
            </a:lvl1pPr>
          </a:lstStyle>
          <a:p>
            <a:pPr>
              <a:defRPr/>
            </a:pPr>
            <a:fld id="{AE7222A9-6732-A549-95E1-AF8D2029F55C}" type="slidenum">
              <a:rPr lang="en-US"/>
              <a:pPr>
                <a:defRPr/>
              </a:pPr>
              <a:t>‹#›</a:t>
            </a:fld>
            <a:endParaRPr lang="en-US"/>
          </a:p>
        </p:txBody>
      </p:sp>
    </p:spTree>
    <p:extLst>
      <p:ext uri="{BB962C8B-B14F-4D97-AF65-F5344CB8AC3E}">
        <p14:creationId xmlns:p14="http://schemas.microsoft.com/office/powerpoint/2010/main" val="10939090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DADB6B9D-94AC-3249-B470-BAF5410F6EEC}" type="slidenum">
              <a:rPr lang="en-US"/>
              <a:pPr>
                <a:defRPr/>
              </a:pPr>
              <a:t>‹#›</a:t>
            </a:fld>
            <a:endParaRPr lang="en-US"/>
          </a:p>
        </p:txBody>
      </p:sp>
    </p:spTree>
    <p:extLst>
      <p:ext uri="{BB962C8B-B14F-4D97-AF65-F5344CB8AC3E}">
        <p14:creationId xmlns:p14="http://schemas.microsoft.com/office/powerpoint/2010/main" val="301406808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2622B3DD-3192-6546-860D-7126FDF82FC2}" type="slidenum">
              <a:rPr lang="en-US"/>
              <a:pPr>
                <a:defRPr/>
              </a:pPr>
              <a:t>‹#›</a:t>
            </a:fld>
            <a:endParaRPr lang="en-US"/>
          </a:p>
        </p:txBody>
      </p:sp>
    </p:spTree>
    <p:extLst>
      <p:ext uri="{BB962C8B-B14F-4D97-AF65-F5344CB8AC3E}">
        <p14:creationId xmlns:p14="http://schemas.microsoft.com/office/powerpoint/2010/main" val="237911781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8A8839D-B1F8-B445-A6D6-0F07D3E1BB13}" type="slidenum">
              <a:rPr lang="en-US"/>
              <a:pPr>
                <a:defRPr/>
              </a:pPr>
              <a:t>‹#›</a:t>
            </a:fld>
            <a:endParaRPr lang="en-US"/>
          </a:p>
        </p:txBody>
      </p:sp>
    </p:spTree>
    <p:extLst>
      <p:ext uri="{BB962C8B-B14F-4D97-AF65-F5344CB8AC3E}">
        <p14:creationId xmlns:p14="http://schemas.microsoft.com/office/powerpoint/2010/main" val="33937451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457200"/>
            <a:ext cx="2058988"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602932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5F08AEA2-C696-C744-A750-8542A4644211}" type="slidenum">
              <a:rPr lang="en-US"/>
              <a:pPr>
                <a:defRPr/>
              </a:pPr>
              <a:t>‹#›</a:t>
            </a:fld>
            <a:endParaRPr lang="en-US"/>
          </a:p>
        </p:txBody>
      </p:sp>
    </p:spTree>
    <p:extLst>
      <p:ext uri="{BB962C8B-B14F-4D97-AF65-F5344CB8AC3E}">
        <p14:creationId xmlns:p14="http://schemas.microsoft.com/office/powerpoint/2010/main" val="251203787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8240713"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B1C475F2-7647-1941-A5AF-5D04A28750B1}" type="slidenum">
              <a:rPr lang="en-US"/>
              <a:pPr>
                <a:defRPr/>
              </a:pPr>
              <a:t>‹#›</a:t>
            </a:fld>
            <a:endParaRPr lang="en-US"/>
          </a:p>
        </p:txBody>
      </p:sp>
    </p:spTree>
    <p:extLst>
      <p:ext uri="{BB962C8B-B14F-4D97-AF65-F5344CB8AC3E}">
        <p14:creationId xmlns:p14="http://schemas.microsoft.com/office/powerpoint/2010/main" val="206615110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81159D34-EC33-434A-BE66-7DAF9F40F426}" type="slidenum">
              <a:rPr lang="en-US"/>
              <a:pPr>
                <a:defRPr/>
              </a:pPr>
              <a:t>‹#›</a:t>
            </a:fld>
            <a:endParaRPr lang="en-US"/>
          </a:p>
        </p:txBody>
      </p:sp>
    </p:spTree>
    <p:extLst>
      <p:ext uri="{BB962C8B-B14F-4D97-AF65-F5344CB8AC3E}">
        <p14:creationId xmlns:p14="http://schemas.microsoft.com/office/powerpoint/2010/main" val="30301816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fld id="{2A0CE9D4-B193-47D9-B7FA-7BA0F86BA69C}" type="slidenum">
              <a:rPr lang="en-US" altLang="en-US"/>
              <a:pPr/>
              <a:t>‹#›</a:t>
            </a:fld>
            <a:endParaRPr lang="en-US" altLang="en-US" sz="1400"/>
          </a:p>
        </p:txBody>
      </p:sp>
    </p:spTree>
    <p:extLst>
      <p:ext uri="{BB962C8B-B14F-4D97-AF65-F5344CB8AC3E}">
        <p14:creationId xmlns:p14="http://schemas.microsoft.com/office/powerpoint/2010/main" val="44764408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261FDC9A-43CB-F644-9A2B-3250F569F00F}" type="slidenum">
              <a:rPr lang="en-US"/>
              <a:pPr>
                <a:defRPr/>
              </a:pPr>
              <a:t>‹#›</a:t>
            </a:fld>
            <a:endParaRPr lang="en-US"/>
          </a:p>
        </p:txBody>
      </p:sp>
    </p:spTree>
    <p:extLst>
      <p:ext uri="{BB962C8B-B14F-4D97-AF65-F5344CB8AC3E}">
        <p14:creationId xmlns:p14="http://schemas.microsoft.com/office/powerpoint/2010/main" val="298729456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7/11/20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7139042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7/11/20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1075404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7/11/20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5141323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7/11/20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6364859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7/11/20</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9863665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7/11/20</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3406261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7/11/20</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9401604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7/11/20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0563592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7/11/20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698198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fld id="{D265A362-0B6E-406A-865F-C7B66002C99A}" type="slidenum">
              <a:rPr lang="en-US" altLang="en-US"/>
              <a:pPr/>
              <a:t>‹#›</a:t>
            </a:fld>
            <a:endParaRPr lang="en-US" altLang="en-US" sz="1400"/>
          </a:p>
        </p:txBody>
      </p:sp>
    </p:spTree>
    <p:extLst>
      <p:ext uri="{BB962C8B-B14F-4D97-AF65-F5344CB8AC3E}">
        <p14:creationId xmlns:p14="http://schemas.microsoft.com/office/powerpoint/2010/main" val="401321833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7/11/20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142388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7/11/20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960621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grpSp>
      <p:grpSp>
        <p:nvGrpSpPr>
          <p:cNvPr id="9" name="Group 7"/>
          <p:cNvGrpSpPr>
            <a:grpSpLocks/>
          </p:cNvGrpSpPr>
          <p:nvPr/>
        </p:nvGrpSpPr>
        <p:grpSpPr bwMode="auto">
          <a:xfrm>
            <a:off x="0" y="1371600"/>
            <a:ext cx="8405813"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grpSp>
      </p:grpSp>
      <p:sp>
        <p:nvSpPr>
          <p:cNvPr id="172052" name="Rectangle 20"/>
          <p:cNvSpPr>
            <a:spLocks noGrp="1" noChangeArrowheads="1"/>
          </p:cNvSpPr>
          <p:nvPr>
            <p:ph type="ctrTitle"/>
          </p:nvPr>
        </p:nvSpPr>
        <p:spPr>
          <a:xfrm>
            <a:off x="1828800" y="2133600"/>
            <a:ext cx="7315200" cy="1600200"/>
          </a:xfrm>
        </p:spPr>
        <p:txBody>
          <a:bodyPr/>
          <a:lstStyle>
            <a:lvl1pPr algn="l">
              <a:defRPr/>
            </a:lvl1pPr>
          </a:lstStyle>
          <a:p>
            <a:r>
              <a:rPr lang="en-US"/>
              <a:t>Click to edit Master title style</a:t>
            </a:r>
          </a:p>
        </p:txBody>
      </p:sp>
      <p:sp>
        <p:nvSpPr>
          <p:cNvPr id="172053" name="Rectangle 21"/>
          <p:cNvSpPr>
            <a:spLocks noGrp="1" noChangeArrowheads="1"/>
          </p:cNvSpPr>
          <p:nvPr>
            <p:ph type="subTitle" idx="1"/>
          </p:nvPr>
        </p:nvSpPr>
        <p:spPr>
          <a:xfrm>
            <a:off x="1371600" y="4267200"/>
            <a:ext cx="6400800" cy="1752600"/>
          </a:xfrm>
        </p:spPr>
        <p:txBody>
          <a:bodyPr/>
          <a:lstStyle>
            <a:lvl1pPr marL="0" indent="0">
              <a:buFontTx/>
              <a:buNone/>
              <a:defRPr/>
            </a:lvl1pPr>
          </a:lstStyle>
          <a:p>
            <a:r>
              <a:rPr lang="en-US"/>
              <a:t>Click to edit Master subtitle style</a:t>
            </a:r>
          </a:p>
        </p:txBody>
      </p:sp>
      <p:sp>
        <p:nvSpPr>
          <p:cNvPr id="22" name="Rectangle 22"/>
          <p:cNvSpPr>
            <a:spLocks noGrp="1" noChangeArrowheads="1"/>
          </p:cNvSpPr>
          <p:nvPr>
            <p:ph type="dt" sz="half" idx="10"/>
          </p:nvPr>
        </p:nvSpPr>
        <p:spPr>
          <a:xfrm>
            <a:off x="1371600" y="6248400"/>
            <a:ext cx="1905000" cy="457200"/>
          </a:xfrm>
        </p:spPr>
        <p:txBody>
          <a:bodyPr/>
          <a:lstStyle>
            <a:lvl1pPr>
              <a:defRPr/>
            </a:lvl1pPr>
          </a:lstStyle>
          <a:p>
            <a:pPr>
              <a:defRPr/>
            </a:pPr>
            <a:endParaRPr lang="en-US">
              <a:solidFill>
                <a:srgbClr val="000000"/>
              </a:solidFill>
            </a:endParaRPr>
          </a:p>
        </p:txBody>
      </p:sp>
      <p:sp>
        <p:nvSpPr>
          <p:cNvPr id="23" name="Rectangle 23"/>
          <p:cNvSpPr>
            <a:spLocks noGrp="1" noChangeArrowheads="1"/>
          </p:cNvSpPr>
          <p:nvPr>
            <p:ph type="ftr" sz="quarter" idx="11"/>
          </p:nvPr>
        </p:nvSpPr>
        <p:spPr>
          <a:xfrm>
            <a:off x="3733800" y="6248400"/>
            <a:ext cx="2895600" cy="457200"/>
          </a:xfrm>
        </p:spPr>
        <p:txBody>
          <a:bodyPr/>
          <a:lstStyle>
            <a:lvl1pPr>
              <a:defRPr/>
            </a:lvl1pPr>
          </a:lstStyle>
          <a:p>
            <a:pPr>
              <a:defRPr/>
            </a:pPr>
            <a:endParaRPr lang="en-US">
              <a:solidFill>
                <a:srgbClr val="000000"/>
              </a:solidFill>
            </a:endParaRPr>
          </a:p>
        </p:txBody>
      </p:sp>
      <p:sp>
        <p:nvSpPr>
          <p:cNvPr id="24" name="Rectangle 24"/>
          <p:cNvSpPr>
            <a:spLocks noGrp="1" noChangeArrowheads="1"/>
          </p:cNvSpPr>
          <p:nvPr>
            <p:ph type="sldNum" sz="quarter" idx="12"/>
          </p:nvPr>
        </p:nvSpPr>
        <p:spPr>
          <a:xfrm>
            <a:off x="7086600" y="6248400"/>
            <a:ext cx="1905000" cy="457200"/>
          </a:xfrm>
        </p:spPr>
        <p:txBody>
          <a:bodyPr/>
          <a:lstStyle>
            <a:lvl1pPr>
              <a:defRPr/>
            </a:lvl1pPr>
          </a:lstStyle>
          <a:p>
            <a:pPr>
              <a:defRPr/>
            </a:pPr>
            <a:fld id="{7843B5DF-8CF0-414C-AA3A-92B9DF7F6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201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3"/>
          <p:cNvSpPr>
            <a:spLocks noGrp="1" noChangeArrowheads="1"/>
          </p:cNvSpPr>
          <p:nvPr>
            <p:ph type="sldNum" sz="quarter" idx="12"/>
          </p:nvPr>
        </p:nvSpPr>
        <p:spPr>
          <a:ln/>
        </p:spPr>
        <p:txBody>
          <a:bodyPr/>
          <a:lstStyle>
            <a:lvl1pPr>
              <a:defRPr/>
            </a:lvl1pPr>
          </a:lstStyle>
          <a:p>
            <a:pPr>
              <a:defRPr/>
            </a:pPr>
            <a:fld id="{E67C5B9A-3205-A64A-A795-59EBD00C71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409126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3"/>
          <p:cNvSpPr>
            <a:spLocks noGrp="1" noChangeArrowheads="1"/>
          </p:cNvSpPr>
          <p:nvPr>
            <p:ph type="sldNum" sz="quarter" idx="12"/>
          </p:nvPr>
        </p:nvSpPr>
        <p:spPr>
          <a:ln/>
        </p:spPr>
        <p:txBody>
          <a:bodyPr/>
          <a:lstStyle>
            <a:lvl1pPr>
              <a:defRPr/>
            </a:lvl1pPr>
          </a:lstStyle>
          <a:p>
            <a:pPr>
              <a:defRPr/>
            </a:pPr>
            <a:fld id="{5190F02D-DD85-8443-9DD7-C353E0876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018128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3"/>
          <p:cNvSpPr>
            <a:spLocks noGrp="1" noChangeArrowheads="1"/>
          </p:cNvSpPr>
          <p:nvPr>
            <p:ph type="sldNum" sz="quarter" idx="12"/>
          </p:nvPr>
        </p:nvSpPr>
        <p:spPr>
          <a:ln/>
        </p:spPr>
        <p:txBody>
          <a:bodyPr/>
          <a:lstStyle>
            <a:lvl1pPr>
              <a:defRPr/>
            </a:lvl1pPr>
          </a:lstStyle>
          <a:p>
            <a:pPr>
              <a:defRPr/>
            </a:pPr>
            <a:fld id="{EFD8FA71-0A4C-2846-8F32-A1444B67AD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651689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3"/>
          <p:cNvSpPr>
            <a:spLocks noGrp="1" noChangeArrowheads="1"/>
          </p:cNvSpPr>
          <p:nvPr>
            <p:ph type="sldNum" sz="quarter" idx="12"/>
          </p:nvPr>
        </p:nvSpPr>
        <p:spPr>
          <a:ln/>
        </p:spPr>
        <p:txBody>
          <a:bodyPr/>
          <a:lstStyle>
            <a:lvl1pPr>
              <a:defRPr/>
            </a:lvl1pPr>
          </a:lstStyle>
          <a:p>
            <a:pPr>
              <a:defRPr/>
            </a:pPr>
            <a:fld id="{DC11CE8F-3D0B-6C4E-883B-8263A9F7C2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02214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3"/>
          <p:cNvSpPr>
            <a:spLocks noGrp="1" noChangeArrowheads="1"/>
          </p:cNvSpPr>
          <p:nvPr>
            <p:ph type="sldNum" sz="quarter" idx="12"/>
          </p:nvPr>
        </p:nvSpPr>
        <p:spPr>
          <a:ln/>
        </p:spPr>
        <p:txBody>
          <a:bodyPr/>
          <a:lstStyle>
            <a:lvl1pPr>
              <a:defRPr/>
            </a:lvl1pPr>
          </a:lstStyle>
          <a:p>
            <a:pPr>
              <a:defRPr/>
            </a:pPr>
            <a:fld id="{A9310E00-14DA-1949-9044-9707830BE5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704974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3"/>
          <p:cNvSpPr>
            <a:spLocks noGrp="1" noChangeArrowheads="1"/>
          </p:cNvSpPr>
          <p:nvPr>
            <p:ph type="sldNum" sz="quarter" idx="12"/>
          </p:nvPr>
        </p:nvSpPr>
        <p:spPr>
          <a:ln/>
        </p:spPr>
        <p:txBody>
          <a:bodyPr/>
          <a:lstStyle>
            <a:lvl1pPr>
              <a:defRPr/>
            </a:lvl1pPr>
          </a:lstStyle>
          <a:p>
            <a:pPr>
              <a:defRPr/>
            </a:pPr>
            <a:fld id="{AE7222A9-6732-A549-95E1-AF8D2029F5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213715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3"/>
          <p:cNvSpPr>
            <a:spLocks noGrp="1" noChangeArrowheads="1"/>
          </p:cNvSpPr>
          <p:nvPr>
            <p:ph type="sldNum" sz="quarter" idx="12"/>
          </p:nvPr>
        </p:nvSpPr>
        <p:spPr>
          <a:ln/>
        </p:spPr>
        <p:txBody>
          <a:bodyPr/>
          <a:lstStyle>
            <a:lvl1pPr>
              <a:defRPr/>
            </a:lvl1pPr>
          </a:lstStyle>
          <a:p>
            <a:pPr>
              <a:defRPr/>
            </a:pPr>
            <a:fld id="{DADB6B9D-94AC-3249-B470-BAF5410F6E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03627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fld id="{A6EEB7BD-9BA2-42C9-928D-A598F86CFCAA}" type="slidenum">
              <a:rPr lang="en-US" altLang="en-US"/>
              <a:pPr/>
              <a:t>‹#›</a:t>
            </a:fld>
            <a:endParaRPr lang="en-US" altLang="en-US" sz="1400"/>
          </a:p>
        </p:txBody>
      </p:sp>
    </p:spTree>
    <p:extLst>
      <p:ext uri="{BB962C8B-B14F-4D97-AF65-F5344CB8AC3E}">
        <p14:creationId xmlns:p14="http://schemas.microsoft.com/office/powerpoint/2010/main" val="224682467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3"/>
          <p:cNvSpPr>
            <a:spLocks noGrp="1" noChangeArrowheads="1"/>
          </p:cNvSpPr>
          <p:nvPr>
            <p:ph type="sldNum" sz="quarter" idx="12"/>
          </p:nvPr>
        </p:nvSpPr>
        <p:spPr>
          <a:ln/>
        </p:spPr>
        <p:txBody>
          <a:bodyPr/>
          <a:lstStyle>
            <a:lvl1pPr>
              <a:defRPr/>
            </a:lvl1pPr>
          </a:lstStyle>
          <a:p>
            <a:pPr>
              <a:defRPr/>
            </a:pPr>
            <a:fld id="{2622B3DD-3192-6546-860D-7126FDF82F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600763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3"/>
          <p:cNvSpPr>
            <a:spLocks noGrp="1" noChangeArrowheads="1"/>
          </p:cNvSpPr>
          <p:nvPr>
            <p:ph type="sldNum" sz="quarter" idx="12"/>
          </p:nvPr>
        </p:nvSpPr>
        <p:spPr>
          <a:ln/>
        </p:spPr>
        <p:txBody>
          <a:bodyPr/>
          <a:lstStyle>
            <a:lvl1pPr>
              <a:defRPr/>
            </a:lvl1pPr>
          </a:lstStyle>
          <a:p>
            <a:pPr>
              <a:defRPr/>
            </a:pPr>
            <a:fld id="{E8A8839D-B1F8-B445-A6D6-0F07D3E1BB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345174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457200"/>
            <a:ext cx="2058988"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602932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3"/>
          <p:cNvSpPr>
            <a:spLocks noGrp="1" noChangeArrowheads="1"/>
          </p:cNvSpPr>
          <p:nvPr>
            <p:ph type="sldNum" sz="quarter" idx="12"/>
          </p:nvPr>
        </p:nvSpPr>
        <p:spPr>
          <a:ln/>
        </p:spPr>
        <p:txBody>
          <a:bodyPr/>
          <a:lstStyle>
            <a:lvl1pPr>
              <a:defRPr/>
            </a:lvl1pPr>
          </a:lstStyle>
          <a:p>
            <a:pPr>
              <a:defRPr/>
            </a:pPr>
            <a:fld id="{5F08AEA2-C696-C744-A750-8542A46442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973347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8240713"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3"/>
          <p:cNvSpPr>
            <a:spLocks noGrp="1" noChangeArrowheads="1"/>
          </p:cNvSpPr>
          <p:nvPr>
            <p:ph type="sldNum" sz="quarter" idx="12"/>
          </p:nvPr>
        </p:nvSpPr>
        <p:spPr>
          <a:ln/>
        </p:spPr>
        <p:txBody>
          <a:bodyPr/>
          <a:lstStyle>
            <a:lvl1pPr>
              <a:defRPr/>
            </a:lvl1pPr>
          </a:lstStyle>
          <a:p>
            <a:pPr>
              <a:defRPr/>
            </a:pPr>
            <a:fld id="{B1C475F2-7647-1941-A5AF-5D04A28750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09973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3"/>
          <p:cNvSpPr>
            <a:spLocks noGrp="1" noChangeArrowheads="1"/>
          </p:cNvSpPr>
          <p:nvPr>
            <p:ph type="sldNum" sz="quarter" idx="12"/>
          </p:nvPr>
        </p:nvSpPr>
        <p:spPr>
          <a:ln/>
        </p:spPr>
        <p:txBody>
          <a:bodyPr/>
          <a:lstStyle>
            <a:lvl1pPr>
              <a:defRPr/>
            </a:lvl1pPr>
          </a:lstStyle>
          <a:p>
            <a:pPr>
              <a:defRPr/>
            </a:pPr>
            <a:fld id="{81159D34-EC33-434A-BE66-7DAF9F40F4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235530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3"/>
          <p:cNvSpPr>
            <a:spLocks noGrp="1" noChangeArrowheads="1"/>
          </p:cNvSpPr>
          <p:nvPr>
            <p:ph type="sldNum" sz="quarter" idx="12"/>
          </p:nvPr>
        </p:nvSpPr>
        <p:spPr>
          <a:ln/>
        </p:spPr>
        <p:txBody>
          <a:bodyPr/>
          <a:lstStyle>
            <a:lvl1pPr>
              <a:defRPr/>
            </a:lvl1pPr>
          </a:lstStyle>
          <a:p>
            <a:pPr>
              <a:defRPr/>
            </a:pPr>
            <a:fld id="{261FDC9A-43CB-F644-9A2B-3250F569F0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330387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4A6B52-D59C-8A41-B696-026A365F3B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183024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DA14CB-A19A-104E-8B5C-A85BA1351D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549088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951BB-F675-6443-B8DD-478AF2C84A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105700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1D87AF-8D14-9B4C-8DC1-A3F5C84244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12983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fld id="{2052E99B-0776-40A1-A54F-3BF5927E83B5}" type="slidenum">
              <a:rPr lang="en-US" altLang="en-US"/>
              <a:pPr/>
              <a:t>‹#›</a:t>
            </a:fld>
            <a:endParaRPr lang="en-US" altLang="en-US" sz="1400"/>
          </a:p>
        </p:txBody>
      </p:sp>
    </p:spTree>
    <p:extLst>
      <p:ext uri="{BB962C8B-B14F-4D97-AF65-F5344CB8AC3E}">
        <p14:creationId xmlns:p14="http://schemas.microsoft.com/office/powerpoint/2010/main" val="165625470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86F9A0-B063-C344-B0AD-A396C3A38A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70747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E7934D4-8432-8C4A-9EFE-26B9FF0C44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944066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2CC8B13-AEE7-6045-9F3C-251A1CC56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277074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600786-70BA-B543-83AA-8205F86626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388295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71FDEF-76AF-8943-9B6A-8B0E16D676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997965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4068E6-86E6-4344-B759-F010B257E8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069846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8FF35C-78E9-6841-911D-D73A0A9D43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719705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54871596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97142312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733516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p:cNvSpPr>
            <a:spLocks noGrp="1"/>
          </p:cNvSpPr>
          <p:nvPr>
            <p:ph type="sldNum" sz="quarter" idx="10"/>
          </p:nvPr>
        </p:nvSpPr>
        <p:spPr>
          <a:ln/>
        </p:spPr>
        <p:txBody>
          <a:bodyPr/>
          <a:lstStyle>
            <a:lvl1pPr>
              <a:defRPr/>
            </a:lvl1pPr>
          </a:lstStyle>
          <a:p>
            <a:fld id="{8496A86A-0B8D-4501-9076-6201DCEE8B9C}"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289509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fld id="{898BC917-AC19-4104-9E46-6A0B4D8566E5}" type="slidenum">
              <a:rPr lang="en-US" altLang="en-US"/>
              <a:pPr/>
              <a:t>‹#›</a:t>
            </a:fld>
            <a:endParaRPr lang="en-US" altLang="en-US" sz="1400"/>
          </a:p>
        </p:txBody>
      </p:sp>
    </p:spTree>
    <p:extLst>
      <p:ext uri="{BB962C8B-B14F-4D97-AF65-F5344CB8AC3E}">
        <p14:creationId xmlns:p14="http://schemas.microsoft.com/office/powerpoint/2010/main" val="405627935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9514888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25561931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80445862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7841869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5698946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8294047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95870888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813716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8008317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5531258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fld id="{734EB9B8-2CAE-4110-B73C-043E5F052741}" type="slidenum">
              <a:rPr lang="en-US" altLang="en-US"/>
              <a:pPr/>
              <a:t>‹#›</a:t>
            </a:fld>
            <a:endParaRPr lang="en-US" altLang="en-US" sz="1400"/>
          </a:p>
        </p:txBody>
      </p:sp>
    </p:spTree>
    <p:extLst>
      <p:ext uri="{BB962C8B-B14F-4D97-AF65-F5344CB8AC3E}">
        <p14:creationId xmlns:p14="http://schemas.microsoft.com/office/powerpoint/2010/main" val="86521148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extLst>
            <a:ext uri="{FAA26D3D-D897-4be2-8F04-BA451C77F1D7}">
              <ma14:placeholderFlag xmlns="" xmlns:ma14="http://schemas.microsoft.com/office/mac/drawingml/2011/main" val="1"/>
            </a:ext>
          </a:extLst>
        </p:spPr>
        <p:txBody>
          <a:bodyPr/>
          <a:lstStyle>
            <a:lvl1pPr>
              <a:defRPr sz="2400">
                <a:latin typeface="Arial" pitchFamily="34" charset="0"/>
                <a:sym typeface="Arial" pitchFamily="34" charset="0"/>
              </a:defRPr>
            </a:lvl1pPr>
          </a:lstStyle>
          <a:p>
            <a:fld id="{2BAA01E1-5BDE-45AC-8417-50B9611B812B}" type="slidenum">
              <a:rPr lang="en-US" altLang="en-US"/>
              <a:pPr/>
              <a:t>‹#›</a:t>
            </a:fld>
            <a:endParaRPr lang="en-US" altLang="en-US" sz="1400">
              <a:latin typeface="Times New Roman" pitchFamily="18" charset="0"/>
              <a:cs typeface="Times New Roman" pitchFamily="18" charset="0"/>
              <a:sym typeface="Times New Roman" pitchFamily="18" charset="0"/>
            </a:endParaRPr>
          </a:p>
        </p:txBody>
      </p:sp>
    </p:spTree>
    <p:extLst>
      <p:ext uri="{BB962C8B-B14F-4D97-AF65-F5344CB8AC3E}">
        <p14:creationId xmlns:p14="http://schemas.microsoft.com/office/powerpoint/2010/main" val="77113437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54ECD-F2DA-43A5-9026-82850857320D}" type="slidenum">
              <a:rPr lang="en-US"/>
              <a:pPr>
                <a:defRPr/>
              </a:pPr>
              <a:t>‹#›</a:t>
            </a:fld>
            <a:endParaRPr lang="en-US"/>
          </a:p>
        </p:txBody>
      </p:sp>
    </p:spTree>
    <p:extLst>
      <p:ext uri="{BB962C8B-B14F-4D97-AF65-F5344CB8AC3E}">
        <p14:creationId xmlns:p14="http://schemas.microsoft.com/office/powerpoint/2010/main" val="83207725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6F50F5-8088-4829-869A-2D5466641514}" type="slidenum">
              <a:rPr lang="en-US"/>
              <a:pPr>
                <a:defRPr/>
              </a:pPr>
              <a:t>‹#›</a:t>
            </a:fld>
            <a:endParaRPr lang="en-US"/>
          </a:p>
        </p:txBody>
      </p:sp>
    </p:spTree>
    <p:extLst>
      <p:ext uri="{BB962C8B-B14F-4D97-AF65-F5344CB8AC3E}">
        <p14:creationId xmlns:p14="http://schemas.microsoft.com/office/powerpoint/2010/main" val="354539640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F6B794-ACBB-491D-8183-C9E85EF5AC43}" type="slidenum">
              <a:rPr lang="en-US"/>
              <a:pPr>
                <a:defRPr/>
              </a:pPr>
              <a:t>‹#›</a:t>
            </a:fld>
            <a:endParaRPr lang="en-US"/>
          </a:p>
        </p:txBody>
      </p:sp>
    </p:spTree>
    <p:extLst>
      <p:ext uri="{BB962C8B-B14F-4D97-AF65-F5344CB8AC3E}">
        <p14:creationId xmlns:p14="http://schemas.microsoft.com/office/powerpoint/2010/main" val="189322268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AB2F04-9560-4E6E-B63E-8F3082E4C9EA}" type="slidenum">
              <a:rPr lang="en-US"/>
              <a:pPr>
                <a:defRPr/>
              </a:pPr>
              <a:t>‹#›</a:t>
            </a:fld>
            <a:endParaRPr lang="en-US"/>
          </a:p>
        </p:txBody>
      </p:sp>
    </p:spTree>
    <p:extLst>
      <p:ext uri="{BB962C8B-B14F-4D97-AF65-F5344CB8AC3E}">
        <p14:creationId xmlns:p14="http://schemas.microsoft.com/office/powerpoint/2010/main" val="26886336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8C6C27-3781-4F26-940D-2F52683AD85B}" type="slidenum">
              <a:rPr lang="en-US"/>
              <a:pPr>
                <a:defRPr/>
              </a:pPr>
              <a:t>‹#›</a:t>
            </a:fld>
            <a:endParaRPr lang="en-US"/>
          </a:p>
        </p:txBody>
      </p:sp>
    </p:spTree>
    <p:extLst>
      <p:ext uri="{BB962C8B-B14F-4D97-AF65-F5344CB8AC3E}">
        <p14:creationId xmlns:p14="http://schemas.microsoft.com/office/powerpoint/2010/main" val="40611980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3CA872B-E177-47BA-85D6-52CDCC55A8A9}" type="slidenum">
              <a:rPr lang="en-US"/>
              <a:pPr>
                <a:defRPr/>
              </a:pPr>
              <a:t>‹#›</a:t>
            </a:fld>
            <a:endParaRPr lang="en-US"/>
          </a:p>
        </p:txBody>
      </p:sp>
    </p:spTree>
    <p:extLst>
      <p:ext uri="{BB962C8B-B14F-4D97-AF65-F5344CB8AC3E}">
        <p14:creationId xmlns:p14="http://schemas.microsoft.com/office/powerpoint/2010/main" val="172516882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108FFDC-B758-4772-8028-A6DEBBC1E5AE}" type="slidenum">
              <a:rPr lang="en-US"/>
              <a:pPr>
                <a:defRPr/>
              </a:pPr>
              <a:t>‹#›</a:t>
            </a:fld>
            <a:endParaRPr lang="en-US"/>
          </a:p>
        </p:txBody>
      </p:sp>
    </p:spTree>
    <p:extLst>
      <p:ext uri="{BB962C8B-B14F-4D97-AF65-F5344CB8AC3E}">
        <p14:creationId xmlns:p14="http://schemas.microsoft.com/office/powerpoint/2010/main" val="258582401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A4388F-C1FE-41B5-89CD-F6FCF9651D6B}" type="slidenum">
              <a:rPr lang="en-US"/>
              <a:pPr>
                <a:defRPr/>
              </a:pPr>
              <a:t>‹#›</a:t>
            </a:fld>
            <a:endParaRPr lang="en-US"/>
          </a:p>
        </p:txBody>
      </p:sp>
    </p:spTree>
    <p:extLst>
      <p:ext uri="{BB962C8B-B14F-4D97-AF65-F5344CB8AC3E}">
        <p14:creationId xmlns:p14="http://schemas.microsoft.com/office/powerpoint/2010/main" val="51931788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87166A-68CD-44D2-B807-74BF5C6C67C5}" type="slidenum">
              <a:rPr lang="en-US"/>
              <a:pPr>
                <a:defRPr/>
              </a:pPr>
              <a:t>‹#›</a:t>
            </a:fld>
            <a:endParaRPr lang="en-US"/>
          </a:p>
        </p:txBody>
      </p:sp>
    </p:spTree>
    <p:extLst>
      <p:ext uri="{BB962C8B-B14F-4D97-AF65-F5344CB8AC3E}">
        <p14:creationId xmlns:p14="http://schemas.microsoft.com/office/powerpoint/2010/main" val="3925607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fld id="{1A89AEEF-1D14-489C-8A05-0A22DD050179}" type="slidenum">
              <a:rPr lang="en-US" altLang="en-US"/>
              <a:pPr/>
              <a:t>‹#›</a:t>
            </a:fld>
            <a:endParaRPr lang="en-US" altLang="en-US" sz="1400"/>
          </a:p>
        </p:txBody>
      </p:sp>
    </p:spTree>
    <p:extLst>
      <p:ext uri="{BB962C8B-B14F-4D97-AF65-F5344CB8AC3E}">
        <p14:creationId xmlns:p14="http://schemas.microsoft.com/office/powerpoint/2010/main" val="211041851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DE5817-09F1-4478-8C4D-9CAC0C85AAC9}" type="slidenum">
              <a:rPr lang="en-US"/>
              <a:pPr>
                <a:defRPr/>
              </a:pPr>
              <a:t>‹#›</a:t>
            </a:fld>
            <a:endParaRPr lang="en-US"/>
          </a:p>
        </p:txBody>
      </p:sp>
    </p:spTree>
    <p:extLst>
      <p:ext uri="{BB962C8B-B14F-4D97-AF65-F5344CB8AC3E}">
        <p14:creationId xmlns:p14="http://schemas.microsoft.com/office/powerpoint/2010/main" val="320921599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DBA0C3-7BFC-4537-8E1D-83F99ADF6DD9}" type="slidenum">
              <a:rPr lang="en-US"/>
              <a:pPr>
                <a:defRPr/>
              </a:pPr>
              <a:t>‹#›</a:t>
            </a:fld>
            <a:endParaRPr lang="en-US"/>
          </a:p>
        </p:txBody>
      </p:sp>
    </p:spTree>
    <p:extLst>
      <p:ext uri="{BB962C8B-B14F-4D97-AF65-F5344CB8AC3E}">
        <p14:creationId xmlns:p14="http://schemas.microsoft.com/office/powerpoint/2010/main" val="50762370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p:spPr>
          <p:txBody>
            <a:bodyPr/>
            <a:lstStyle/>
            <a:p>
              <a:pPr eaLnBrk="0" hangingPunct="0">
                <a:defRPr/>
              </a:pPr>
              <a:endParaRPr lang="en-US">
                <a:ea typeface="ＭＳ Ｐゴシック" charset="0"/>
                <a:cs typeface="ＭＳ Ｐゴシック"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p:spPr>
          <p:txBody>
            <a:bodyPr/>
            <a:lstStyle/>
            <a:p>
              <a:pPr eaLnBrk="0" hangingPunct="0">
                <a:defRPr/>
              </a:pPr>
              <a:endParaRPr lang="en-US">
                <a:ea typeface="ＭＳ Ｐゴシック" charset="0"/>
                <a:cs typeface="ＭＳ Ｐゴシック"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p:spPr>
            <p:txBody>
              <a:bodyPr/>
              <a:lstStyle/>
              <a:p>
                <a:pPr eaLnBrk="0" hangingPunct="0">
                  <a:defRPr/>
                </a:pPr>
                <a:endParaRPr lang="en-US">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p:spPr>
            <p:txBody>
              <a:bodyPr/>
              <a:lstStyle/>
              <a:p>
                <a:pPr eaLnBrk="0" hangingPunct="0">
                  <a:defRPr/>
                </a:pPr>
                <a:endParaRPr lang="en-US">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p:spPr>
            <p:txBody>
              <a:bodyPr/>
              <a:lstStyle/>
              <a:p>
                <a:pPr eaLnBrk="0" hangingPunct="0">
                  <a:defRPr/>
                </a:pPr>
                <a:endParaRPr lang="en-US">
                  <a:ea typeface="ＭＳ Ｐゴシック" charset="0"/>
                  <a:cs typeface="ＭＳ Ｐゴシック" charset="0"/>
                </a:endParaRPr>
              </a:p>
            </p:txBody>
          </p:sp>
        </p:grpSp>
      </p:grpSp>
      <p:sp>
        <p:nvSpPr>
          <p:cNvPr id="43318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3318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EA4E26C5-B49A-4504-BE60-630907C3BBAD}" type="slidenum">
              <a:rPr lang="en-US"/>
              <a:pPr>
                <a:defRPr/>
              </a:pPr>
              <a:t>‹#›</a:t>
            </a:fld>
            <a:endParaRPr lang="en-US"/>
          </a:p>
        </p:txBody>
      </p:sp>
    </p:spTree>
    <p:extLst>
      <p:ext uri="{BB962C8B-B14F-4D97-AF65-F5344CB8AC3E}">
        <p14:creationId xmlns:p14="http://schemas.microsoft.com/office/powerpoint/2010/main" val="176704539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3DBDD6C4-6F3D-44DB-9016-2EED2E4035DA}" type="slidenum">
              <a:rPr lang="en-US"/>
              <a:pPr>
                <a:defRPr/>
              </a:pPr>
              <a:t>‹#›</a:t>
            </a:fld>
            <a:endParaRPr lang="en-US"/>
          </a:p>
        </p:txBody>
      </p:sp>
    </p:spTree>
    <p:extLst>
      <p:ext uri="{BB962C8B-B14F-4D97-AF65-F5344CB8AC3E}">
        <p14:creationId xmlns:p14="http://schemas.microsoft.com/office/powerpoint/2010/main" val="71494406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7955249D-DB37-4666-A850-4093BECC641C}" type="slidenum">
              <a:rPr lang="en-US"/>
              <a:pPr>
                <a:defRPr/>
              </a:pPr>
              <a:t>‹#›</a:t>
            </a:fld>
            <a:endParaRPr lang="en-US"/>
          </a:p>
        </p:txBody>
      </p:sp>
    </p:spTree>
    <p:extLst>
      <p:ext uri="{BB962C8B-B14F-4D97-AF65-F5344CB8AC3E}">
        <p14:creationId xmlns:p14="http://schemas.microsoft.com/office/powerpoint/2010/main" val="314040988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98CBCC69-8D27-42E2-BAED-0506D7F7AD06}" type="slidenum">
              <a:rPr lang="en-US"/>
              <a:pPr>
                <a:defRPr/>
              </a:pPr>
              <a:t>‹#›</a:t>
            </a:fld>
            <a:endParaRPr lang="en-US"/>
          </a:p>
        </p:txBody>
      </p:sp>
    </p:spTree>
    <p:extLst>
      <p:ext uri="{BB962C8B-B14F-4D97-AF65-F5344CB8AC3E}">
        <p14:creationId xmlns:p14="http://schemas.microsoft.com/office/powerpoint/2010/main" val="28835550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p>
        </p:txBody>
      </p:sp>
      <p:sp>
        <p:nvSpPr>
          <p:cNvPr id="8" name="Rectangle 20"/>
          <p:cNvSpPr>
            <a:spLocks noGrp="1" noChangeArrowheads="1"/>
          </p:cNvSpPr>
          <p:nvPr>
            <p:ph type="ftr" sz="quarter" idx="11"/>
          </p:nvPr>
        </p:nvSpPr>
        <p:spPr>
          <a:ln/>
        </p:spPr>
        <p:txBody>
          <a:bodyPr/>
          <a:lstStyle>
            <a:lvl1pPr>
              <a:defRPr/>
            </a:lvl1pPr>
          </a:lstStyle>
          <a:p>
            <a:pPr>
              <a:defRPr/>
            </a:pPr>
            <a:endParaRPr lang="en-US"/>
          </a:p>
        </p:txBody>
      </p:sp>
      <p:sp>
        <p:nvSpPr>
          <p:cNvPr id="9" name="Rectangle 21"/>
          <p:cNvSpPr>
            <a:spLocks noGrp="1" noChangeArrowheads="1"/>
          </p:cNvSpPr>
          <p:nvPr>
            <p:ph type="sldNum" sz="quarter" idx="12"/>
          </p:nvPr>
        </p:nvSpPr>
        <p:spPr>
          <a:ln/>
        </p:spPr>
        <p:txBody>
          <a:bodyPr/>
          <a:lstStyle>
            <a:lvl1pPr>
              <a:defRPr/>
            </a:lvl1pPr>
          </a:lstStyle>
          <a:p>
            <a:pPr>
              <a:defRPr/>
            </a:pPr>
            <a:fld id="{1810EB99-1253-42C6-BB94-54CFD09AFBEC}" type="slidenum">
              <a:rPr lang="en-US"/>
              <a:pPr>
                <a:defRPr/>
              </a:pPr>
              <a:t>‹#›</a:t>
            </a:fld>
            <a:endParaRPr lang="en-US"/>
          </a:p>
        </p:txBody>
      </p:sp>
    </p:spTree>
    <p:extLst>
      <p:ext uri="{BB962C8B-B14F-4D97-AF65-F5344CB8AC3E}">
        <p14:creationId xmlns:p14="http://schemas.microsoft.com/office/powerpoint/2010/main" val="32780355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p>
        </p:txBody>
      </p:sp>
      <p:sp>
        <p:nvSpPr>
          <p:cNvPr id="4" name="Rectangle 20"/>
          <p:cNvSpPr>
            <a:spLocks noGrp="1" noChangeArrowheads="1"/>
          </p:cNvSpPr>
          <p:nvPr>
            <p:ph type="ftr" sz="quarter" idx="11"/>
          </p:nvPr>
        </p:nvSpPr>
        <p:spPr>
          <a:ln/>
        </p:spPr>
        <p:txBody>
          <a:bodyPr/>
          <a:lstStyle>
            <a:lvl1pPr>
              <a:defRPr/>
            </a:lvl1pPr>
          </a:lstStyle>
          <a:p>
            <a:pPr>
              <a:defRPr/>
            </a:pPr>
            <a:endParaRPr lang="en-US"/>
          </a:p>
        </p:txBody>
      </p:sp>
      <p:sp>
        <p:nvSpPr>
          <p:cNvPr id="5" name="Rectangle 21"/>
          <p:cNvSpPr>
            <a:spLocks noGrp="1" noChangeArrowheads="1"/>
          </p:cNvSpPr>
          <p:nvPr>
            <p:ph type="sldNum" sz="quarter" idx="12"/>
          </p:nvPr>
        </p:nvSpPr>
        <p:spPr>
          <a:ln/>
        </p:spPr>
        <p:txBody>
          <a:bodyPr/>
          <a:lstStyle>
            <a:lvl1pPr>
              <a:defRPr/>
            </a:lvl1pPr>
          </a:lstStyle>
          <a:p>
            <a:pPr>
              <a:defRPr/>
            </a:pPr>
            <a:fld id="{F586B587-B79A-45CE-8AE9-6E288858CF8F}" type="slidenum">
              <a:rPr lang="en-US"/>
              <a:pPr>
                <a:defRPr/>
              </a:pPr>
              <a:t>‹#›</a:t>
            </a:fld>
            <a:endParaRPr lang="en-US"/>
          </a:p>
        </p:txBody>
      </p:sp>
    </p:spTree>
    <p:extLst>
      <p:ext uri="{BB962C8B-B14F-4D97-AF65-F5344CB8AC3E}">
        <p14:creationId xmlns:p14="http://schemas.microsoft.com/office/powerpoint/2010/main" val="212914069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p>
        </p:txBody>
      </p:sp>
      <p:sp>
        <p:nvSpPr>
          <p:cNvPr id="3" name="Rectangle 20"/>
          <p:cNvSpPr>
            <a:spLocks noGrp="1" noChangeArrowheads="1"/>
          </p:cNvSpPr>
          <p:nvPr>
            <p:ph type="ftr" sz="quarter" idx="11"/>
          </p:nvPr>
        </p:nvSpPr>
        <p:spPr>
          <a:ln/>
        </p:spPr>
        <p:txBody>
          <a:bodyPr/>
          <a:lstStyle>
            <a:lvl1pPr>
              <a:defRPr/>
            </a:lvl1pPr>
          </a:lstStyle>
          <a:p>
            <a:pPr>
              <a:defRPr/>
            </a:pPr>
            <a:endParaRPr lang="en-US"/>
          </a:p>
        </p:txBody>
      </p:sp>
      <p:sp>
        <p:nvSpPr>
          <p:cNvPr id="4" name="Rectangle 21"/>
          <p:cNvSpPr>
            <a:spLocks noGrp="1" noChangeArrowheads="1"/>
          </p:cNvSpPr>
          <p:nvPr>
            <p:ph type="sldNum" sz="quarter" idx="12"/>
          </p:nvPr>
        </p:nvSpPr>
        <p:spPr>
          <a:ln/>
        </p:spPr>
        <p:txBody>
          <a:bodyPr/>
          <a:lstStyle>
            <a:lvl1pPr>
              <a:defRPr/>
            </a:lvl1pPr>
          </a:lstStyle>
          <a:p>
            <a:pPr>
              <a:defRPr/>
            </a:pPr>
            <a:fld id="{0567CAAE-C950-4041-AD16-D647852A0567}" type="slidenum">
              <a:rPr lang="en-US"/>
              <a:pPr>
                <a:defRPr/>
              </a:pPr>
              <a:t>‹#›</a:t>
            </a:fld>
            <a:endParaRPr lang="en-US"/>
          </a:p>
        </p:txBody>
      </p:sp>
    </p:spTree>
    <p:extLst>
      <p:ext uri="{BB962C8B-B14F-4D97-AF65-F5344CB8AC3E}">
        <p14:creationId xmlns:p14="http://schemas.microsoft.com/office/powerpoint/2010/main" val="165864527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F1DE9DAE-E11D-45A6-898E-2039DBD2EEED}" type="slidenum">
              <a:rPr lang="en-US"/>
              <a:pPr>
                <a:defRPr/>
              </a:pPr>
              <a:t>‹#›</a:t>
            </a:fld>
            <a:endParaRPr lang="en-US"/>
          </a:p>
        </p:txBody>
      </p:sp>
    </p:spTree>
    <p:extLst>
      <p:ext uri="{BB962C8B-B14F-4D97-AF65-F5344CB8AC3E}">
        <p14:creationId xmlns:p14="http://schemas.microsoft.com/office/powerpoint/2010/main" val="14714440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8D2E8DB3-1B41-427B-913A-57ED2D57BE29}" type="slidenum">
              <a:rPr lang="en-US" altLang="en-US"/>
              <a:pPr/>
              <a:t>‹#›</a:t>
            </a:fld>
            <a:endParaRPr lang="en-US" altLang="en-US" sz="1400"/>
          </a:p>
        </p:txBody>
      </p:sp>
    </p:spTree>
    <p:extLst>
      <p:ext uri="{BB962C8B-B14F-4D97-AF65-F5344CB8AC3E}">
        <p14:creationId xmlns:p14="http://schemas.microsoft.com/office/powerpoint/2010/main" val="112124416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9204D243-210B-4090-8D22-7C8DF3307941}" type="slidenum">
              <a:rPr lang="en-US"/>
              <a:pPr>
                <a:defRPr/>
              </a:pPr>
              <a:t>‹#›</a:t>
            </a:fld>
            <a:endParaRPr lang="en-US"/>
          </a:p>
        </p:txBody>
      </p:sp>
    </p:spTree>
    <p:extLst>
      <p:ext uri="{BB962C8B-B14F-4D97-AF65-F5344CB8AC3E}">
        <p14:creationId xmlns:p14="http://schemas.microsoft.com/office/powerpoint/2010/main" val="306049797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60613A47-5B9E-47B4-A227-7D2B11EC204B}" type="slidenum">
              <a:rPr lang="en-US"/>
              <a:pPr>
                <a:defRPr/>
              </a:pPr>
              <a:t>‹#›</a:t>
            </a:fld>
            <a:endParaRPr lang="en-US"/>
          </a:p>
        </p:txBody>
      </p:sp>
    </p:spTree>
    <p:extLst>
      <p:ext uri="{BB962C8B-B14F-4D97-AF65-F5344CB8AC3E}">
        <p14:creationId xmlns:p14="http://schemas.microsoft.com/office/powerpoint/2010/main" val="309651627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521BE250-055B-410F-B926-912504ACA81F}" type="slidenum">
              <a:rPr lang="en-US"/>
              <a:pPr>
                <a:defRPr/>
              </a:pPr>
              <a:t>‹#›</a:t>
            </a:fld>
            <a:endParaRPr lang="en-US"/>
          </a:p>
        </p:txBody>
      </p:sp>
    </p:spTree>
    <p:extLst>
      <p:ext uri="{BB962C8B-B14F-4D97-AF65-F5344CB8AC3E}">
        <p14:creationId xmlns:p14="http://schemas.microsoft.com/office/powerpoint/2010/main" val="87653826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63F901-3D4F-B040-AFAF-3CE4F2BECC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10826918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8FFE3F-5029-5C4E-BFFE-D838C65AAB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39868522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E15342-17D6-8449-A594-A976358C40E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62137992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21AFBD-7890-8742-87BB-00644D033D6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11645898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5C8100-820D-C74A-B82A-D19D9F9DAE2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57235660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E3EB36-DA58-324E-B353-82A32AE3171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85797994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B50DF5-F8A9-D14E-9963-0EF49E58519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2425064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844675"/>
            <a:ext cx="1943100" cy="50117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844675"/>
            <a:ext cx="5676900" cy="50117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FB2D0C95-0427-4B0C-95EA-4BB70FC09E92}" type="slidenum">
              <a:rPr lang="en-US" altLang="en-US"/>
              <a:pPr/>
              <a:t>‹#›</a:t>
            </a:fld>
            <a:endParaRPr lang="en-US" altLang="en-US" sz="1400"/>
          </a:p>
        </p:txBody>
      </p:sp>
    </p:spTree>
    <p:extLst>
      <p:ext uri="{BB962C8B-B14F-4D97-AF65-F5344CB8AC3E}">
        <p14:creationId xmlns:p14="http://schemas.microsoft.com/office/powerpoint/2010/main" val="114913829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C25996-8E84-7C4D-A678-392B139FDBE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47323955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99EACA-C00F-F440-8977-4955921FE2A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29334720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95EE30-B445-2B4D-AC51-1746A24B55E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706369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18038F9-029D-41C2-8F01-028EC28E6FE8}"/>
              </a:ext>
            </a:extLst>
          </p:cNvPr>
          <p:cNvSpPr>
            <a:spLocks noGrp="1"/>
          </p:cNvSpPr>
          <p:nvPr>
            <p:ph type="dt" sz="half" idx="10"/>
          </p:nvPr>
        </p:nvSpPr>
        <p:spPr/>
        <p:txBody>
          <a:bodyPr/>
          <a:lstStyle>
            <a:lvl1pPr>
              <a:defRPr/>
            </a:lvl1pPr>
          </a:lstStyle>
          <a:p>
            <a:pPr>
              <a:defRPr/>
            </a:pPr>
            <a:fld id="{F16C5336-C75A-4DF7-92CC-BBA844A6D4F4}" type="datetimeFigureOut">
              <a:rPr lang="en-US"/>
              <a:pPr>
                <a:defRPr/>
              </a:pPr>
              <a:t>7/11/20</a:t>
            </a:fld>
            <a:endParaRPr lang="en-US"/>
          </a:p>
        </p:txBody>
      </p:sp>
      <p:sp>
        <p:nvSpPr>
          <p:cNvPr id="5" name="Footer Placeholder 4">
            <a:extLst>
              <a:ext uri="{FF2B5EF4-FFF2-40B4-BE49-F238E27FC236}">
                <a16:creationId xmlns:a16="http://schemas.microsoft.com/office/drawing/2014/main" id="{F070871C-B3F5-4375-9F6A-246CDD3547E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CB3F42-C1F9-45F6-844E-2D93582556A9}"/>
              </a:ext>
            </a:extLst>
          </p:cNvPr>
          <p:cNvSpPr>
            <a:spLocks noGrp="1"/>
          </p:cNvSpPr>
          <p:nvPr>
            <p:ph type="sldNum" sz="quarter" idx="12"/>
          </p:nvPr>
        </p:nvSpPr>
        <p:spPr/>
        <p:txBody>
          <a:bodyPr/>
          <a:lstStyle>
            <a:lvl1pPr>
              <a:defRPr/>
            </a:lvl1pPr>
          </a:lstStyle>
          <a:p>
            <a:fld id="{26E188D6-8A26-485E-9744-BCFFE566F24F}" type="slidenum">
              <a:rPr lang="en-US" altLang="en-US"/>
              <a:pPr/>
              <a:t>‹#›</a:t>
            </a:fld>
            <a:endParaRPr lang="en-US" altLang="en-US"/>
          </a:p>
        </p:txBody>
      </p:sp>
    </p:spTree>
    <p:extLst>
      <p:ext uri="{BB962C8B-B14F-4D97-AF65-F5344CB8AC3E}">
        <p14:creationId xmlns:p14="http://schemas.microsoft.com/office/powerpoint/2010/main" val="218147126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B49A7E-5454-4357-A020-D18C02A8312B}"/>
              </a:ext>
            </a:extLst>
          </p:cNvPr>
          <p:cNvSpPr>
            <a:spLocks noGrp="1"/>
          </p:cNvSpPr>
          <p:nvPr>
            <p:ph type="dt" sz="half" idx="10"/>
          </p:nvPr>
        </p:nvSpPr>
        <p:spPr/>
        <p:txBody>
          <a:bodyPr/>
          <a:lstStyle>
            <a:lvl1pPr>
              <a:defRPr/>
            </a:lvl1pPr>
          </a:lstStyle>
          <a:p>
            <a:pPr>
              <a:defRPr/>
            </a:pPr>
            <a:fld id="{2D3E6115-8595-402D-A24A-CCF7DA76EA69}" type="datetimeFigureOut">
              <a:rPr lang="en-US"/>
              <a:pPr>
                <a:defRPr/>
              </a:pPr>
              <a:t>7/11/20</a:t>
            </a:fld>
            <a:endParaRPr lang="en-US"/>
          </a:p>
        </p:txBody>
      </p:sp>
      <p:sp>
        <p:nvSpPr>
          <p:cNvPr id="5" name="Footer Placeholder 4">
            <a:extLst>
              <a:ext uri="{FF2B5EF4-FFF2-40B4-BE49-F238E27FC236}">
                <a16:creationId xmlns:a16="http://schemas.microsoft.com/office/drawing/2014/main" id="{2CE80876-6C1E-4E69-948B-D1EBD6D30F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1FEE9A-0C9E-4A5B-ACB1-1C766F79C818}"/>
              </a:ext>
            </a:extLst>
          </p:cNvPr>
          <p:cNvSpPr>
            <a:spLocks noGrp="1"/>
          </p:cNvSpPr>
          <p:nvPr>
            <p:ph type="sldNum" sz="quarter" idx="12"/>
          </p:nvPr>
        </p:nvSpPr>
        <p:spPr/>
        <p:txBody>
          <a:bodyPr/>
          <a:lstStyle>
            <a:lvl1pPr>
              <a:defRPr/>
            </a:lvl1pPr>
          </a:lstStyle>
          <a:p>
            <a:fld id="{9E09C820-C30F-4F93-B29B-DE0A4AC7A1F4}" type="slidenum">
              <a:rPr lang="en-US" altLang="en-US"/>
              <a:pPr/>
              <a:t>‹#›</a:t>
            </a:fld>
            <a:endParaRPr lang="en-US" altLang="en-US"/>
          </a:p>
        </p:txBody>
      </p:sp>
    </p:spTree>
    <p:extLst>
      <p:ext uri="{BB962C8B-B14F-4D97-AF65-F5344CB8AC3E}">
        <p14:creationId xmlns:p14="http://schemas.microsoft.com/office/powerpoint/2010/main" val="224726923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4C1418-EA34-4ADA-B394-DE4F5C20A0A1}"/>
              </a:ext>
            </a:extLst>
          </p:cNvPr>
          <p:cNvSpPr>
            <a:spLocks noGrp="1"/>
          </p:cNvSpPr>
          <p:nvPr>
            <p:ph type="dt" sz="half" idx="10"/>
          </p:nvPr>
        </p:nvSpPr>
        <p:spPr/>
        <p:txBody>
          <a:bodyPr/>
          <a:lstStyle>
            <a:lvl1pPr>
              <a:defRPr/>
            </a:lvl1pPr>
          </a:lstStyle>
          <a:p>
            <a:pPr>
              <a:defRPr/>
            </a:pPr>
            <a:fld id="{64AB933B-C937-496A-9A46-A2BD30855495}" type="datetimeFigureOut">
              <a:rPr lang="en-US"/>
              <a:pPr>
                <a:defRPr/>
              </a:pPr>
              <a:t>7/11/20</a:t>
            </a:fld>
            <a:endParaRPr lang="en-US"/>
          </a:p>
        </p:txBody>
      </p:sp>
      <p:sp>
        <p:nvSpPr>
          <p:cNvPr id="5" name="Footer Placeholder 4">
            <a:extLst>
              <a:ext uri="{FF2B5EF4-FFF2-40B4-BE49-F238E27FC236}">
                <a16:creationId xmlns:a16="http://schemas.microsoft.com/office/drawing/2014/main" id="{15F8DED0-B68B-4A33-B492-694FA857AF2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348B36-656A-45DB-97DC-F87D2C7DFF30}"/>
              </a:ext>
            </a:extLst>
          </p:cNvPr>
          <p:cNvSpPr>
            <a:spLocks noGrp="1"/>
          </p:cNvSpPr>
          <p:nvPr>
            <p:ph type="sldNum" sz="quarter" idx="12"/>
          </p:nvPr>
        </p:nvSpPr>
        <p:spPr/>
        <p:txBody>
          <a:bodyPr/>
          <a:lstStyle>
            <a:lvl1pPr>
              <a:defRPr/>
            </a:lvl1pPr>
          </a:lstStyle>
          <a:p>
            <a:fld id="{B7E3B8D0-142B-4C5A-820D-5C9EA787F561}" type="slidenum">
              <a:rPr lang="en-US" altLang="en-US"/>
              <a:pPr/>
              <a:t>‹#›</a:t>
            </a:fld>
            <a:endParaRPr lang="en-US" altLang="en-US"/>
          </a:p>
        </p:txBody>
      </p:sp>
    </p:spTree>
    <p:extLst>
      <p:ext uri="{BB962C8B-B14F-4D97-AF65-F5344CB8AC3E}">
        <p14:creationId xmlns:p14="http://schemas.microsoft.com/office/powerpoint/2010/main" val="4965977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5145E67-4F1F-44BC-B656-D0DB17D956DE}"/>
              </a:ext>
            </a:extLst>
          </p:cNvPr>
          <p:cNvSpPr>
            <a:spLocks noGrp="1"/>
          </p:cNvSpPr>
          <p:nvPr>
            <p:ph type="dt" sz="half" idx="10"/>
          </p:nvPr>
        </p:nvSpPr>
        <p:spPr/>
        <p:txBody>
          <a:bodyPr/>
          <a:lstStyle>
            <a:lvl1pPr>
              <a:defRPr/>
            </a:lvl1pPr>
          </a:lstStyle>
          <a:p>
            <a:pPr>
              <a:defRPr/>
            </a:pPr>
            <a:fld id="{499800E1-0A93-4A0C-870D-59CC49114398}" type="datetimeFigureOut">
              <a:rPr lang="en-US"/>
              <a:pPr>
                <a:defRPr/>
              </a:pPr>
              <a:t>7/11/20</a:t>
            </a:fld>
            <a:endParaRPr lang="en-US"/>
          </a:p>
        </p:txBody>
      </p:sp>
      <p:sp>
        <p:nvSpPr>
          <p:cNvPr id="6" name="Footer Placeholder 4">
            <a:extLst>
              <a:ext uri="{FF2B5EF4-FFF2-40B4-BE49-F238E27FC236}">
                <a16:creationId xmlns:a16="http://schemas.microsoft.com/office/drawing/2014/main" id="{3F8321AE-1082-4847-9AD9-2645776952F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32CA87D-210E-49F1-A774-E8CBB496152F}"/>
              </a:ext>
            </a:extLst>
          </p:cNvPr>
          <p:cNvSpPr>
            <a:spLocks noGrp="1"/>
          </p:cNvSpPr>
          <p:nvPr>
            <p:ph type="sldNum" sz="quarter" idx="12"/>
          </p:nvPr>
        </p:nvSpPr>
        <p:spPr/>
        <p:txBody>
          <a:bodyPr/>
          <a:lstStyle>
            <a:lvl1pPr>
              <a:defRPr/>
            </a:lvl1pPr>
          </a:lstStyle>
          <a:p>
            <a:fld id="{51CD0EE8-4222-4FC6-AEB0-86A6D1357B01}" type="slidenum">
              <a:rPr lang="en-US" altLang="en-US"/>
              <a:pPr/>
              <a:t>‹#›</a:t>
            </a:fld>
            <a:endParaRPr lang="en-US" altLang="en-US"/>
          </a:p>
        </p:txBody>
      </p:sp>
    </p:spTree>
    <p:extLst>
      <p:ext uri="{BB962C8B-B14F-4D97-AF65-F5344CB8AC3E}">
        <p14:creationId xmlns:p14="http://schemas.microsoft.com/office/powerpoint/2010/main" val="67883573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5A2B9BA-A4A4-434C-B2CD-504F739A3FE8}"/>
              </a:ext>
            </a:extLst>
          </p:cNvPr>
          <p:cNvSpPr>
            <a:spLocks noGrp="1"/>
          </p:cNvSpPr>
          <p:nvPr>
            <p:ph type="dt" sz="half" idx="10"/>
          </p:nvPr>
        </p:nvSpPr>
        <p:spPr/>
        <p:txBody>
          <a:bodyPr/>
          <a:lstStyle>
            <a:lvl1pPr>
              <a:defRPr/>
            </a:lvl1pPr>
          </a:lstStyle>
          <a:p>
            <a:pPr>
              <a:defRPr/>
            </a:pPr>
            <a:fld id="{2E4D36C8-17EF-4033-AA27-AA8416A5B5D5}" type="datetimeFigureOut">
              <a:rPr lang="en-US"/>
              <a:pPr>
                <a:defRPr/>
              </a:pPr>
              <a:t>7/11/20</a:t>
            </a:fld>
            <a:endParaRPr lang="en-US"/>
          </a:p>
        </p:txBody>
      </p:sp>
      <p:sp>
        <p:nvSpPr>
          <p:cNvPr id="8" name="Footer Placeholder 4">
            <a:extLst>
              <a:ext uri="{FF2B5EF4-FFF2-40B4-BE49-F238E27FC236}">
                <a16:creationId xmlns:a16="http://schemas.microsoft.com/office/drawing/2014/main" id="{01FC40E5-6265-4D9C-B298-DF8F6C15333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3E4E770-B08E-4AC3-B223-1B14F1526886}"/>
              </a:ext>
            </a:extLst>
          </p:cNvPr>
          <p:cNvSpPr>
            <a:spLocks noGrp="1"/>
          </p:cNvSpPr>
          <p:nvPr>
            <p:ph type="sldNum" sz="quarter" idx="12"/>
          </p:nvPr>
        </p:nvSpPr>
        <p:spPr/>
        <p:txBody>
          <a:bodyPr/>
          <a:lstStyle>
            <a:lvl1pPr>
              <a:defRPr/>
            </a:lvl1pPr>
          </a:lstStyle>
          <a:p>
            <a:fld id="{3A1221FB-8740-4EFE-9DB7-C3BC834C4511}" type="slidenum">
              <a:rPr lang="en-US" altLang="en-US"/>
              <a:pPr/>
              <a:t>‹#›</a:t>
            </a:fld>
            <a:endParaRPr lang="en-US" altLang="en-US"/>
          </a:p>
        </p:txBody>
      </p:sp>
    </p:spTree>
    <p:extLst>
      <p:ext uri="{BB962C8B-B14F-4D97-AF65-F5344CB8AC3E}">
        <p14:creationId xmlns:p14="http://schemas.microsoft.com/office/powerpoint/2010/main" val="379049587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4ED7468-5038-4786-BF72-790EF9E6DCC4}"/>
              </a:ext>
            </a:extLst>
          </p:cNvPr>
          <p:cNvSpPr>
            <a:spLocks noGrp="1"/>
          </p:cNvSpPr>
          <p:nvPr>
            <p:ph type="dt" sz="half" idx="10"/>
          </p:nvPr>
        </p:nvSpPr>
        <p:spPr/>
        <p:txBody>
          <a:bodyPr/>
          <a:lstStyle>
            <a:lvl1pPr>
              <a:defRPr/>
            </a:lvl1pPr>
          </a:lstStyle>
          <a:p>
            <a:pPr>
              <a:defRPr/>
            </a:pPr>
            <a:fld id="{DD387EBB-57BB-458F-AFDC-B7310D2DB452}" type="datetimeFigureOut">
              <a:rPr lang="en-US"/>
              <a:pPr>
                <a:defRPr/>
              </a:pPr>
              <a:t>7/11/20</a:t>
            </a:fld>
            <a:endParaRPr lang="en-US"/>
          </a:p>
        </p:txBody>
      </p:sp>
      <p:sp>
        <p:nvSpPr>
          <p:cNvPr id="4" name="Footer Placeholder 4">
            <a:extLst>
              <a:ext uri="{FF2B5EF4-FFF2-40B4-BE49-F238E27FC236}">
                <a16:creationId xmlns:a16="http://schemas.microsoft.com/office/drawing/2014/main" id="{AA27ADBB-D824-4003-8512-7C356E2F7BE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7899000-0C27-41A2-9997-A03670B6AE9A}"/>
              </a:ext>
            </a:extLst>
          </p:cNvPr>
          <p:cNvSpPr>
            <a:spLocks noGrp="1"/>
          </p:cNvSpPr>
          <p:nvPr>
            <p:ph type="sldNum" sz="quarter" idx="12"/>
          </p:nvPr>
        </p:nvSpPr>
        <p:spPr/>
        <p:txBody>
          <a:bodyPr/>
          <a:lstStyle>
            <a:lvl1pPr>
              <a:defRPr/>
            </a:lvl1pPr>
          </a:lstStyle>
          <a:p>
            <a:fld id="{F0226CE2-17A7-4B08-B802-E5FA2F37C127}" type="slidenum">
              <a:rPr lang="en-US" altLang="en-US"/>
              <a:pPr/>
              <a:t>‹#›</a:t>
            </a:fld>
            <a:endParaRPr lang="en-US" altLang="en-US"/>
          </a:p>
        </p:txBody>
      </p:sp>
    </p:spTree>
    <p:extLst>
      <p:ext uri="{BB962C8B-B14F-4D97-AF65-F5344CB8AC3E}">
        <p14:creationId xmlns:p14="http://schemas.microsoft.com/office/powerpoint/2010/main" val="248399000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0F48D09-337E-42F0-9B6F-92BDDC2BF9C1}"/>
              </a:ext>
            </a:extLst>
          </p:cNvPr>
          <p:cNvSpPr>
            <a:spLocks noGrp="1"/>
          </p:cNvSpPr>
          <p:nvPr>
            <p:ph type="dt" sz="half" idx="10"/>
          </p:nvPr>
        </p:nvSpPr>
        <p:spPr/>
        <p:txBody>
          <a:bodyPr/>
          <a:lstStyle>
            <a:lvl1pPr>
              <a:defRPr/>
            </a:lvl1pPr>
          </a:lstStyle>
          <a:p>
            <a:pPr>
              <a:defRPr/>
            </a:pPr>
            <a:fld id="{B516CF74-4247-427B-8282-28474E553A2F}" type="datetimeFigureOut">
              <a:rPr lang="en-US"/>
              <a:pPr>
                <a:defRPr/>
              </a:pPr>
              <a:t>7/11/20</a:t>
            </a:fld>
            <a:endParaRPr lang="en-US"/>
          </a:p>
        </p:txBody>
      </p:sp>
      <p:sp>
        <p:nvSpPr>
          <p:cNvPr id="3" name="Footer Placeholder 4">
            <a:extLst>
              <a:ext uri="{FF2B5EF4-FFF2-40B4-BE49-F238E27FC236}">
                <a16:creationId xmlns:a16="http://schemas.microsoft.com/office/drawing/2014/main" id="{67E9164E-CBDB-4154-BC02-B16F326A679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6FB1059-3525-4AB0-A541-FDBB52C07BE3}"/>
              </a:ext>
            </a:extLst>
          </p:cNvPr>
          <p:cNvSpPr>
            <a:spLocks noGrp="1"/>
          </p:cNvSpPr>
          <p:nvPr>
            <p:ph type="sldNum" sz="quarter" idx="12"/>
          </p:nvPr>
        </p:nvSpPr>
        <p:spPr/>
        <p:txBody>
          <a:bodyPr/>
          <a:lstStyle>
            <a:lvl1pPr>
              <a:defRPr/>
            </a:lvl1pPr>
          </a:lstStyle>
          <a:p>
            <a:fld id="{F4035441-D76E-4F28-B9C5-F9B20F8750F0}" type="slidenum">
              <a:rPr lang="en-US" altLang="en-US"/>
              <a:pPr/>
              <a:t>‹#›</a:t>
            </a:fld>
            <a:endParaRPr lang="en-US" altLang="en-US"/>
          </a:p>
        </p:txBody>
      </p:sp>
    </p:spTree>
    <p:extLst>
      <p:ext uri="{BB962C8B-B14F-4D97-AF65-F5344CB8AC3E}">
        <p14:creationId xmlns:p14="http://schemas.microsoft.com/office/powerpoint/2010/main" val="17189507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8"/>
          <p:cNvSpPr>
            <a:spLocks noGrp="1"/>
          </p:cNvSpPr>
          <p:nvPr>
            <p:ph type="sldNum" sz="quarter" idx="10"/>
          </p:nvPr>
        </p:nvSpPr>
        <p:spPr>
          <a:ln/>
        </p:spPr>
        <p:txBody>
          <a:bodyPr/>
          <a:lstStyle>
            <a:lvl1pPr>
              <a:defRPr/>
            </a:lvl1pPr>
          </a:lstStyle>
          <a:p>
            <a:fld id="{9C82E912-F11E-4010-B902-346BF633E701}"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49213185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7745A53-B43F-452B-BEE2-12ACDBC3BEF2}"/>
              </a:ext>
            </a:extLst>
          </p:cNvPr>
          <p:cNvSpPr>
            <a:spLocks noGrp="1"/>
          </p:cNvSpPr>
          <p:nvPr>
            <p:ph type="dt" sz="half" idx="10"/>
          </p:nvPr>
        </p:nvSpPr>
        <p:spPr/>
        <p:txBody>
          <a:bodyPr/>
          <a:lstStyle>
            <a:lvl1pPr>
              <a:defRPr/>
            </a:lvl1pPr>
          </a:lstStyle>
          <a:p>
            <a:pPr>
              <a:defRPr/>
            </a:pPr>
            <a:fld id="{5B607465-9ED1-4B04-9CE0-C82444A34165}" type="datetimeFigureOut">
              <a:rPr lang="en-US"/>
              <a:pPr>
                <a:defRPr/>
              </a:pPr>
              <a:t>7/11/20</a:t>
            </a:fld>
            <a:endParaRPr lang="en-US"/>
          </a:p>
        </p:txBody>
      </p:sp>
      <p:sp>
        <p:nvSpPr>
          <p:cNvPr id="6" name="Footer Placeholder 4">
            <a:extLst>
              <a:ext uri="{FF2B5EF4-FFF2-40B4-BE49-F238E27FC236}">
                <a16:creationId xmlns:a16="http://schemas.microsoft.com/office/drawing/2014/main" id="{310ACED4-1460-4583-9E75-ADA75CFF661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8BB990F-362C-4F25-961A-76486689FE5F}"/>
              </a:ext>
            </a:extLst>
          </p:cNvPr>
          <p:cNvSpPr>
            <a:spLocks noGrp="1"/>
          </p:cNvSpPr>
          <p:nvPr>
            <p:ph type="sldNum" sz="quarter" idx="12"/>
          </p:nvPr>
        </p:nvSpPr>
        <p:spPr/>
        <p:txBody>
          <a:bodyPr/>
          <a:lstStyle>
            <a:lvl1pPr>
              <a:defRPr/>
            </a:lvl1pPr>
          </a:lstStyle>
          <a:p>
            <a:fld id="{7483EB83-479D-4D2A-A385-2F4043550EF2}" type="slidenum">
              <a:rPr lang="en-US" altLang="en-US"/>
              <a:pPr/>
              <a:t>‹#›</a:t>
            </a:fld>
            <a:endParaRPr lang="en-US" altLang="en-US"/>
          </a:p>
        </p:txBody>
      </p:sp>
    </p:spTree>
    <p:extLst>
      <p:ext uri="{BB962C8B-B14F-4D97-AF65-F5344CB8AC3E}">
        <p14:creationId xmlns:p14="http://schemas.microsoft.com/office/powerpoint/2010/main" val="167636689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FFD92BA-53C8-412E-9476-614E530D74B2}"/>
              </a:ext>
            </a:extLst>
          </p:cNvPr>
          <p:cNvSpPr>
            <a:spLocks noGrp="1"/>
          </p:cNvSpPr>
          <p:nvPr>
            <p:ph type="dt" sz="half" idx="10"/>
          </p:nvPr>
        </p:nvSpPr>
        <p:spPr/>
        <p:txBody>
          <a:bodyPr/>
          <a:lstStyle>
            <a:lvl1pPr>
              <a:defRPr/>
            </a:lvl1pPr>
          </a:lstStyle>
          <a:p>
            <a:pPr>
              <a:defRPr/>
            </a:pPr>
            <a:fld id="{72561C88-F0D2-402D-86C5-6B81CE9ECEE2}" type="datetimeFigureOut">
              <a:rPr lang="en-US"/>
              <a:pPr>
                <a:defRPr/>
              </a:pPr>
              <a:t>7/11/20</a:t>
            </a:fld>
            <a:endParaRPr lang="en-US"/>
          </a:p>
        </p:txBody>
      </p:sp>
      <p:sp>
        <p:nvSpPr>
          <p:cNvPr id="6" name="Footer Placeholder 4">
            <a:extLst>
              <a:ext uri="{FF2B5EF4-FFF2-40B4-BE49-F238E27FC236}">
                <a16:creationId xmlns:a16="http://schemas.microsoft.com/office/drawing/2014/main" id="{CDB27FDE-072C-4840-91C6-EC60ED49C83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F607536-8CB8-4DE6-A2B1-B0F43EA27293}"/>
              </a:ext>
            </a:extLst>
          </p:cNvPr>
          <p:cNvSpPr>
            <a:spLocks noGrp="1"/>
          </p:cNvSpPr>
          <p:nvPr>
            <p:ph type="sldNum" sz="quarter" idx="12"/>
          </p:nvPr>
        </p:nvSpPr>
        <p:spPr/>
        <p:txBody>
          <a:bodyPr/>
          <a:lstStyle>
            <a:lvl1pPr>
              <a:defRPr/>
            </a:lvl1pPr>
          </a:lstStyle>
          <a:p>
            <a:fld id="{CF1C040C-BB14-4BA4-9B5D-728B5E9705B0}" type="slidenum">
              <a:rPr lang="en-US" altLang="en-US"/>
              <a:pPr/>
              <a:t>‹#›</a:t>
            </a:fld>
            <a:endParaRPr lang="en-US" altLang="en-US"/>
          </a:p>
        </p:txBody>
      </p:sp>
    </p:spTree>
    <p:extLst>
      <p:ext uri="{BB962C8B-B14F-4D97-AF65-F5344CB8AC3E}">
        <p14:creationId xmlns:p14="http://schemas.microsoft.com/office/powerpoint/2010/main" val="405333348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EE1D6-A6A0-4651-81BE-D3603CC19EEA}"/>
              </a:ext>
            </a:extLst>
          </p:cNvPr>
          <p:cNvSpPr>
            <a:spLocks noGrp="1"/>
          </p:cNvSpPr>
          <p:nvPr>
            <p:ph type="dt" sz="half" idx="10"/>
          </p:nvPr>
        </p:nvSpPr>
        <p:spPr/>
        <p:txBody>
          <a:bodyPr/>
          <a:lstStyle>
            <a:lvl1pPr>
              <a:defRPr/>
            </a:lvl1pPr>
          </a:lstStyle>
          <a:p>
            <a:pPr>
              <a:defRPr/>
            </a:pPr>
            <a:fld id="{4F98EF32-CEB0-4DE1-8DC0-2685D37BD5EE}" type="datetimeFigureOut">
              <a:rPr lang="en-US"/>
              <a:pPr>
                <a:defRPr/>
              </a:pPr>
              <a:t>7/11/20</a:t>
            </a:fld>
            <a:endParaRPr lang="en-US"/>
          </a:p>
        </p:txBody>
      </p:sp>
      <p:sp>
        <p:nvSpPr>
          <p:cNvPr id="5" name="Footer Placeholder 4">
            <a:extLst>
              <a:ext uri="{FF2B5EF4-FFF2-40B4-BE49-F238E27FC236}">
                <a16:creationId xmlns:a16="http://schemas.microsoft.com/office/drawing/2014/main" id="{A24BA4B9-863F-42C0-AD4C-368176C7DE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08C2952-F58E-4C6B-822A-625B20A01E46}"/>
              </a:ext>
            </a:extLst>
          </p:cNvPr>
          <p:cNvSpPr>
            <a:spLocks noGrp="1"/>
          </p:cNvSpPr>
          <p:nvPr>
            <p:ph type="sldNum" sz="quarter" idx="12"/>
          </p:nvPr>
        </p:nvSpPr>
        <p:spPr/>
        <p:txBody>
          <a:bodyPr/>
          <a:lstStyle>
            <a:lvl1pPr>
              <a:defRPr/>
            </a:lvl1pPr>
          </a:lstStyle>
          <a:p>
            <a:fld id="{47AE8971-5A48-4E16-A9BE-93D71378E159}" type="slidenum">
              <a:rPr lang="en-US" altLang="en-US"/>
              <a:pPr/>
              <a:t>‹#›</a:t>
            </a:fld>
            <a:endParaRPr lang="en-US" altLang="en-US"/>
          </a:p>
        </p:txBody>
      </p:sp>
    </p:spTree>
    <p:extLst>
      <p:ext uri="{BB962C8B-B14F-4D97-AF65-F5344CB8AC3E}">
        <p14:creationId xmlns:p14="http://schemas.microsoft.com/office/powerpoint/2010/main" val="278468629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8BB51-5F13-4EFF-863E-97FBF3D00BA8}"/>
              </a:ext>
            </a:extLst>
          </p:cNvPr>
          <p:cNvSpPr>
            <a:spLocks noGrp="1"/>
          </p:cNvSpPr>
          <p:nvPr>
            <p:ph type="dt" sz="half" idx="10"/>
          </p:nvPr>
        </p:nvSpPr>
        <p:spPr/>
        <p:txBody>
          <a:bodyPr/>
          <a:lstStyle>
            <a:lvl1pPr>
              <a:defRPr/>
            </a:lvl1pPr>
          </a:lstStyle>
          <a:p>
            <a:pPr>
              <a:defRPr/>
            </a:pPr>
            <a:fld id="{2D88771D-48D3-4762-AA50-5237E4C8D5F9}" type="datetimeFigureOut">
              <a:rPr lang="en-US"/>
              <a:pPr>
                <a:defRPr/>
              </a:pPr>
              <a:t>7/11/20</a:t>
            </a:fld>
            <a:endParaRPr lang="en-US"/>
          </a:p>
        </p:txBody>
      </p:sp>
      <p:sp>
        <p:nvSpPr>
          <p:cNvPr id="5" name="Footer Placeholder 4">
            <a:extLst>
              <a:ext uri="{FF2B5EF4-FFF2-40B4-BE49-F238E27FC236}">
                <a16:creationId xmlns:a16="http://schemas.microsoft.com/office/drawing/2014/main" id="{AD43A99F-22F8-47FC-9146-B1F30A780A6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4DD910-ECCD-4531-9435-5FA50688953B}"/>
              </a:ext>
            </a:extLst>
          </p:cNvPr>
          <p:cNvSpPr>
            <a:spLocks noGrp="1"/>
          </p:cNvSpPr>
          <p:nvPr>
            <p:ph type="sldNum" sz="quarter" idx="12"/>
          </p:nvPr>
        </p:nvSpPr>
        <p:spPr/>
        <p:txBody>
          <a:bodyPr/>
          <a:lstStyle>
            <a:lvl1pPr>
              <a:defRPr/>
            </a:lvl1pPr>
          </a:lstStyle>
          <a:p>
            <a:fld id="{4D46D97A-0119-446D-9E5D-EDA4AC42097A}" type="slidenum">
              <a:rPr lang="en-US" altLang="en-US"/>
              <a:pPr/>
              <a:t>‹#›</a:t>
            </a:fld>
            <a:endParaRPr lang="en-US" altLang="en-US"/>
          </a:p>
        </p:txBody>
      </p:sp>
    </p:spTree>
    <p:extLst>
      <p:ext uri="{BB962C8B-B14F-4D97-AF65-F5344CB8AC3E}">
        <p14:creationId xmlns:p14="http://schemas.microsoft.com/office/powerpoint/2010/main" val="233208090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8DEE04-2C87-4BCF-8718-3CC0C6787826}" type="datetimeFigureOut">
              <a:rPr lang="en-US" smtClean="0"/>
              <a:t>7/11/20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295132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8DEE04-2C87-4BCF-8718-3CC0C6787826}" type="datetimeFigureOut">
              <a:rPr lang="en-US" smtClean="0"/>
              <a:t>7/11/20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247635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8DEE04-2C87-4BCF-8718-3CC0C6787826}" type="datetimeFigureOut">
              <a:rPr lang="en-US" smtClean="0"/>
              <a:t>7/11/20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70548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8DEE04-2C87-4BCF-8718-3CC0C6787826}" type="datetimeFigureOut">
              <a:rPr lang="en-US" smtClean="0"/>
              <a:t>7/11/20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58758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8DEE04-2C87-4BCF-8718-3CC0C6787826}" type="datetimeFigureOut">
              <a:rPr lang="en-US" smtClean="0"/>
              <a:t>7/11/20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41708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8DEE04-2C87-4BCF-8718-3CC0C6787826}" type="datetimeFigureOut">
              <a:rPr lang="en-US" smtClean="0"/>
              <a:t>7/11/20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267517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FC70046B-E5B8-44FE-A25B-9599C4598289}"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43730015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8DEE04-2C87-4BCF-8718-3CC0C6787826}" type="datetimeFigureOut">
              <a:rPr lang="en-US" smtClean="0"/>
              <a:t>7/11/20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81935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8DEE04-2C87-4BCF-8718-3CC0C6787826}" type="datetimeFigureOut">
              <a:rPr lang="en-US" smtClean="0"/>
              <a:t>7/11/20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405136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8DEE04-2C87-4BCF-8718-3CC0C6787826}" type="datetimeFigureOut">
              <a:rPr lang="en-US" smtClean="0"/>
              <a:t>7/11/20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208101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8DEE04-2C87-4BCF-8718-3CC0C6787826}" type="datetimeFigureOut">
              <a:rPr lang="en-US" smtClean="0"/>
              <a:t>7/11/20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283913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8DEE04-2C87-4BCF-8718-3CC0C6787826}" type="datetimeFigureOut">
              <a:rPr lang="en-US" smtClean="0"/>
              <a:t>7/11/20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53232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966453-56C3-4797-928D-EA3B0A679EED}" type="datetimeFigureOut">
              <a:rPr lang="en-US" smtClean="0"/>
              <a:t>7/11/20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66684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966453-56C3-4797-928D-EA3B0A679EED}" type="datetimeFigureOut">
              <a:rPr lang="en-US" smtClean="0"/>
              <a:t>7/11/20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162750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966453-56C3-4797-928D-EA3B0A679EED}" type="datetimeFigureOut">
              <a:rPr lang="en-US" smtClean="0"/>
              <a:t>7/11/20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194663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966453-56C3-4797-928D-EA3B0A679EED}" type="datetimeFigureOut">
              <a:rPr lang="en-US" smtClean="0"/>
              <a:t>7/11/20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518780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966453-56C3-4797-928D-EA3B0A679EED}" type="datetimeFigureOut">
              <a:rPr lang="en-US" smtClean="0"/>
              <a:t>7/11/20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290745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8"/>
          <p:cNvSpPr>
            <a:spLocks noGrp="1"/>
          </p:cNvSpPr>
          <p:nvPr>
            <p:ph type="sldNum" sz="quarter" idx="10"/>
          </p:nvPr>
        </p:nvSpPr>
        <p:spPr>
          <a:ln/>
        </p:spPr>
        <p:txBody>
          <a:bodyPr/>
          <a:lstStyle>
            <a:lvl1pPr>
              <a:defRPr/>
            </a:lvl1pPr>
          </a:lstStyle>
          <a:p>
            <a:fld id="{CFDC324A-1418-4D97-93CC-8B3626E75CD2}"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45971357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966453-56C3-4797-928D-EA3B0A679EED}" type="datetimeFigureOut">
              <a:rPr lang="en-US" smtClean="0"/>
              <a:t>7/11/20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422187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966453-56C3-4797-928D-EA3B0A679EED}" type="datetimeFigureOut">
              <a:rPr lang="en-US" smtClean="0"/>
              <a:t>7/11/20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212988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966453-56C3-4797-928D-EA3B0A679EED}" type="datetimeFigureOut">
              <a:rPr lang="en-US" smtClean="0"/>
              <a:t>7/11/20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256242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966453-56C3-4797-928D-EA3B0A679EED}" type="datetimeFigureOut">
              <a:rPr lang="en-US" smtClean="0"/>
              <a:t>7/11/20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377171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966453-56C3-4797-928D-EA3B0A679EED}" type="datetimeFigureOut">
              <a:rPr lang="en-US" smtClean="0"/>
              <a:t>7/11/20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158542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966453-56C3-4797-928D-EA3B0A679EED}" type="datetimeFigureOut">
              <a:rPr lang="en-US" smtClean="0"/>
              <a:t>7/11/20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334136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676C49-4F89-2C48-9238-D5D69696A678}" type="slidenum">
              <a:rPr lang="en-US"/>
              <a:pPr>
                <a:defRPr/>
              </a:pPr>
              <a:t>‹#›</a:t>
            </a:fld>
            <a:endParaRPr lang="en-US"/>
          </a:p>
        </p:txBody>
      </p:sp>
    </p:spTree>
    <p:extLst>
      <p:ext uri="{BB962C8B-B14F-4D97-AF65-F5344CB8AC3E}">
        <p14:creationId xmlns:p14="http://schemas.microsoft.com/office/powerpoint/2010/main" val="927576155"/>
      </p:ext>
    </p:extLst>
  </p:cSld>
  <p:clrMapOvr>
    <a:masterClrMapping/>
  </p:clrMapOvr>
  <p:transition spd="med">
    <p:randomBar dir="vert"/>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10F47E7-A548-1448-BDC6-6AC0E1A149DB}" type="slidenum">
              <a:rPr lang="en-US"/>
              <a:pPr>
                <a:defRPr/>
              </a:pPr>
              <a:t>‹#›</a:t>
            </a:fld>
            <a:endParaRPr lang="en-US"/>
          </a:p>
        </p:txBody>
      </p:sp>
    </p:spTree>
    <p:extLst>
      <p:ext uri="{BB962C8B-B14F-4D97-AF65-F5344CB8AC3E}">
        <p14:creationId xmlns:p14="http://schemas.microsoft.com/office/powerpoint/2010/main" val="1953258910"/>
      </p:ext>
    </p:extLst>
  </p:cSld>
  <p:clrMapOvr>
    <a:masterClrMapping/>
  </p:clrMapOvr>
  <p:transition spd="med">
    <p:randomBar dir="vert"/>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6D5E68B-7375-2246-B85B-8854E17C8E2C}" type="slidenum">
              <a:rPr lang="en-US"/>
              <a:pPr>
                <a:defRPr/>
              </a:pPr>
              <a:t>‹#›</a:t>
            </a:fld>
            <a:endParaRPr lang="en-US"/>
          </a:p>
        </p:txBody>
      </p:sp>
    </p:spTree>
    <p:extLst>
      <p:ext uri="{BB962C8B-B14F-4D97-AF65-F5344CB8AC3E}">
        <p14:creationId xmlns:p14="http://schemas.microsoft.com/office/powerpoint/2010/main" val="4147586529"/>
      </p:ext>
    </p:extLst>
  </p:cSld>
  <p:clrMapOvr>
    <a:masterClrMapping/>
  </p:clrMapOvr>
  <p:transition spd="med">
    <p:randomBar dir="vert"/>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1649D68-19C6-7C48-B5F1-11B10CCAA07E}" type="slidenum">
              <a:rPr lang="en-US"/>
              <a:pPr>
                <a:defRPr/>
              </a:pPr>
              <a:t>‹#›</a:t>
            </a:fld>
            <a:endParaRPr lang="en-US"/>
          </a:p>
        </p:txBody>
      </p:sp>
    </p:spTree>
    <p:extLst>
      <p:ext uri="{BB962C8B-B14F-4D97-AF65-F5344CB8AC3E}">
        <p14:creationId xmlns:p14="http://schemas.microsoft.com/office/powerpoint/2010/main" val="3492389964"/>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685800" y="457200"/>
            <a:ext cx="4043363"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81563" y="457200"/>
            <a:ext cx="404495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p:cNvSpPr>
            <a:spLocks noGrp="1"/>
          </p:cNvSpPr>
          <p:nvPr>
            <p:ph type="sldNum" sz="quarter" idx="10"/>
          </p:nvPr>
        </p:nvSpPr>
        <p:spPr>
          <a:ln/>
        </p:spPr>
        <p:txBody>
          <a:bodyPr/>
          <a:lstStyle>
            <a:lvl1pPr>
              <a:defRPr/>
            </a:lvl1pPr>
          </a:lstStyle>
          <a:p>
            <a:fld id="{EAB4511E-416B-4E85-870A-352477B294F8}"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18501253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A6E832F4-4965-0243-A2BB-35239DA6F99E}" type="slidenum">
              <a:rPr lang="en-US"/>
              <a:pPr>
                <a:defRPr/>
              </a:pPr>
              <a:t>‹#›</a:t>
            </a:fld>
            <a:endParaRPr lang="en-US"/>
          </a:p>
        </p:txBody>
      </p:sp>
    </p:spTree>
    <p:extLst>
      <p:ext uri="{BB962C8B-B14F-4D97-AF65-F5344CB8AC3E}">
        <p14:creationId xmlns:p14="http://schemas.microsoft.com/office/powerpoint/2010/main" val="962100489"/>
      </p:ext>
    </p:extLst>
  </p:cSld>
  <p:clrMapOvr>
    <a:masterClrMapping/>
  </p:clrMapOvr>
  <p:transition spd="med">
    <p:randomBar dir="vert"/>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363AE4F-7E2A-9C43-9A14-C7A794B1E1F4}" type="slidenum">
              <a:rPr lang="en-US"/>
              <a:pPr>
                <a:defRPr/>
              </a:pPr>
              <a:t>‹#›</a:t>
            </a:fld>
            <a:endParaRPr lang="en-US"/>
          </a:p>
        </p:txBody>
      </p:sp>
    </p:spTree>
    <p:extLst>
      <p:ext uri="{BB962C8B-B14F-4D97-AF65-F5344CB8AC3E}">
        <p14:creationId xmlns:p14="http://schemas.microsoft.com/office/powerpoint/2010/main" val="2255774844"/>
      </p:ext>
    </p:extLst>
  </p:cSld>
  <p:clrMapOvr>
    <a:masterClrMapping/>
  </p:clrMapOvr>
  <p:transition spd="med">
    <p:randomBar dir="vert"/>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5358287-0E45-AA4A-BDF4-BF9E851688E7}" type="slidenum">
              <a:rPr lang="en-US"/>
              <a:pPr>
                <a:defRPr/>
              </a:pPr>
              <a:t>‹#›</a:t>
            </a:fld>
            <a:endParaRPr lang="en-US"/>
          </a:p>
        </p:txBody>
      </p:sp>
    </p:spTree>
    <p:extLst>
      <p:ext uri="{BB962C8B-B14F-4D97-AF65-F5344CB8AC3E}">
        <p14:creationId xmlns:p14="http://schemas.microsoft.com/office/powerpoint/2010/main" val="1822733522"/>
      </p:ext>
    </p:extLst>
  </p:cSld>
  <p:clrMapOvr>
    <a:masterClrMapping/>
  </p:clrMapOvr>
  <p:transition spd="med">
    <p:randomBar dir="vert"/>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2A8C78-2835-4D48-B489-B76CCEB17C76}" type="slidenum">
              <a:rPr lang="en-US"/>
              <a:pPr>
                <a:defRPr/>
              </a:pPr>
              <a:t>‹#›</a:t>
            </a:fld>
            <a:endParaRPr lang="en-US"/>
          </a:p>
        </p:txBody>
      </p:sp>
    </p:spTree>
    <p:extLst>
      <p:ext uri="{BB962C8B-B14F-4D97-AF65-F5344CB8AC3E}">
        <p14:creationId xmlns:p14="http://schemas.microsoft.com/office/powerpoint/2010/main" val="3836642268"/>
      </p:ext>
    </p:extLst>
  </p:cSld>
  <p:clrMapOvr>
    <a:masterClrMapping/>
  </p:clrMapOvr>
  <p:transition spd="med">
    <p:randomBar dir="vert"/>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FF4A3BC-6D7B-6648-82AC-3AD748026C01}" type="slidenum">
              <a:rPr lang="en-US"/>
              <a:pPr>
                <a:defRPr/>
              </a:pPr>
              <a:t>‹#›</a:t>
            </a:fld>
            <a:endParaRPr lang="en-US"/>
          </a:p>
        </p:txBody>
      </p:sp>
    </p:spTree>
    <p:extLst>
      <p:ext uri="{BB962C8B-B14F-4D97-AF65-F5344CB8AC3E}">
        <p14:creationId xmlns:p14="http://schemas.microsoft.com/office/powerpoint/2010/main" val="1001130583"/>
      </p:ext>
    </p:extLst>
  </p:cSld>
  <p:clrMapOvr>
    <a:masterClrMapping/>
  </p:clrMapOvr>
  <p:transition spd="med">
    <p:randomBar dir="vert"/>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4493DE9-88F9-414D-8952-0E68B5F69924}" type="slidenum">
              <a:rPr lang="en-US"/>
              <a:pPr>
                <a:defRPr/>
              </a:pPr>
              <a:t>‹#›</a:t>
            </a:fld>
            <a:endParaRPr lang="en-US"/>
          </a:p>
        </p:txBody>
      </p:sp>
    </p:spTree>
    <p:extLst>
      <p:ext uri="{BB962C8B-B14F-4D97-AF65-F5344CB8AC3E}">
        <p14:creationId xmlns:p14="http://schemas.microsoft.com/office/powerpoint/2010/main" val="2732125846"/>
      </p:ext>
    </p:extLst>
  </p:cSld>
  <p:clrMapOvr>
    <a:masterClrMapping/>
  </p:clrMapOvr>
  <p:transition spd="med">
    <p:randomBar dir="vert"/>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F3B388C-479D-8146-B779-DA15A15AEFE0}" type="slidenum">
              <a:rPr lang="en-US"/>
              <a:pPr>
                <a:defRPr/>
              </a:pPr>
              <a:t>‹#›</a:t>
            </a:fld>
            <a:endParaRPr lang="en-US"/>
          </a:p>
        </p:txBody>
      </p:sp>
    </p:spTree>
    <p:extLst>
      <p:ext uri="{BB962C8B-B14F-4D97-AF65-F5344CB8AC3E}">
        <p14:creationId xmlns:p14="http://schemas.microsoft.com/office/powerpoint/2010/main" val="877672965"/>
      </p:ext>
    </p:extLst>
  </p:cSld>
  <p:clrMapOvr>
    <a:masterClrMapping/>
  </p:clrMapOvr>
  <p:transition spd="med">
    <p:randomBar dir="vert"/>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a:extLst>
              <a:ext uri="{FF2B5EF4-FFF2-40B4-BE49-F238E27FC236}">
                <a16:creationId xmlns:a16="http://schemas.microsoft.com/office/drawing/2014/main" id="{3CB994DD-DCD0-E54C-92CE-52F95D1C76DE}"/>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5" name="Rectangle 5">
            <a:extLst>
              <a:ext uri="{FF2B5EF4-FFF2-40B4-BE49-F238E27FC236}">
                <a16:creationId xmlns:a16="http://schemas.microsoft.com/office/drawing/2014/main" id="{EE68CB7D-A24E-3143-9CF8-D9233C37F493}"/>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6" name="Rectangle 6">
            <a:extLst>
              <a:ext uri="{FF2B5EF4-FFF2-40B4-BE49-F238E27FC236}">
                <a16:creationId xmlns:a16="http://schemas.microsoft.com/office/drawing/2014/main" id="{12291693-FCDC-AF46-A762-3B5215628BAD}"/>
              </a:ext>
            </a:extLst>
          </p:cNvPr>
          <p:cNvSpPr>
            <a:spLocks noGrp="1" noChangeArrowheads="1"/>
          </p:cNvSpPr>
          <p:nvPr>
            <p:ph type="sldNum" sz="quarter" idx="12"/>
          </p:nvPr>
        </p:nvSpPr>
        <p:spPr/>
        <p:txBody>
          <a:bodyPr/>
          <a:lstStyle>
            <a:lvl1pPr hangingPunct="1">
              <a:defRPr b="1"/>
            </a:lvl1pPr>
          </a:lstStyle>
          <a:p>
            <a:pPr>
              <a:defRPr/>
            </a:pPr>
            <a:fld id="{DF1C3B7B-0C3F-9348-BBDA-028757E9F2DF}" type="slidenum">
              <a:rPr lang="en-US" altLang="en-US"/>
              <a:pPr>
                <a:defRPr/>
              </a:pPr>
              <a:t>‹#›</a:t>
            </a:fld>
            <a:endParaRPr lang="en-US" altLang="en-US"/>
          </a:p>
        </p:txBody>
      </p:sp>
    </p:spTree>
    <p:extLst>
      <p:ext uri="{BB962C8B-B14F-4D97-AF65-F5344CB8AC3E}">
        <p14:creationId xmlns:p14="http://schemas.microsoft.com/office/powerpoint/2010/main" val="174342099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241171-B054-4C49-A9E6-644E922EDCE0}"/>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5" name="Rectangle 5">
            <a:extLst>
              <a:ext uri="{FF2B5EF4-FFF2-40B4-BE49-F238E27FC236}">
                <a16:creationId xmlns:a16="http://schemas.microsoft.com/office/drawing/2014/main" id="{16A819E0-90B8-9A4C-B600-0E0AE498F200}"/>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6" name="Rectangle 6">
            <a:extLst>
              <a:ext uri="{FF2B5EF4-FFF2-40B4-BE49-F238E27FC236}">
                <a16:creationId xmlns:a16="http://schemas.microsoft.com/office/drawing/2014/main" id="{FA5E2ED0-6566-9D49-9EAB-D326865120D1}"/>
              </a:ext>
            </a:extLst>
          </p:cNvPr>
          <p:cNvSpPr>
            <a:spLocks noGrp="1" noChangeArrowheads="1"/>
          </p:cNvSpPr>
          <p:nvPr>
            <p:ph type="sldNum" sz="quarter" idx="12"/>
          </p:nvPr>
        </p:nvSpPr>
        <p:spPr/>
        <p:txBody>
          <a:bodyPr/>
          <a:lstStyle>
            <a:lvl1pPr hangingPunct="1">
              <a:defRPr b="1"/>
            </a:lvl1pPr>
          </a:lstStyle>
          <a:p>
            <a:pPr>
              <a:defRPr/>
            </a:pPr>
            <a:fld id="{2B5F85EE-3716-0648-8ACC-6C867A93E8B8}" type="slidenum">
              <a:rPr lang="en-US" altLang="en-US"/>
              <a:pPr>
                <a:defRPr/>
              </a:pPr>
              <a:t>‹#›</a:t>
            </a:fld>
            <a:endParaRPr lang="en-US" altLang="en-US"/>
          </a:p>
        </p:txBody>
      </p:sp>
    </p:spTree>
    <p:extLst>
      <p:ext uri="{BB962C8B-B14F-4D97-AF65-F5344CB8AC3E}">
        <p14:creationId xmlns:p14="http://schemas.microsoft.com/office/powerpoint/2010/main" val="1513038924"/>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B0562DC-9548-4B47-8240-B16E98006429}"/>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5" name="Rectangle 5">
            <a:extLst>
              <a:ext uri="{FF2B5EF4-FFF2-40B4-BE49-F238E27FC236}">
                <a16:creationId xmlns:a16="http://schemas.microsoft.com/office/drawing/2014/main" id="{EB7E9D07-6C3D-E94D-A71C-315678A30AE3}"/>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6" name="Rectangle 6">
            <a:extLst>
              <a:ext uri="{FF2B5EF4-FFF2-40B4-BE49-F238E27FC236}">
                <a16:creationId xmlns:a16="http://schemas.microsoft.com/office/drawing/2014/main" id="{0D94711D-1E94-474F-B067-10576C523590}"/>
              </a:ext>
            </a:extLst>
          </p:cNvPr>
          <p:cNvSpPr>
            <a:spLocks noGrp="1" noChangeArrowheads="1"/>
          </p:cNvSpPr>
          <p:nvPr>
            <p:ph type="sldNum" sz="quarter" idx="12"/>
          </p:nvPr>
        </p:nvSpPr>
        <p:spPr/>
        <p:txBody>
          <a:bodyPr/>
          <a:lstStyle>
            <a:lvl1pPr hangingPunct="1">
              <a:defRPr b="1"/>
            </a:lvl1pPr>
          </a:lstStyle>
          <a:p>
            <a:pPr>
              <a:defRPr/>
            </a:pPr>
            <a:fld id="{A35669CC-7D68-DF4D-992D-CD19EE81499C}" type="slidenum">
              <a:rPr lang="en-US" altLang="en-US"/>
              <a:pPr>
                <a:defRPr/>
              </a:pPr>
              <a:t>‹#›</a:t>
            </a:fld>
            <a:endParaRPr lang="en-US" altLang="en-US"/>
          </a:p>
        </p:txBody>
      </p:sp>
    </p:spTree>
    <p:extLst>
      <p:ext uri="{BB962C8B-B14F-4D97-AF65-F5344CB8AC3E}">
        <p14:creationId xmlns:p14="http://schemas.microsoft.com/office/powerpoint/2010/main" val="32963852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8"/>
          <p:cNvSpPr>
            <a:spLocks noGrp="1"/>
          </p:cNvSpPr>
          <p:nvPr>
            <p:ph type="sldNum" sz="quarter" idx="10"/>
          </p:nvPr>
        </p:nvSpPr>
        <p:spPr>
          <a:ln/>
        </p:spPr>
        <p:txBody>
          <a:bodyPr/>
          <a:lstStyle>
            <a:lvl1pPr>
              <a:defRPr/>
            </a:lvl1pPr>
          </a:lstStyle>
          <a:p>
            <a:fld id="{60A85E99-200B-432F-8659-5167651E9FFD}"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65030801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F76EC463-5CC1-3444-A995-124B7BFFFB58}"/>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6" name="Footer Placeholder 7">
            <a:extLst>
              <a:ext uri="{FF2B5EF4-FFF2-40B4-BE49-F238E27FC236}">
                <a16:creationId xmlns:a16="http://schemas.microsoft.com/office/drawing/2014/main" id="{84B8D7B9-57D7-8440-AD41-506C077C655C}"/>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7" name="Slide Number Placeholder 8">
            <a:extLst>
              <a:ext uri="{FF2B5EF4-FFF2-40B4-BE49-F238E27FC236}">
                <a16:creationId xmlns:a16="http://schemas.microsoft.com/office/drawing/2014/main" id="{7D949776-5988-854F-A27A-CBF41BC95191}"/>
              </a:ext>
            </a:extLst>
          </p:cNvPr>
          <p:cNvSpPr>
            <a:spLocks noGrp="1" noChangeArrowheads="1"/>
          </p:cNvSpPr>
          <p:nvPr>
            <p:ph type="sldNum" sz="quarter" idx="12"/>
          </p:nvPr>
        </p:nvSpPr>
        <p:spPr/>
        <p:txBody>
          <a:bodyPr/>
          <a:lstStyle>
            <a:lvl1pPr hangingPunct="1">
              <a:defRPr b="1"/>
            </a:lvl1pPr>
          </a:lstStyle>
          <a:p>
            <a:pPr>
              <a:defRPr/>
            </a:pPr>
            <a:fld id="{6BA291EE-3D2B-FB46-B874-8A40EBDE85A0}" type="slidenum">
              <a:rPr lang="en-US" altLang="en-US"/>
              <a:pPr>
                <a:defRPr/>
              </a:pPr>
              <a:t>‹#›</a:t>
            </a:fld>
            <a:endParaRPr lang="en-US" altLang="en-US"/>
          </a:p>
        </p:txBody>
      </p:sp>
    </p:spTree>
    <p:extLst>
      <p:ext uri="{BB962C8B-B14F-4D97-AF65-F5344CB8AC3E}">
        <p14:creationId xmlns:p14="http://schemas.microsoft.com/office/powerpoint/2010/main" val="321464567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8F37C5C-B3D0-5047-8BA4-96ADF0AA7746}"/>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8" name="Rectangle 5">
            <a:extLst>
              <a:ext uri="{FF2B5EF4-FFF2-40B4-BE49-F238E27FC236}">
                <a16:creationId xmlns:a16="http://schemas.microsoft.com/office/drawing/2014/main" id="{48E8CFE9-A857-A646-975C-639A1BE0741A}"/>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9" name="Rectangle 6">
            <a:extLst>
              <a:ext uri="{FF2B5EF4-FFF2-40B4-BE49-F238E27FC236}">
                <a16:creationId xmlns:a16="http://schemas.microsoft.com/office/drawing/2014/main" id="{431AFEE0-BD34-4D47-941A-352F87104FAA}"/>
              </a:ext>
            </a:extLst>
          </p:cNvPr>
          <p:cNvSpPr>
            <a:spLocks noGrp="1" noChangeArrowheads="1"/>
          </p:cNvSpPr>
          <p:nvPr>
            <p:ph type="sldNum" sz="quarter" idx="12"/>
          </p:nvPr>
        </p:nvSpPr>
        <p:spPr/>
        <p:txBody>
          <a:bodyPr/>
          <a:lstStyle>
            <a:lvl1pPr hangingPunct="1">
              <a:defRPr b="1"/>
            </a:lvl1pPr>
          </a:lstStyle>
          <a:p>
            <a:pPr>
              <a:defRPr/>
            </a:pPr>
            <a:fld id="{570B0D5E-71CF-6442-BB77-99701CBD9807}" type="slidenum">
              <a:rPr lang="en-US" altLang="en-US"/>
              <a:pPr>
                <a:defRPr/>
              </a:pPr>
              <a:t>‹#›</a:t>
            </a:fld>
            <a:endParaRPr lang="en-US" altLang="en-US"/>
          </a:p>
        </p:txBody>
      </p:sp>
    </p:spTree>
    <p:extLst>
      <p:ext uri="{BB962C8B-B14F-4D97-AF65-F5344CB8AC3E}">
        <p14:creationId xmlns:p14="http://schemas.microsoft.com/office/powerpoint/2010/main" val="372273358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EAE232F-CFB5-834A-BF23-F0A6C3D0AB6F}"/>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4" name="Rectangle 5">
            <a:extLst>
              <a:ext uri="{FF2B5EF4-FFF2-40B4-BE49-F238E27FC236}">
                <a16:creationId xmlns:a16="http://schemas.microsoft.com/office/drawing/2014/main" id="{DCC9F0B7-BBB0-544B-9BC6-6A722622E7CD}"/>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5" name="Rectangle 6">
            <a:extLst>
              <a:ext uri="{FF2B5EF4-FFF2-40B4-BE49-F238E27FC236}">
                <a16:creationId xmlns:a16="http://schemas.microsoft.com/office/drawing/2014/main" id="{86B78958-3E69-CC41-9AD6-AFAC70A90DEC}"/>
              </a:ext>
            </a:extLst>
          </p:cNvPr>
          <p:cNvSpPr>
            <a:spLocks noGrp="1" noChangeArrowheads="1"/>
          </p:cNvSpPr>
          <p:nvPr>
            <p:ph type="sldNum" sz="quarter" idx="12"/>
          </p:nvPr>
        </p:nvSpPr>
        <p:spPr/>
        <p:txBody>
          <a:bodyPr/>
          <a:lstStyle>
            <a:lvl1pPr hangingPunct="1">
              <a:defRPr b="1"/>
            </a:lvl1pPr>
          </a:lstStyle>
          <a:p>
            <a:pPr>
              <a:defRPr/>
            </a:pPr>
            <a:fld id="{39C41DCC-EFD2-1244-9603-854340DA7152}" type="slidenum">
              <a:rPr lang="en-US" altLang="en-US"/>
              <a:pPr>
                <a:defRPr/>
              </a:pPr>
              <a:t>‹#›</a:t>
            </a:fld>
            <a:endParaRPr lang="en-US" altLang="en-US"/>
          </a:p>
        </p:txBody>
      </p:sp>
    </p:spTree>
    <p:extLst>
      <p:ext uri="{BB962C8B-B14F-4D97-AF65-F5344CB8AC3E}">
        <p14:creationId xmlns:p14="http://schemas.microsoft.com/office/powerpoint/2010/main" val="12580812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73192D0-26EE-724F-994A-8B3235D2505E}"/>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3" name="Rectangle 5">
            <a:extLst>
              <a:ext uri="{FF2B5EF4-FFF2-40B4-BE49-F238E27FC236}">
                <a16:creationId xmlns:a16="http://schemas.microsoft.com/office/drawing/2014/main" id="{F14CE222-2694-8145-8977-A5C1A30B65D5}"/>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4" name="Rectangle 6">
            <a:extLst>
              <a:ext uri="{FF2B5EF4-FFF2-40B4-BE49-F238E27FC236}">
                <a16:creationId xmlns:a16="http://schemas.microsoft.com/office/drawing/2014/main" id="{C0A1521E-2328-B947-B0EB-672D48B9F1FD}"/>
              </a:ext>
            </a:extLst>
          </p:cNvPr>
          <p:cNvSpPr>
            <a:spLocks noGrp="1" noChangeArrowheads="1"/>
          </p:cNvSpPr>
          <p:nvPr>
            <p:ph type="sldNum" sz="quarter" idx="12"/>
          </p:nvPr>
        </p:nvSpPr>
        <p:spPr/>
        <p:txBody>
          <a:bodyPr/>
          <a:lstStyle>
            <a:lvl1pPr hangingPunct="1">
              <a:defRPr b="1"/>
            </a:lvl1pPr>
          </a:lstStyle>
          <a:p>
            <a:pPr>
              <a:defRPr/>
            </a:pPr>
            <a:fld id="{38B046C7-3C5E-EF43-8164-45DDEFDF62CE}" type="slidenum">
              <a:rPr lang="en-US" altLang="en-US"/>
              <a:pPr>
                <a:defRPr/>
              </a:pPr>
              <a:t>‹#›</a:t>
            </a:fld>
            <a:endParaRPr lang="en-US" altLang="en-US"/>
          </a:p>
        </p:txBody>
      </p:sp>
    </p:spTree>
    <p:extLst>
      <p:ext uri="{BB962C8B-B14F-4D97-AF65-F5344CB8AC3E}">
        <p14:creationId xmlns:p14="http://schemas.microsoft.com/office/powerpoint/2010/main" val="207120420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6">
            <a:extLst>
              <a:ext uri="{FF2B5EF4-FFF2-40B4-BE49-F238E27FC236}">
                <a16:creationId xmlns:a16="http://schemas.microsoft.com/office/drawing/2014/main" id="{CAD84131-0C77-CE49-B0E5-FCEC5303AD0D}"/>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6" name="Footer Placeholder 7">
            <a:extLst>
              <a:ext uri="{FF2B5EF4-FFF2-40B4-BE49-F238E27FC236}">
                <a16:creationId xmlns:a16="http://schemas.microsoft.com/office/drawing/2014/main" id="{6ACF1095-6586-E747-9246-1B3BB6AE9928}"/>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7" name="Slide Number Placeholder 8">
            <a:extLst>
              <a:ext uri="{FF2B5EF4-FFF2-40B4-BE49-F238E27FC236}">
                <a16:creationId xmlns:a16="http://schemas.microsoft.com/office/drawing/2014/main" id="{11ECEE6B-412E-324A-9F76-EECDEE7ED64D}"/>
              </a:ext>
            </a:extLst>
          </p:cNvPr>
          <p:cNvSpPr>
            <a:spLocks noGrp="1" noChangeArrowheads="1"/>
          </p:cNvSpPr>
          <p:nvPr>
            <p:ph type="sldNum" sz="quarter" idx="12"/>
          </p:nvPr>
        </p:nvSpPr>
        <p:spPr/>
        <p:txBody>
          <a:bodyPr/>
          <a:lstStyle>
            <a:lvl1pPr hangingPunct="1">
              <a:defRPr b="1"/>
            </a:lvl1pPr>
          </a:lstStyle>
          <a:p>
            <a:pPr>
              <a:defRPr/>
            </a:pPr>
            <a:fld id="{373D66EF-DAEA-2A42-B4D1-844E3BBE511B}" type="slidenum">
              <a:rPr lang="en-US" altLang="en-US"/>
              <a:pPr>
                <a:defRPr/>
              </a:pPr>
              <a:t>‹#›</a:t>
            </a:fld>
            <a:endParaRPr lang="en-US" altLang="en-US"/>
          </a:p>
        </p:txBody>
      </p:sp>
    </p:spTree>
    <p:extLst>
      <p:ext uri="{BB962C8B-B14F-4D97-AF65-F5344CB8AC3E}">
        <p14:creationId xmlns:p14="http://schemas.microsoft.com/office/powerpoint/2010/main" val="9048286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6">
            <a:extLst>
              <a:ext uri="{FF2B5EF4-FFF2-40B4-BE49-F238E27FC236}">
                <a16:creationId xmlns:a16="http://schemas.microsoft.com/office/drawing/2014/main" id="{D27699F7-D68E-2A4D-B63B-91778F39A3E5}"/>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6" name="Footer Placeholder 7">
            <a:extLst>
              <a:ext uri="{FF2B5EF4-FFF2-40B4-BE49-F238E27FC236}">
                <a16:creationId xmlns:a16="http://schemas.microsoft.com/office/drawing/2014/main" id="{A5A67D76-5C16-3E4E-89D0-F5A405BEB5A9}"/>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7" name="Slide Number Placeholder 8">
            <a:extLst>
              <a:ext uri="{FF2B5EF4-FFF2-40B4-BE49-F238E27FC236}">
                <a16:creationId xmlns:a16="http://schemas.microsoft.com/office/drawing/2014/main" id="{71D628DA-945F-D64B-A4A2-DF907760551A}"/>
              </a:ext>
            </a:extLst>
          </p:cNvPr>
          <p:cNvSpPr>
            <a:spLocks noGrp="1" noChangeArrowheads="1"/>
          </p:cNvSpPr>
          <p:nvPr>
            <p:ph type="sldNum" sz="quarter" idx="12"/>
          </p:nvPr>
        </p:nvSpPr>
        <p:spPr/>
        <p:txBody>
          <a:bodyPr/>
          <a:lstStyle>
            <a:lvl1pPr hangingPunct="1">
              <a:defRPr b="1"/>
            </a:lvl1pPr>
          </a:lstStyle>
          <a:p>
            <a:pPr>
              <a:defRPr/>
            </a:pPr>
            <a:fld id="{6056DF9C-BB61-E743-BE00-E8B9C8319ACA}" type="slidenum">
              <a:rPr lang="en-US" altLang="en-US"/>
              <a:pPr>
                <a:defRPr/>
              </a:pPr>
              <a:t>‹#›</a:t>
            </a:fld>
            <a:endParaRPr lang="en-US" altLang="en-US"/>
          </a:p>
        </p:txBody>
      </p:sp>
    </p:spTree>
    <p:extLst>
      <p:ext uri="{BB962C8B-B14F-4D97-AF65-F5344CB8AC3E}">
        <p14:creationId xmlns:p14="http://schemas.microsoft.com/office/powerpoint/2010/main" val="3070423307"/>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77CCB5-9800-B44A-8991-BC6DDE93EA60}"/>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5" name="Rectangle 5">
            <a:extLst>
              <a:ext uri="{FF2B5EF4-FFF2-40B4-BE49-F238E27FC236}">
                <a16:creationId xmlns:a16="http://schemas.microsoft.com/office/drawing/2014/main" id="{D7334639-69FD-B249-BF8C-B92F245A617E}"/>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6" name="Rectangle 6">
            <a:extLst>
              <a:ext uri="{FF2B5EF4-FFF2-40B4-BE49-F238E27FC236}">
                <a16:creationId xmlns:a16="http://schemas.microsoft.com/office/drawing/2014/main" id="{26AB6BC3-D6D4-1C44-8F05-9526BEF9A0D2}"/>
              </a:ext>
            </a:extLst>
          </p:cNvPr>
          <p:cNvSpPr>
            <a:spLocks noGrp="1" noChangeArrowheads="1"/>
          </p:cNvSpPr>
          <p:nvPr>
            <p:ph type="sldNum" sz="quarter" idx="12"/>
          </p:nvPr>
        </p:nvSpPr>
        <p:spPr/>
        <p:txBody>
          <a:bodyPr/>
          <a:lstStyle>
            <a:lvl1pPr hangingPunct="1">
              <a:defRPr b="1"/>
            </a:lvl1pPr>
          </a:lstStyle>
          <a:p>
            <a:pPr>
              <a:defRPr/>
            </a:pPr>
            <a:fld id="{24108215-2B85-B148-8CE5-25D0CB21D062}" type="slidenum">
              <a:rPr lang="en-US" altLang="en-US"/>
              <a:pPr>
                <a:defRPr/>
              </a:pPr>
              <a:t>‹#›</a:t>
            </a:fld>
            <a:endParaRPr lang="en-US" altLang="en-US"/>
          </a:p>
        </p:txBody>
      </p:sp>
    </p:spTree>
    <p:extLst>
      <p:ext uri="{BB962C8B-B14F-4D97-AF65-F5344CB8AC3E}">
        <p14:creationId xmlns:p14="http://schemas.microsoft.com/office/powerpoint/2010/main" val="2049687757"/>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B58E4C-82AC-9442-BC9A-C1BA742984DA}"/>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5" name="Rectangle 5">
            <a:extLst>
              <a:ext uri="{FF2B5EF4-FFF2-40B4-BE49-F238E27FC236}">
                <a16:creationId xmlns:a16="http://schemas.microsoft.com/office/drawing/2014/main" id="{CD41DE8D-89EF-AD47-B12B-88C8AA85EA52}"/>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6" name="Rectangle 6">
            <a:extLst>
              <a:ext uri="{FF2B5EF4-FFF2-40B4-BE49-F238E27FC236}">
                <a16:creationId xmlns:a16="http://schemas.microsoft.com/office/drawing/2014/main" id="{E542895E-86D8-6441-AA50-AA359BA8A155}"/>
              </a:ext>
            </a:extLst>
          </p:cNvPr>
          <p:cNvSpPr>
            <a:spLocks noGrp="1" noChangeArrowheads="1"/>
          </p:cNvSpPr>
          <p:nvPr>
            <p:ph type="sldNum" sz="quarter" idx="12"/>
          </p:nvPr>
        </p:nvSpPr>
        <p:spPr/>
        <p:txBody>
          <a:bodyPr/>
          <a:lstStyle>
            <a:lvl1pPr hangingPunct="1">
              <a:defRPr b="1"/>
            </a:lvl1pPr>
          </a:lstStyle>
          <a:p>
            <a:pPr>
              <a:defRPr/>
            </a:pPr>
            <a:fld id="{D8720269-E5E2-F143-9833-C0D6FA75E32D}" type="slidenum">
              <a:rPr lang="en-US" altLang="en-US"/>
              <a:pPr>
                <a:defRPr/>
              </a:pPr>
              <a:t>‹#›</a:t>
            </a:fld>
            <a:endParaRPr lang="en-US" altLang="en-US"/>
          </a:p>
        </p:txBody>
      </p:sp>
    </p:spTree>
    <p:extLst>
      <p:ext uri="{BB962C8B-B14F-4D97-AF65-F5344CB8AC3E}">
        <p14:creationId xmlns:p14="http://schemas.microsoft.com/office/powerpoint/2010/main" val="386023680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A2362E-9682-D042-91B0-6B01D9DF932D}" type="slidenum">
              <a:rPr lang="en-US"/>
              <a:pPr>
                <a:defRPr/>
              </a:pPr>
              <a:t>‹#›</a:t>
            </a:fld>
            <a:endParaRPr lang="en-US"/>
          </a:p>
        </p:txBody>
      </p:sp>
    </p:spTree>
    <p:extLst>
      <p:ext uri="{BB962C8B-B14F-4D97-AF65-F5344CB8AC3E}">
        <p14:creationId xmlns:p14="http://schemas.microsoft.com/office/powerpoint/2010/main" val="4019350602"/>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63174A-7008-314C-A889-C2E2ACD042F3}" type="slidenum">
              <a:rPr lang="en-US"/>
              <a:pPr>
                <a:defRPr/>
              </a:pPr>
              <a:t>‹#›</a:t>
            </a:fld>
            <a:endParaRPr lang="en-US"/>
          </a:p>
        </p:txBody>
      </p:sp>
    </p:spTree>
    <p:extLst>
      <p:ext uri="{BB962C8B-B14F-4D97-AF65-F5344CB8AC3E}">
        <p14:creationId xmlns:p14="http://schemas.microsoft.com/office/powerpoint/2010/main" val="281540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8"/>
          <p:cNvSpPr>
            <a:spLocks noGrp="1"/>
          </p:cNvSpPr>
          <p:nvPr>
            <p:ph type="sldNum" sz="quarter" idx="10"/>
          </p:nvPr>
        </p:nvSpPr>
        <p:spPr>
          <a:ln/>
        </p:spPr>
        <p:txBody>
          <a:bodyPr/>
          <a:lstStyle>
            <a:lvl1pPr>
              <a:defRPr/>
            </a:lvl1pPr>
          </a:lstStyle>
          <a:p>
            <a:fld id="{85A6986F-1F2E-4905-98C8-0E383FC3856A}"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6428879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Rectangle 18"/>
          <p:cNvSpPr>
            <a:spLocks noGrp="1"/>
          </p:cNvSpPr>
          <p:nvPr>
            <p:ph type="sldNum" sz="quarter" idx="10"/>
          </p:nvPr>
        </p:nvSpPr>
        <p:spPr>
          <a:ln/>
        </p:spPr>
        <p:txBody>
          <a:bodyPr/>
          <a:lstStyle>
            <a:lvl1pPr>
              <a:defRPr/>
            </a:lvl1pPr>
          </a:lstStyle>
          <a:p>
            <a:fld id="{CBADA7F5-52EB-48B6-8381-ED0DF1A15997}"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61307924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B9EEAF-EB7A-A049-B227-6E759BFD438B}" type="slidenum">
              <a:rPr lang="en-US"/>
              <a:pPr>
                <a:defRPr/>
              </a:pPr>
              <a:t>‹#›</a:t>
            </a:fld>
            <a:endParaRPr lang="en-US"/>
          </a:p>
        </p:txBody>
      </p:sp>
    </p:spTree>
    <p:extLst>
      <p:ext uri="{BB962C8B-B14F-4D97-AF65-F5344CB8AC3E}">
        <p14:creationId xmlns:p14="http://schemas.microsoft.com/office/powerpoint/2010/main" val="186341114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FE2AD2-45E9-5442-B3BD-609223D2E9B0}" type="slidenum">
              <a:rPr lang="en-US"/>
              <a:pPr>
                <a:defRPr/>
              </a:pPr>
              <a:t>‹#›</a:t>
            </a:fld>
            <a:endParaRPr lang="en-US"/>
          </a:p>
        </p:txBody>
      </p:sp>
    </p:spTree>
    <p:extLst>
      <p:ext uri="{BB962C8B-B14F-4D97-AF65-F5344CB8AC3E}">
        <p14:creationId xmlns:p14="http://schemas.microsoft.com/office/powerpoint/2010/main" val="379786735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C972213-67F2-3540-8F3D-CD4609D428FC}" type="slidenum">
              <a:rPr lang="en-US"/>
              <a:pPr>
                <a:defRPr/>
              </a:pPr>
              <a:t>‹#›</a:t>
            </a:fld>
            <a:endParaRPr lang="en-US"/>
          </a:p>
        </p:txBody>
      </p:sp>
    </p:spTree>
    <p:extLst>
      <p:ext uri="{BB962C8B-B14F-4D97-AF65-F5344CB8AC3E}">
        <p14:creationId xmlns:p14="http://schemas.microsoft.com/office/powerpoint/2010/main" val="4160855840"/>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218F8E-32FB-4645-A1A4-72E897F8236D}" type="slidenum">
              <a:rPr lang="en-US"/>
              <a:pPr>
                <a:defRPr/>
              </a:pPr>
              <a:t>‹#›</a:t>
            </a:fld>
            <a:endParaRPr lang="en-US"/>
          </a:p>
        </p:txBody>
      </p:sp>
    </p:spTree>
    <p:extLst>
      <p:ext uri="{BB962C8B-B14F-4D97-AF65-F5344CB8AC3E}">
        <p14:creationId xmlns:p14="http://schemas.microsoft.com/office/powerpoint/2010/main" val="322006469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D29A6B4-0A7F-0940-97AF-CD2C60A5E4B9}" type="slidenum">
              <a:rPr lang="en-US"/>
              <a:pPr>
                <a:defRPr/>
              </a:pPr>
              <a:t>‹#›</a:t>
            </a:fld>
            <a:endParaRPr lang="en-US"/>
          </a:p>
        </p:txBody>
      </p:sp>
    </p:spTree>
    <p:extLst>
      <p:ext uri="{BB962C8B-B14F-4D97-AF65-F5344CB8AC3E}">
        <p14:creationId xmlns:p14="http://schemas.microsoft.com/office/powerpoint/2010/main" val="241517628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DD0F69-4694-844C-92AB-2C578F2E5116}" type="slidenum">
              <a:rPr lang="en-US"/>
              <a:pPr>
                <a:defRPr/>
              </a:pPr>
              <a:t>‹#›</a:t>
            </a:fld>
            <a:endParaRPr lang="en-US"/>
          </a:p>
        </p:txBody>
      </p:sp>
    </p:spTree>
    <p:extLst>
      <p:ext uri="{BB962C8B-B14F-4D97-AF65-F5344CB8AC3E}">
        <p14:creationId xmlns:p14="http://schemas.microsoft.com/office/powerpoint/2010/main" val="426947035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AFE711-4D25-2944-AFF3-2C984649DC0B}" type="slidenum">
              <a:rPr lang="en-US"/>
              <a:pPr>
                <a:defRPr/>
              </a:pPr>
              <a:t>‹#›</a:t>
            </a:fld>
            <a:endParaRPr lang="en-US"/>
          </a:p>
        </p:txBody>
      </p:sp>
    </p:spTree>
    <p:extLst>
      <p:ext uri="{BB962C8B-B14F-4D97-AF65-F5344CB8AC3E}">
        <p14:creationId xmlns:p14="http://schemas.microsoft.com/office/powerpoint/2010/main" val="230332640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04C5FF-ACF5-DC4C-9122-4D317F0EA772}" type="slidenum">
              <a:rPr lang="en-US"/>
              <a:pPr>
                <a:defRPr/>
              </a:pPr>
              <a:t>‹#›</a:t>
            </a:fld>
            <a:endParaRPr lang="en-US"/>
          </a:p>
        </p:txBody>
      </p:sp>
    </p:spTree>
    <p:extLst>
      <p:ext uri="{BB962C8B-B14F-4D97-AF65-F5344CB8AC3E}">
        <p14:creationId xmlns:p14="http://schemas.microsoft.com/office/powerpoint/2010/main" val="3257800355"/>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85FE4A-7A3B-DD44-9039-5D04024138E0}" type="slidenum">
              <a:rPr lang="en-US"/>
              <a:pPr>
                <a:defRPr/>
              </a:pPr>
              <a:t>‹#›</a:t>
            </a:fld>
            <a:endParaRPr lang="en-US"/>
          </a:p>
        </p:txBody>
      </p:sp>
    </p:spTree>
    <p:extLst>
      <p:ext uri="{BB962C8B-B14F-4D97-AF65-F5344CB8AC3E}">
        <p14:creationId xmlns:p14="http://schemas.microsoft.com/office/powerpoint/2010/main" val="2425102400"/>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15425492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p:cNvSpPr>
          <p:nvPr>
            <p:ph type="sldNum" sz="quarter" idx="10"/>
          </p:nvPr>
        </p:nvSpPr>
        <p:spPr>
          <a:ln/>
        </p:spPr>
        <p:txBody>
          <a:bodyPr/>
          <a:lstStyle>
            <a:lvl1pPr>
              <a:defRPr/>
            </a:lvl1pPr>
          </a:lstStyle>
          <a:p>
            <a:fld id="{D4C10F39-D681-4BAE-963E-3B2BB8AFA1D9}"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16112928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44717924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2145190299"/>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217223555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15635568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19181118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606525265"/>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757699849"/>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725608233"/>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309977931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5764461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p:cNvSpPr>
          <p:nvPr>
            <p:ph type="sldNum" sz="quarter" idx="10"/>
          </p:nvPr>
        </p:nvSpPr>
        <p:spPr>
          <a:ln/>
        </p:spPr>
        <p:txBody>
          <a:bodyPr/>
          <a:lstStyle>
            <a:lvl1pPr>
              <a:defRPr/>
            </a:lvl1pPr>
          </a:lstStyle>
          <a:p>
            <a:fld id="{C4781882-AE04-48C8-B1EC-BC736EFD2C41}"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2886083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p:cNvSpPr>
          <p:nvPr>
            <p:ph type="sldNum" sz="quarter" idx="10"/>
          </p:nvPr>
        </p:nvSpPr>
        <p:spPr>
          <a:ln/>
        </p:spPr>
        <p:txBody>
          <a:bodyPr/>
          <a:lstStyle>
            <a:lvl1pPr>
              <a:defRPr/>
            </a:lvl1pPr>
          </a:lstStyle>
          <a:p>
            <a:fld id="{76F83A32-67D2-4E1C-8597-91DA275CE044}"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1410373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67AD6701-EE6F-4BFA-B058-B79A23EEA629}"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4054861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0375" y="274638"/>
            <a:ext cx="2116138" cy="5821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200775"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596C310A-B29C-45A4-AA6A-467A69439B42}"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491999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8"/>
          <p:cNvSpPr>
            <a:spLocks noGrp="1"/>
          </p:cNvSpPr>
          <p:nvPr>
            <p:ph type="sldNum" sz="quarter" idx="10"/>
          </p:nvPr>
        </p:nvSpPr>
        <p:spPr>
          <a:ln/>
        </p:spPr>
        <p:txBody>
          <a:bodyPr/>
          <a:lstStyle>
            <a:lvl1pPr>
              <a:defRPr/>
            </a:lvl1pPr>
          </a:lstStyle>
          <a:p>
            <a:fld id="{AD2ED6A2-3212-4FF1-B557-068EA9D70B53}"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5972578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EAA4AA69-C173-4E28-B1A2-B2A9853BABDB}"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5424876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8"/>
          <p:cNvSpPr>
            <a:spLocks noGrp="1"/>
          </p:cNvSpPr>
          <p:nvPr>
            <p:ph type="sldNum" sz="quarter" idx="10"/>
          </p:nvPr>
        </p:nvSpPr>
        <p:spPr>
          <a:ln/>
        </p:spPr>
        <p:txBody>
          <a:bodyPr/>
          <a:lstStyle>
            <a:lvl1pPr>
              <a:defRPr/>
            </a:lvl1pPr>
          </a:lstStyle>
          <a:p>
            <a:fld id="{E545E131-FC11-43F2-8F42-5F8742731A7A}"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1934630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3" y="1981200"/>
            <a:ext cx="1830387"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667000" y="1981200"/>
            <a:ext cx="1831975"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p:cNvSpPr>
            <a:spLocks noGrp="1"/>
          </p:cNvSpPr>
          <p:nvPr>
            <p:ph type="sldNum" sz="quarter" idx="10"/>
          </p:nvPr>
        </p:nvSpPr>
        <p:spPr>
          <a:ln/>
        </p:spPr>
        <p:txBody>
          <a:bodyPr/>
          <a:lstStyle>
            <a:lvl1pPr>
              <a:defRPr/>
            </a:lvl1pPr>
          </a:lstStyle>
          <a:p>
            <a:fld id="{B8C1794F-EAE7-46B1-9CB7-404144A495AE}"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194108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8"/>
          <p:cNvSpPr>
            <a:spLocks noGrp="1"/>
          </p:cNvSpPr>
          <p:nvPr>
            <p:ph type="sldNum" sz="quarter" idx="10"/>
          </p:nvPr>
        </p:nvSpPr>
        <p:spPr>
          <a:ln/>
        </p:spPr>
        <p:txBody>
          <a:bodyPr/>
          <a:lstStyle>
            <a:lvl1pPr>
              <a:defRPr/>
            </a:lvl1pPr>
          </a:lstStyle>
          <a:p>
            <a:fld id="{AC1BE0D6-B376-4A0F-889B-0C36D8348043}"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1397866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8"/>
          <p:cNvSpPr>
            <a:spLocks noGrp="1"/>
          </p:cNvSpPr>
          <p:nvPr>
            <p:ph type="sldNum" sz="quarter" idx="10"/>
          </p:nvPr>
        </p:nvSpPr>
        <p:spPr>
          <a:ln/>
        </p:spPr>
        <p:txBody>
          <a:bodyPr/>
          <a:lstStyle>
            <a:lvl1pPr>
              <a:defRPr/>
            </a:lvl1pPr>
          </a:lstStyle>
          <a:p>
            <a:fld id="{3BB6F136-58E8-4071-89EC-50B23675F5DE}"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2487856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8"/>
          <p:cNvSpPr>
            <a:spLocks noGrp="1"/>
          </p:cNvSpPr>
          <p:nvPr>
            <p:ph type="sldNum" sz="quarter" idx="10"/>
          </p:nvPr>
        </p:nvSpPr>
        <p:spPr>
          <a:ln/>
        </p:spPr>
        <p:txBody>
          <a:bodyPr/>
          <a:lstStyle>
            <a:lvl1pPr>
              <a:defRPr/>
            </a:lvl1pPr>
          </a:lstStyle>
          <a:p>
            <a:fld id="{5BEFA221-67B1-4076-B86D-55315D58E012}"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6788698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p:cNvSpPr>
          <p:nvPr>
            <p:ph type="sldNum" sz="quarter" idx="10"/>
          </p:nvPr>
        </p:nvSpPr>
        <p:spPr>
          <a:ln/>
        </p:spPr>
        <p:txBody>
          <a:bodyPr/>
          <a:lstStyle>
            <a:lvl1pPr>
              <a:defRPr/>
            </a:lvl1pPr>
          </a:lstStyle>
          <a:p>
            <a:fld id="{499F75DB-E972-4585-B6C0-32A19CE492F7}"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0303492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p:cNvSpPr>
          <p:nvPr>
            <p:ph type="sldNum" sz="quarter" idx="10"/>
          </p:nvPr>
        </p:nvSpPr>
        <p:spPr>
          <a:ln/>
        </p:spPr>
        <p:txBody>
          <a:bodyPr/>
          <a:lstStyle>
            <a:lvl1pPr>
              <a:defRPr/>
            </a:lvl1pPr>
          </a:lstStyle>
          <a:p>
            <a:fld id="{0F9D6021-0D99-4F97-AC27-51AAB7CAA8CB}"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88757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p:cNvSpPr>
          <p:nvPr>
            <p:ph type="sldNum" sz="quarter" idx="10"/>
          </p:nvPr>
        </p:nvSpPr>
        <p:spPr>
          <a:ln/>
        </p:spPr>
        <p:txBody>
          <a:bodyPr/>
          <a:lstStyle>
            <a:lvl1pPr>
              <a:defRPr/>
            </a:lvl1pPr>
          </a:lstStyle>
          <a:p>
            <a:fld id="{129335B8-72DA-45B5-9A72-33728B0D20CD}"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4912763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1EAE478A-9853-4B56-88C3-516655ECEA4B}"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1323277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5938" y="76200"/>
            <a:ext cx="2060575" cy="6781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4213" y="76200"/>
            <a:ext cx="6029325" cy="6781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B145CB5C-119E-4507-ADD3-F882EC165B39}"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2444224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8"/>
          <p:cNvSpPr>
            <a:spLocks noGrp="1"/>
          </p:cNvSpPr>
          <p:nvPr>
            <p:ph type="sldNum" sz="quarter" idx="10"/>
          </p:nvPr>
        </p:nvSpPr>
        <p:spPr>
          <a:ln/>
        </p:spPr>
        <p:txBody>
          <a:bodyPr/>
          <a:lstStyle>
            <a:lvl1pPr>
              <a:defRPr/>
            </a:lvl1pPr>
          </a:lstStyle>
          <a:p>
            <a:fld id="{84466285-7DAC-4F44-ADDD-106FE51CF8AD}"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576645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6A31D071-7E15-485C-BE6D-69B4E05E8E6E}"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773467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8"/>
          <p:cNvSpPr>
            <a:spLocks noGrp="1"/>
          </p:cNvSpPr>
          <p:nvPr>
            <p:ph type="sldNum" sz="quarter" idx="10"/>
          </p:nvPr>
        </p:nvSpPr>
        <p:spPr>
          <a:ln/>
        </p:spPr>
        <p:txBody>
          <a:bodyPr/>
          <a:lstStyle>
            <a:lvl1pPr>
              <a:defRPr/>
            </a:lvl1pPr>
          </a:lstStyle>
          <a:p>
            <a:fld id="{E36DC4C9-3811-49DE-8105-C39F5958C0FF}"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672485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p:cNvSpPr>
          <p:nvPr>
            <p:ph type="sldNum" sz="quarter" idx="10"/>
          </p:nvPr>
        </p:nvSpPr>
        <p:spPr>
          <a:ln/>
        </p:spPr>
        <p:txBody>
          <a:bodyPr/>
          <a:lstStyle>
            <a:lvl1pPr>
              <a:defRPr/>
            </a:lvl1pPr>
          </a:lstStyle>
          <a:p>
            <a:fld id="{163D314B-A8B4-4756-965B-18EEDB6A1818}"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8661932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p:cNvSpPr>
            <a:spLocks noGrp="1"/>
          </p:cNvSpPr>
          <p:nvPr>
            <p:ph type="sldNum" sz="quarter" idx="10"/>
          </p:nvPr>
        </p:nvSpPr>
        <p:spPr>
          <a:ln/>
        </p:spPr>
        <p:txBody>
          <a:bodyPr/>
          <a:lstStyle>
            <a:lvl1pPr>
              <a:defRPr/>
            </a:lvl1pPr>
          </a:lstStyle>
          <a:p>
            <a:fld id="{0DFF28C1-0900-4CE9-BE74-C0587CF3E499}"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7661464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8"/>
          <p:cNvSpPr>
            <a:spLocks noGrp="1"/>
          </p:cNvSpPr>
          <p:nvPr>
            <p:ph type="sldNum" sz="quarter" idx="10"/>
          </p:nvPr>
        </p:nvSpPr>
        <p:spPr>
          <a:ln/>
        </p:spPr>
        <p:txBody>
          <a:bodyPr/>
          <a:lstStyle>
            <a:lvl1pPr>
              <a:defRPr/>
            </a:lvl1pPr>
          </a:lstStyle>
          <a:p>
            <a:fld id="{764BB964-1C36-46F6-8732-4B68F16B5412}"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3775744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8"/>
          <p:cNvSpPr>
            <a:spLocks noGrp="1"/>
          </p:cNvSpPr>
          <p:nvPr>
            <p:ph type="sldNum" sz="quarter" idx="10"/>
          </p:nvPr>
        </p:nvSpPr>
        <p:spPr>
          <a:ln/>
        </p:spPr>
        <p:txBody>
          <a:bodyPr/>
          <a:lstStyle>
            <a:lvl1pPr>
              <a:defRPr/>
            </a:lvl1pPr>
          </a:lstStyle>
          <a:p>
            <a:fld id="{4ADC3DEA-E665-4EC0-BFF5-8EADE6E8EBDA}"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8580498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p:cNvSpPr>
          <p:nvPr>
            <p:ph type="sldNum" sz="quarter" idx="10"/>
          </p:nvPr>
        </p:nvSpPr>
        <p:spPr>
          <a:ln/>
        </p:spPr>
        <p:txBody>
          <a:bodyPr/>
          <a:lstStyle>
            <a:lvl1pPr>
              <a:defRPr/>
            </a:lvl1pPr>
          </a:lstStyle>
          <a:p>
            <a:fld id="{762AC43D-4380-4331-8641-6FEFB6851898}"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3014730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p:cNvSpPr>
          <p:nvPr>
            <p:ph type="sldNum" sz="quarter" idx="10"/>
          </p:nvPr>
        </p:nvSpPr>
        <p:spPr>
          <a:ln/>
        </p:spPr>
        <p:txBody>
          <a:bodyPr/>
          <a:lstStyle>
            <a:lvl1pPr>
              <a:defRPr/>
            </a:lvl1pPr>
          </a:lstStyle>
          <a:p>
            <a:fld id="{373FB5C1-4E60-4B1A-9310-FF631EBD1DFE}"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1679969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p:cNvSpPr>
          <p:nvPr>
            <p:ph type="sldNum" sz="quarter" idx="10"/>
          </p:nvPr>
        </p:nvSpPr>
        <p:spPr>
          <a:ln/>
        </p:spPr>
        <p:txBody>
          <a:bodyPr/>
          <a:lstStyle>
            <a:lvl1pPr>
              <a:defRPr/>
            </a:lvl1pPr>
          </a:lstStyle>
          <a:p>
            <a:fld id="{4FD59FC1-D28A-4BE0-9D48-D5C75E23AA2E}"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6287373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65900D52-9A47-436A-B9B3-FA766DE471AC}"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8359646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76200"/>
            <a:ext cx="2058988" cy="6781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6029325" cy="6781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99F01BB3-4303-4CDE-845D-E01842FA7D2A}"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6699506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fld id="{8932FE3E-7CFE-4F2C-A80F-C56B8C621B26}"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330178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CAD92365-E724-4D6F-A7EB-75A06B1E2C1F}"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493938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p:cNvSpPr>
          <p:nvPr>
            <p:ph type="sldNum" sz="quarter" idx="10"/>
          </p:nvPr>
        </p:nvSpPr>
        <p:spPr>
          <a:ln/>
        </p:spPr>
        <p:txBody>
          <a:bodyPr/>
          <a:lstStyle>
            <a:lvl1pPr>
              <a:defRPr/>
            </a:lvl1pPr>
          </a:lstStyle>
          <a:p>
            <a:fld id="{7AD61E93-643A-42A5-8AE0-06503AE1EA1A}"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779005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fld id="{84608837-BA45-4E9B-A62C-C80D55CA8A76}"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0473929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3" y="1981200"/>
            <a:ext cx="1830387"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667000" y="1981200"/>
            <a:ext cx="1831975"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fld id="{AE7645EB-D79F-4CA0-A545-F61DDB866BD8}"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4656709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fld id="{A8538E1A-1071-49F9-B059-79920E445351}"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1518177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fld id="{ED423721-906B-491A-9035-15A5407A72DD}"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150900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fld id="{9B6DE368-0092-4525-A3C8-173C0D629999}"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4491112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fld id="{BB645D76-43B9-4AB3-A8F9-BEC022B9FF3F}"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1673111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fld id="{B67432AA-4589-4908-BD59-3403656454CB}"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9912545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240018E6-7884-430F-88FC-36F351DEFC57}"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8612321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5938" y="76200"/>
            <a:ext cx="2060575" cy="6781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4213" y="76200"/>
            <a:ext cx="6029325" cy="6781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CCEB14B1-089C-4167-B856-E9F624F463C8}"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5989796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8"/>
          <p:cNvSpPr>
            <a:spLocks noGrp="1"/>
          </p:cNvSpPr>
          <p:nvPr>
            <p:ph type="sldNum" sz="quarter" idx="10"/>
          </p:nvPr>
        </p:nvSpPr>
        <p:spPr>
          <a:ln/>
        </p:spPr>
        <p:txBody>
          <a:bodyPr/>
          <a:lstStyle>
            <a:lvl1pPr>
              <a:defRPr/>
            </a:lvl1pPr>
          </a:lstStyle>
          <a:p>
            <a:fld id="{071ED74D-EAF9-4EA5-973D-525EA0329FAF}"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211123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p:cNvSpPr>
          <p:nvPr>
            <p:ph type="sldNum" sz="quarter" idx="10"/>
          </p:nvPr>
        </p:nvSpPr>
        <p:spPr>
          <a:ln/>
        </p:spPr>
        <p:txBody>
          <a:bodyPr/>
          <a:lstStyle>
            <a:lvl1pPr>
              <a:defRPr/>
            </a:lvl1pPr>
          </a:lstStyle>
          <a:p>
            <a:fld id="{53544D27-CDEB-4A6B-9CAA-85819D884ACE}"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036820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F8D5B7B0-63BB-48E7-94E1-364420383CC4}"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4101342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8"/>
          <p:cNvSpPr>
            <a:spLocks noGrp="1"/>
          </p:cNvSpPr>
          <p:nvPr>
            <p:ph type="sldNum" sz="quarter" idx="10"/>
          </p:nvPr>
        </p:nvSpPr>
        <p:spPr>
          <a:ln/>
        </p:spPr>
        <p:txBody>
          <a:bodyPr/>
          <a:lstStyle>
            <a:lvl1pPr>
              <a:defRPr/>
            </a:lvl1pPr>
          </a:lstStyle>
          <a:p>
            <a:fld id="{114BE42E-47E4-40ED-A322-F28D77643EAC}"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2587743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43438" y="1981200"/>
            <a:ext cx="1830387"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26225" y="1981200"/>
            <a:ext cx="1831975"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p:cNvSpPr>
            <a:spLocks noGrp="1"/>
          </p:cNvSpPr>
          <p:nvPr>
            <p:ph type="sldNum" sz="quarter" idx="10"/>
          </p:nvPr>
        </p:nvSpPr>
        <p:spPr>
          <a:ln/>
        </p:spPr>
        <p:txBody>
          <a:bodyPr/>
          <a:lstStyle>
            <a:lvl1pPr>
              <a:defRPr/>
            </a:lvl1pPr>
          </a:lstStyle>
          <a:p>
            <a:fld id="{DE5DAD8E-87C9-4FFE-938A-B7103FA8F889}"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0446651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8"/>
          <p:cNvSpPr>
            <a:spLocks noGrp="1"/>
          </p:cNvSpPr>
          <p:nvPr>
            <p:ph type="sldNum" sz="quarter" idx="10"/>
          </p:nvPr>
        </p:nvSpPr>
        <p:spPr>
          <a:ln/>
        </p:spPr>
        <p:txBody>
          <a:bodyPr/>
          <a:lstStyle>
            <a:lvl1pPr>
              <a:defRPr/>
            </a:lvl1pPr>
          </a:lstStyle>
          <a:p>
            <a:fld id="{FD0537C2-F57A-4CC1-A65E-1AEA2421FDE0}"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8944770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8"/>
          <p:cNvSpPr>
            <a:spLocks noGrp="1"/>
          </p:cNvSpPr>
          <p:nvPr>
            <p:ph type="sldNum" sz="quarter" idx="10"/>
          </p:nvPr>
        </p:nvSpPr>
        <p:spPr>
          <a:ln/>
        </p:spPr>
        <p:txBody>
          <a:bodyPr/>
          <a:lstStyle>
            <a:lvl1pPr>
              <a:defRPr/>
            </a:lvl1pPr>
          </a:lstStyle>
          <a:p>
            <a:fld id="{B4B6E184-4702-4D76-8A34-5D95EA3E5DBA}"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5716462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p:cNvSpPr>
          <p:nvPr>
            <p:ph type="sldNum" sz="quarter" idx="10"/>
          </p:nvPr>
        </p:nvSpPr>
        <p:spPr>
          <a:ln/>
        </p:spPr>
        <p:txBody>
          <a:bodyPr/>
          <a:lstStyle>
            <a:lvl1pPr>
              <a:defRPr/>
            </a:lvl1pPr>
          </a:lstStyle>
          <a:p>
            <a:fld id="{BCA2639D-C2F5-43FB-951D-A819CC1A90A5}"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5250846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p:cNvSpPr>
          <p:nvPr>
            <p:ph type="sldNum" sz="quarter" idx="10"/>
          </p:nvPr>
        </p:nvSpPr>
        <p:spPr>
          <a:ln/>
        </p:spPr>
        <p:txBody>
          <a:bodyPr/>
          <a:lstStyle>
            <a:lvl1pPr>
              <a:defRPr/>
            </a:lvl1pPr>
          </a:lstStyle>
          <a:p>
            <a:fld id="{54EC6EE5-4B07-4F3A-B256-0E12892D3DD5}"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1326532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p:cNvSpPr>
          <p:nvPr>
            <p:ph type="sldNum" sz="quarter" idx="10"/>
          </p:nvPr>
        </p:nvSpPr>
        <p:spPr>
          <a:ln/>
        </p:spPr>
        <p:txBody>
          <a:bodyPr/>
          <a:lstStyle>
            <a:lvl1pPr>
              <a:defRPr/>
            </a:lvl1pPr>
          </a:lstStyle>
          <a:p>
            <a:fld id="{AB2EB5B0-8141-4C88-8440-00EE8868ECE2}"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9291339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79CE8A80-8E0D-4E4E-8449-0A6CB61C4882}"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1423489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83413" y="76200"/>
            <a:ext cx="1943100" cy="6781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4113" y="76200"/>
            <a:ext cx="5676900" cy="6781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79493C3D-9302-46CF-95FC-F27DBDED7CCC}"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940727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2.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3.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2.jpe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4.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5.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6.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3.jpe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7.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3.jpe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8.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4.emf"/><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9.xml"/><Relationship Id="rId17" Type="http://schemas.openxmlformats.org/officeDocument/2006/relationships/image" Target="../media/image8.png"/><Relationship Id="rId2" Type="http://schemas.openxmlformats.org/officeDocument/2006/relationships/slideLayout" Target="../slideLayouts/slideLayout190.xml"/><Relationship Id="rId16" Type="http://schemas.openxmlformats.org/officeDocument/2006/relationships/image" Target="../media/image7.png"/><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image" Target="../media/image6.png"/><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0.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1.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image" Target="../media/image9.jpeg"/><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2.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3.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4.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5.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7.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9.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image" Target="../media/image10.jpeg"/><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30.xml"/><Relationship Id="rId17" Type="http://schemas.openxmlformats.org/officeDocument/2006/relationships/image" Target="../media/image14.png"/><Relationship Id="rId2" Type="http://schemas.openxmlformats.org/officeDocument/2006/relationships/slideLayout" Target="../slideLayouts/slideLayout311.xml"/><Relationship Id="rId16" Type="http://schemas.openxmlformats.org/officeDocument/2006/relationships/image" Target="../media/image13.png"/><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5" Type="http://schemas.openxmlformats.org/officeDocument/2006/relationships/image" Target="../media/image12.png"/><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 Id="rId14" Type="http://schemas.openxmlformats.org/officeDocument/2006/relationships/image" Target="../media/image11.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slideLayout" Target="../slideLayouts/slideLayout333.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slideLayout" Target="../slideLayouts/slideLayout332.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slideLayout" Target="../slideLayouts/slideLayout346.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slideLayout" Target="../slideLayouts/slideLayout345.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slideLayout" Target="../slideLayouts/slideLayout359.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slideLayout" Target="../slideLayouts/slideLayout358.xml"/><Relationship Id="rId17" Type="http://schemas.openxmlformats.org/officeDocument/2006/relationships/image" Target="../media/image17.png"/><Relationship Id="rId2" Type="http://schemas.openxmlformats.org/officeDocument/2006/relationships/slideLayout" Target="../slideLayouts/slideLayout348.xml"/><Relationship Id="rId16" Type="http://schemas.openxmlformats.org/officeDocument/2006/relationships/image" Target="../media/image16.png"/><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5" Type="http://schemas.openxmlformats.org/officeDocument/2006/relationships/theme" Target="../theme/theme33.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 Id="rId14" Type="http://schemas.openxmlformats.org/officeDocument/2006/relationships/slideLayout" Target="../slideLayouts/slideLayout36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8.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theme" Target="../theme/theme34.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9.xml"/><Relationship Id="rId13" Type="http://schemas.openxmlformats.org/officeDocument/2006/relationships/slideLayout" Target="../slideLayouts/slideLayout384.xml"/><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slideLayout" Target="../slideLayouts/slideLayout383.xml"/><Relationship Id="rId17" Type="http://schemas.openxmlformats.org/officeDocument/2006/relationships/image" Target="../media/image17.png"/><Relationship Id="rId2" Type="http://schemas.openxmlformats.org/officeDocument/2006/relationships/slideLayout" Target="../slideLayouts/slideLayout373.xml"/><Relationship Id="rId16" Type="http://schemas.openxmlformats.org/officeDocument/2006/relationships/image" Target="../media/image16.png"/><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5" Type="http://schemas.openxmlformats.org/officeDocument/2006/relationships/theme" Target="../theme/theme35.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 Id="rId14" Type="http://schemas.openxmlformats.org/officeDocument/2006/relationships/slideLayout" Target="../slideLayouts/slideLayout38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slideLayout" Target="../slideLayouts/slideLayout409.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slideLayout" Target="../slideLayouts/slideLayout408.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38.xml"/><Relationship Id="rId1" Type="http://schemas.openxmlformats.org/officeDocument/2006/relationships/slideLayout" Target="../slideLayouts/slideLayout41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theme" Target="../theme/theme41.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0.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theme" Target="../theme/theme42.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1.xml"/><Relationship Id="rId3" Type="http://schemas.openxmlformats.org/officeDocument/2006/relationships/slideLayout" Target="../slideLayouts/slideLayout456.xml"/><Relationship Id="rId7" Type="http://schemas.openxmlformats.org/officeDocument/2006/relationships/slideLayout" Target="../slideLayouts/slideLayout460.xml"/><Relationship Id="rId12" Type="http://schemas.openxmlformats.org/officeDocument/2006/relationships/theme" Target="../theme/theme43.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slideLayout" Target="../slideLayouts/slideLayout464.xml"/><Relationship Id="rId5" Type="http://schemas.openxmlformats.org/officeDocument/2006/relationships/slideLayout" Target="../slideLayouts/slideLayout458.xml"/><Relationship Id="rId10" Type="http://schemas.openxmlformats.org/officeDocument/2006/relationships/slideLayout" Target="../slideLayouts/slideLayout463.xml"/><Relationship Id="rId4" Type="http://schemas.openxmlformats.org/officeDocument/2006/relationships/slideLayout" Target="../slideLayouts/slideLayout457.xml"/><Relationship Id="rId9" Type="http://schemas.openxmlformats.org/officeDocument/2006/relationships/slideLayout" Target="../slideLayouts/slideLayout462.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2.xml"/><Relationship Id="rId3" Type="http://schemas.openxmlformats.org/officeDocument/2006/relationships/slideLayout" Target="../slideLayouts/slideLayout467.xml"/><Relationship Id="rId7" Type="http://schemas.openxmlformats.org/officeDocument/2006/relationships/slideLayout" Target="../slideLayouts/slideLayout471.xml"/><Relationship Id="rId12" Type="http://schemas.openxmlformats.org/officeDocument/2006/relationships/theme" Target="../theme/theme44.xml"/><Relationship Id="rId2" Type="http://schemas.openxmlformats.org/officeDocument/2006/relationships/slideLayout" Target="../slideLayouts/slideLayout466.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slideLayout" Target="../slideLayouts/slideLayout475.xml"/><Relationship Id="rId5" Type="http://schemas.openxmlformats.org/officeDocument/2006/relationships/slideLayout" Target="../slideLayouts/slideLayout469.xml"/><Relationship Id="rId10" Type="http://schemas.openxmlformats.org/officeDocument/2006/relationships/slideLayout" Target="../slideLayouts/slideLayout474.xml"/><Relationship Id="rId4" Type="http://schemas.openxmlformats.org/officeDocument/2006/relationships/slideLayout" Target="../slideLayouts/slideLayout468.xml"/><Relationship Id="rId9" Type="http://schemas.openxmlformats.org/officeDocument/2006/relationships/slideLayout" Target="../slideLayouts/slideLayout473.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3.xml"/><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theme" Target="../theme/theme45.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4.xml"/><Relationship Id="rId13" Type="http://schemas.openxmlformats.org/officeDocument/2006/relationships/image" Target="../media/image3.jpeg"/><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theme" Target="../theme/theme46.xml"/><Relationship Id="rId2" Type="http://schemas.openxmlformats.org/officeDocument/2006/relationships/slideLayout" Target="../slideLayouts/slideLayout488.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0" Type="http://schemas.openxmlformats.org/officeDocument/2006/relationships/slideLayout" Target="../slideLayouts/slideLayout496.xml"/><Relationship Id="rId4" Type="http://schemas.openxmlformats.org/officeDocument/2006/relationships/slideLayout" Target="../slideLayouts/slideLayout490.xml"/><Relationship Id="rId9" Type="http://schemas.openxmlformats.org/officeDocument/2006/relationships/slideLayout" Target="../slideLayouts/slideLayout495.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5.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theme" Target="../theme/theme47.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6.xml"/><Relationship Id="rId3" Type="http://schemas.openxmlformats.org/officeDocument/2006/relationships/slideLayout" Target="../slideLayouts/slideLayout511.xml"/><Relationship Id="rId7" Type="http://schemas.openxmlformats.org/officeDocument/2006/relationships/slideLayout" Target="../slideLayouts/slideLayout515.xml"/><Relationship Id="rId12" Type="http://schemas.openxmlformats.org/officeDocument/2006/relationships/theme" Target="../theme/theme48.xml"/><Relationship Id="rId2" Type="http://schemas.openxmlformats.org/officeDocument/2006/relationships/slideLayout" Target="../slideLayouts/slideLayout510.xml"/><Relationship Id="rId1" Type="http://schemas.openxmlformats.org/officeDocument/2006/relationships/slideLayout" Target="../slideLayouts/slideLayout509.xml"/><Relationship Id="rId6" Type="http://schemas.openxmlformats.org/officeDocument/2006/relationships/slideLayout" Target="../slideLayouts/slideLayout514.xml"/><Relationship Id="rId11" Type="http://schemas.openxmlformats.org/officeDocument/2006/relationships/slideLayout" Target="../slideLayouts/slideLayout519.xml"/><Relationship Id="rId5" Type="http://schemas.openxmlformats.org/officeDocument/2006/relationships/slideLayout" Target="../slideLayouts/slideLayout513.xml"/><Relationship Id="rId10" Type="http://schemas.openxmlformats.org/officeDocument/2006/relationships/slideLayout" Target="../slideLayouts/slideLayout518.xml"/><Relationship Id="rId4" Type="http://schemas.openxmlformats.org/officeDocument/2006/relationships/slideLayout" Target="../slideLayouts/slideLayout512.xml"/><Relationship Id="rId9" Type="http://schemas.openxmlformats.org/officeDocument/2006/relationships/slideLayout" Target="../slideLayouts/slideLayout5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0" y="-331788"/>
            <a:ext cx="9144000" cy="7189788"/>
            <a:chOff x="0" y="-1"/>
            <a:chExt cx="9144001" cy="7190915"/>
          </a:xfrm>
        </p:grpSpPr>
        <p:sp>
          <p:nvSpPr>
            <p:cNvPr id="2" name="AutoShape 2"/>
            <p:cNvSpPr>
              <a:spLocks/>
            </p:cNvSpPr>
            <p:nvPr/>
          </p:nvSpPr>
          <p:spPr bwMode="auto">
            <a:xfrm>
              <a:off x="0" y="810750"/>
              <a:ext cx="9144001" cy="1154114"/>
            </a:xfrm>
            <a:custGeom>
              <a:avLst/>
              <a:gdLst>
                <a:gd name="T0" fmla="*/ 4572001 w 21600"/>
                <a:gd name="T1" fmla="*/ 577057 h 21600"/>
                <a:gd name="T2" fmla="*/ 4572001 w 21600"/>
                <a:gd name="T3" fmla="*/ 577057 h 21600"/>
                <a:gd name="T4" fmla="*/ 4572001 w 21600"/>
                <a:gd name="T5" fmla="*/ 577057 h 21600"/>
                <a:gd name="T6" fmla="*/ 4572001 w 21600"/>
                <a:gd name="T7" fmla="*/ 5770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027" name="AutoShape 3" descr="Cacback.png"/>
            <p:cNvSpPr>
              <a:spLocks/>
            </p:cNvSpPr>
            <p:nvPr/>
          </p:nvSpPr>
          <p:spPr bwMode="auto">
            <a:xfrm>
              <a:off x="0" y="332913"/>
              <a:ext cx="1776413" cy="6858001"/>
            </a:xfrm>
            <a:custGeom>
              <a:avLst/>
              <a:gdLst>
                <a:gd name="T0" fmla="*/ 888207 w 21600"/>
                <a:gd name="T1" fmla="*/ 3429001 h 21600"/>
                <a:gd name="T2" fmla="*/ 888207 w 21600"/>
                <a:gd name="T3" fmla="*/ 3429001 h 21600"/>
                <a:gd name="T4" fmla="*/ 888207 w 21600"/>
                <a:gd name="T5" fmla="*/ 3429001 h 21600"/>
                <a:gd name="T6" fmla="*/ 888207 w 21600"/>
                <a:gd name="T7" fmla="*/ 34290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1032" name="Group 4"/>
            <p:cNvGrpSpPr>
              <a:grpSpLocks/>
            </p:cNvGrpSpPr>
            <p:nvPr/>
          </p:nvGrpSpPr>
          <p:grpSpPr bwMode="auto">
            <a:xfrm>
              <a:off x="97113" y="-1"/>
              <a:ext cx="7917001" cy="1667505"/>
              <a:chOff x="0" y="-1"/>
              <a:chExt cx="7917000" cy="1667505"/>
            </a:xfrm>
          </p:grpSpPr>
          <p:sp>
            <p:nvSpPr>
              <p:cNvPr id="1029" name="AutoShape 5"/>
              <p:cNvSpPr>
                <a:spLocks/>
              </p:cNvSpPr>
              <p:nvPr/>
            </p:nvSpPr>
            <p:spPr bwMode="auto">
              <a:xfrm rot="-507431">
                <a:off x="11546" y="1154968"/>
                <a:ext cx="1547850" cy="271464"/>
              </a:xfrm>
              <a:custGeom>
                <a:avLst/>
                <a:gdLst>
                  <a:gd name="T0" fmla="*/ 773886 w 19887"/>
                  <a:gd name="T1" fmla="*/ 135732 h 21474"/>
                  <a:gd name="T2" fmla="*/ 773886 w 19887"/>
                  <a:gd name="T3" fmla="*/ 135732 h 21474"/>
                  <a:gd name="T4" fmla="*/ 773886 w 19887"/>
                  <a:gd name="T5" fmla="*/ 135732 h 21474"/>
                  <a:gd name="T6" fmla="*/ 773886 w 19887"/>
                  <a:gd name="T7" fmla="*/ 135732 h 214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87" h="21474">
                    <a:moveTo>
                      <a:pt x="19887" y="0"/>
                    </a:moveTo>
                    <a:cubicBezTo>
                      <a:pt x="9362" y="5651"/>
                      <a:pt x="4222" y="14065"/>
                      <a:pt x="1285" y="18083"/>
                    </a:cubicBezTo>
                    <a:cubicBezTo>
                      <a:pt x="-1713" y="21600"/>
                      <a:pt x="1407" y="18460"/>
                      <a:pt x="1897" y="21474"/>
                    </a:cubicBezTo>
                    <a:cubicBezTo>
                      <a:pt x="4997" y="18962"/>
                      <a:pt x="5201" y="12432"/>
                      <a:pt x="19887" y="3013"/>
                    </a:cubicBezTo>
                    <a:cubicBezTo>
                      <a:pt x="19887" y="3013"/>
                      <a:pt x="19887" y="0"/>
                      <a:pt x="19887" y="0"/>
                    </a:cubicBezTo>
                    <a:close/>
                  </a:path>
                </a:pathLst>
              </a:custGeom>
              <a:gradFill rotWithShape="0">
                <a:gsLst>
                  <a:gs pos="0">
                    <a:srgbClr val="F5EBC1"/>
                  </a:gs>
                  <a:gs pos="100000">
                    <a:srgbClr val="006600"/>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030" name="AutoShape 6"/>
              <p:cNvSpPr>
                <a:spLocks/>
              </p:cNvSpPr>
              <p:nvPr/>
            </p:nvSpPr>
            <p:spPr bwMode="auto">
              <a:xfrm rot="-507431">
                <a:off x="1760079" y="446809"/>
                <a:ext cx="6133360" cy="773885"/>
              </a:xfrm>
              <a:custGeom>
                <a:avLst/>
                <a:gdLst>
                  <a:gd name="T0" fmla="*/ 3066680 w 20246"/>
                  <a:gd name="T1" fmla="*/ 613172 h 16714"/>
                  <a:gd name="T2" fmla="*/ 3066680 w 20246"/>
                  <a:gd name="T3" fmla="*/ 613172 h 16714"/>
                  <a:gd name="T4" fmla="*/ 3066680 w 20246"/>
                  <a:gd name="T5" fmla="*/ 613172 h 16714"/>
                  <a:gd name="T6" fmla="*/ 3066680 w 20246"/>
                  <a:gd name="T7" fmla="*/ 613172 h 167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46" h="16714">
                    <a:moveTo>
                      <a:pt x="0" y="2108"/>
                    </a:moveTo>
                    <a:cubicBezTo>
                      <a:pt x="1336" y="1902"/>
                      <a:pt x="8834" y="-4886"/>
                      <a:pt x="18571" y="7045"/>
                    </a:cubicBezTo>
                    <a:cubicBezTo>
                      <a:pt x="21600" y="11022"/>
                      <a:pt x="19671" y="16165"/>
                      <a:pt x="19283" y="16713"/>
                    </a:cubicBezTo>
                    <a:cubicBezTo>
                      <a:pt x="19283" y="16713"/>
                      <a:pt x="19084" y="16576"/>
                      <a:pt x="18948" y="16508"/>
                    </a:cubicBezTo>
                    <a:cubicBezTo>
                      <a:pt x="19273" y="16096"/>
                      <a:pt x="21579" y="11845"/>
                      <a:pt x="18518" y="7731"/>
                    </a:cubicBezTo>
                    <a:cubicBezTo>
                      <a:pt x="10632" y="-1526"/>
                      <a:pt x="3647" y="462"/>
                      <a:pt x="89" y="3034"/>
                    </a:cubicBezTo>
                    <a:cubicBezTo>
                      <a:pt x="89" y="3034"/>
                      <a:pt x="0" y="2108"/>
                      <a:pt x="0" y="2108"/>
                    </a:cubicBezTo>
                    <a:close/>
                  </a:path>
                </a:pathLst>
              </a:custGeom>
              <a:solidFill>
                <a:srgbClr val="0066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1036" name="Group 7"/>
              <p:cNvGrpSpPr>
                <a:grpSpLocks/>
              </p:cNvGrpSpPr>
              <p:nvPr/>
            </p:nvGrpSpPr>
            <p:grpSpPr bwMode="auto">
              <a:xfrm>
                <a:off x="1487211" y="850438"/>
                <a:ext cx="304801" cy="304801"/>
                <a:chOff x="0" y="0"/>
                <a:chExt cx="304800" cy="304800"/>
              </a:xfrm>
            </p:grpSpPr>
            <p:sp>
              <p:nvSpPr>
                <p:cNvPr id="3" name="AutoShape 8"/>
                <p:cNvSpPr>
                  <a:spLocks/>
                </p:cNvSpPr>
                <p:nvPr/>
              </p:nvSpPr>
              <p:spPr bwMode="auto">
                <a:xfrm>
                  <a:off x="0" y="0"/>
                  <a:ext cx="304800" cy="304800"/>
                </a:xfrm>
                <a:custGeom>
                  <a:avLst/>
                  <a:gdLst>
                    <a:gd name="T0" fmla="*/ 152392 w 19679"/>
                    <a:gd name="T1" fmla="*/ 167277 h 19679"/>
                    <a:gd name="T2" fmla="*/ 152392 w 19679"/>
                    <a:gd name="T3" fmla="*/ 167277 h 19679"/>
                    <a:gd name="T4" fmla="*/ 152392 w 19679"/>
                    <a:gd name="T5" fmla="*/ 167277 h 19679"/>
                    <a:gd name="T6" fmla="*/ 152392 w 19679"/>
                    <a:gd name="T7" fmla="*/ 16727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660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033" name="AutoShape 9"/>
                <p:cNvSpPr>
                  <a:spLocks/>
                </p:cNvSpPr>
                <p:nvPr/>
              </p:nvSpPr>
              <p:spPr bwMode="auto">
                <a:xfrm>
                  <a:off x="152400" y="809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034" name="AutoShape 10"/>
                <p:cNvSpPr>
                  <a:spLocks/>
                </p:cNvSpPr>
                <p:nvPr/>
              </p:nvSpPr>
              <p:spPr bwMode="auto">
                <a:xfrm>
                  <a:off x="47625" y="381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035" name="AutoShape 11"/>
                <p:cNvSpPr>
                  <a:spLocks/>
                </p:cNvSpPr>
                <p:nvPr/>
              </p:nvSpPr>
              <p:spPr bwMode="auto">
                <a:xfrm>
                  <a:off x="47625" y="1238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4" name="AutoShape 12"/>
                <p:cNvSpPr>
                  <a:spLocks/>
                </p:cNvSpPr>
                <p:nvPr/>
              </p:nvSpPr>
              <p:spPr bwMode="auto">
                <a:xfrm>
                  <a:off x="119062" y="1524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037" name="AutoShape 13"/>
                <p:cNvSpPr>
                  <a:spLocks/>
                </p:cNvSpPr>
                <p:nvPr/>
              </p:nvSpPr>
              <p:spPr bwMode="auto">
                <a:xfrm>
                  <a:off x="214312" y="14287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038" name="AutoShape 14"/>
                <p:cNvSpPr>
                  <a:spLocks/>
                </p:cNvSpPr>
                <p:nvPr/>
              </p:nvSpPr>
              <p:spPr bwMode="auto">
                <a:xfrm>
                  <a:off x="138112" y="21431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039" name="AutoShape 15"/>
                <p:cNvSpPr>
                  <a:spLocks/>
                </p:cNvSpPr>
                <p:nvPr/>
              </p:nvSpPr>
              <p:spPr bwMode="auto">
                <a:xfrm>
                  <a:off x="47625" y="2000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040" name="AutoShape 16"/>
                <p:cNvSpPr>
                  <a:spLocks/>
                </p:cNvSpPr>
                <p:nvPr/>
              </p:nvSpPr>
              <p:spPr bwMode="auto">
                <a:xfrm>
                  <a:off x="133350" y="47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grpSp>
        <p:sp>
          <p:nvSpPr>
            <p:cNvPr id="1041" name="AutoShape 17"/>
            <p:cNvSpPr>
              <a:spLocks/>
            </p:cNvSpPr>
            <p:nvPr/>
          </p:nvSpPr>
          <p:spPr bwMode="auto">
            <a:xfrm>
              <a:off x="676275" y="2214100"/>
              <a:ext cx="1112838" cy="4976814"/>
            </a:xfrm>
            <a:custGeom>
              <a:avLst/>
              <a:gdLst>
                <a:gd name="T0" fmla="*/ 556419 w 21600"/>
                <a:gd name="T1" fmla="*/ 2488407 h 21600"/>
                <a:gd name="T2" fmla="*/ 556419 w 21600"/>
                <a:gd name="T3" fmla="*/ 2488407 h 21600"/>
                <a:gd name="T4" fmla="*/ 556419 w 21600"/>
                <a:gd name="T5" fmla="*/ 2488407 h 21600"/>
                <a:gd name="T6" fmla="*/ 556419 w 21600"/>
                <a:gd name="T7" fmla="*/ 24884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sp>
        <p:nvSpPr>
          <p:cNvPr id="1042" name="Rectangle 18"/>
          <p:cNvSpPr>
            <a:spLocks noGrp="1"/>
          </p:cNvSpPr>
          <p:nvPr>
            <p:ph type="sldNum" sz="quarter" idx="2"/>
          </p:nvPr>
        </p:nvSpPr>
        <p:spPr bwMode="auto">
          <a:xfrm>
            <a:off x="6553200" y="6248400"/>
            <a:ext cx="19050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a:defRPr/>
            </a:lvl1pPr>
          </a:lstStyle>
          <a:p>
            <a:fld id="{8D6AC018-ACDB-4350-B27E-2C3C062FE070}" type="slidenum">
              <a:rPr lang="en-US" altLang="en-US"/>
              <a:pPr/>
              <a:t>‹#›</a:t>
            </a:fld>
            <a:endParaRPr lang="en-US" altLang="en-US" sz="1400">
              <a:latin typeface="Arial Narrow" pitchFamily="34" charset="0"/>
              <a:sym typeface="Arial Narrow" pitchFamily="34" charset="0"/>
            </a:endParaRPr>
          </a:p>
        </p:txBody>
      </p:sp>
      <p:sp>
        <p:nvSpPr>
          <p:cNvPr id="1043" name="Rectangle 19"/>
          <p:cNvSpPr>
            <a:spLocks noGrp="1"/>
          </p:cNvSpPr>
          <p:nvPr>
            <p:ph type="title"/>
          </p:nvPr>
        </p:nvSpPr>
        <p:spPr bwMode="auto">
          <a:xfrm>
            <a:off x="1154113" y="76200"/>
            <a:ext cx="7772400" cy="190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1044" name="Rectangle 20"/>
          <p:cNvSpPr>
            <a:spLocks noGrp="1"/>
          </p:cNvSpPr>
          <p:nvPr>
            <p:ph type="body" idx="1"/>
          </p:nvPr>
        </p:nvSpPr>
        <p:spPr bwMode="auto">
          <a:xfrm>
            <a:off x="685800" y="1981200"/>
            <a:ext cx="7772400"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a:defRPr sz="1400">
                <a:solidFill>
                  <a:srgbClr val="FFFFFF"/>
                </a:solidFill>
                <a:latin typeface="Arial Black" pitchFamily="34" charset="0"/>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a:defRPr sz="1400">
                <a:solidFill>
                  <a:srgbClr val="FFFFFF"/>
                </a:solidFill>
                <a:latin typeface="Arial Black" pitchFamily="34" charset="0"/>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a:defRPr sz="1400">
                <a:solidFill>
                  <a:srgbClr val="FFFFFF"/>
                </a:solidFill>
                <a:latin typeface="Arial Black" pitchFamily="34" charset="0"/>
              </a:defRPr>
            </a:lvl1pPr>
          </a:lstStyle>
          <a:p>
            <a:fld id="{D206991D-70D2-430B-AB51-617E76C5A0D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81" r:id="rId1"/>
  </p:sldLayoutIdLst>
  <p:txStyles>
    <p:title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MS PGothic" pitchFamily="34"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MS PGothic" pitchFamily="34"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MS PGothic" pitchFamily="34"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MS PGothic" pitchFamily="34"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MS PGothic" pitchFamily="34"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MS PGothic" pitchFamily="34" charset="-128"/>
        </a:defRPr>
      </a:lvl2pPr>
      <a:lvl3pPr marL="1141413" indent="-227013" algn="l" rtl="0" eaLnBrk="0" fontAlgn="base" hangingPunct="0">
        <a:spcBef>
          <a:spcPct val="20000"/>
        </a:spcBef>
        <a:spcAft>
          <a:spcPct val="0"/>
        </a:spcAft>
        <a:buChar char="•"/>
        <a:defRPr sz="2400">
          <a:solidFill>
            <a:schemeClr val="tx1"/>
          </a:solidFill>
          <a:latin typeface="+mn-lt"/>
          <a:ea typeface="MS PGothic" pitchFamily="34" charset="-128"/>
        </a:defRPr>
      </a:lvl3pPr>
      <a:lvl4pPr marL="1598613" indent="-227013" algn="l" rtl="0" eaLnBrk="0" fontAlgn="base" hangingPunct="0">
        <a:spcBef>
          <a:spcPct val="20000"/>
        </a:spcBef>
        <a:spcAft>
          <a:spcPct val="0"/>
        </a:spcAft>
        <a:buChar char="–"/>
        <a:defRPr sz="2000">
          <a:solidFill>
            <a:schemeClr val="tx1"/>
          </a:solidFill>
          <a:latin typeface="+mn-lt"/>
          <a:ea typeface="MS PGothic" pitchFamily="34" charset="-128"/>
        </a:defRPr>
      </a:lvl4pPr>
      <a:lvl5pPr marL="2055813" indent="-227013"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3175" y="4267200"/>
            <a:ext cx="9140825" cy="2590800"/>
            <a:chOff x="2" y="2688"/>
            <a:chExt cx="5758" cy="1632"/>
          </a:xfrm>
        </p:grpSpPr>
        <p:sp>
          <p:nvSpPr>
            <p:cNvPr id="220163"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grpSp>
          <p:nvGrpSpPr>
            <p:cNvPr id="13321" name="Group 4"/>
            <p:cNvGrpSpPr>
              <a:grpSpLocks/>
            </p:cNvGrpSpPr>
            <p:nvPr/>
          </p:nvGrpSpPr>
          <p:grpSpPr bwMode="auto">
            <a:xfrm>
              <a:off x="1776" y="3024"/>
              <a:ext cx="3929" cy="1290"/>
              <a:chOff x="1776" y="3024"/>
              <a:chExt cx="3929" cy="1290"/>
            </a:xfrm>
          </p:grpSpPr>
          <p:grpSp>
            <p:nvGrpSpPr>
              <p:cNvPr id="13322" name="Group 5"/>
              <p:cNvGrpSpPr>
                <a:grpSpLocks/>
              </p:cNvGrpSpPr>
              <p:nvPr userDrawn="1"/>
            </p:nvGrpSpPr>
            <p:grpSpPr bwMode="auto">
              <a:xfrm>
                <a:off x="2268" y="3934"/>
                <a:ext cx="638" cy="377"/>
                <a:chOff x="2268" y="3934"/>
                <a:chExt cx="638" cy="377"/>
              </a:xfrm>
            </p:grpSpPr>
            <p:sp>
              <p:nvSpPr>
                <p:cNvPr id="220166"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67"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68"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69"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0"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1"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2"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3"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sp>
            <p:nvSpPr>
              <p:cNvPr id="220174"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5"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6"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7"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8"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9"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0"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1"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2"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3"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4"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5"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6"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7"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8"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9"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0"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1"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2"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3"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4"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5"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6"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7"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8"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9"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0"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1"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2"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3"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4"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5"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6"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7"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8"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9"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10"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11"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12"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13"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nvGrpSpPr>
              <p:cNvPr id="13363" name="Group 54"/>
              <p:cNvGrpSpPr>
                <a:grpSpLocks/>
              </p:cNvGrpSpPr>
              <p:nvPr userDrawn="1"/>
            </p:nvGrpSpPr>
            <p:grpSpPr bwMode="auto">
              <a:xfrm>
                <a:off x="4546" y="3608"/>
                <a:ext cx="518" cy="319"/>
                <a:chOff x="4546" y="3608"/>
                <a:chExt cx="518" cy="319"/>
              </a:xfrm>
            </p:grpSpPr>
            <p:sp>
              <p:nvSpPr>
                <p:cNvPr id="220215"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16"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17"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18"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19"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20"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grpSp>
            <p:nvGrpSpPr>
              <p:cNvPr id="13364" name="Group 61"/>
              <p:cNvGrpSpPr>
                <a:grpSpLocks/>
              </p:cNvGrpSpPr>
              <p:nvPr userDrawn="1"/>
            </p:nvGrpSpPr>
            <p:grpSpPr bwMode="auto">
              <a:xfrm>
                <a:off x="5381" y="3085"/>
                <a:ext cx="227" cy="132"/>
                <a:chOff x="5381" y="3085"/>
                <a:chExt cx="227" cy="132"/>
              </a:xfrm>
            </p:grpSpPr>
            <p:sp>
              <p:nvSpPr>
                <p:cNvPr id="220222"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23"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24"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25"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grpSp>
      </p:grpSp>
      <p:sp>
        <p:nvSpPr>
          <p:cNvPr id="220226"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0227"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hangingPunct="1">
              <a:defRPr sz="1000">
                <a:solidFill>
                  <a:srgbClr val="FFFFFF"/>
                </a:solidFill>
                <a:effectLst>
                  <a:outerShdw blurRad="38100" dist="38100" dir="2700000" algn="tl">
                    <a:srgbClr val="000000"/>
                  </a:outerShdw>
                </a:effectLst>
              </a:defRPr>
            </a:lvl1pPr>
          </a:lstStyle>
          <a:p>
            <a:endParaRPr lang="en-US" altLang="en-US"/>
          </a:p>
        </p:txBody>
      </p:sp>
      <p:sp>
        <p:nvSpPr>
          <p:cNvPr id="220228"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000">
                <a:solidFill>
                  <a:srgbClr val="FFFFFF"/>
                </a:solidFill>
                <a:effectLst>
                  <a:outerShdw blurRad="38100" dist="38100" dir="2700000" algn="tl">
                    <a:srgbClr val="000000"/>
                  </a:outerShdw>
                </a:effectLst>
              </a:defRPr>
            </a:lvl1pPr>
          </a:lstStyle>
          <a:p>
            <a:endParaRPr lang="en-US" altLang="en-US"/>
          </a:p>
        </p:txBody>
      </p:sp>
      <p:sp>
        <p:nvSpPr>
          <p:cNvPr id="220229"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000">
                <a:solidFill>
                  <a:srgbClr val="FFFFFF"/>
                </a:solidFill>
                <a:effectLst>
                  <a:outerShdw blurRad="38100" dist="38100" dir="2700000" algn="tl">
                    <a:srgbClr val="000000"/>
                  </a:outerShdw>
                </a:effectLst>
              </a:defRPr>
            </a:lvl1pPr>
          </a:lstStyle>
          <a:p>
            <a:fld id="{A61D5D3C-37DA-4B51-9F96-E9072D575D82}" type="slidenum">
              <a:rPr lang="en-US" altLang="en-US"/>
              <a:pPr/>
              <a:t>‹#›</a:t>
            </a:fld>
            <a:endParaRPr lang="en-US" altLang="en-US"/>
          </a:p>
        </p:txBody>
      </p:sp>
      <p:sp>
        <p:nvSpPr>
          <p:cNvPr id="220230"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3175" y="4267200"/>
            <a:ext cx="9140825" cy="2590800"/>
            <a:chOff x="2" y="2688"/>
            <a:chExt cx="5758" cy="1632"/>
          </a:xfrm>
        </p:grpSpPr>
        <p:sp>
          <p:nvSpPr>
            <p:cNvPr id="220163"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grpSp>
          <p:nvGrpSpPr>
            <p:cNvPr id="25609" name="Group 4"/>
            <p:cNvGrpSpPr>
              <a:grpSpLocks/>
            </p:cNvGrpSpPr>
            <p:nvPr/>
          </p:nvGrpSpPr>
          <p:grpSpPr bwMode="auto">
            <a:xfrm>
              <a:off x="1776" y="3024"/>
              <a:ext cx="3929" cy="1290"/>
              <a:chOff x="1776" y="3024"/>
              <a:chExt cx="3929" cy="1290"/>
            </a:xfrm>
          </p:grpSpPr>
          <p:grpSp>
            <p:nvGrpSpPr>
              <p:cNvPr id="25610" name="Group 5"/>
              <p:cNvGrpSpPr>
                <a:grpSpLocks/>
              </p:cNvGrpSpPr>
              <p:nvPr userDrawn="1"/>
            </p:nvGrpSpPr>
            <p:grpSpPr bwMode="auto">
              <a:xfrm>
                <a:off x="2268" y="3934"/>
                <a:ext cx="638" cy="377"/>
                <a:chOff x="2268" y="3934"/>
                <a:chExt cx="638" cy="377"/>
              </a:xfrm>
            </p:grpSpPr>
            <p:sp>
              <p:nvSpPr>
                <p:cNvPr id="220166"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67"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68"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69"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0"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1"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2"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3"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sp>
            <p:nvSpPr>
              <p:cNvPr id="220174"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5"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6"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7"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8"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9"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0"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1"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2"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3"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4"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5"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6"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7"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8"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9"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0"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1"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2"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3"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4"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5"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6"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7"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8"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9"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0"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1"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2"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3"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4"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5"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6"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7"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8"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9"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10"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11"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12"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13"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nvGrpSpPr>
              <p:cNvPr id="25651" name="Group 54"/>
              <p:cNvGrpSpPr>
                <a:grpSpLocks/>
              </p:cNvGrpSpPr>
              <p:nvPr userDrawn="1"/>
            </p:nvGrpSpPr>
            <p:grpSpPr bwMode="auto">
              <a:xfrm>
                <a:off x="4546" y="3608"/>
                <a:ext cx="518" cy="319"/>
                <a:chOff x="4546" y="3608"/>
                <a:chExt cx="518" cy="319"/>
              </a:xfrm>
            </p:grpSpPr>
            <p:sp>
              <p:nvSpPr>
                <p:cNvPr id="220215"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16"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17"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18"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19"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20"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grpSp>
            <p:nvGrpSpPr>
              <p:cNvPr id="25652" name="Group 61"/>
              <p:cNvGrpSpPr>
                <a:grpSpLocks/>
              </p:cNvGrpSpPr>
              <p:nvPr userDrawn="1"/>
            </p:nvGrpSpPr>
            <p:grpSpPr bwMode="auto">
              <a:xfrm>
                <a:off x="5381" y="3085"/>
                <a:ext cx="227" cy="132"/>
                <a:chOff x="5381" y="3085"/>
                <a:chExt cx="227" cy="132"/>
              </a:xfrm>
            </p:grpSpPr>
            <p:sp>
              <p:nvSpPr>
                <p:cNvPr id="220222"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23"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24"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25"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grpSp>
      </p:grpSp>
      <p:sp>
        <p:nvSpPr>
          <p:cNvPr id="220226"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0227"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hangingPunct="1">
              <a:defRPr sz="1000">
                <a:solidFill>
                  <a:srgbClr val="FFFFFF"/>
                </a:solidFill>
                <a:effectLst>
                  <a:outerShdw blurRad="38100" dist="38100" dir="2700000" algn="tl">
                    <a:srgbClr val="000000"/>
                  </a:outerShdw>
                </a:effectLst>
              </a:defRPr>
            </a:lvl1pPr>
          </a:lstStyle>
          <a:p>
            <a:endParaRPr lang="en-US" altLang="en-US"/>
          </a:p>
        </p:txBody>
      </p:sp>
      <p:sp>
        <p:nvSpPr>
          <p:cNvPr id="220228"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000">
                <a:solidFill>
                  <a:srgbClr val="FFFFFF"/>
                </a:solidFill>
                <a:effectLst>
                  <a:outerShdw blurRad="38100" dist="38100" dir="2700000" algn="tl">
                    <a:srgbClr val="000000"/>
                  </a:outerShdw>
                </a:effectLst>
              </a:defRPr>
            </a:lvl1pPr>
          </a:lstStyle>
          <a:p>
            <a:endParaRPr lang="en-US" altLang="en-US"/>
          </a:p>
        </p:txBody>
      </p:sp>
      <p:sp>
        <p:nvSpPr>
          <p:cNvPr id="220229"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000">
                <a:solidFill>
                  <a:srgbClr val="FFFFFF"/>
                </a:solidFill>
                <a:effectLst>
                  <a:outerShdw blurRad="38100" dist="38100" dir="2700000" algn="tl">
                    <a:srgbClr val="000000"/>
                  </a:outerShdw>
                </a:effectLst>
              </a:defRPr>
            </a:lvl1pPr>
          </a:lstStyle>
          <a:p>
            <a:fld id="{E8C047CC-4A9B-4867-B7C3-CF61805B628D}" type="slidenum">
              <a:rPr lang="en-US" altLang="en-US"/>
              <a:pPr/>
              <a:t>‹#›</a:t>
            </a:fld>
            <a:endParaRPr lang="en-US" altLang="en-US"/>
          </a:p>
        </p:txBody>
      </p:sp>
      <p:sp>
        <p:nvSpPr>
          <p:cNvPr id="220230"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hangingPunct="1">
              <a:defRPr sz="1400"/>
            </a:lvl1pPr>
          </a:lstStyle>
          <a:p>
            <a:endParaRPr lang="en-GB"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hangingPunct="1">
              <a:defRPr sz="1400"/>
            </a:lvl1pPr>
          </a:lstStyle>
          <a:p>
            <a:endParaRPr lang="en-GB"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hangingPunct="1">
              <a:defRPr sz="1400"/>
            </a:lvl1pPr>
          </a:lstStyle>
          <a:p>
            <a:fld id="{7E815810-4D56-4EDF-89B3-337CA5EF7966}"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228600" y="457200"/>
            <a:ext cx="7772400" cy="1143000"/>
          </a:xfrm>
          <a:prstGeom prst="rect">
            <a:avLst/>
          </a:prstGeom>
          <a:noFill/>
          <a:ln>
            <a:noFill/>
          </a:ln>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136195" name="Rectangle 3"/>
          <p:cNvSpPr>
            <a:spLocks noGrp="1" noChangeArrowheads="1"/>
          </p:cNvSpPr>
          <p:nvPr>
            <p:ph type="body" idx="1"/>
          </p:nvPr>
        </p:nvSpPr>
        <p:spPr bwMode="auto">
          <a:xfrm>
            <a:off x="685800" y="1981200"/>
            <a:ext cx="77724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6196"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a:spcBef>
                <a:spcPct val="50000"/>
              </a:spcBef>
              <a:defRPr sz="1400">
                <a:solidFill>
                  <a:srgbClr val="CCECFF"/>
                </a:solidFill>
                <a:latin typeface="Times New Roman" pitchFamily="18" charset="0"/>
              </a:defRPr>
            </a:lvl1pPr>
          </a:lstStyle>
          <a:p>
            <a:endParaRPr lang="en-GB" altLang="en-US"/>
          </a:p>
        </p:txBody>
      </p:sp>
      <p:sp>
        <p:nvSpPr>
          <p:cNvPr id="136197"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a:spcBef>
                <a:spcPct val="50000"/>
              </a:spcBef>
              <a:defRPr sz="1400">
                <a:solidFill>
                  <a:srgbClr val="CCECFF"/>
                </a:solidFill>
                <a:latin typeface="Times New Roman" pitchFamily="18" charset="0"/>
              </a:defRPr>
            </a:lvl1pPr>
          </a:lstStyle>
          <a:p>
            <a:endParaRPr lang="en-GB" altLang="en-US"/>
          </a:p>
        </p:txBody>
      </p:sp>
      <p:sp>
        <p:nvSpPr>
          <p:cNvPr id="136198"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a:spcBef>
                <a:spcPct val="50000"/>
              </a:spcBef>
              <a:defRPr sz="1400">
                <a:solidFill>
                  <a:srgbClr val="CCECFF"/>
                </a:solidFill>
                <a:latin typeface="Times New Roman" pitchFamily="18" charset="0"/>
              </a:defRPr>
            </a:lvl1pPr>
          </a:lstStyle>
          <a:p>
            <a:fld id="{E0D24A1B-DD1A-4984-9081-BA8F762F106E}" type="slidenum">
              <a:rPr lang="en-GB" altLang="en-US"/>
              <a:pPr/>
              <a:t>‹#›</a:t>
            </a:fld>
            <a:endParaRPr lang="en-GB" altLang="en-US"/>
          </a:p>
        </p:txBody>
      </p:sp>
      <p:sp>
        <p:nvSpPr>
          <p:cNvPr id="136199"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solidFill>
                <a:srgbClr val="CCECFF"/>
              </a:solidFill>
            </a:endParaRPr>
          </a:p>
        </p:txBody>
      </p:sp>
    </p:spTree>
  </p:cSld>
  <p:clrMap bg1="dk2" tx1="lt1" bg2="dk1" tx2="lt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36199"/>
                                        </p:tgtEl>
                                        <p:attrNameLst>
                                          <p:attrName>style.visibility</p:attrName>
                                        </p:attrNameLst>
                                      </p:cBhvr>
                                      <p:to>
                                        <p:strVal val="visible"/>
                                      </p:to>
                                    </p:set>
                                    <p:animEffect transition="in" filter="wipe(right)">
                                      <p:cBhvr>
                                        <p:cTn id="7" dur="5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9"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MS PGothic" pitchFamily="34" charset="-128"/>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MS PGothic" pitchFamily="34" charset="-128"/>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MS PGothic" pitchFamily="34" charset="-128"/>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MS PGothic" pitchFamily="34" charset="-128"/>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folHlink"/>
        </a:buClr>
        <a:buChar char="•"/>
        <a:defRPr kumimoji="1"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folHlink"/>
        </a:buClr>
        <a:buChar char="•"/>
        <a:defRPr kumimoji="1"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62466"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grpSp>
          <p:nvGrpSpPr>
            <p:cNvPr id="62475"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62479" name="Freeform 1047"/>
            <p:cNvSpPr>
              <a:spLocks/>
            </p:cNvSpPr>
            <p:nvPr/>
          </p:nvSpPr>
          <p:spPr bwMode="hidden">
            <a:xfrm>
              <a:off x="5041" y="0"/>
              <a:ext cx="719" cy="845"/>
            </a:xfrm>
            <a:custGeom>
              <a:avLst/>
              <a:gdLst>
                <a:gd name="T0" fmla="*/ 735 w 717"/>
                <a:gd name="T1" fmla="*/ 845 h 845"/>
                <a:gd name="T2" fmla="*/ 735 w 717"/>
                <a:gd name="T3" fmla="*/ 821 h 845"/>
                <a:gd name="T4" fmla="*/ 592 w 717"/>
                <a:gd name="T5" fmla="*/ 605 h 845"/>
                <a:gd name="T6" fmla="*/ 415 w 717"/>
                <a:gd name="T7" fmla="*/ 396 h 845"/>
                <a:gd name="T8" fmla="*/ 230 w 717"/>
                <a:gd name="T9" fmla="*/ 192 h 845"/>
                <a:gd name="T10" fmla="*/ 17 w 717"/>
                <a:gd name="T11" fmla="*/ 0 h 845"/>
                <a:gd name="T12" fmla="*/ 0 w 717"/>
                <a:gd name="T13" fmla="*/ 0 h 845"/>
                <a:gd name="T14" fmla="*/ 218 w 717"/>
                <a:gd name="T15" fmla="*/ 198 h 845"/>
                <a:gd name="T16" fmla="*/ 409 w 717"/>
                <a:gd name="T17" fmla="*/ 408 h 845"/>
                <a:gd name="T18" fmla="*/ 586 w 717"/>
                <a:gd name="T19" fmla="*/ 623 h 845"/>
                <a:gd name="T20" fmla="*/ 735 w 717"/>
                <a:gd name="T21" fmla="*/ 845 h 845"/>
                <a:gd name="T22" fmla="*/ 73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2480" name="Freeform 1048"/>
            <p:cNvSpPr>
              <a:spLocks/>
            </p:cNvSpPr>
            <p:nvPr/>
          </p:nvSpPr>
          <p:spPr bwMode="hidden">
            <a:xfrm>
              <a:off x="5352" y="0"/>
              <a:ext cx="408" cy="414"/>
            </a:xfrm>
            <a:custGeom>
              <a:avLst/>
              <a:gdLst>
                <a:gd name="T0" fmla="*/ 416 w 407"/>
                <a:gd name="T1" fmla="*/ 414 h 414"/>
                <a:gd name="T2" fmla="*/ 416 w 407"/>
                <a:gd name="T3" fmla="*/ 396 h 414"/>
                <a:gd name="T4" fmla="*/ 231 w 407"/>
                <a:gd name="T5" fmla="*/ 192 h 414"/>
                <a:gd name="T6" fmla="*/ 12 w 407"/>
                <a:gd name="T7" fmla="*/ 0 h 414"/>
                <a:gd name="T8" fmla="*/ 0 w 407"/>
                <a:gd name="T9" fmla="*/ 0 h 414"/>
                <a:gd name="T10" fmla="*/ 108 w 407"/>
                <a:gd name="T11" fmla="*/ 102 h 414"/>
                <a:gd name="T12" fmla="*/ 225 w 407"/>
                <a:gd name="T13" fmla="*/ 204 h 414"/>
                <a:gd name="T14" fmla="*/ 416 w 407"/>
                <a:gd name="T15" fmla="*/ 414 h 414"/>
                <a:gd name="T16" fmla="*/ 416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62482" name="Freeform 1050"/>
            <p:cNvSpPr>
              <a:spLocks/>
            </p:cNvSpPr>
            <p:nvPr/>
          </p:nvSpPr>
          <p:spPr bwMode="hidden">
            <a:xfrm>
              <a:off x="6" y="0"/>
              <a:ext cx="588" cy="599"/>
            </a:xfrm>
            <a:custGeom>
              <a:avLst/>
              <a:gdLst>
                <a:gd name="T0" fmla="*/ 604 w 586"/>
                <a:gd name="T1" fmla="*/ 0 h 599"/>
                <a:gd name="T2" fmla="*/ 586 w 586"/>
                <a:gd name="T3" fmla="*/ 0 h 599"/>
                <a:gd name="T4" fmla="*/ 416 w 586"/>
                <a:gd name="T5" fmla="*/ 132 h 599"/>
                <a:gd name="T6" fmla="*/ 266 w 586"/>
                <a:gd name="T7" fmla="*/ 270 h 599"/>
                <a:gd name="T8" fmla="*/ 120 w 586"/>
                <a:gd name="T9" fmla="*/ 420 h 599"/>
                <a:gd name="T10" fmla="*/ 0 w 586"/>
                <a:gd name="T11" fmla="*/ 575 h 599"/>
                <a:gd name="T12" fmla="*/ 0 w 586"/>
                <a:gd name="T13" fmla="*/ 599 h 599"/>
                <a:gd name="T14" fmla="*/ 120 w 586"/>
                <a:gd name="T15" fmla="*/ 432 h 599"/>
                <a:gd name="T16" fmla="*/ 266 w 586"/>
                <a:gd name="T17" fmla="*/ 282 h 599"/>
                <a:gd name="T18" fmla="*/ 422 w 586"/>
                <a:gd name="T19" fmla="*/ 138 h 599"/>
                <a:gd name="T20" fmla="*/ 604 w 586"/>
                <a:gd name="T21" fmla="*/ 0 h 599"/>
                <a:gd name="T22" fmla="*/ 60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2483" name="Freeform 1051"/>
            <p:cNvSpPr>
              <a:spLocks/>
            </p:cNvSpPr>
            <p:nvPr/>
          </p:nvSpPr>
          <p:spPr bwMode="hidden">
            <a:xfrm>
              <a:off x="6" y="0"/>
              <a:ext cx="270" cy="252"/>
            </a:xfrm>
            <a:custGeom>
              <a:avLst/>
              <a:gdLst>
                <a:gd name="T0" fmla="*/ 278 w 269"/>
                <a:gd name="T1" fmla="*/ 0 h 252"/>
                <a:gd name="T2" fmla="*/ 26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8 w 269"/>
                <a:gd name="T15" fmla="*/ 0 h 252"/>
                <a:gd name="T16" fmla="*/ 278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2484"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2485"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2486"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62487" name="Group 1055"/>
            <p:cNvGrpSpPr>
              <a:grpSpLocks/>
            </p:cNvGrpSpPr>
            <p:nvPr/>
          </p:nvGrpSpPr>
          <p:grpSpPr bwMode="auto">
            <a:xfrm>
              <a:off x="1" y="392"/>
              <a:ext cx="5758" cy="1571"/>
              <a:chOff x="1" y="392"/>
              <a:chExt cx="5758" cy="1571"/>
            </a:xfrm>
          </p:grpSpPr>
          <p:sp>
            <p:nvSpPr>
              <p:cNvPr id="62490"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2491"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2492"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2493"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2494"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62488"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2489"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Verdana" pitchFamily="34" charset="0"/>
              </a:defRPr>
            </a:lvl1pPr>
          </a:lstStyle>
          <a:p>
            <a:endParaRPr lang="en-US" altLang="en-US"/>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Verdana" pitchFamily="34" charset="0"/>
              </a:defRPr>
            </a:lvl1pPr>
          </a:lstStyle>
          <a:p>
            <a:endParaRPr lang="en-US" altLang="en-US"/>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Verdana" pitchFamily="34" charset="0"/>
              </a:defRPr>
            </a:lvl1pPr>
          </a:lstStyle>
          <a:p>
            <a:fld id="{20E3F3A8-10DF-416D-B46D-E2F3A2CF6D5A}" type="slidenum">
              <a:rPr lang="en-US" altLang="en-US"/>
              <a:pPr/>
              <a:t>‹#›</a:t>
            </a:fld>
            <a:endParaRPr lang="en-US" altLang="en-US" sz="1400">
              <a:latin typeface="Arial Narrow" pitchFamily="34" charset="0"/>
              <a:sym typeface="Arial Narrow" pitchFamily="34" charset="0"/>
            </a:endParaRPr>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1026"/>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1715" name="Text Box 1027"/>
          <p:cNvSpPr txBox="1">
            <a:spLocks noChangeArrowheads="1"/>
          </p:cNvSpPr>
          <p:nvPr userDrawn="1"/>
        </p:nvSpPr>
        <p:spPr bwMode="auto">
          <a:xfrm>
            <a:off x="760413" y="6561138"/>
            <a:ext cx="876300" cy="219075"/>
          </a:xfrm>
          <a:prstGeom prst="rect">
            <a:avLst/>
          </a:prstGeom>
          <a:noFill/>
          <a:ln>
            <a:noFill/>
          </a:ln>
          <a:effectLst/>
        </p:spPr>
        <p:txBody>
          <a:bodyPr wrap="none" lIns="82058" tIns="41029" rIns="82058" bIns="41029" anchor="ctr">
            <a:spAutoFit/>
          </a:bodyPr>
          <a:lstStyle>
            <a:lvl1pPr defTabSz="820738" eaLnBrk="0">
              <a:defRPr sz="2400">
                <a:solidFill>
                  <a:srgbClr val="000000"/>
                </a:solidFill>
                <a:latin typeface="Arial" pitchFamily="34" charset="0"/>
                <a:ea typeface="MS PGothic" pitchFamily="34" charset="-128"/>
                <a:sym typeface="Arial" pitchFamily="34" charset="0"/>
              </a:defRPr>
            </a:lvl1pPr>
            <a:lvl2pPr marL="742950" indent="-285750" defTabSz="820738" eaLnBrk="0">
              <a:defRPr sz="2400">
                <a:solidFill>
                  <a:srgbClr val="000000"/>
                </a:solidFill>
                <a:latin typeface="Arial" pitchFamily="34" charset="0"/>
                <a:ea typeface="MS PGothic" pitchFamily="34" charset="-128"/>
                <a:sym typeface="Arial" pitchFamily="34" charset="0"/>
              </a:defRPr>
            </a:lvl2pPr>
            <a:lvl3pPr marL="1143000" indent="-228600" defTabSz="820738" eaLnBrk="0">
              <a:defRPr sz="2400">
                <a:solidFill>
                  <a:srgbClr val="000000"/>
                </a:solidFill>
                <a:latin typeface="Arial" pitchFamily="34" charset="0"/>
                <a:ea typeface="MS PGothic" pitchFamily="34" charset="-128"/>
                <a:sym typeface="Arial" pitchFamily="34" charset="0"/>
              </a:defRPr>
            </a:lvl3pPr>
            <a:lvl4pPr marL="1600200" indent="-228600" defTabSz="820738" eaLnBrk="0">
              <a:defRPr sz="2400">
                <a:solidFill>
                  <a:srgbClr val="000000"/>
                </a:solidFill>
                <a:latin typeface="Arial" pitchFamily="34" charset="0"/>
                <a:ea typeface="MS PGothic" pitchFamily="34" charset="-128"/>
                <a:sym typeface="Arial" pitchFamily="34" charset="0"/>
              </a:defRPr>
            </a:lvl4pPr>
            <a:lvl5pPr marL="2057400" indent="-228600" defTabSz="820738" eaLnBrk="0">
              <a:defRPr sz="2400">
                <a:solidFill>
                  <a:srgbClr val="000000"/>
                </a:solidFill>
                <a:latin typeface="Arial" pitchFamily="34" charset="0"/>
                <a:ea typeface="MS PGothic" pitchFamily="34" charset="-128"/>
                <a:sym typeface="Arial" pitchFamily="34" charset="0"/>
              </a:defRPr>
            </a:lvl5pPr>
            <a:lvl6pPr marL="25146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spcBef>
                <a:spcPct val="50000"/>
              </a:spcBef>
            </a:pPr>
            <a:r>
              <a:rPr lang="en-US" altLang="en-US" sz="800" b="1">
                <a:solidFill>
                  <a:srgbClr val="FFFFFF"/>
                </a:solidFill>
              </a:rPr>
              <a:t>© </a:t>
            </a:r>
            <a:r>
              <a:rPr lang="en-US" altLang="en-US" sz="900" b="1">
                <a:solidFill>
                  <a:srgbClr val="FFFFFF"/>
                </a:solidFill>
              </a:rPr>
              <a:t>2004</a:t>
            </a:r>
            <a:r>
              <a:rPr lang="en-US" altLang="en-US" sz="800" b="1">
                <a:solidFill>
                  <a:srgbClr val="FFFFFF"/>
                </a:solidFill>
              </a:rPr>
              <a:t> TBBMI</a:t>
            </a:r>
          </a:p>
        </p:txBody>
      </p:sp>
      <p:sp>
        <p:nvSpPr>
          <p:cNvPr id="74756" name="Rectangle 1028"/>
          <p:cNvSpPr>
            <a:spLocks noChangeArrowheads="1"/>
          </p:cNvSpPr>
          <p:nvPr userDrawn="1"/>
        </p:nvSpPr>
        <p:spPr bwMode="auto">
          <a:xfrm>
            <a:off x="7926388" y="6527800"/>
            <a:ext cx="6223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nchor="ctr">
            <a:spAutoFit/>
          </a:bodyPr>
          <a:lstStyle>
            <a:lvl1pPr defTabSz="820738" eaLnBrk="0">
              <a:defRPr sz="2400">
                <a:solidFill>
                  <a:srgbClr val="000000"/>
                </a:solidFill>
                <a:latin typeface="Arial" pitchFamily="34" charset="0"/>
                <a:ea typeface="MS PGothic" pitchFamily="34" charset="-128"/>
                <a:sym typeface="Arial" pitchFamily="34" charset="0"/>
              </a:defRPr>
            </a:lvl1pPr>
            <a:lvl2pPr marL="742950" indent="-285750" defTabSz="820738" eaLnBrk="0">
              <a:defRPr sz="2400">
                <a:solidFill>
                  <a:srgbClr val="000000"/>
                </a:solidFill>
                <a:latin typeface="Arial" pitchFamily="34" charset="0"/>
                <a:ea typeface="MS PGothic" pitchFamily="34" charset="-128"/>
                <a:sym typeface="Arial" pitchFamily="34" charset="0"/>
              </a:defRPr>
            </a:lvl2pPr>
            <a:lvl3pPr marL="1143000" indent="-228600" defTabSz="820738" eaLnBrk="0">
              <a:defRPr sz="2400">
                <a:solidFill>
                  <a:srgbClr val="000000"/>
                </a:solidFill>
                <a:latin typeface="Arial" pitchFamily="34" charset="0"/>
                <a:ea typeface="MS PGothic" pitchFamily="34" charset="-128"/>
                <a:sym typeface="Arial" pitchFamily="34" charset="0"/>
              </a:defRPr>
            </a:lvl3pPr>
            <a:lvl4pPr marL="1600200" indent="-228600" defTabSz="820738" eaLnBrk="0">
              <a:defRPr sz="2400">
                <a:solidFill>
                  <a:srgbClr val="000000"/>
                </a:solidFill>
                <a:latin typeface="Arial" pitchFamily="34" charset="0"/>
                <a:ea typeface="MS PGothic" pitchFamily="34" charset="-128"/>
                <a:sym typeface="Arial" pitchFamily="34" charset="0"/>
              </a:defRPr>
            </a:lvl4pPr>
            <a:lvl5pPr marL="2057400" indent="-228600" defTabSz="820738" eaLnBrk="0">
              <a:defRPr sz="2400">
                <a:solidFill>
                  <a:srgbClr val="000000"/>
                </a:solidFill>
                <a:latin typeface="Arial" pitchFamily="34" charset="0"/>
                <a:ea typeface="MS PGothic" pitchFamily="34" charset="-128"/>
                <a:sym typeface="Arial" pitchFamily="34" charset="0"/>
              </a:defRPr>
            </a:lvl5pPr>
            <a:lvl6pPr marL="25146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en-US" altLang="en-US" sz="900" b="1">
                <a:solidFill>
                  <a:srgbClr val="FFFFFF"/>
                </a:solidFill>
                <a:latin typeface="Comic Sans MS" pitchFamily="66" charset="0"/>
              </a:rPr>
              <a:t>8.0.08.</a:t>
            </a:r>
          </a:p>
        </p:txBody>
      </p:sp>
      <p:sp>
        <p:nvSpPr>
          <p:cNvPr id="371717" name="Rectangle 1029"/>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p:spPr>
        <p:txBody>
          <a:bodyPr lIns="91176" tIns="45588" rIns="91176" bIns="45588">
            <a:spAutoFit/>
          </a:bodyPr>
          <a:lstStyle/>
          <a:p>
            <a:pPr defTabSz="903288" eaLnBrk="0">
              <a:lnSpc>
                <a:spcPct val="125000"/>
              </a:lnSpc>
              <a:spcBef>
                <a:spcPct val="50000"/>
              </a:spcBef>
              <a:defRPr/>
            </a:pPr>
            <a:r>
              <a:rPr lang="en-US" sz="2200" b="1">
                <a:solidFill>
                  <a:srgbClr val="FFFF00"/>
                </a:solidFill>
                <a:latin typeface="Helvetica" charset="0"/>
                <a:ea typeface="ＭＳ Ｐゴシック" charset="0"/>
                <a:cs typeface="Arial" charset="0"/>
                <a:sym typeface="Arial" charset="0"/>
              </a:rPr>
              <a:t>The  New Testament          Comes Together</a:t>
            </a:r>
          </a:p>
        </p:txBody>
      </p:sp>
    </p:spTree>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p:transition>
    <p:cut/>
  </p:transition>
  <p:txStyles>
    <p:titleStyle>
      <a:lvl1pPr algn="ctr" defTabSz="903288" rtl="0" eaLnBrk="0" fontAlgn="base" hangingPunct="0">
        <a:spcBef>
          <a:spcPct val="0"/>
        </a:spcBef>
        <a:spcAft>
          <a:spcPct val="0"/>
        </a:spcAft>
        <a:defRPr sz="4300">
          <a:solidFill>
            <a:schemeClr val="tx2"/>
          </a:solidFill>
          <a:latin typeface="+mj-lt"/>
          <a:ea typeface="MS PGothic" pitchFamily="34" charset="-128"/>
          <a:cs typeface="ＭＳ Ｐゴシック" charset="-128"/>
        </a:defRPr>
      </a:lvl1pPr>
      <a:lvl2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2pPr>
      <a:lvl3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3pPr>
      <a:lvl4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4pPr>
      <a:lvl5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5pPr>
      <a:lvl6pPr marL="457200" algn="ctr" defTabSz="903288" rtl="0" eaLnBrk="0" fontAlgn="base" hangingPunct="0">
        <a:spcBef>
          <a:spcPct val="0"/>
        </a:spcBef>
        <a:spcAft>
          <a:spcPct val="0"/>
        </a:spcAft>
        <a:defRPr sz="4300">
          <a:solidFill>
            <a:schemeClr val="tx2"/>
          </a:solidFill>
          <a:latin typeface="Times" charset="0"/>
          <a:ea typeface="ＭＳ Ｐゴシック" charset="0"/>
        </a:defRPr>
      </a:lvl6pPr>
      <a:lvl7pPr marL="914400" algn="ctr" defTabSz="903288" rtl="0" eaLnBrk="0" fontAlgn="base" hangingPunct="0">
        <a:spcBef>
          <a:spcPct val="0"/>
        </a:spcBef>
        <a:spcAft>
          <a:spcPct val="0"/>
        </a:spcAft>
        <a:defRPr sz="4300">
          <a:solidFill>
            <a:schemeClr val="tx2"/>
          </a:solidFill>
          <a:latin typeface="Times" charset="0"/>
          <a:ea typeface="ＭＳ Ｐゴシック" charset="0"/>
        </a:defRPr>
      </a:lvl7pPr>
      <a:lvl8pPr marL="1371600" algn="ctr" defTabSz="903288" rtl="0" eaLnBrk="0" fontAlgn="base" hangingPunct="0">
        <a:spcBef>
          <a:spcPct val="0"/>
        </a:spcBef>
        <a:spcAft>
          <a:spcPct val="0"/>
        </a:spcAft>
        <a:defRPr sz="4300">
          <a:solidFill>
            <a:schemeClr val="tx2"/>
          </a:solidFill>
          <a:latin typeface="Times" charset="0"/>
          <a:ea typeface="ＭＳ Ｐゴシック" charset="0"/>
        </a:defRPr>
      </a:lvl8pPr>
      <a:lvl9pPr marL="1828800" algn="ctr" defTabSz="903288"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S PGothic" pitchFamily="34" charset="-128"/>
          <a:cs typeface="ＭＳ Ｐゴシック" charset="-128"/>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S PGothic" pitchFamily="34" charset="-128"/>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S PGothic" pitchFamily="34" charset="-128"/>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S PGothic" pitchFamily="34" charset="-128"/>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a:defRPr sz="1400">
                <a:solidFill>
                  <a:srgbClr val="FFFF66"/>
                </a:solidFill>
                <a:latin typeface="Trebuchet MS" pitchFamily="34" charset="0"/>
                <a:ea typeface="Osaka" pitchFamily="2" charset="-128"/>
              </a:defRPr>
            </a:lvl1pPr>
          </a:lstStyle>
          <a:p>
            <a:endParaRPr lang="en-US" altLang="en-US"/>
          </a:p>
        </p:txBody>
      </p:sp>
      <p:sp>
        <p:nvSpPr>
          <p:cNvPr id="65638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a:defRPr sz="1400">
                <a:solidFill>
                  <a:srgbClr val="FFFF66"/>
                </a:solidFill>
                <a:latin typeface="Trebuchet MS" pitchFamily="34" charset="0"/>
                <a:ea typeface="Osaka" pitchFamily="2" charset="-128"/>
              </a:defRPr>
            </a:lvl1pPr>
          </a:lstStyle>
          <a:p>
            <a:endParaRPr lang="en-US" altLang="en-US"/>
          </a:p>
        </p:txBody>
      </p:sp>
      <p:sp>
        <p:nvSpPr>
          <p:cNvPr id="65639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a:defRPr sz="1400">
                <a:solidFill>
                  <a:srgbClr val="FFFF66"/>
                </a:solidFill>
                <a:latin typeface="Trebuchet MS" pitchFamily="34" charset="0"/>
                <a:ea typeface="Osaka" pitchFamily="2" charset="-128"/>
              </a:defRPr>
            </a:lvl1pPr>
          </a:lstStyle>
          <a:p>
            <a:fld id="{A8DD0667-D65E-48F0-9542-43AAFC65CC6D}"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pitchFamily="2"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2"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2"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a:defRPr sz="1400">
                <a:solidFill>
                  <a:srgbClr val="FFFF66"/>
                </a:solidFill>
                <a:latin typeface="Trebuchet MS" pitchFamily="34" charset="0"/>
                <a:ea typeface="Osaka" pitchFamily="2" charset="-128"/>
              </a:defRPr>
            </a:lvl1pPr>
          </a:lstStyle>
          <a:p>
            <a:endParaRPr lang="en-US" altLang="en-US"/>
          </a:p>
        </p:txBody>
      </p:sp>
      <p:sp>
        <p:nvSpPr>
          <p:cNvPr id="65638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a:defRPr sz="1400">
                <a:solidFill>
                  <a:srgbClr val="FFFF66"/>
                </a:solidFill>
                <a:latin typeface="Trebuchet MS" pitchFamily="34" charset="0"/>
                <a:ea typeface="Osaka" pitchFamily="2" charset="-128"/>
              </a:defRPr>
            </a:lvl1pPr>
          </a:lstStyle>
          <a:p>
            <a:endParaRPr lang="en-US" altLang="en-US"/>
          </a:p>
        </p:txBody>
      </p:sp>
      <p:sp>
        <p:nvSpPr>
          <p:cNvPr id="65639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a:defRPr sz="1400">
                <a:solidFill>
                  <a:srgbClr val="FFFF66"/>
                </a:solidFill>
                <a:latin typeface="Trebuchet MS" pitchFamily="34" charset="0"/>
                <a:ea typeface="Osaka" pitchFamily="2" charset="-128"/>
              </a:defRPr>
            </a:lvl1pPr>
          </a:lstStyle>
          <a:p>
            <a:fld id="{7119E232-2AE5-420F-A0E1-688EE3BB7CD4}"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pitchFamily="2"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2"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2"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672B26"/>
        </a:solidFill>
        <a:effectLst/>
      </p:bgPr>
    </p:bg>
    <p:spTree>
      <p:nvGrpSpPr>
        <p:cNvPr id="1" name=""/>
        <p:cNvGrpSpPr/>
        <p:nvPr/>
      </p:nvGrpSpPr>
      <p:grpSpPr>
        <a:xfrm>
          <a:off x="0" y="0"/>
          <a:ext cx="0" cy="0"/>
          <a:chOff x="0" y="0"/>
          <a:chExt cx="0" cy="0"/>
        </a:xfrm>
      </p:grpSpPr>
      <p:sp>
        <p:nvSpPr>
          <p:cNvPr id="100354" name="Rectangle 3"/>
          <p:cNvSpPr>
            <a:spLocks noChangeArrowheads="1"/>
          </p:cNvSpPr>
          <p:nvPr/>
        </p:nvSpPr>
        <p:spPr bwMode="hidden">
          <a:xfrm>
            <a:off x="0" y="6645275"/>
            <a:ext cx="8078788" cy="225425"/>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endParaRPr kumimoji="1" lang="en-US" altLang="en-US" sz="1800">
              <a:solidFill>
                <a:srgbClr val="2F1311"/>
              </a:solidFill>
            </a:endParaRPr>
          </a:p>
        </p:txBody>
      </p:sp>
      <p:sp>
        <p:nvSpPr>
          <p:cNvPr id="100355" name="Rectangle 4"/>
          <p:cNvSpPr>
            <a:spLocks noChangeArrowheads="1"/>
          </p:cNvSpPr>
          <p:nvPr/>
        </p:nvSpPr>
        <p:spPr bwMode="hidden">
          <a:xfrm>
            <a:off x="0" y="0"/>
            <a:ext cx="8078788" cy="200025"/>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endParaRPr kumimoji="1" lang="en-US" altLang="en-US" sz="1800">
              <a:solidFill>
                <a:srgbClr val="2F1311"/>
              </a:solidFill>
            </a:endParaRPr>
          </a:p>
        </p:txBody>
      </p:sp>
      <p:sp>
        <p:nvSpPr>
          <p:cNvPr id="133125" name="Rectangle 5"/>
          <p:cNvSpPr>
            <a:spLocks noChangeArrowheads="1"/>
          </p:cNvSpPr>
          <p:nvPr/>
        </p:nvSpPr>
        <p:spPr bwMode="auto">
          <a:xfrm>
            <a:off x="7953375" y="0"/>
            <a:ext cx="1203325" cy="685800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endParaRPr kumimoji="1" lang="en-US" altLang="en-US" sz="1800">
              <a:solidFill>
                <a:srgbClr val="2F1311"/>
              </a:solidFill>
            </a:endParaRPr>
          </a:p>
        </p:txBody>
      </p:sp>
      <p:grpSp>
        <p:nvGrpSpPr>
          <p:cNvPr id="100357" name="Group 6"/>
          <p:cNvGrpSpPr>
            <a:grpSpLocks/>
          </p:cNvGrpSpPr>
          <p:nvPr/>
        </p:nvGrpSpPr>
        <p:grpSpPr bwMode="auto">
          <a:xfrm>
            <a:off x="7848600" y="1588"/>
            <a:ext cx="1295400" cy="6308725"/>
            <a:chOff x="4944" y="1"/>
            <a:chExt cx="816" cy="3974"/>
          </a:xfrm>
        </p:grpSpPr>
        <p:grpSp>
          <p:nvGrpSpPr>
            <p:cNvPr id="100371" name="Group 7"/>
            <p:cNvGrpSpPr>
              <a:grpSpLocks/>
            </p:cNvGrpSpPr>
            <p:nvPr userDrawn="1"/>
          </p:nvGrpSpPr>
          <p:grpSpPr bwMode="auto">
            <a:xfrm>
              <a:off x="5280" y="1"/>
              <a:ext cx="480" cy="1430"/>
              <a:chOff x="5280" y="1"/>
              <a:chExt cx="480" cy="1430"/>
            </a:xfrm>
          </p:grpSpPr>
          <p:grpSp>
            <p:nvGrpSpPr>
              <p:cNvPr id="100392" name="Group 8"/>
              <p:cNvGrpSpPr>
                <a:grpSpLocks/>
              </p:cNvGrpSpPr>
              <p:nvPr userDrawn="1"/>
            </p:nvGrpSpPr>
            <p:grpSpPr bwMode="auto">
              <a:xfrm rot="-5400000">
                <a:off x="5484" y="0"/>
                <a:ext cx="174" cy="176"/>
                <a:chOff x="1657" y="323"/>
                <a:chExt cx="1691" cy="2560"/>
              </a:xfrm>
            </p:grpSpPr>
            <p:grpSp>
              <p:nvGrpSpPr>
                <p:cNvPr id="100401" name="Group 9"/>
                <p:cNvGrpSpPr>
                  <a:grpSpLocks/>
                </p:cNvGrpSpPr>
                <p:nvPr/>
              </p:nvGrpSpPr>
              <p:grpSpPr bwMode="auto">
                <a:xfrm>
                  <a:off x="1657" y="323"/>
                  <a:ext cx="1691" cy="2560"/>
                  <a:chOff x="1657" y="323"/>
                  <a:chExt cx="1691" cy="2560"/>
                </a:xfrm>
              </p:grpSpPr>
              <p:sp>
                <p:nvSpPr>
                  <p:cNvPr id="100408" name="Freeform 10"/>
                  <p:cNvSpPr>
                    <a:spLocks/>
                  </p:cNvSpPr>
                  <p:nvPr/>
                </p:nvSpPr>
                <p:spPr bwMode="auto">
                  <a:xfrm>
                    <a:off x="2211" y="323"/>
                    <a:ext cx="1234" cy="2560"/>
                  </a:xfrm>
                  <a:custGeom>
                    <a:avLst/>
                    <a:gdLst>
                      <a:gd name="T0" fmla="*/ 345 w 1231"/>
                      <a:gd name="T1" fmla="*/ 283 h 2560"/>
                      <a:gd name="T2" fmla="*/ 423 w 1231"/>
                      <a:gd name="T3" fmla="*/ 115 h 2560"/>
                      <a:gd name="T4" fmla="*/ 591 w 1231"/>
                      <a:gd name="T5" fmla="*/ 7 h 2560"/>
                      <a:gd name="T6" fmla="*/ 911 w 1231"/>
                      <a:gd name="T7" fmla="*/ 61 h 2560"/>
                      <a:gd name="T8" fmla="*/ 1075 w 1231"/>
                      <a:gd name="T9" fmla="*/ 349 h 2560"/>
                      <a:gd name="T10" fmla="*/ 995 w 1231"/>
                      <a:gd name="T11" fmla="*/ 769 h 2560"/>
                      <a:gd name="T12" fmla="*/ 959 w 1231"/>
                      <a:gd name="T13" fmla="*/ 943 h 2560"/>
                      <a:gd name="T14" fmla="*/ 1129 w 1231"/>
                      <a:gd name="T15" fmla="*/ 1075 h 2560"/>
                      <a:gd name="T16" fmla="*/ 1255 w 1231"/>
                      <a:gd name="T17" fmla="*/ 1525 h 2560"/>
                      <a:gd name="T18" fmla="*/ 1147 w 1231"/>
                      <a:gd name="T19" fmla="*/ 1969 h 2560"/>
                      <a:gd name="T20" fmla="*/ 923 w 1231"/>
                      <a:gd name="T21" fmla="*/ 2077 h 2560"/>
                      <a:gd name="T22" fmla="*/ 737 w 1231"/>
                      <a:gd name="T23" fmla="*/ 2059 h 2560"/>
                      <a:gd name="T24" fmla="*/ 671 w 1231"/>
                      <a:gd name="T25" fmla="*/ 2251 h 2560"/>
                      <a:gd name="T26" fmla="*/ 537 w 1231"/>
                      <a:gd name="T27" fmla="*/ 2527 h 2560"/>
                      <a:gd name="T28" fmla="*/ 219 w 1231"/>
                      <a:gd name="T29" fmla="*/ 2509 h 2560"/>
                      <a:gd name="T30" fmla="*/ 31 w 1231"/>
                      <a:gd name="T31" fmla="*/ 2227 h 2560"/>
                      <a:gd name="T32" fmla="*/ 25 w 1231"/>
                      <a:gd name="T33" fmla="*/ 1969 h 2560"/>
                      <a:gd name="T34" fmla="*/ 145 w 1231"/>
                      <a:gd name="T35" fmla="*/ 1651 h 2560"/>
                      <a:gd name="T36" fmla="*/ 267 w 1231"/>
                      <a:gd name="T37" fmla="*/ 1513 h 2560"/>
                      <a:gd name="T38" fmla="*/ 225 w 1231"/>
                      <a:gd name="T39" fmla="*/ 1729 h 2560"/>
                      <a:gd name="T40" fmla="*/ 73 w 1231"/>
                      <a:gd name="T41" fmla="*/ 2023 h 2560"/>
                      <a:gd name="T42" fmla="*/ 169 w 1231"/>
                      <a:gd name="T43" fmla="*/ 2323 h 2560"/>
                      <a:gd name="T44" fmla="*/ 447 w 1231"/>
                      <a:gd name="T45" fmla="*/ 2431 h 2560"/>
                      <a:gd name="T46" fmla="*/ 603 w 1231"/>
                      <a:gd name="T47" fmla="*/ 2227 h 2560"/>
                      <a:gd name="T48" fmla="*/ 585 w 1231"/>
                      <a:gd name="T49" fmla="*/ 1807 h 2560"/>
                      <a:gd name="T50" fmla="*/ 501 w 1231"/>
                      <a:gd name="T51" fmla="*/ 1531 h 2560"/>
                      <a:gd name="T52" fmla="*/ 543 w 1231"/>
                      <a:gd name="T53" fmla="*/ 1459 h 2560"/>
                      <a:gd name="T54" fmla="*/ 641 w 1231"/>
                      <a:gd name="T55" fmla="*/ 1633 h 2560"/>
                      <a:gd name="T56" fmla="*/ 737 w 1231"/>
                      <a:gd name="T57" fmla="*/ 1933 h 2560"/>
                      <a:gd name="T58" fmla="*/ 983 w 1231"/>
                      <a:gd name="T59" fmla="*/ 1963 h 2560"/>
                      <a:gd name="T60" fmla="*/ 1159 w 1231"/>
                      <a:gd name="T61" fmla="*/ 1687 h 2560"/>
                      <a:gd name="T62" fmla="*/ 1141 w 1231"/>
                      <a:gd name="T63" fmla="*/ 1273 h 2560"/>
                      <a:gd name="T64" fmla="*/ 899 w 1231"/>
                      <a:gd name="T65" fmla="*/ 1057 h 2560"/>
                      <a:gd name="T66" fmla="*/ 695 w 1231"/>
                      <a:gd name="T67" fmla="*/ 1129 h 2560"/>
                      <a:gd name="T68" fmla="*/ 585 w 1231"/>
                      <a:gd name="T69" fmla="*/ 1117 h 2560"/>
                      <a:gd name="T70" fmla="*/ 635 w 1231"/>
                      <a:gd name="T71" fmla="*/ 1033 h 2560"/>
                      <a:gd name="T72" fmla="*/ 827 w 1231"/>
                      <a:gd name="T73" fmla="*/ 937 h 2560"/>
                      <a:gd name="T74" fmla="*/ 965 w 1231"/>
                      <a:gd name="T75" fmla="*/ 613 h 2560"/>
                      <a:gd name="T76" fmla="*/ 899 w 1231"/>
                      <a:gd name="T77" fmla="*/ 175 h 2560"/>
                      <a:gd name="T78" fmla="*/ 635 w 1231"/>
                      <a:gd name="T79" fmla="*/ 103 h 2560"/>
                      <a:gd name="T80" fmla="*/ 399 w 1231"/>
                      <a:gd name="T81" fmla="*/ 355 h 2560"/>
                      <a:gd name="T82" fmla="*/ 411 w 1231"/>
                      <a:gd name="T83" fmla="*/ 763 h 2560"/>
                      <a:gd name="T84" fmla="*/ 351 w 1231"/>
                      <a:gd name="T85" fmla="*/ 949 h 2560"/>
                      <a:gd name="T86" fmla="*/ 297 w 1231"/>
                      <a:gd name="T87" fmla="*/ 685 h 2560"/>
                      <a:gd name="T88" fmla="*/ 315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0409" name="Freeform 11"/>
                  <p:cNvSpPr>
                    <a:spLocks/>
                  </p:cNvSpPr>
                  <p:nvPr/>
                </p:nvSpPr>
                <p:spPr bwMode="auto">
                  <a:xfrm>
                    <a:off x="1706" y="308"/>
                    <a:ext cx="865" cy="2065"/>
                  </a:xfrm>
                  <a:custGeom>
                    <a:avLst/>
                    <a:gdLst>
                      <a:gd name="T0" fmla="*/ 785 w 865"/>
                      <a:gd name="T1" fmla="*/ 515 h 2071"/>
                      <a:gd name="T2" fmla="*/ 797 w 865"/>
                      <a:gd name="T3" fmla="*/ 342 h 2071"/>
                      <a:gd name="T4" fmla="*/ 863 w 865"/>
                      <a:gd name="T5" fmla="*/ 198 h 2071"/>
                      <a:gd name="T6" fmla="*/ 809 w 865"/>
                      <a:gd name="T7" fmla="*/ 210 h 2071"/>
                      <a:gd name="T8" fmla="*/ 749 w 865"/>
                      <a:gd name="T9" fmla="*/ 210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8 h 2071"/>
                      <a:gd name="T22" fmla="*/ 119 w 865"/>
                      <a:gd name="T23" fmla="*/ 396 h 2071"/>
                      <a:gd name="T24" fmla="*/ 131 w 865"/>
                      <a:gd name="T25" fmla="*/ 574 h 2071"/>
                      <a:gd name="T26" fmla="*/ 173 w 865"/>
                      <a:gd name="T27" fmla="*/ 766 h 2071"/>
                      <a:gd name="T28" fmla="*/ 197 w 865"/>
                      <a:gd name="T29" fmla="*/ 860 h 2071"/>
                      <a:gd name="T30" fmla="*/ 167 w 865"/>
                      <a:gd name="T31" fmla="*/ 962 h 2071"/>
                      <a:gd name="T32" fmla="*/ 65 w 865"/>
                      <a:gd name="T33" fmla="*/ 1100 h 2071"/>
                      <a:gd name="T34" fmla="*/ 17 w 865"/>
                      <a:gd name="T35" fmla="*/ 1266 h 2071"/>
                      <a:gd name="T36" fmla="*/ 5 w 865"/>
                      <a:gd name="T37" fmla="*/ 1518 h 2071"/>
                      <a:gd name="T38" fmla="*/ 47 w 865"/>
                      <a:gd name="T39" fmla="*/ 1708 h 2071"/>
                      <a:gd name="T40" fmla="*/ 131 w 865"/>
                      <a:gd name="T41" fmla="*/ 1858 h 2071"/>
                      <a:gd name="T42" fmla="*/ 299 w 865"/>
                      <a:gd name="T43" fmla="*/ 1940 h 2071"/>
                      <a:gd name="T44" fmla="*/ 425 w 865"/>
                      <a:gd name="T45" fmla="*/ 1934 h 2071"/>
                      <a:gd name="T46" fmla="*/ 467 w 865"/>
                      <a:gd name="T47" fmla="*/ 1946 h 2071"/>
                      <a:gd name="T48" fmla="*/ 497 w 865"/>
                      <a:gd name="T49" fmla="*/ 2018 h 2071"/>
                      <a:gd name="T50" fmla="*/ 497 w 865"/>
                      <a:gd name="T51" fmla="*/ 1916 h 2071"/>
                      <a:gd name="T52" fmla="*/ 557 w 865"/>
                      <a:gd name="T53" fmla="*/ 1738 h 2071"/>
                      <a:gd name="T54" fmla="*/ 617 w 865"/>
                      <a:gd name="T55" fmla="*/ 1618 h 2071"/>
                      <a:gd name="T56" fmla="*/ 581 w 865"/>
                      <a:gd name="T57" fmla="*/ 1660 h 2071"/>
                      <a:gd name="T58" fmla="*/ 515 w 865"/>
                      <a:gd name="T59" fmla="*/ 1780 h 2071"/>
                      <a:gd name="T60" fmla="*/ 407 w 865"/>
                      <a:gd name="T61" fmla="*/ 1863 h 2071"/>
                      <a:gd name="T62" fmla="*/ 269 w 865"/>
                      <a:gd name="T63" fmla="*/ 1858 h 2071"/>
                      <a:gd name="T64" fmla="*/ 179 w 865"/>
                      <a:gd name="T65" fmla="*/ 1774 h 2071"/>
                      <a:gd name="T66" fmla="*/ 113 w 865"/>
                      <a:gd name="T67" fmla="*/ 1600 h 2071"/>
                      <a:gd name="T68" fmla="*/ 107 w 865"/>
                      <a:gd name="T69" fmla="*/ 1362 h 2071"/>
                      <a:gd name="T70" fmla="*/ 137 w 865"/>
                      <a:gd name="T71" fmla="*/ 1166 h 2071"/>
                      <a:gd name="T72" fmla="*/ 203 w 865"/>
                      <a:gd name="T73" fmla="*/ 1046 h 2071"/>
                      <a:gd name="T74" fmla="*/ 323 w 865"/>
                      <a:gd name="T75" fmla="*/ 998 h 2071"/>
                      <a:gd name="T76" fmla="*/ 509 w 865"/>
                      <a:gd name="T77" fmla="*/ 1052 h 2071"/>
                      <a:gd name="T78" fmla="*/ 611 w 865"/>
                      <a:gd name="T79" fmla="*/ 1100 h 2071"/>
                      <a:gd name="T80" fmla="*/ 665 w 865"/>
                      <a:gd name="T81" fmla="*/ 1076 h 2071"/>
                      <a:gd name="T82" fmla="*/ 659 w 865"/>
                      <a:gd name="T83" fmla="*/ 1022 h 2071"/>
                      <a:gd name="T84" fmla="*/ 611 w 865"/>
                      <a:gd name="T85" fmla="*/ 980 h 2071"/>
                      <a:gd name="T86" fmla="*/ 497 w 865"/>
                      <a:gd name="T87" fmla="*/ 956 h 2071"/>
                      <a:gd name="T88" fmla="*/ 323 w 865"/>
                      <a:gd name="T89" fmla="*/ 872 h 2071"/>
                      <a:gd name="T90" fmla="*/ 233 w 865"/>
                      <a:gd name="T91" fmla="*/ 664 h 2071"/>
                      <a:gd name="T92" fmla="*/ 209 w 865"/>
                      <a:gd name="T93" fmla="*/ 408 h 2071"/>
                      <a:gd name="T94" fmla="*/ 317 w 865"/>
                      <a:gd name="T95" fmla="*/ 170 h 2071"/>
                      <a:gd name="T96" fmla="*/ 485 w 865"/>
                      <a:gd name="T97" fmla="*/ 110 h 2071"/>
                      <a:gd name="T98" fmla="*/ 617 w 865"/>
                      <a:gd name="T99" fmla="*/ 164 h 2071"/>
                      <a:gd name="T100" fmla="*/ 707 w 865"/>
                      <a:gd name="T101" fmla="*/ 282 h 2071"/>
                      <a:gd name="T102" fmla="*/ 737 w 865"/>
                      <a:gd name="T103" fmla="*/ 420 h 2071"/>
                      <a:gd name="T104" fmla="*/ 773 w 865"/>
                      <a:gd name="T105" fmla="*/ 586 h 2071"/>
                      <a:gd name="T106" fmla="*/ 809 w 865"/>
                      <a:gd name="T107" fmla="*/ 568 h 2071"/>
                      <a:gd name="T108" fmla="*/ 785 w 865"/>
                      <a:gd name="T109" fmla="*/ 515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grpSp>
            <p:sp>
              <p:nvSpPr>
                <p:cNvPr id="100402" name="Oval 12"/>
                <p:cNvSpPr>
                  <a:spLocks noChangeArrowheads="1"/>
                </p:cNvSpPr>
                <p:nvPr/>
              </p:nvSpPr>
              <p:spPr bwMode="auto">
                <a:xfrm>
                  <a:off x="2396" y="1356"/>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endParaRPr lang="en-US" altLang="en-US" sz="2000">
                    <a:solidFill>
                      <a:srgbClr val="2F1311"/>
                    </a:solidFill>
                  </a:endParaRPr>
                </a:p>
              </p:txBody>
            </p:sp>
            <p:sp>
              <p:nvSpPr>
                <p:cNvPr id="100403" name="Freeform 13"/>
                <p:cNvSpPr>
                  <a:spLocks/>
                </p:cNvSpPr>
                <p:nvPr/>
              </p:nvSpPr>
              <p:spPr bwMode="auto">
                <a:xfrm>
                  <a:off x="2697" y="672"/>
                  <a:ext cx="262" cy="524"/>
                </a:xfrm>
                <a:custGeom>
                  <a:avLst/>
                  <a:gdLst>
                    <a:gd name="T0" fmla="*/ 3 w 266"/>
                    <a:gd name="T1" fmla="*/ 507 h 521"/>
                    <a:gd name="T2" fmla="*/ 27 w 266"/>
                    <a:gd name="T3" fmla="*/ 289 h 521"/>
                    <a:gd name="T4" fmla="*/ 97 w 266"/>
                    <a:gd name="T5" fmla="*/ 45 h 521"/>
                    <a:gd name="T6" fmla="*/ 161 w 266"/>
                    <a:gd name="T7" fmla="*/ 3 h 521"/>
                    <a:gd name="T8" fmla="*/ 211 w 266"/>
                    <a:gd name="T9" fmla="*/ 39 h 521"/>
                    <a:gd name="T10" fmla="*/ 229 w 266"/>
                    <a:gd name="T11" fmla="*/ 137 h 521"/>
                    <a:gd name="T12" fmla="*/ 183 w 266"/>
                    <a:gd name="T13" fmla="*/ 289 h 521"/>
                    <a:gd name="T14" fmla="*/ 94 w 266"/>
                    <a:gd name="T15" fmla="*/ 501 h 521"/>
                    <a:gd name="T16" fmla="*/ 37 w 266"/>
                    <a:gd name="T17" fmla="*/ 525 h 521"/>
                    <a:gd name="T18" fmla="*/ 3 w 266"/>
                    <a:gd name="T19" fmla="*/ 507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0404" name="Freeform 14"/>
                <p:cNvSpPr>
                  <a:spLocks/>
                </p:cNvSpPr>
                <p:nvPr/>
              </p:nvSpPr>
              <p:spPr bwMode="auto">
                <a:xfrm>
                  <a:off x="2765" y="1588"/>
                  <a:ext cx="398" cy="349"/>
                </a:xfrm>
                <a:custGeom>
                  <a:avLst/>
                  <a:gdLst>
                    <a:gd name="T0" fmla="*/ 116 w 392"/>
                    <a:gd name="T1" fmla="*/ 247 h 340"/>
                    <a:gd name="T2" fmla="*/ 16 w 392"/>
                    <a:gd name="T3" fmla="*/ 107 h 340"/>
                    <a:gd name="T4" fmla="*/ 4 w 392"/>
                    <a:gd name="T5" fmla="*/ 53 h 340"/>
                    <a:gd name="T6" fmla="*/ 28 w 392"/>
                    <a:gd name="T7" fmla="*/ 3 h 340"/>
                    <a:gd name="T8" fmla="*/ 146 w 392"/>
                    <a:gd name="T9" fmla="*/ 35 h 340"/>
                    <a:gd name="T10" fmla="*/ 282 w 392"/>
                    <a:gd name="T11" fmla="*/ 91 h 340"/>
                    <a:gd name="T12" fmla="*/ 412 w 392"/>
                    <a:gd name="T13" fmla="*/ 196 h 340"/>
                    <a:gd name="T14" fmla="*/ 437 w 392"/>
                    <a:gd name="T15" fmla="*/ 336 h 340"/>
                    <a:gd name="T16" fmla="*/ 384 w 392"/>
                    <a:gd name="T17" fmla="*/ 411 h 340"/>
                    <a:gd name="T18" fmla="*/ 276 w 392"/>
                    <a:gd name="T19" fmla="*/ 389 h 340"/>
                    <a:gd name="T20" fmla="*/ 116 w 392"/>
                    <a:gd name="T21" fmla="*/ 24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0405" name="Freeform 15"/>
                <p:cNvSpPr>
                  <a:spLocks/>
                </p:cNvSpPr>
                <p:nvPr/>
              </p:nvSpPr>
              <p:spPr bwMode="auto">
                <a:xfrm>
                  <a:off x="2464" y="1923"/>
                  <a:ext cx="146" cy="567"/>
                </a:xfrm>
                <a:custGeom>
                  <a:avLst/>
                  <a:gdLst>
                    <a:gd name="T0" fmla="*/ 15 w 151"/>
                    <a:gd name="T1" fmla="*/ 189 h 558"/>
                    <a:gd name="T2" fmla="*/ 34 w 151"/>
                    <a:gd name="T3" fmla="*/ 47 h 558"/>
                    <a:gd name="T4" fmla="*/ 50 w 151"/>
                    <a:gd name="T5" fmla="*/ 3 h 558"/>
                    <a:gd name="T6" fmla="*/ 83 w 151"/>
                    <a:gd name="T7" fmla="*/ 27 h 558"/>
                    <a:gd name="T8" fmla="*/ 105 w 151"/>
                    <a:gd name="T9" fmla="*/ 189 h 558"/>
                    <a:gd name="T10" fmla="*/ 110 w 151"/>
                    <a:gd name="T11" fmla="*/ 481 h 558"/>
                    <a:gd name="T12" fmla="*/ 73 w 151"/>
                    <a:gd name="T13" fmla="*/ 617 h 558"/>
                    <a:gd name="T14" fmla="*/ 16 w 151"/>
                    <a:gd name="T15" fmla="*/ 583 h 558"/>
                    <a:gd name="T16" fmla="*/ 0 w 151"/>
                    <a:gd name="T17" fmla="*/ 357 h 558"/>
                    <a:gd name="T18" fmla="*/ 15 w 151"/>
                    <a:gd name="T19" fmla="*/ 189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0406" name="Freeform 16"/>
                <p:cNvSpPr>
                  <a:spLocks/>
                </p:cNvSpPr>
                <p:nvPr/>
              </p:nvSpPr>
              <p:spPr bwMode="auto">
                <a:xfrm>
                  <a:off x="1910" y="1588"/>
                  <a:ext cx="389" cy="247"/>
                </a:xfrm>
                <a:custGeom>
                  <a:avLst/>
                  <a:gdLst>
                    <a:gd name="T0" fmla="*/ 167 w 392"/>
                    <a:gd name="T1" fmla="*/ 53 h 253"/>
                    <a:gd name="T2" fmla="*/ 291 w 392"/>
                    <a:gd name="T3" fmla="*/ 19 h 253"/>
                    <a:gd name="T4" fmla="*/ 343 w 392"/>
                    <a:gd name="T5" fmla="*/ 7 h 253"/>
                    <a:gd name="T6" fmla="*/ 361 w 392"/>
                    <a:gd name="T7" fmla="*/ 53 h 253"/>
                    <a:gd name="T8" fmla="*/ 309 w 392"/>
                    <a:gd name="T9" fmla="*/ 109 h 253"/>
                    <a:gd name="T10" fmla="*/ 185 w 392"/>
                    <a:gd name="T11" fmla="*/ 184 h 253"/>
                    <a:gd name="T12" fmla="*/ 37 w 392"/>
                    <a:gd name="T13" fmla="*/ 204 h 253"/>
                    <a:gd name="T14" fmla="*/ 1 w 392"/>
                    <a:gd name="T15" fmla="*/ 155 h 253"/>
                    <a:gd name="T16" fmla="*/ 43 w 392"/>
                    <a:gd name="T17" fmla="*/ 95 h 253"/>
                    <a:gd name="T18" fmla="*/ 167 w 392"/>
                    <a:gd name="T19" fmla="*/ 53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0407" name="Freeform 17"/>
                <p:cNvSpPr>
                  <a:spLocks/>
                </p:cNvSpPr>
                <p:nvPr/>
              </p:nvSpPr>
              <p:spPr bwMode="auto">
                <a:xfrm>
                  <a:off x="2094" y="861"/>
                  <a:ext cx="233" cy="378"/>
                </a:xfrm>
                <a:custGeom>
                  <a:avLst/>
                  <a:gdLst>
                    <a:gd name="T0" fmla="*/ 66 w 238"/>
                    <a:gd name="T1" fmla="*/ 229 h 386"/>
                    <a:gd name="T2" fmla="*/ 23 w 238"/>
                    <a:gd name="T3" fmla="*/ 162 h 386"/>
                    <a:gd name="T4" fmla="*/ 0 w 238"/>
                    <a:gd name="T5" fmla="*/ 80 h 386"/>
                    <a:gd name="T6" fmla="*/ 23 w 238"/>
                    <a:gd name="T7" fmla="*/ 12 h 386"/>
                    <a:gd name="T8" fmla="*/ 103 w 238"/>
                    <a:gd name="T9" fmla="*/ 24 h 386"/>
                    <a:gd name="T10" fmla="*/ 152 w 238"/>
                    <a:gd name="T11" fmla="*/ 112 h 386"/>
                    <a:gd name="T12" fmla="*/ 198 w 238"/>
                    <a:gd name="T13" fmla="*/ 259 h 386"/>
                    <a:gd name="T14" fmla="*/ 172 w 238"/>
                    <a:gd name="T15" fmla="*/ 319 h 386"/>
                    <a:gd name="T16" fmla="*/ 143 w 238"/>
                    <a:gd name="T17" fmla="*/ 300 h 386"/>
                    <a:gd name="T18" fmla="*/ 66 w 238"/>
                    <a:gd name="T19" fmla="*/ 22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grpSp>
          <p:pic>
            <p:nvPicPr>
              <p:cNvPr id="100393" name="Picture 1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4"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5" name="Picture 2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6" name="Picture 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7" name="Picture 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8" name="Picture 2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9" name="Picture 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400" name="Picture 2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0372" name="Group 26"/>
            <p:cNvGrpSpPr>
              <a:grpSpLocks/>
            </p:cNvGrpSpPr>
            <p:nvPr userDrawn="1"/>
          </p:nvGrpSpPr>
          <p:grpSpPr bwMode="auto">
            <a:xfrm>
              <a:off x="4944" y="1008"/>
              <a:ext cx="522" cy="2967"/>
              <a:chOff x="4944" y="1008"/>
              <a:chExt cx="522" cy="2967"/>
            </a:xfrm>
          </p:grpSpPr>
          <p:pic>
            <p:nvPicPr>
              <p:cNvPr id="100373" name="Picture 2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4" name="Picture 2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5" name="Picture 2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6" name="Picture 3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7" name="Picture 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8" name="Picture 3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9" name="Picture 3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0" name="Picture 3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1" name="Picture 3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2" name="Picture 3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3" name="Picture 3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4" name="Picture 3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5" name="Picture 3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6" name="Picture 4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7" name="Picture 4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8" name="Picture 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9" name="Picture 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0" name="Picture 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1" name="Picture 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0358" name="Freeform 46"/>
          <p:cNvSpPr>
            <a:spLocks/>
          </p:cNvSpPr>
          <p:nvPr/>
        </p:nvSpPr>
        <p:spPr bwMode="auto">
          <a:xfrm>
            <a:off x="7953375" y="4908550"/>
            <a:ext cx="1190625" cy="1939925"/>
          </a:xfrm>
          <a:custGeom>
            <a:avLst/>
            <a:gdLst>
              <a:gd name="T0" fmla="*/ 2147483647 w 750"/>
              <a:gd name="T1" fmla="*/ 2147483647 h 1222"/>
              <a:gd name="T2" fmla="*/ 2147483647 w 750"/>
              <a:gd name="T3" fmla="*/ 2147483647 h 1222"/>
              <a:gd name="T4" fmla="*/ 2147483647 w 750"/>
              <a:gd name="T5" fmla="*/ 2147483647 h 1222"/>
              <a:gd name="T6" fmla="*/ 2147483647 w 750"/>
              <a:gd name="T7" fmla="*/ 2147483647 h 1222"/>
              <a:gd name="T8" fmla="*/ 0 w 750"/>
              <a:gd name="T9" fmla="*/ 2147483647 h 1222"/>
              <a:gd name="T10" fmla="*/ 0 w 750"/>
              <a:gd name="T11" fmla="*/ 2147483647 h 1222"/>
              <a:gd name="T12" fmla="*/ 2147483647 w 750"/>
              <a:gd name="T13" fmla="*/ 2147483647 h 1222"/>
              <a:gd name="T14" fmla="*/ 2147483647 w 750"/>
              <a:gd name="T15" fmla="*/ 2147483647 h 1222"/>
              <a:gd name="T16" fmla="*/ 2147483647 w 750"/>
              <a:gd name="T17" fmla="*/ 2147483647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33167" name="Freeform 47"/>
          <p:cNvSpPr>
            <a:spLocks/>
          </p:cNvSpPr>
          <p:nvPr/>
        </p:nvSpPr>
        <p:spPr bwMode="auto">
          <a:xfrm>
            <a:off x="7939088" y="4857750"/>
            <a:ext cx="1219200" cy="200025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sz="2000">
              <a:solidFill>
                <a:srgbClr val="2F1311"/>
              </a:solidFill>
              <a:latin typeface="Arial" charset="0"/>
              <a:ea typeface="ＭＳ Ｐゴシック" charset="0"/>
              <a:sym typeface="Arial" charset="0"/>
            </a:endParaRPr>
          </a:p>
        </p:txBody>
      </p:sp>
      <p:sp>
        <p:nvSpPr>
          <p:cNvPr id="133168" name="Freeform 48"/>
          <p:cNvSpPr>
            <a:spLocks/>
          </p:cNvSpPr>
          <p:nvPr/>
        </p:nvSpPr>
        <p:spPr bwMode="auto">
          <a:xfrm>
            <a:off x="7927975" y="2817813"/>
            <a:ext cx="1231900" cy="4037012"/>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sz="2000">
              <a:solidFill>
                <a:srgbClr val="2F1311"/>
              </a:solidFill>
              <a:latin typeface="Arial" charset="0"/>
              <a:ea typeface="ＭＳ Ｐゴシック" charset="0"/>
              <a:sym typeface="Arial" charset="0"/>
            </a:endParaRPr>
          </a:p>
        </p:txBody>
      </p:sp>
      <p:sp>
        <p:nvSpPr>
          <p:cNvPr id="100361" name="Freeform 49" descr="kimonopat1"/>
          <p:cNvSpPr>
            <a:spLocks/>
          </p:cNvSpPr>
          <p:nvPr/>
        </p:nvSpPr>
        <p:spPr bwMode="auto">
          <a:xfrm>
            <a:off x="8010525" y="3538538"/>
            <a:ext cx="979488" cy="2184400"/>
          </a:xfrm>
          <a:custGeom>
            <a:avLst/>
            <a:gdLst>
              <a:gd name="T0" fmla="*/ 2147483647 w 617"/>
              <a:gd name="T1" fmla="*/ 2147483647 h 1376"/>
              <a:gd name="T2" fmla="*/ 2147483647 w 617"/>
              <a:gd name="T3" fmla="*/ 2147483647 h 1376"/>
              <a:gd name="T4" fmla="*/ 2147483647 w 617"/>
              <a:gd name="T5" fmla="*/ 2147483647 h 1376"/>
              <a:gd name="T6" fmla="*/ 0 w 617"/>
              <a:gd name="T7" fmla="*/ 2147483647 h 1376"/>
              <a:gd name="T8" fmla="*/ 2147483647 w 617"/>
              <a:gd name="T9" fmla="*/ 2147483647 h 1376"/>
              <a:gd name="T10" fmla="*/ 2147483647 w 617"/>
              <a:gd name="T11" fmla="*/ 2147483647 h 1376"/>
              <a:gd name="T12" fmla="*/ 2147483647 w 617"/>
              <a:gd name="T13" fmla="*/ 2147483647 h 1376"/>
              <a:gd name="T14" fmla="*/ 2147483647 w 617"/>
              <a:gd name="T15" fmla="*/ 2147483647 h 1376"/>
              <a:gd name="T16" fmla="*/ 2147483647 w 617"/>
              <a:gd name="T17" fmla="*/ 2147483647 h 1376"/>
              <a:gd name="T18" fmla="*/ 2147483647 w 617"/>
              <a:gd name="T19" fmla="*/ 2147483647 h 1376"/>
              <a:gd name="T20" fmla="*/ 2147483647 w 617"/>
              <a:gd name="T21" fmla="*/ 2147483647 h 1376"/>
              <a:gd name="T22" fmla="*/ 2147483647 w 617"/>
              <a:gd name="T23" fmla="*/ 2147483647 h 1376"/>
              <a:gd name="T24" fmla="*/ 2147483647 w 617"/>
              <a:gd name="T25" fmla="*/ 2147483647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0362" name="Freeform 50" descr="kimonopat1"/>
          <p:cNvSpPr>
            <a:spLocks/>
          </p:cNvSpPr>
          <p:nvPr/>
        </p:nvSpPr>
        <p:spPr bwMode="auto">
          <a:xfrm>
            <a:off x="8243888" y="427038"/>
            <a:ext cx="914400" cy="5048250"/>
          </a:xfrm>
          <a:custGeom>
            <a:avLst/>
            <a:gdLst>
              <a:gd name="T0" fmla="*/ 2147483647 w 576"/>
              <a:gd name="T1" fmla="*/ 2147483647 h 3180"/>
              <a:gd name="T2" fmla="*/ 2147483647 w 576"/>
              <a:gd name="T3" fmla="*/ 2147483647 h 3180"/>
              <a:gd name="T4" fmla="*/ 2147483647 w 576"/>
              <a:gd name="T5" fmla="*/ 2147483647 h 3180"/>
              <a:gd name="T6" fmla="*/ 2147483647 w 576"/>
              <a:gd name="T7" fmla="*/ 2147483647 h 3180"/>
              <a:gd name="T8" fmla="*/ 2147483647 w 576"/>
              <a:gd name="T9" fmla="*/ 2147483647 h 3180"/>
              <a:gd name="T10" fmla="*/ 2147483647 w 576"/>
              <a:gd name="T11" fmla="*/ 2147483647 h 3180"/>
              <a:gd name="T12" fmla="*/ 2147483647 w 576"/>
              <a:gd name="T13" fmla="*/ 2147483647 h 3180"/>
              <a:gd name="T14" fmla="*/ 2147483647 w 576"/>
              <a:gd name="T15" fmla="*/ 2147483647 h 3180"/>
              <a:gd name="T16" fmla="*/ 2147483647 w 576"/>
              <a:gd name="T17" fmla="*/ 2147483647 h 3180"/>
              <a:gd name="T18" fmla="*/ 2147483647 w 576"/>
              <a:gd name="T19" fmla="*/ 2147483647 h 3180"/>
              <a:gd name="T20" fmla="*/ 2147483647 w 576"/>
              <a:gd name="T21" fmla="*/ 2147483647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0363" name="Freeform 51"/>
          <p:cNvSpPr>
            <a:spLocks/>
          </p:cNvSpPr>
          <p:nvPr/>
        </p:nvSpPr>
        <p:spPr bwMode="auto">
          <a:xfrm>
            <a:off x="8250238" y="261938"/>
            <a:ext cx="909637" cy="3071812"/>
          </a:xfrm>
          <a:custGeom>
            <a:avLst/>
            <a:gdLst>
              <a:gd name="T0" fmla="*/ 2147483647 w 573"/>
              <a:gd name="T1" fmla="*/ 2147483647 h 1935"/>
              <a:gd name="T2" fmla="*/ 2147483647 w 573"/>
              <a:gd name="T3" fmla="*/ 2147483647 h 1935"/>
              <a:gd name="T4" fmla="*/ 2147483647 w 573"/>
              <a:gd name="T5" fmla="*/ 2147483647 h 1935"/>
              <a:gd name="T6" fmla="*/ 2147483647 w 573"/>
              <a:gd name="T7" fmla="*/ 2147483647 h 1935"/>
              <a:gd name="T8" fmla="*/ 2147483647 w 573"/>
              <a:gd name="T9" fmla="*/ 2147483647 h 1935"/>
              <a:gd name="T10" fmla="*/ 2147483647 w 573"/>
              <a:gd name="T11" fmla="*/ 2147483647 h 1935"/>
              <a:gd name="T12" fmla="*/ 2147483647 w 573"/>
              <a:gd name="T13" fmla="*/ 2147483647 h 1935"/>
              <a:gd name="T14" fmla="*/ 2147483647 w 573"/>
              <a:gd name="T15" fmla="*/ 2147483647 h 1935"/>
              <a:gd name="T16" fmla="*/ 2147483647 w 573"/>
              <a:gd name="T17" fmla="*/ 2147483647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0364" name="Freeform 52"/>
          <p:cNvSpPr>
            <a:spLocks/>
          </p:cNvSpPr>
          <p:nvPr/>
        </p:nvSpPr>
        <p:spPr bwMode="auto">
          <a:xfrm>
            <a:off x="7943850" y="0"/>
            <a:ext cx="576263" cy="3352800"/>
          </a:xfrm>
          <a:custGeom>
            <a:avLst/>
            <a:gdLst>
              <a:gd name="T0" fmla="*/ 0 w 363"/>
              <a:gd name="T1" fmla="*/ 2147483647 h 2112"/>
              <a:gd name="T2" fmla="*/ 2147483647 w 363"/>
              <a:gd name="T3" fmla="*/ 2147483647 h 2112"/>
              <a:gd name="T4" fmla="*/ 2147483647 w 363"/>
              <a:gd name="T5" fmla="*/ 2147483647 h 2112"/>
              <a:gd name="T6" fmla="*/ 2147483647 w 363"/>
              <a:gd name="T7" fmla="*/ 2147483647 h 2112"/>
              <a:gd name="T8" fmla="*/ 2147483647 w 363"/>
              <a:gd name="T9" fmla="*/ 0 h 2112"/>
              <a:gd name="T10" fmla="*/ 0 w 363"/>
              <a:gd name="T11" fmla="*/ 0 h 2112"/>
              <a:gd name="T12" fmla="*/ 0 w 363"/>
              <a:gd name="T13" fmla="*/ 2147483647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33173" name="Freeform 53"/>
          <p:cNvSpPr>
            <a:spLocks/>
          </p:cNvSpPr>
          <p:nvPr/>
        </p:nvSpPr>
        <p:spPr bwMode="auto">
          <a:xfrm>
            <a:off x="7943850" y="1588"/>
            <a:ext cx="300038" cy="3352800"/>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sz="2000">
              <a:solidFill>
                <a:srgbClr val="2F1311"/>
              </a:solidFill>
              <a:latin typeface="Arial" charset="0"/>
              <a:ea typeface="ＭＳ Ｐゴシック" charset="0"/>
              <a:sym typeface="Arial" charset="0"/>
            </a:endParaRPr>
          </a:p>
        </p:txBody>
      </p:sp>
      <p:sp>
        <p:nvSpPr>
          <p:cNvPr id="100366" name="Rectangle 54"/>
          <p:cNvSpPr>
            <a:spLocks noChangeArrowheads="1"/>
          </p:cNvSpPr>
          <p:nvPr/>
        </p:nvSpPr>
        <p:spPr bwMode="auto">
          <a:xfrm>
            <a:off x="7866063" y="1588"/>
            <a:ext cx="88900" cy="685800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endParaRPr kumimoji="1" lang="en-US" altLang="en-US" sz="1800">
              <a:solidFill>
                <a:srgbClr val="2F1311"/>
              </a:solidFill>
            </a:endParaRPr>
          </a:p>
        </p:txBody>
      </p:sp>
      <p:sp>
        <p:nvSpPr>
          <p:cNvPr id="133175" name="Freeform 55"/>
          <p:cNvSpPr>
            <a:spLocks/>
          </p:cNvSpPr>
          <p:nvPr/>
        </p:nvSpPr>
        <p:spPr bwMode="auto">
          <a:xfrm>
            <a:off x="7958138" y="6229350"/>
            <a:ext cx="1165225" cy="619125"/>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sz="2000">
              <a:solidFill>
                <a:srgbClr val="2F1311"/>
              </a:solidFill>
              <a:latin typeface="Arial" charset="0"/>
              <a:ea typeface="ＭＳ Ｐゴシック" charset="0"/>
              <a:sym typeface="Arial" charset="0"/>
            </a:endParaRPr>
          </a:p>
        </p:txBody>
      </p:sp>
      <p:sp>
        <p:nvSpPr>
          <p:cNvPr id="100368" name="AutoShape 56"/>
          <p:cNvSpPr>
            <a:spLocks noChangeArrowheads="1"/>
          </p:cNvSpPr>
          <p:nvPr/>
        </p:nvSpPr>
        <p:spPr bwMode="hidden">
          <a:xfrm rot="5400000">
            <a:off x="4324351" y="3316287"/>
            <a:ext cx="6858000" cy="2254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104 w 21600"/>
              <a:gd name="T13" fmla="*/ 2104 h 21600"/>
              <a:gd name="T14" fmla="*/ 19496 w 21600"/>
              <a:gd name="T15" fmla="*/ 19496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endParaRPr lang="en-GB"/>
          </a:p>
        </p:txBody>
      </p:sp>
      <p:sp>
        <p:nvSpPr>
          <p:cNvPr id="100369"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0370"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Tree>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Lst>
  <p:txStyles>
    <p:titleStyle>
      <a:lvl1pPr algn="l" rtl="0" eaLnBrk="0" fontAlgn="base" hangingPunct="0">
        <a:spcBef>
          <a:spcPct val="0"/>
        </a:spcBef>
        <a:spcAft>
          <a:spcPct val="0"/>
        </a:spcAft>
        <a:defRPr sz="4000">
          <a:solidFill>
            <a:schemeClr val="tx2"/>
          </a:solidFill>
          <a:latin typeface="+mj-lt"/>
          <a:ea typeface="MS PGothic" pitchFamily="34" charset="-128"/>
          <a:cs typeface="+mj-cs"/>
        </a:defRPr>
      </a:lvl1pPr>
      <a:lvl2pPr algn="l" rtl="0" eaLnBrk="0" fontAlgn="base" hangingPunct="0">
        <a:spcBef>
          <a:spcPct val="0"/>
        </a:spcBef>
        <a:spcAft>
          <a:spcPct val="0"/>
        </a:spcAft>
        <a:defRPr sz="4000">
          <a:solidFill>
            <a:schemeClr val="tx2"/>
          </a:solidFill>
          <a:latin typeface="Arial" charset="0"/>
          <a:ea typeface="MS PGothic" pitchFamily="34" charset="-128"/>
          <a:cs typeface="Arial" charset="0"/>
        </a:defRPr>
      </a:lvl2pPr>
      <a:lvl3pPr algn="l" rtl="0" eaLnBrk="0" fontAlgn="base" hangingPunct="0">
        <a:spcBef>
          <a:spcPct val="0"/>
        </a:spcBef>
        <a:spcAft>
          <a:spcPct val="0"/>
        </a:spcAft>
        <a:defRPr sz="4000">
          <a:solidFill>
            <a:schemeClr val="tx2"/>
          </a:solidFill>
          <a:latin typeface="Arial" charset="0"/>
          <a:ea typeface="MS PGothic" pitchFamily="34" charset="-128"/>
          <a:cs typeface="Arial" charset="0"/>
        </a:defRPr>
      </a:lvl3pPr>
      <a:lvl4pPr algn="l" rtl="0" eaLnBrk="0" fontAlgn="base" hangingPunct="0">
        <a:spcBef>
          <a:spcPct val="0"/>
        </a:spcBef>
        <a:spcAft>
          <a:spcPct val="0"/>
        </a:spcAft>
        <a:defRPr sz="4000">
          <a:solidFill>
            <a:schemeClr val="tx2"/>
          </a:solidFill>
          <a:latin typeface="Arial" charset="0"/>
          <a:ea typeface="MS PGothic" pitchFamily="34" charset="-128"/>
          <a:cs typeface="Arial" charset="0"/>
        </a:defRPr>
      </a:lvl4pPr>
      <a:lvl5pPr algn="l" rtl="0" eaLnBrk="0" fontAlgn="base" hangingPunct="0">
        <a:spcBef>
          <a:spcPct val="0"/>
        </a:spcBef>
        <a:spcAft>
          <a:spcPct val="0"/>
        </a:spcAft>
        <a:defRPr sz="4000">
          <a:solidFill>
            <a:schemeClr val="tx2"/>
          </a:solidFill>
          <a:latin typeface="Arial" charset="0"/>
          <a:ea typeface="MS PGothic" pitchFamily="34" charset="-128"/>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grpSp>
        <p:nvGrpSpPr>
          <p:cNvPr id="2050" name="Group 1"/>
          <p:cNvGrpSpPr>
            <a:grpSpLocks/>
          </p:cNvGrpSpPr>
          <p:nvPr/>
        </p:nvGrpSpPr>
        <p:grpSpPr bwMode="auto">
          <a:xfrm>
            <a:off x="0" y="0"/>
            <a:ext cx="9144000" cy="6858000"/>
            <a:chOff x="-1" y="0"/>
            <a:chExt cx="9144002" cy="6858000"/>
          </a:xfrm>
        </p:grpSpPr>
        <p:grpSp>
          <p:nvGrpSpPr>
            <p:cNvPr id="2067" name="Group 2"/>
            <p:cNvGrpSpPr>
              <a:grpSpLocks/>
            </p:cNvGrpSpPr>
            <p:nvPr/>
          </p:nvGrpSpPr>
          <p:grpSpPr bwMode="auto">
            <a:xfrm>
              <a:off x="-1" y="0"/>
              <a:ext cx="9144002" cy="6858000"/>
              <a:chOff x="-1" y="0"/>
              <a:chExt cx="9144002" cy="6858000"/>
            </a:xfrm>
          </p:grpSpPr>
          <p:sp>
            <p:nvSpPr>
              <p:cNvPr id="3075" name="AutoShape 3"/>
              <p:cNvSpPr>
                <a:spLocks/>
              </p:cNvSpPr>
              <p:nvPr/>
            </p:nvSpPr>
            <p:spPr bwMode="auto">
              <a:xfrm>
                <a:off x="-1" y="1981200"/>
                <a:ext cx="9144002" cy="1752600"/>
              </a:xfrm>
              <a:custGeom>
                <a:avLst/>
                <a:gdLst>
                  <a:gd name="T0" fmla="*/ 4572001 w 21600"/>
                  <a:gd name="T1" fmla="*/ 876300 h 21600"/>
                  <a:gd name="T2" fmla="*/ 4572001 w 21600"/>
                  <a:gd name="T3" fmla="*/ 876300 h 21600"/>
                  <a:gd name="T4" fmla="*/ 4572001 w 21600"/>
                  <a:gd name="T5" fmla="*/ 876300 h 21600"/>
                  <a:gd name="T6" fmla="*/ 4572001 w 21600"/>
                  <a:gd name="T7" fmla="*/ 8763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3076" name="AutoShape 4" descr="Cacback.png"/>
              <p:cNvSpPr>
                <a:spLocks/>
              </p:cNvSpPr>
              <p:nvPr/>
            </p:nvSpPr>
            <p:spPr bwMode="auto">
              <a:xfrm>
                <a:off x="0" y="0"/>
                <a:ext cx="1776413" cy="6858000"/>
              </a:xfrm>
              <a:custGeom>
                <a:avLst/>
                <a:gdLst>
                  <a:gd name="T0" fmla="*/ 888207 w 21600"/>
                  <a:gd name="T1" fmla="*/ 3429000 h 21600"/>
                  <a:gd name="T2" fmla="*/ 888207 w 21600"/>
                  <a:gd name="T3" fmla="*/ 3429000 h 21600"/>
                  <a:gd name="T4" fmla="*/ 888207 w 21600"/>
                  <a:gd name="T5" fmla="*/ 3429000 h 21600"/>
                  <a:gd name="T6" fmla="*/ 888207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sp>
          <p:nvSpPr>
            <p:cNvPr id="3077" name="AutoShape 5"/>
            <p:cNvSpPr>
              <a:spLocks/>
            </p:cNvSpPr>
            <p:nvPr/>
          </p:nvSpPr>
          <p:spPr bwMode="auto">
            <a:xfrm>
              <a:off x="1295400" y="4114800"/>
              <a:ext cx="1112838" cy="2743200"/>
            </a:xfrm>
            <a:custGeom>
              <a:avLst/>
              <a:gdLst>
                <a:gd name="T0" fmla="*/ 556419 w 21600"/>
                <a:gd name="T1" fmla="*/ 1371600 h 21600"/>
                <a:gd name="T2" fmla="*/ 556419 w 21600"/>
                <a:gd name="T3" fmla="*/ 1371600 h 21600"/>
                <a:gd name="T4" fmla="*/ 556419 w 21600"/>
                <a:gd name="T5" fmla="*/ 1371600 h 21600"/>
                <a:gd name="T6" fmla="*/ 556419 w 21600"/>
                <a:gd name="T7" fmla="*/ 13716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grpSp>
        <p:nvGrpSpPr>
          <p:cNvPr id="2051" name="Group 6"/>
          <p:cNvGrpSpPr>
            <a:grpSpLocks/>
          </p:cNvGrpSpPr>
          <p:nvPr/>
        </p:nvGrpSpPr>
        <p:grpSpPr bwMode="auto">
          <a:xfrm>
            <a:off x="120650" y="1179513"/>
            <a:ext cx="7916863" cy="1666875"/>
            <a:chOff x="0" y="-1"/>
            <a:chExt cx="7917000" cy="1667505"/>
          </a:xfrm>
        </p:grpSpPr>
        <p:sp>
          <p:nvSpPr>
            <p:cNvPr id="3079" name="AutoShape 7"/>
            <p:cNvSpPr>
              <a:spLocks/>
            </p:cNvSpPr>
            <p:nvPr/>
          </p:nvSpPr>
          <p:spPr bwMode="auto">
            <a:xfrm rot="-507431">
              <a:off x="11546" y="1154968"/>
              <a:ext cx="1547850" cy="271464"/>
            </a:xfrm>
            <a:custGeom>
              <a:avLst/>
              <a:gdLst>
                <a:gd name="T0" fmla="*/ 773886 w 19887"/>
                <a:gd name="T1" fmla="*/ 135732 h 21474"/>
                <a:gd name="T2" fmla="*/ 773886 w 19887"/>
                <a:gd name="T3" fmla="*/ 135732 h 21474"/>
                <a:gd name="T4" fmla="*/ 773886 w 19887"/>
                <a:gd name="T5" fmla="*/ 135732 h 21474"/>
                <a:gd name="T6" fmla="*/ 773886 w 19887"/>
                <a:gd name="T7" fmla="*/ 135732 h 214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87" h="21474">
                  <a:moveTo>
                    <a:pt x="19887" y="0"/>
                  </a:moveTo>
                  <a:cubicBezTo>
                    <a:pt x="9362" y="5651"/>
                    <a:pt x="4222" y="14065"/>
                    <a:pt x="1285" y="18083"/>
                  </a:cubicBezTo>
                  <a:cubicBezTo>
                    <a:pt x="-1713" y="21600"/>
                    <a:pt x="1407" y="18460"/>
                    <a:pt x="1897" y="21474"/>
                  </a:cubicBezTo>
                  <a:cubicBezTo>
                    <a:pt x="4997" y="18962"/>
                    <a:pt x="5201" y="12432"/>
                    <a:pt x="19887" y="3013"/>
                  </a:cubicBezTo>
                  <a:cubicBezTo>
                    <a:pt x="19887" y="3013"/>
                    <a:pt x="19887" y="0"/>
                    <a:pt x="19887" y="0"/>
                  </a:cubicBezTo>
                  <a:close/>
                </a:path>
              </a:pathLst>
            </a:custGeom>
            <a:gradFill rotWithShape="0">
              <a:gsLst>
                <a:gs pos="0">
                  <a:srgbClr val="F5EBC1"/>
                </a:gs>
                <a:gs pos="100000">
                  <a:srgbClr val="006600"/>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3080" name="AutoShape 8"/>
            <p:cNvSpPr>
              <a:spLocks/>
            </p:cNvSpPr>
            <p:nvPr/>
          </p:nvSpPr>
          <p:spPr bwMode="auto">
            <a:xfrm rot="-507431">
              <a:off x="1760079" y="446809"/>
              <a:ext cx="6133360" cy="773885"/>
            </a:xfrm>
            <a:custGeom>
              <a:avLst/>
              <a:gdLst>
                <a:gd name="T0" fmla="*/ 3066680 w 20246"/>
                <a:gd name="T1" fmla="*/ 613172 h 16714"/>
                <a:gd name="T2" fmla="*/ 3066680 w 20246"/>
                <a:gd name="T3" fmla="*/ 613172 h 16714"/>
                <a:gd name="T4" fmla="*/ 3066680 w 20246"/>
                <a:gd name="T5" fmla="*/ 613172 h 16714"/>
                <a:gd name="T6" fmla="*/ 3066680 w 20246"/>
                <a:gd name="T7" fmla="*/ 613172 h 167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46" h="16714">
                  <a:moveTo>
                    <a:pt x="0" y="2108"/>
                  </a:moveTo>
                  <a:cubicBezTo>
                    <a:pt x="1336" y="1902"/>
                    <a:pt x="8834" y="-4886"/>
                    <a:pt x="18571" y="7045"/>
                  </a:cubicBezTo>
                  <a:cubicBezTo>
                    <a:pt x="21600" y="11022"/>
                    <a:pt x="19671" y="16165"/>
                    <a:pt x="19283" y="16713"/>
                  </a:cubicBezTo>
                  <a:cubicBezTo>
                    <a:pt x="19283" y="16713"/>
                    <a:pt x="19084" y="16576"/>
                    <a:pt x="18948" y="16508"/>
                  </a:cubicBezTo>
                  <a:cubicBezTo>
                    <a:pt x="19273" y="16096"/>
                    <a:pt x="21579" y="11845"/>
                    <a:pt x="18518" y="7731"/>
                  </a:cubicBezTo>
                  <a:cubicBezTo>
                    <a:pt x="10632" y="-1526"/>
                    <a:pt x="3647" y="462"/>
                    <a:pt x="89" y="3034"/>
                  </a:cubicBezTo>
                  <a:cubicBezTo>
                    <a:pt x="89" y="3034"/>
                    <a:pt x="0" y="2108"/>
                    <a:pt x="0" y="2108"/>
                  </a:cubicBezTo>
                  <a:close/>
                </a:path>
              </a:pathLst>
            </a:custGeom>
            <a:solidFill>
              <a:srgbClr val="0066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2057" name="Group 9"/>
            <p:cNvGrpSpPr>
              <a:grpSpLocks/>
            </p:cNvGrpSpPr>
            <p:nvPr/>
          </p:nvGrpSpPr>
          <p:grpSpPr bwMode="auto">
            <a:xfrm>
              <a:off x="1479274" y="801225"/>
              <a:ext cx="457201" cy="457201"/>
              <a:chOff x="0" y="0"/>
              <a:chExt cx="457200" cy="457200"/>
            </a:xfrm>
          </p:grpSpPr>
          <p:sp>
            <p:nvSpPr>
              <p:cNvPr id="3082" name="AutoShape 10"/>
              <p:cNvSpPr>
                <a:spLocks/>
              </p:cNvSpPr>
              <p:nvPr/>
            </p:nvSpPr>
            <p:spPr bwMode="auto">
              <a:xfrm>
                <a:off x="0" y="0"/>
                <a:ext cx="457200" cy="457200"/>
              </a:xfrm>
              <a:custGeom>
                <a:avLst/>
                <a:gdLst>
                  <a:gd name="T0" fmla="*/ 228588 w 19679"/>
                  <a:gd name="T1" fmla="*/ 250915 h 19679"/>
                  <a:gd name="T2" fmla="*/ 228588 w 19679"/>
                  <a:gd name="T3" fmla="*/ 250915 h 19679"/>
                  <a:gd name="T4" fmla="*/ 228588 w 19679"/>
                  <a:gd name="T5" fmla="*/ 250915 h 19679"/>
                  <a:gd name="T6" fmla="*/ 228588 w 19679"/>
                  <a:gd name="T7" fmla="*/ 25091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660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3083" name="AutoShape 11"/>
              <p:cNvSpPr>
                <a:spLocks/>
              </p:cNvSpPr>
              <p:nvPr/>
            </p:nvSpPr>
            <p:spPr bwMode="auto">
              <a:xfrm>
                <a:off x="228600" y="121443"/>
                <a:ext cx="111919"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3084" name="AutoShape 12"/>
              <p:cNvSpPr>
                <a:spLocks/>
              </p:cNvSpPr>
              <p:nvPr/>
            </p:nvSpPr>
            <p:spPr bwMode="auto">
              <a:xfrm>
                <a:off x="71437" y="57150"/>
                <a:ext cx="111920" cy="114300"/>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3085" name="AutoShape 13"/>
              <p:cNvSpPr>
                <a:spLocks/>
              </p:cNvSpPr>
              <p:nvPr/>
            </p:nvSpPr>
            <p:spPr bwMode="auto">
              <a:xfrm>
                <a:off x="71437" y="185737"/>
                <a:ext cx="111920"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3086" name="AutoShape 14"/>
              <p:cNvSpPr>
                <a:spLocks/>
              </p:cNvSpPr>
              <p:nvPr/>
            </p:nvSpPr>
            <p:spPr bwMode="auto">
              <a:xfrm>
                <a:off x="178593" y="228600"/>
                <a:ext cx="111920" cy="114300"/>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3087" name="AutoShape 15"/>
              <p:cNvSpPr>
                <a:spLocks/>
              </p:cNvSpPr>
              <p:nvPr/>
            </p:nvSpPr>
            <p:spPr bwMode="auto">
              <a:xfrm>
                <a:off x="321468" y="214312"/>
                <a:ext cx="111920"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3088" name="AutoShape 16"/>
              <p:cNvSpPr>
                <a:spLocks/>
              </p:cNvSpPr>
              <p:nvPr/>
            </p:nvSpPr>
            <p:spPr bwMode="auto">
              <a:xfrm>
                <a:off x="207168" y="321468"/>
                <a:ext cx="111920"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3089" name="AutoShape 17"/>
              <p:cNvSpPr>
                <a:spLocks/>
              </p:cNvSpPr>
              <p:nvPr/>
            </p:nvSpPr>
            <p:spPr bwMode="auto">
              <a:xfrm>
                <a:off x="71437" y="300037"/>
                <a:ext cx="111920"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3090" name="AutoShape 18"/>
              <p:cNvSpPr>
                <a:spLocks/>
              </p:cNvSpPr>
              <p:nvPr/>
            </p:nvSpPr>
            <p:spPr bwMode="auto">
              <a:xfrm>
                <a:off x="200025" y="7143"/>
                <a:ext cx="111919"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grpSp>
      <p:sp>
        <p:nvSpPr>
          <p:cNvPr id="3091" name="Rectangle 19"/>
          <p:cNvSpPr>
            <a:spLocks noGrp="1"/>
          </p:cNvSpPr>
          <p:nvPr>
            <p:ph type="title"/>
          </p:nvPr>
        </p:nvSpPr>
        <p:spPr bwMode="auto">
          <a:xfrm>
            <a:off x="1828800" y="1600200"/>
            <a:ext cx="7315200" cy="2665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3092" name="Rectangle 20"/>
          <p:cNvSpPr>
            <a:spLocks noGrp="1"/>
          </p:cNvSpPr>
          <p:nvPr>
            <p:ph type="body" idx="1"/>
          </p:nvPr>
        </p:nvSpPr>
        <p:spPr bwMode="auto">
          <a:xfrm>
            <a:off x="1371600" y="4267200"/>
            <a:ext cx="6400800" cy="25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
        <p:nvSpPr>
          <p:cNvPr id="3093" name="Rectangle 21"/>
          <p:cNvSpPr>
            <a:spLocks noGrp="1"/>
          </p:cNvSpPr>
          <p:nvPr>
            <p:ph type="sldNum" sz="quarter" idx="2"/>
          </p:nvPr>
        </p:nvSpPr>
        <p:spPr bwMode="auto">
          <a:xfrm>
            <a:off x="7086600" y="6248400"/>
            <a:ext cx="19050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a:defRPr/>
            </a:lvl1pPr>
          </a:lstStyle>
          <a:p>
            <a:fld id="{755D0F28-6DD9-482F-953B-FD8849D4A65D}" type="slidenum">
              <a:rPr lang="en-US" altLang="en-US"/>
              <a:pPr/>
              <a:t>‹#›</a:t>
            </a:fld>
            <a:endParaRPr lang="en-US" altLang="en-US" sz="1400">
              <a:latin typeface="Arial Narrow" pitchFamily="34" charset="0"/>
              <a:sym typeface="Arial Narrow" pitchFamily="34" charset="0"/>
            </a:endParaRPr>
          </a:p>
        </p:txBody>
      </p:sp>
    </p:spTree>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hangingPunct="1">
              <a:defRPr sz="1400"/>
            </a:lvl1pPr>
          </a:lstStyle>
          <a:p>
            <a:endParaRPr lang="en-US" alt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400"/>
            </a:lvl1pPr>
          </a:lstStyle>
          <a:p>
            <a:endParaRPr lang="en-US" alt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400"/>
            </a:lvl1pPr>
          </a:lstStyle>
          <a:p>
            <a:fld id="{C4FE3F8B-F3B5-44E8-AFB9-47B603D3A56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 id="2147484287" r:id="rId7"/>
    <p:sldLayoutId id="2147484288" r:id="rId8"/>
    <p:sldLayoutId id="2147484289" r:id="rId9"/>
    <p:sldLayoutId id="2147484290" r:id="rId10"/>
    <p:sldLayoutId id="214748429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grpSp>
      </p:grpSp>
    </p:spTree>
    <p:extLst>
      <p:ext uri="{BB962C8B-B14F-4D97-AF65-F5344CB8AC3E}">
        <p14:creationId xmlns:p14="http://schemas.microsoft.com/office/powerpoint/2010/main" val="2561115568"/>
      </p:ext>
    </p:extLst>
  </p:cSld>
  <p:clrMap bg1="dk2" tx1="lt1" bg2="dk1" tx2="lt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1197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0">
                <a:solidFill>
                  <a:schemeClr val="tx1"/>
                </a:solidFill>
                <a:effectLst/>
                <a:latin typeface="+mn-lt"/>
                <a:ea typeface="+mn-ea"/>
                <a:cs typeface="+mn-cs"/>
              </a:defRPr>
            </a:lvl1pPr>
          </a:lstStyle>
          <a:p>
            <a:pPr hangingPunct="1">
              <a:defRPr/>
            </a:pPr>
            <a:endParaRPr lang="en-US">
              <a:solidFill>
                <a:srgbClr val="000000"/>
              </a:solidFill>
            </a:endParaRPr>
          </a:p>
        </p:txBody>
      </p:sp>
      <p:sp>
        <p:nvSpPr>
          <p:cNvPr id="21197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0">
                <a:solidFill>
                  <a:schemeClr val="tx1"/>
                </a:solidFill>
                <a:effectLst/>
                <a:latin typeface="+mn-lt"/>
                <a:ea typeface="+mn-ea"/>
                <a:cs typeface="+mn-cs"/>
              </a:defRPr>
            </a:lvl1pPr>
          </a:lstStyle>
          <a:p>
            <a:pPr hangingPunct="1">
              <a:defRPr/>
            </a:pPr>
            <a:endParaRPr lang="en-US">
              <a:solidFill>
                <a:srgbClr val="000000"/>
              </a:solidFill>
            </a:endParaRPr>
          </a:p>
        </p:txBody>
      </p:sp>
      <p:sp>
        <p:nvSpPr>
          <p:cNvPr id="21197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0">
                <a:solidFill>
                  <a:schemeClr val="tx1"/>
                </a:solidFill>
                <a:latin typeface="Times New Roman" charset="0"/>
              </a:defRPr>
            </a:lvl1pPr>
          </a:lstStyle>
          <a:p>
            <a:pPr hangingPunct="1">
              <a:defRPr/>
            </a:pPr>
            <a:fld id="{86A960E2-6D61-4245-8688-7C4703469621}" type="slidenum">
              <a:rPr lang="en-US">
                <a:solidFill>
                  <a:srgbClr val="000000"/>
                </a:solidFill>
                <a:ea typeface="ＭＳ Ｐゴシック" charset="0"/>
              </a:rPr>
              <a:pPr hangingPunct="1">
                <a:defRPr/>
              </a:pPr>
              <a:t>‹#›</a:t>
            </a:fld>
            <a:endParaRPr lang="en-US">
              <a:solidFill>
                <a:srgbClr val="000000"/>
              </a:solidFill>
              <a:ea typeface="ＭＳ Ｐゴシック" charset="0"/>
            </a:endParaRPr>
          </a:p>
        </p:txBody>
      </p:sp>
      <p:pic>
        <p:nvPicPr>
          <p:cNvPr id="40966"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0248438"/>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5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Calibri"/>
                <a:ea typeface="+mn-ea"/>
                <a:cs typeface="+mn-cs"/>
              </a:defRPr>
            </a:lvl1pPr>
          </a:lstStyle>
          <a:p>
            <a:pPr hangingPunct="1">
              <a:defRPr/>
            </a:pPr>
            <a:fld id="{524085BD-75F7-0D40-868F-5B9E5C37E2B0}" type="datetimeFigureOut">
              <a:rPr lang="en-SG"/>
              <a:pPr hangingPunct="1">
                <a:defRPr/>
              </a:pPr>
              <a:t>11/7/20</a:t>
            </a:fld>
            <a:endParaRPr lang="en-S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Calibri"/>
                <a:ea typeface="+mn-ea"/>
                <a:cs typeface="+mn-cs"/>
              </a:defRPr>
            </a:lvl1pPr>
          </a:lstStyle>
          <a:p>
            <a:pPr hangingPunct="1">
              <a:defRPr/>
            </a:pPr>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Calibri"/>
                <a:ea typeface="+mn-ea"/>
                <a:cs typeface="+mn-cs"/>
              </a:defRPr>
            </a:lvl1pPr>
          </a:lstStyle>
          <a:p>
            <a:pPr hangingPunct="1">
              <a:defRPr/>
            </a:pPr>
            <a:fld id="{FA6E8C11-5E5E-7D43-9B74-34B625F440D9}" type="slidenum">
              <a:rPr lang="en-SG"/>
              <a:pPr hangingPunct="1">
                <a:defRPr/>
              </a:pPr>
              <a:t>‹#›</a:t>
            </a:fld>
            <a:endParaRPr lang="en-SG"/>
          </a:p>
        </p:txBody>
      </p:sp>
    </p:spTree>
    <p:extLst>
      <p:ext uri="{BB962C8B-B14F-4D97-AF65-F5344CB8AC3E}">
        <p14:creationId xmlns:p14="http://schemas.microsoft.com/office/powerpoint/2010/main" val="1365366297"/>
      </p:ext>
    </p:extLst>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cs typeface="Arial" charset="0"/>
              </a:defRPr>
            </a:lvl1pPr>
          </a:lstStyle>
          <a:p>
            <a:pPr hangingPunct="1">
              <a:defRPr/>
            </a:pPr>
            <a:endParaRPr lang="en-GB">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smtClean="0">
                <a:cs typeface="Arial" charset="0"/>
              </a:defRPr>
            </a:lvl1pPr>
          </a:lstStyle>
          <a:p>
            <a:pPr hangingPunct="1">
              <a:defRPr/>
            </a:pPr>
            <a:endParaRPr lang="en-GB">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cs typeface="Arial" charset="0"/>
              </a:defRPr>
            </a:lvl1pPr>
          </a:lstStyle>
          <a:p>
            <a:pPr hangingPunct="1">
              <a:defRPr/>
            </a:pPr>
            <a:fld id="{54718E3E-1EE6-C34C-9932-D3776CC09F99}" type="slidenum">
              <a:rPr lang="en-GB">
                <a:latin typeface="Arial" charset="0"/>
                <a:ea typeface="ＭＳ Ｐゴシック" charset="0"/>
              </a:rPr>
              <a:pPr hangingPunct="1">
                <a:defRPr/>
              </a:pPr>
              <a:t>‹#›</a:t>
            </a:fld>
            <a:endParaRPr lang="en-GB">
              <a:latin typeface="Arial" charset="0"/>
              <a:ea typeface="ＭＳ Ｐゴシック" charset="0"/>
            </a:endParaRPr>
          </a:p>
        </p:txBody>
      </p:sp>
    </p:spTree>
    <p:extLst>
      <p:ext uri="{BB962C8B-B14F-4D97-AF65-F5344CB8AC3E}">
        <p14:creationId xmlns:p14="http://schemas.microsoft.com/office/powerpoint/2010/main" val="1629312937"/>
      </p:ext>
    </p:extLst>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hangingPunct="1"/>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hangingPunct="1"/>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hangingPunct="1"/>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hangingPunct="1">
              <a:defRPr/>
            </a:pPr>
            <a:fld id="{61F442D0-A11F-2640-8129-5D1BEF7A3C1E}" type="slidenum">
              <a:rPr lang="en-US"/>
              <a:pPr hangingPunct="1">
                <a:defRPr/>
              </a:pPr>
              <a:t>‹#›</a:t>
            </a:fld>
            <a:endParaRPr lang="en-US"/>
          </a:p>
        </p:txBody>
      </p:sp>
    </p:spTree>
    <p:extLst>
      <p:ext uri="{BB962C8B-B14F-4D97-AF65-F5344CB8AC3E}">
        <p14:creationId xmlns:p14="http://schemas.microsoft.com/office/powerpoint/2010/main" val="3768386115"/>
      </p:ext>
    </p:extLst>
  </p:cSld>
  <p:clrMap bg1="dk2" tx1="lt1" bg2="dk1" tx2="lt2" accent1="accent1" accent2="accent2" accent3="accent3" accent4="accent4" accent5="accent5" accent6="accent6" hlink="hlink" folHlink="folHlink"/>
  <p:sldLayoutIdLst>
    <p:sldLayoutId id="2147484352" r:id="rId1"/>
    <p:sldLayoutId id="2147484353" r:id="rId2"/>
    <p:sldLayoutId id="2147484354" r:id="rId3"/>
    <p:sldLayoutId id="2147484355" r:id="rId4"/>
    <p:sldLayoutId id="2147484356" r:id="rId5"/>
    <p:sldLayoutId id="2147484357" r:id="rId6"/>
    <p:sldLayoutId id="2147484358" r:id="rId7"/>
    <p:sldLayoutId id="2147484359" r:id="rId8"/>
    <p:sldLayoutId id="2147484360" r:id="rId9"/>
    <p:sldLayoutId id="2147484361" r:id="rId10"/>
    <p:sldLayoutId id="214748436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739893847"/>
      </p:ext>
    </p:extLst>
  </p:cSld>
  <p:clrMap bg1="lt1" tx1="dk1" bg2="lt2" tx2="dk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449504050"/>
      </p:ext>
    </p:extLst>
  </p:cSld>
  <p:clrMap bg1="lt1" tx1="dk1" bg2="lt2" tx2="dk2" accent1="accent1" accent2="accent2" accent3="accent3" accent4="accent4" accent5="accent5" accent6="accent6" hlink="hlink" folHlink="folHlink"/>
  <p:sldLayoutIdLst>
    <p:sldLayoutId id="2147484444" r:id="rId1"/>
    <p:sldLayoutId id="2147484445" r:id="rId2"/>
    <p:sldLayoutId id="2147484446" r:id="rId3"/>
    <p:sldLayoutId id="2147484447" r:id="rId4"/>
    <p:sldLayoutId id="2147484448" r:id="rId5"/>
    <p:sldLayoutId id="2147484449" r:id="rId6"/>
    <p:sldLayoutId id="2147484450" r:id="rId7"/>
    <p:sldLayoutId id="2147484451" r:id="rId8"/>
    <p:sldLayoutId id="2147484452" r:id="rId9"/>
    <p:sldLayoutId id="2147484453" r:id="rId10"/>
    <p:sldLayoutId id="214748445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4121045101"/>
      </p:ext>
    </p:extLst>
  </p:cSld>
  <p:clrMap bg1="lt1" tx1="dk1" bg2="lt2" tx2="dk2" accent1="accent1" accent2="accent2" accent3="accent3" accent4="accent4" accent5="accent5" accent6="accent6" hlink="hlink" folHlink="folHlink"/>
  <p:sldLayoutIdLst>
    <p:sldLayoutId id="2147484456" r:id="rId1"/>
    <p:sldLayoutId id="2147484457" r:id="rId2"/>
    <p:sldLayoutId id="2147484458" r:id="rId3"/>
    <p:sldLayoutId id="2147484459" r:id="rId4"/>
    <p:sldLayoutId id="2147484460" r:id="rId5"/>
    <p:sldLayoutId id="2147484461" r:id="rId6"/>
    <p:sldLayoutId id="2147484462" r:id="rId7"/>
    <p:sldLayoutId id="2147484463" r:id="rId8"/>
    <p:sldLayoutId id="2147484464" r:id="rId9"/>
    <p:sldLayoutId id="2147484465" r:id="rId10"/>
    <p:sldLayoutId id="214748446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2527575674"/>
      </p:ext>
    </p:extLst>
  </p:cSld>
  <p:clrMap bg1="lt1" tx1="dk1" bg2="lt2" tx2="dk2" accent1="accent1" accent2="accent2" accent3="accent3" accent4="accent4" accent5="accent5" accent6="accent6" hlink="hlink" folHlink="folHlink"/>
  <p:sldLayoutIdLst>
    <p:sldLayoutId id="2147484468" r:id="rId1"/>
    <p:sldLayoutId id="2147484469" r:id="rId2"/>
    <p:sldLayoutId id="2147484470" r:id="rId3"/>
    <p:sldLayoutId id="2147484471" r:id="rId4"/>
    <p:sldLayoutId id="2147484472" r:id="rId5"/>
    <p:sldLayoutId id="2147484473" r:id="rId6"/>
    <p:sldLayoutId id="2147484474" r:id="rId7"/>
    <p:sldLayoutId id="2147484475" r:id="rId8"/>
    <p:sldLayoutId id="2147484476" r:id="rId9"/>
    <p:sldLayoutId id="2147484477" r:id="rId10"/>
    <p:sldLayoutId id="214748447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C900CB"/>
        </a:solidFill>
        <a:effectLst/>
      </p:bgPr>
    </p:bg>
    <p:spTree>
      <p:nvGrpSpPr>
        <p:cNvPr id="1" name=""/>
        <p:cNvGrpSpPr/>
        <p:nvPr/>
      </p:nvGrpSpPr>
      <p:grpSpPr>
        <a:xfrm>
          <a:off x="0" y="0"/>
          <a:ext cx="0" cy="0"/>
          <a:chOff x="0" y="0"/>
          <a:chExt cx="0" cy="0"/>
        </a:xfrm>
      </p:grpSpPr>
      <p:grpSp>
        <p:nvGrpSpPr>
          <p:cNvPr id="3074" name="Group 1"/>
          <p:cNvGrpSpPr>
            <a:grpSpLocks/>
          </p:cNvGrpSpPr>
          <p:nvPr/>
        </p:nvGrpSpPr>
        <p:grpSpPr bwMode="auto">
          <a:xfrm>
            <a:off x="3175" y="4267200"/>
            <a:ext cx="9140825" cy="2590800"/>
            <a:chOff x="0" y="0"/>
            <a:chExt cx="9140826" cy="2590801"/>
          </a:xfrm>
        </p:grpSpPr>
        <p:sp>
          <p:nvSpPr>
            <p:cNvPr id="4098" name="AutoShape 2"/>
            <p:cNvSpPr>
              <a:spLocks/>
            </p:cNvSpPr>
            <p:nvPr/>
          </p:nvSpPr>
          <p:spPr bwMode="auto">
            <a:xfrm>
              <a:off x="0" y="0"/>
              <a:ext cx="9140826" cy="2590801"/>
            </a:xfrm>
            <a:custGeom>
              <a:avLst/>
              <a:gdLst>
                <a:gd name="T0" fmla="*/ 4570413 w 21600"/>
                <a:gd name="T1" fmla="*/ 1295401 h 21600"/>
                <a:gd name="T2" fmla="*/ 4570413 w 21600"/>
                <a:gd name="T3" fmla="*/ 1295401 h 21600"/>
                <a:gd name="T4" fmla="*/ 4570413 w 21600"/>
                <a:gd name="T5" fmla="*/ 1295401 h 21600"/>
                <a:gd name="T6" fmla="*/ 4570413 w 21600"/>
                <a:gd name="T7" fmla="*/ 12954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600"/>
                  </a:moveTo>
                  <a:lnTo>
                    <a:pt x="0" y="21600"/>
                  </a:lnTo>
                  <a:lnTo>
                    <a:pt x="0" y="0"/>
                  </a:lnTo>
                  <a:lnTo>
                    <a:pt x="21600" y="0"/>
                  </a:lnTo>
                  <a:lnTo>
                    <a:pt x="21600" y="21600"/>
                  </a:lnTo>
                  <a:close/>
                </a:path>
              </a:pathLst>
            </a:custGeom>
            <a:gradFill rotWithShape="0">
              <a:gsLst>
                <a:gs pos="0">
                  <a:srgbClr val="C900CB"/>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grpSp>
          <p:nvGrpSpPr>
            <p:cNvPr id="3079" name="Group 3"/>
            <p:cNvGrpSpPr>
              <a:grpSpLocks/>
            </p:cNvGrpSpPr>
            <p:nvPr/>
          </p:nvGrpSpPr>
          <p:grpSpPr bwMode="auto">
            <a:xfrm>
              <a:off x="2816225" y="533400"/>
              <a:ext cx="6237288" cy="2047875"/>
              <a:chOff x="0" y="0"/>
              <a:chExt cx="6237288" cy="2047875"/>
            </a:xfrm>
          </p:grpSpPr>
          <p:grpSp>
            <p:nvGrpSpPr>
              <p:cNvPr id="3080" name="Group 4"/>
              <p:cNvGrpSpPr>
                <a:grpSpLocks/>
              </p:cNvGrpSpPr>
              <p:nvPr/>
            </p:nvGrpSpPr>
            <p:grpSpPr bwMode="auto">
              <a:xfrm>
                <a:off x="781050" y="1444625"/>
                <a:ext cx="1012825" cy="598488"/>
                <a:chOff x="0" y="0"/>
                <a:chExt cx="1012825" cy="598488"/>
              </a:xfrm>
            </p:grpSpPr>
            <p:sp>
              <p:nvSpPr>
                <p:cNvPr id="4101" name="AutoShape 5"/>
                <p:cNvSpPr>
                  <a:spLocks/>
                </p:cNvSpPr>
                <p:nvPr/>
              </p:nvSpPr>
              <p:spPr bwMode="auto">
                <a:xfrm>
                  <a:off x="0" y="0"/>
                  <a:ext cx="1012825" cy="598488"/>
                </a:xfrm>
                <a:custGeom>
                  <a:avLst/>
                  <a:gdLst>
                    <a:gd name="T0" fmla="*/ 506387 w 19679"/>
                    <a:gd name="T1" fmla="*/ 328455 h 19679"/>
                    <a:gd name="T2" fmla="*/ 506387 w 19679"/>
                    <a:gd name="T3" fmla="*/ 328455 h 19679"/>
                    <a:gd name="T4" fmla="*/ 506387 w 19679"/>
                    <a:gd name="T5" fmla="*/ 328455 h 19679"/>
                    <a:gd name="T6" fmla="*/ 506387 w 19679"/>
                    <a:gd name="T7" fmla="*/ 32845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77C8"/>
                    </a:gs>
                    <a:gs pos="100000">
                      <a:srgbClr val="0088E4"/>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02" name="AutoShape 6"/>
                <p:cNvSpPr>
                  <a:spLocks/>
                </p:cNvSpPr>
                <p:nvPr/>
              </p:nvSpPr>
              <p:spPr bwMode="auto">
                <a:xfrm>
                  <a:off x="73025" y="38100"/>
                  <a:ext cx="862013" cy="527050"/>
                </a:xfrm>
                <a:custGeom>
                  <a:avLst/>
                  <a:gdLst>
                    <a:gd name="T0" fmla="*/ 430985 w 19679"/>
                    <a:gd name="T1" fmla="*/ 289249 h 19679"/>
                    <a:gd name="T2" fmla="*/ 430985 w 19679"/>
                    <a:gd name="T3" fmla="*/ 289249 h 19679"/>
                    <a:gd name="T4" fmla="*/ 430985 w 19679"/>
                    <a:gd name="T5" fmla="*/ 289249 h 19679"/>
                    <a:gd name="T6" fmla="*/ 430985 w 19679"/>
                    <a:gd name="T7" fmla="*/ 28924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88E4"/>
                    </a:gs>
                    <a:gs pos="100000">
                      <a:srgbClr val="0077C8"/>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03" name="AutoShape 7"/>
                <p:cNvSpPr>
                  <a:spLocks/>
                </p:cNvSpPr>
                <p:nvPr/>
              </p:nvSpPr>
              <p:spPr bwMode="auto">
                <a:xfrm>
                  <a:off x="115887" y="71437"/>
                  <a:ext cx="795339" cy="474663"/>
                </a:xfrm>
                <a:custGeom>
                  <a:avLst/>
                  <a:gdLst>
                    <a:gd name="T0" fmla="*/ 397649 w 19679"/>
                    <a:gd name="T1" fmla="*/ 260499 h 19679"/>
                    <a:gd name="T2" fmla="*/ 397649 w 19679"/>
                    <a:gd name="T3" fmla="*/ 260499 h 19679"/>
                    <a:gd name="T4" fmla="*/ 397649 w 19679"/>
                    <a:gd name="T5" fmla="*/ 260499 h 19679"/>
                    <a:gd name="T6" fmla="*/ 397649 w 19679"/>
                    <a:gd name="T7" fmla="*/ 26049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7BCF"/>
                    </a:gs>
                    <a:gs pos="100000">
                      <a:srgbClr val="0088E4"/>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04" name="AutoShape 8"/>
                <p:cNvSpPr>
                  <a:spLocks/>
                </p:cNvSpPr>
                <p:nvPr/>
              </p:nvSpPr>
              <p:spPr bwMode="auto">
                <a:xfrm>
                  <a:off x="158750" y="100012"/>
                  <a:ext cx="704850" cy="409576"/>
                </a:xfrm>
                <a:custGeom>
                  <a:avLst/>
                  <a:gdLst>
                    <a:gd name="T0" fmla="*/ 352407 w 19679"/>
                    <a:gd name="T1" fmla="*/ 224779 h 19679"/>
                    <a:gd name="T2" fmla="*/ 352407 w 19679"/>
                    <a:gd name="T3" fmla="*/ 224779 h 19679"/>
                    <a:gd name="T4" fmla="*/ 352407 w 19679"/>
                    <a:gd name="T5" fmla="*/ 224779 h 19679"/>
                    <a:gd name="T6" fmla="*/ 352407 w 19679"/>
                    <a:gd name="T7" fmla="*/ 2247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77C8"/>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05" name="AutoShape 9"/>
                <p:cNvSpPr>
                  <a:spLocks/>
                </p:cNvSpPr>
                <p:nvPr/>
              </p:nvSpPr>
              <p:spPr bwMode="auto">
                <a:xfrm>
                  <a:off x="185737" y="112712"/>
                  <a:ext cx="655638" cy="381001"/>
                </a:xfrm>
                <a:custGeom>
                  <a:avLst/>
                  <a:gdLst>
                    <a:gd name="T0" fmla="*/ 327802 w 19679"/>
                    <a:gd name="T1" fmla="*/ 209097 h 19679"/>
                    <a:gd name="T2" fmla="*/ 327802 w 19679"/>
                    <a:gd name="T3" fmla="*/ 209097 h 19679"/>
                    <a:gd name="T4" fmla="*/ 327802 w 19679"/>
                    <a:gd name="T5" fmla="*/ 209097 h 19679"/>
                    <a:gd name="T6" fmla="*/ 327802 w 19679"/>
                    <a:gd name="T7" fmla="*/ 20909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80D6"/>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06" name="AutoShape 10"/>
                <p:cNvSpPr>
                  <a:spLocks/>
                </p:cNvSpPr>
                <p:nvPr/>
              </p:nvSpPr>
              <p:spPr bwMode="auto">
                <a:xfrm>
                  <a:off x="268287" y="146050"/>
                  <a:ext cx="485776" cy="304800"/>
                </a:xfrm>
                <a:custGeom>
                  <a:avLst/>
                  <a:gdLst>
                    <a:gd name="T0" fmla="*/ 242876 w 19679"/>
                    <a:gd name="T1" fmla="*/ 167277 h 19679"/>
                    <a:gd name="T2" fmla="*/ 242876 w 19679"/>
                    <a:gd name="T3" fmla="*/ 167277 h 19679"/>
                    <a:gd name="T4" fmla="*/ 242876 w 19679"/>
                    <a:gd name="T5" fmla="*/ 167277 h 19679"/>
                    <a:gd name="T6" fmla="*/ 242876 w 19679"/>
                    <a:gd name="T7" fmla="*/ 16727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77C8"/>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07" name="AutoShape 11"/>
                <p:cNvSpPr>
                  <a:spLocks/>
                </p:cNvSpPr>
                <p:nvPr/>
              </p:nvSpPr>
              <p:spPr bwMode="auto">
                <a:xfrm>
                  <a:off x="330200" y="193675"/>
                  <a:ext cx="360363" cy="214313"/>
                </a:xfrm>
                <a:custGeom>
                  <a:avLst/>
                  <a:gdLst>
                    <a:gd name="T0" fmla="*/ 180172 w 19679"/>
                    <a:gd name="T1" fmla="*/ 117617 h 19679"/>
                    <a:gd name="T2" fmla="*/ 180172 w 19679"/>
                    <a:gd name="T3" fmla="*/ 117617 h 19679"/>
                    <a:gd name="T4" fmla="*/ 180172 w 19679"/>
                    <a:gd name="T5" fmla="*/ 117617 h 19679"/>
                    <a:gd name="T6" fmla="*/ 180172 w 19679"/>
                    <a:gd name="T7" fmla="*/ 11761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88E4"/>
                    </a:gs>
                    <a:gs pos="100000">
                      <a:srgbClr val="007BCF"/>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08" name="AutoShape 12"/>
                <p:cNvSpPr>
                  <a:spLocks/>
                </p:cNvSpPr>
                <p:nvPr/>
              </p:nvSpPr>
              <p:spPr bwMode="auto">
                <a:xfrm>
                  <a:off x="434974" y="258762"/>
                  <a:ext cx="142877" cy="95251"/>
                </a:xfrm>
                <a:custGeom>
                  <a:avLst/>
                  <a:gdLst>
                    <a:gd name="T0" fmla="*/ 71435 w 19679"/>
                    <a:gd name="T1" fmla="*/ 52275 h 19679"/>
                    <a:gd name="T2" fmla="*/ 71435 w 19679"/>
                    <a:gd name="T3" fmla="*/ 52275 h 19679"/>
                    <a:gd name="T4" fmla="*/ 71435 w 19679"/>
                    <a:gd name="T5" fmla="*/ 52275 h 19679"/>
                    <a:gd name="T6" fmla="*/ 71435 w 19679"/>
                    <a:gd name="T7" fmla="*/ 5227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88E4"/>
                    </a:gs>
                    <a:gs pos="100000">
                      <a:srgbClr val="007BC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grpSp>
          <p:sp>
            <p:nvSpPr>
              <p:cNvPr id="4109" name="AutoShape 13"/>
              <p:cNvSpPr>
                <a:spLocks/>
              </p:cNvSpPr>
              <p:nvPr/>
            </p:nvSpPr>
            <p:spPr bwMode="auto">
              <a:xfrm>
                <a:off x="3032125" y="1247775"/>
                <a:ext cx="844550" cy="519113"/>
              </a:xfrm>
              <a:custGeom>
                <a:avLst/>
                <a:gdLst>
                  <a:gd name="T0" fmla="*/ 422254 w 19679"/>
                  <a:gd name="T1" fmla="*/ 284894 h 19679"/>
                  <a:gd name="T2" fmla="*/ 422254 w 19679"/>
                  <a:gd name="T3" fmla="*/ 284894 h 19679"/>
                  <a:gd name="T4" fmla="*/ 422254 w 19679"/>
                  <a:gd name="T5" fmla="*/ 284894 h 19679"/>
                  <a:gd name="T6" fmla="*/ 422254 w 19679"/>
                  <a:gd name="T7" fmla="*/ 28489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88E4"/>
                  </a:gs>
                  <a:gs pos="100000">
                    <a:srgbClr val="007BCF"/>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10" name="AutoShape 14"/>
              <p:cNvSpPr>
                <a:spLocks/>
              </p:cNvSpPr>
              <p:nvPr/>
            </p:nvSpPr>
            <p:spPr bwMode="auto">
              <a:xfrm>
                <a:off x="3095625" y="1295400"/>
                <a:ext cx="717550" cy="436563"/>
              </a:xfrm>
              <a:custGeom>
                <a:avLst/>
                <a:gdLst>
                  <a:gd name="T0" fmla="*/ 358757 w 19679"/>
                  <a:gd name="T1" fmla="*/ 239589 h 19679"/>
                  <a:gd name="T2" fmla="*/ 358757 w 19679"/>
                  <a:gd name="T3" fmla="*/ 239589 h 19679"/>
                  <a:gd name="T4" fmla="*/ 358757 w 19679"/>
                  <a:gd name="T5" fmla="*/ 239589 h 19679"/>
                  <a:gd name="T6" fmla="*/ 358757 w 19679"/>
                  <a:gd name="T7" fmla="*/ 2395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7BCF"/>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11" name="AutoShape 15"/>
              <p:cNvSpPr>
                <a:spLocks/>
              </p:cNvSpPr>
              <p:nvPr/>
            </p:nvSpPr>
            <p:spPr bwMode="auto">
              <a:xfrm>
                <a:off x="3184525" y="1346200"/>
                <a:ext cx="546100" cy="328613"/>
              </a:xfrm>
              <a:custGeom>
                <a:avLst/>
                <a:gdLst>
                  <a:gd name="T0" fmla="*/ 273036 w 19679"/>
                  <a:gd name="T1" fmla="*/ 180346 h 19679"/>
                  <a:gd name="T2" fmla="*/ 273036 w 19679"/>
                  <a:gd name="T3" fmla="*/ 180346 h 19679"/>
                  <a:gd name="T4" fmla="*/ 273036 w 19679"/>
                  <a:gd name="T5" fmla="*/ 180346 h 19679"/>
                  <a:gd name="T6" fmla="*/ 273036 w 19679"/>
                  <a:gd name="T7" fmla="*/ 1803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88E4"/>
                  </a:gs>
                  <a:gs pos="100000">
                    <a:srgbClr val="0080D6"/>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12" name="AutoShape 16"/>
              <p:cNvSpPr>
                <a:spLocks/>
              </p:cNvSpPr>
              <p:nvPr/>
            </p:nvSpPr>
            <p:spPr bwMode="auto">
              <a:xfrm>
                <a:off x="3248025" y="1384300"/>
                <a:ext cx="415925" cy="252413"/>
              </a:xfrm>
              <a:custGeom>
                <a:avLst/>
                <a:gdLst>
                  <a:gd name="T0" fmla="*/ 207952 w 19679"/>
                  <a:gd name="T1" fmla="*/ 138526 h 19679"/>
                  <a:gd name="T2" fmla="*/ 207952 w 19679"/>
                  <a:gd name="T3" fmla="*/ 138526 h 19679"/>
                  <a:gd name="T4" fmla="*/ 207952 w 19679"/>
                  <a:gd name="T5" fmla="*/ 138526 h 19679"/>
                  <a:gd name="T6" fmla="*/ 207952 w 19679"/>
                  <a:gd name="T7" fmla="*/ 13852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83DC"/>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13" name="AutoShape 17"/>
              <p:cNvSpPr>
                <a:spLocks/>
              </p:cNvSpPr>
              <p:nvPr/>
            </p:nvSpPr>
            <p:spPr bwMode="auto">
              <a:xfrm>
                <a:off x="3302000" y="1425575"/>
                <a:ext cx="304800" cy="169863"/>
              </a:xfrm>
              <a:custGeom>
                <a:avLst/>
                <a:gdLst>
                  <a:gd name="T0" fmla="*/ 152392 w 19679"/>
                  <a:gd name="T1" fmla="*/ 93222 h 19679"/>
                  <a:gd name="T2" fmla="*/ 152392 w 19679"/>
                  <a:gd name="T3" fmla="*/ 93222 h 19679"/>
                  <a:gd name="T4" fmla="*/ 152392 w 19679"/>
                  <a:gd name="T5" fmla="*/ 93222 h 19679"/>
                  <a:gd name="T6" fmla="*/ 152392 w 19679"/>
                  <a:gd name="T7" fmla="*/ 93222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88E4"/>
                  </a:gs>
                  <a:gs pos="100000">
                    <a:srgbClr val="0080D6"/>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14" name="AutoShape 18"/>
              <p:cNvSpPr>
                <a:spLocks/>
              </p:cNvSpPr>
              <p:nvPr/>
            </p:nvSpPr>
            <p:spPr bwMode="auto">
              <a:xfrm>
                <a:off x="2855912" y="1096962"/>
                <a:ext cx="608014" cy="255588"/>
              </a:xfrm>
              <a:custGeom>
                <a:avLst/>
                <a:gdLst>
                  <a:gd name="T0" fmla="*/ 304007 w 21600"/>
                  <a:gd name="T1" fmla="*/ 127794 h 21600"/>
                  <a:gd name="T2" fmla="*/ 304007 w 21600"/>
                  <a:gd name="T3" fmla="*/ 127794 h 21600"/>
                  <a:gd name="T4" fmla="*/ 304007 w 21600"/>
                  <a:gd name="T5" fmla="*/ 127794 h 21600"/>
                  <a:gd name="T6" fmla="*/ 304007 w 21600"/>
                  <a:gd name="T7" fmla="*/ 1277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260" y="1609"/>
                    </a:moveTo>
                    <a:lnTo>
                      <a:pt x="14531" y="3219"/>
                    </a:lnTo>
                    <a:lnTo>
                      <a:pt x="8425" y="7244"/>
                    </a:lnTo>
                    <a:lnTo>
                      <a:pt x="5710" y="10330"/>
                    </a:lnTo>
                    <a:lnTo>
                      <a:pt x="3336" y="13550"/>
                    </a:lnTo>
                    <a:lnTo>
                      <a:pt x="1357" y="17575"/>
                    </a:lnTo>
                    <a:lnTo>
                      <a:pt x="0" y="21599"/>
                    </a:lnTo>
                    <a:lnTo>
                      <a:pt x="0" y="18380"/>
                    </a:lnTo>
                    <a:lnTo>
                      <a:pt x="1639" y="14355"/>
                    </a:lnTo>
                    <a:lnTo>
                      <a:pt x="3675" y="11135"/>
                    </a:lnTo>
                    <a:lnTo>
                      <a:pt x="8764" y="4829"/>
                    </a:lnTo>
                    <a:lnTo>
                      <a:pt x="14531" y="1609"/>
                    </a:lnTo>
                    <a:lnTo>
                      <a:pt x="21260" y="0"/>
                    </a:lnTo>
                    <a:lnTo>
                      <a:pt x="21600" y="0"/>
                    </a:lnTo>
                    <a:lnTo>
                      <a:pt x="21600" y="1609"/>
                    </a:lnTo>
                    <a:lnTo>
                      <a:pt x="21260" y="1609"/>
                    </a:lnTo>
                    <a:close/>
                  </a:path>
                </a:pathLst>
              </a:custGeom>
              <a:gradFill rotWithShape="0">
                <a:gsLst>
                  <a:gs pos="0">
                    <a:srgbClr val="0080D6"/>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15" name="AutoShape 19"/>
              <p:cNvSpPr>
                <a:spLocks/>
              </p:cNvSpPr>
              <p:nvPr/>
            </p:nvSpPr>
            <p:spPr bwMode="auto">
              <a:xfrm>
                <a:off x="3046412" y="1819275"/>
                <a:ext cx="704851" cy="104775"/>
              </a:xfrm>
              <a:custGeom>
                <a:avLst/>
                <a:gdLst>
                  <a:gd name="T0" fmla="*/ 352426 w 21600"/>
                  <a:gd name="T1" fmla="*/ 52388 h 21600"/>
                  <a:gd name="T2" fmla="*/ 352426 w 21600"/>
                  <a:gd name="T3" fmla="*/ 52388 h 21600"/>
                  <a:gd name="T4" fmla="*/ 352426 w 21600"/>
                  <a:gd name="T5" fmla="*/ 52388 h 21600"/>
                  <a:gd name="T6" fmla="*/ 352426 w 21600"/>
                  <a:gd name="T7" fmla="*/ 523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2530" y="17672"/>
                    </a:moveTo>
                    <a:lnTo>
                      <a:pt x="17211" y="15709"/>
                    </a:lnTo>
                    <a:lnTo>
                      <a:pt x="21599" y="7854"/>
                    </a:lnTo>
                    <a:lnTo>
                      <a:pt x="21599" y="11781"/>
                    </a:lnTo>
                    <a:lnTo>
                      <a:pt x="17211" y="19636"/>
                    </a:lnTo>
                    <a:lnTo>
                      <a:pt x="12530" y="21600"/>
                    </a:lnTo>
                    <a:lnTo>
                      <a:pt x="9069" y="19636"/>
                    </a:lnTo>
                    <a:lnTo>
                      <a:pt x="5851" y="15709"/>
                    </a:lnTo>
                    <a:lnTo>
                      <a:pt x="2925" y="11781"/>
                    </a:lnTo>
                    <a:lnTo>
                      <a:pt x="0" y="3927"/>
                    </a:lnTo>
                    <a:lnTo>
                      <a:pt x="0" y="0"/>
                    </a:lnTo>
                    <a:lnTo>
                      <a:pt x="2632" y="7854"/>
                    </a:lnTo>
                    <a:lnTo>
                      <a:pt x="9069" y="15709"/>
                    </a:lnTo>
                    <a:lnTo>
                      <a:pt x="12530" y="17672"/>
                    </a:lnTo>
                    <a:close/>
                  </a:path>
                </a:pathLst>
              </a:custGeom>
              <a:gradFill rotWithShape="0">
                <a:gsLst>
                  <a:gs pos="0">
                    <a:srgbClr val="0073C1"/>
                  </a:gs>
                  <a:gs pos="100000">
                    <a:srgbClr val="0088E4"/>
                  </a:gs>
                </a:gsLst>
                <a:lin ang="189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16" name="AutoShape 20"/>
              <p:cNvSpPr>
                <a:spLocks/>
              </p:cNvSpPr>
              <p:nvPr/>
            </p:nvSpPr>
            <p:spPr bwMode="auto">
              <a:xfrm>
                <a:off x="2779712" y="1400175"/>
                <a:ext cx="141288" cy="342900"/>
              </a:xfrm>
              <a:custGeom>
                <a:avLst/>
                <a:gdLst>
                  <a:gd name="T0" fmla="*/ 70644 w 21600"/>
                  <a:gd name="T1" fmla="*/ 171450 h 21600"/>
                  <a:gd name="T2" fmla="*/ 70644 w 21600"/>
                  <a:gd name="T3" fmla="*/ 171450 h 21600"/>
                  <a:gd name="T4" fmla="*/ 70644 w 21600"/>
                  <a:gd name="T5" fmla="*/ 171450 h 21600"/>
                  <a:gd name="T6" fmla="*/ 70644 w 21600"/>
                  <a:gd name="T7" fmla="*/ 1714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912" y="6600"/>
                    </a:moveTo>
                    <a:lnTo>
                      <a:pt x="4368" y="10800"/>
                    </a:lnTo>
                    <a:lnTo>
                      <a:pt x="8737" y="14400"/>
                    </a:lnTo>
                    <a:lnTo>
                      <a:pt x="14561" y="18000"/>
                    </a:lnTo>
                    <a:lnTo>
                      <a:pt x="21599" y="21600"/>
                    </a:lnTo>
                    <a:lnTo>
                      <a:pt x="17474" y="21600"/>
                    </a:lnTo>
                    <a:lnTo>
                      <a:pt x="10193" y="18000"/>
                    </a:lnTo>
                    <a:lnTo>
                      <a:pt x="4368" y="14400"/>
                    </a:lnTo>
                    <a:lnTo>
                      <a:pt x="1456" y="10800"/>
                    </a:lnTo>
                    <a:lnTo>
                      <a:pt x="0" y="6600"/>
                    </a:lnTo>
                    <a:lnTo>
                      <a:pt x="0" y="3000"/>
                    </a:lnTo>
                    <a:lnTo>
                      <a:pt x="2912" y="0"/>
                    </a:lnTo>
                    <a:lnTo>
                      <a:pt x="7280" y="0"/>
                    </a:lnTo>
                    <a:lnTo>
                      <a:pt x="4368" y="3000"/>
                    </a:lnTo>
                    <a:lnTo>
                      <a:pt x="2912" y="6600"/>
                    </a:lnTo>
                    <a:close/>
                  </a:path>
                </a:pathLst>
              </a:custGeom>
              <a:gradFill rotWithShape="0">
                <a:gsLst>
                  <a:gs pos="0">
                    <a:srgbClr val="0088E4"/>
                  </a:gs>
                  <a:gs pos="100000">
                    <a:srgbClr val="0077C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17" name="AutoShape 21"/>
              <p:cNvSpPr>
                <a:spLocks/>
              </p:cNvSpPr>
              <p:nvPr/>
            </p:nvSpPr>
            <p:spPr bwMode="auto">
              <a:xfrm>
                <a:off x="2846387" y="1144587"/>
                <a:ext cx="1190626" cy="731838"/>
              </a:xfrm>
              <a:custGeom>
                <a:avLst/>
                <a:gdLst>
                  <a:gd name="T0" fmla="*/ 595313 w 21600"/>
                  <a:gd name="T1" fmla="*/ 365919 h 21600"/>
                  <a:gd name="T2" fmla="*/ 595313 w 21600"/>
                  <a:gd name="T3" fmla="*/ 365919 h 21600"/>
                  <a:gd name="T4" fmla="*/ 595313 w 21600"/>
                  <a:gd name="T5" fmla="*/ 365919 h 21600"/>
                  <a:gd name="T6" fmla="*/ 595313 w 21600"/>
                  <a:gd name="T7" fmla="*/ 3659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1045" y="20756"/>
                    </a:moveTo>
                    <a:lnTo>
                      <a:pt x="8992" y="20475"/>
                    </a:lnTo>
                    <a:lnTo>
                      <a:pt x="7084" y="19913"/>
                    </a:lnTo>
                    <a:lnTo>
                      <a:pt x="5349" y="19069"/>
                    </a:lnTo>
                    <a:lnTo>
                      <a:pt x="3787" y="17945"/>
                    </a:lnTo>
                    <a:lnTo>
                      <a:pt x="2400" y="16258"/>
                    </a:lnTo>
                    <a:lnTo>
                      <a:pt x="1532" y="14571"/>
                    </a:lnTo>
                    <a:lnTo>
                      <a:pt x="867" y="12603"/>
                    </a:lnTo>
                    <a:lnTo>
                      <a:pt x="693" y="10636"/>
                    </a:lnTo>
                    <a:lnTo>
                      <a:pt x="867" y="8668"/>
                    </a:lnTo>
                    <a:lnTo>
                      <a:pt x="1532" y="6700"/>
                    </a:lnTo>
                    <a:lnTo>
                      <a:pt x="2400" y="5013"/>
                    </a:lnTo>
                    <a:lnTo>
                      <a:pt x="3787" y="3607"/>
                    </a:lnTo>
                    <a:lnTo>
                      <a:pt x="5349" y="2202"/>
                    </a:lnTo>
                    <a:lnTo>
                      <a:pt x="7084" y="1405"/>
                    </a:lnTo>
                    <a:lnTo>
                      <a:pt x="8992" y="843"/>
                    </a:lnTo>
                    <a:lnTo>
                      <a:pt x="11045" y="562"/>
                    </a:lnTo>
                    <a:lnTo>
                      <a:pt x="13821" y="843"/>
                    </a:lnTo>
                    <a:lnTo>
                      <a:pt x="16250" y="1921"/>
                    </a:lnTo>
                    <a:lnTo>
                      <a:pt x="16250" y="1405"/>
                    </a:lnTo>
                    <a:lnTo>
                      <a:pt x="13821" y="281"/>
                    </a:lnTo>
                    <a:lnTo>
                      <a:pt x="11045" y="0"/>
                    </a:lnTo>
                    <a:lnTo>
                      <a:pt x="8819" y="281"/>
                    </a:lnTo>
                    <a:lnTo>
                      <a:pt x="6737" y="843"/>
                    </a:lnTo>
                    <a:lnTo>
                      <a:pt x="4828" y="1921"/>
                    </a:lnTo>
                    <a:lnTo>
                      <a:pt x="3267" y="3045"/>
                    </a:lnTo>
                    <a:lnTo>
                      <a:pt x="1879" y="4732"/>
                    </a:lnTo>
                    <a:lnTo>
                      <a:pt x="867" y="6419"/>
                    </a:lnTo>
                    <a:lnTo>
                      <a:pt x="173" y="8386"/>
                    </a:lnTo>
                    <a:lnTo>
                      <a:pt x="0" y="10636"/>
                    </a:lnTo>
                    <a:lnTo>
                      <a:pt x="173" y="12885"/>
                    </a:lnTo>
                    <a:lnTo>
                      <a:pt x="867" y="14852"/>
                    </a:lnTo>
                    <a:lnTo>
                      <a:pt x="1879" y="16820"/>
                    </a:lnTo>
                    <a:lnTo>
                      <a:pt x="3267" y="18507"/>
                    </a:lnTo>
                    <a:lnTo>
                      <a:pt x="4828" y="19632"/>
                    </a:lnTo>
                    <a:lnTo>
                      <a:pt x="6737" y="20756"/>
                    </a:lnTo>
                    <a:lnTo>
                      <a:pt x="8819" y="21318"/>
                    </a:lnTo>
                    <a:lnTo>
                      <a:pt x="11045" y="21600"/>
                    </a:lnTo>
                    <a:lnTo>
                      <a:pt x="12954" y="21318"/>
                    </a:lnTo>
                    <a:lnTo>
                      <a:pt x="14689" y="21037"/>
                    </a:lnTo>
                    <a:lnTo>
                      <a:pt x="17609" y="19350"/>
                    </a:lnTo>
                    <a:lnTo>
                      <a:pt x="18997" y="18226"/>
                    </a:lnTo>
                    <a:lnTo>
                      <a:pt x="20038" y="16820"/>
                    </a:lnTo>
                    <a:lnTo>
                      <a:pt x="20906" y="15415"/>
                    </a:lnTo>
                    <a:lnTo>
                      <a:pt x="21599" y="13728"/>
                    </a:lnTo>
                    <a:lnTo>
                      <a:pt x="21426" y="13447"/>
                    </a:lnTo>
                    <a:lnTo>
                      <a:pt x="21079" y="13166"/>
                    </a:lnTo>
                    <a:lnTo>
                      <a:pt x="20559" y="14852"/>
                    </a:lnTo>
                    <a:lnTo>
                      <a:pt x="19691" y="16258"/>
                    </a:lnTo>
                    <a:lnTo>
                      <a:pt x="18650" y="17664"/>
                    </a:lnTo>
                    <a:lnTo>
                      <a:pt x="17465" y="18788"/>
                    </a:lnTo>
                    <a:lnTo>
                      <a:pt x="14515" y="20194"/>
                    </a:lnTo>
                    <a:lnTo>
                      <a:pt x="12780" y="20756"/>
                    </a:lnTo>
                    <a:lnTo>
                      <a:pt x="11045" y="20756"/>
                    </a:lnTo>
                    <a:close/>
                  </a:path>
                </a:pathLst>
              </a:custGeom>
              <a:gradFill rotWithShape="0">
                <a:gsLst>
                  <a:gs pos="0">
                    <a:srgbClr val="0088E4"/>
                  </a:gs>
                  <a:gs pos="100000">
                    <a:srgbClr val="007BCF"/>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18" name="AutoShape 22"/>
              <p:cNvSpPr>
                <a:spLocks/>
              </p:cNvSpPr>
              <p:nvPr/>
            </p:nvSpPr>
            <p:spPr bwMode="auto">
              <a:xfrm>
                <a:off x="3589337" y="1106487"/>
                <a:ext cx="152401" cy="47626"/>
              </a:xfrm>
              <a:custGeom>
                <a:avLst/>
                <a:gdLst>
                  <a:gd name="T0" fmla="*/ 76201 w 21600"/>
                  <a:gd name="T1" fmla="*/ 23813 h 21600"/>
                  <a:gd name="T2" fmla="*/ 76201 w 21600"/>
                  <a:gd name="T3" fmla="*/ 23813 h 21600"/>
                  <a:gd name="T4" fmla="*/ 76201 w 21600"/>
                  <a:gd name="T5" fmla="*/ 23813 h 21600"/>
                  <a:gd name="T6" fmla="*/ 76201 w 21600"/>
                  <a:gd name="T7" fmla="*/ 238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8640"/>
                    </a:lnTo>
                    <a:lnTo>
                      <a:pt x="10800" y="12960"/>
                    </a:lnTo>
                    <a:lnTo>
                      <a:pt x="21600" y="21600"/>
                    </a:lnTo>
                    <a:lnTo>
                      <a:pt x="21600" y="12960"/>
                    </a:lnTo>
                    <a:lnTo>
                      <a:pt x="10800" y="8640"/>
                    </a:lnTo>
                    <a:lnTo>
                      <a:pt x="0" y="0"/>
                    </a:lnTo>
                    <a:close/>
                  </a:path>
                </a:pathLst>
              </a:custGeom>
              <a:gradFill rotWithShape="0">
                <a:gsLst>
                  <a:gs pos="0">
                    <a:srgbClr val="0088E4"/>
                  </a:gs>
                  <a:gs pos="100000">
                    <a:srgbClr val="0077C8"/>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19" name="AutoShape 23"/>
              <p:cNvSpPr>
                <a:spLocks/>
              </p:cNvSpPr>
              <p:nvPr/>
            </p:nvSpPr>
            <p:spPr bwMode="auto">
              <a:xfrm>
                <a:off x="3808412" y="1628775"/>
                <a:ext cx="285751" cy="209550"/>
              </a:xfrm>
              <a:custGeom>
                <a:avLst/>
                <a:gdLst>
                  <a:gd name="T0" fmla="*/ 142876 w 21600"/>
                  <a:gd name="T1" fmla="*/ 104775 h 21600"/>
                  <a:gd name="T2" fmla="*/ 142876 w 21600"/>
                  <a:gd name="T3" fmla="*/ 104775 h 21600"/>
                  <a:gd name="T4" fmla="*/ 142876 w 21600"/>
                  <a:gd name="T5" fmla="*/ 104775 h 21600"/>
                  <a:gd name="T6" fmla="*/ 142876 w 21600"/>
                  <a:gd name="T7" fmla="*/ 10477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lnTo>
                      <a:pt x="3499" y="21600"/>
                    </a:lnTo>
                    <a:lnTo>
                      <a:pt x="9291" y="17672"/>
                    </a:lnTo>
                    <a:lnTo>
                      <a:pt x="14359" y="12763"/>
                    </a:lnTo>
                    <a:lnTo>
                      <a:pt x="18703" y="7854"/>
                    </a:lnTo>
                    <a:lnTo>
                      <a:pt x="21600" y="1963"/>
                    </a:lnTo>
                    <a:lnTo>
                      <a:pt x="20151" y="0"/>
                    </a:lnTo>
                    <a:lnTo>
                      <a:pt x="16531" y="6872"/>
                    </a:lnTo>
                    <a:lnTo>
                      <a:pt x="12187" y="12763"/>
                    </a:lnTo>
                    <a:lnTo>
                      <a:pt x="6395" y="17672"/>
                    </a:lnTo>
                    <a:lnTo>
                      <a:pt x="0" y="21600"/>
                    </a:lnTo>
                    <a:close/>
                  </a:path>
                </a:pathLst>
              </a:custGeom>
              <a:gradFill rotWithShape="0">
                <a:gsLst>
                  <a:gs pos="0">
                    <a:srgbClr val="0088E4"/>
                  </a:gs>
                  <a:gs pos="100000">
                    <a:srgbClr val="0077C8"/>
                  </a:gs>
                </a:gsLst>
                <a:lin ang="189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20" name="AutoShape 24"/>
              <p:cNvSpPr>
                <a:spLocks/>
              </p:cNvSpPr>
              <p:nvPr/>
            </p:nvSpPr>
            <p:spPr bwMode="auto">
              <a:xfrm>
                <a:off x="1284287" y="1266825"/>
                <a:ext cx="712789" cy="295275"/>
              </a:xfrm>
              <a:custGeom>
                <a:avLst/>
                <a:gdLst>
                  <a:gd name="T0" fmla="*/ 356395 w 21600"/>
                  <a:gd name="T1" fmla="*/ 147638 h 21600"/>
                  <a:gd name="T2" fmla="*/ 356395 w 21600"/>
                  <a:gd name="T3" fmla="*/ 147638 h 21600"/>
                  <a:gd name="T4" fmla="*/ 356395 w 21600"/>
                  <a:gd name="T5" fmla="*/ 147638 h 21600"/>
                  <a:gd name="T6" fmla="*/ 356395 w 21600"/>
                  <a:gd name="T7" fmla="*/ 1476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89" y="696"/>
                    </a:moveTo>
                    <a:lnTo>
                      <a:pt x="7232" y="2090"/>
                    </a:lnTo>
                    <a:lnTo>
                      <a:pt x="10366" y="4180"/>
                    </a:lnTo>
                    <a:lnTo>
                      <a:pt x="13258" y="6967"/>
                    </a:lnTo>
                    <a:lnTo>
                      <a:pt x="15862" y="9754"/>
                    </a:lnTo>
                    <a:lnTo>
                      <a:pt x="18176" y="13238"/>
                    </a:lnTo>
                    <a:lnTo>
                      <a:pt x="20201" y="17419"/>
                    </a:lnTo>
                    <a:lnTo>
                      <a:pt x="21599" y="21600"/>
                    </a:lnTo>
                    <a:lnTo>
                      <a:pt x="21599" y="18812"/>
                    </a:lnTo>
                    <a:lnTo>
                      <a:pt x="19912" y="14632"/>
                    </a:lnTo>
                    <a:lnTo>
                      <a:pt x="17887" y="11148"/>
                    </a:lnTo>
                    <a:lnTo>
                      <a:pt x="15573" y="7664"/>
                    </a:lnTo>
                    <a:lnTo>
                      <a:pt x="12969" y="5574"/>
                    </a:lnTo>
                    <a:lnTo>
                      <a:pt x="6942" y="1393"/>
                    </a:lnTo>
                    <a:lnTo>
                      <a:pt x="3760" y="696"/>
                    </a:lnTo>
                    <a:lnTo>
                      <a:pt x="289" y="0"/>
                    </a:lnTo>
                    <a:lnTo>
                      <a:pt x="0" y="0"/>
                    </a:lnTo>
                    <a:lnTo>
                      <a:pt x="0" y="696"/>
                    </a:lnTo>
                    <a:lnTo>
                      <a:pt x="289" y="696"/>
                    </a:lnTo>
                    <a:close/>
                  </a:path>
                </a:pathLst>
              </a:custGeom>
              <a:gradFill rotWithShape="0">
                <a:gsLst>
                  <a:gs pos="0">
                    <a:srgbClr val="007BCF"/>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21" name="AutoShape 25"/>
              <p:cNvSpPr>
                <a:spLocks/>
              </p:cNvSpPr>
              <p:nvPr/>
            </p:nvSpPr>
            <p:spPr bwMode="auto">
              <a:xfrm>
                <a:off x="581025" y="1314450"/>
                <a:ext cx="1416051" cy="733425"/>
              </a:xfrm>
              <a:custGeom>
                <a:avLst/>
                <a:gdLst>
                  <a:gd name="T0" fmla="*/ 708026 w 21600"/>
                  <a:gd name="T1" fmla="*/ 366713 h 21600"/>
                  <a:gd name="T2" fmla="*/ 708026 w 21600"/>
                  <a:gd name="T3" fmla="*/ 366713 h 21600"/>
                  <a:gd name="T4" fmla="*/ 708026 w 21600"/>
                  <a:gd name="T5" fmla="*/ 366713 h 21600"/>
                  <a:gd name="T6" fmla="*/ 708026 w 21600"/>
                  <a:gd name="T7" fmla="*/ 3667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558" y="12903"/>
                    </a:moveTo>
                    <a:lnTo>
                      <a:pt x="703" y="10379"/>
                    </a:lnTo>
                    <a:lnTo>
                      <a:pt x="1431" y="8135"/>
                    </a:lnTo>
                    <a:lnTo>
                      <a:pt x="2305" y="6171"/>
                    </a:lnTo>
                    <a:lnTo>
                      <a:pt x="3616" y="4488"/>
                    </a:lnTo>
                    <a:lnTo>
                      <a:pt x="5072" y="2805"/>
                    </a:lnTo>
                    <a:lnTo>
                      <a:pt x="6819" y="1683"/>
                    </a:lnTo>
                    <a:lnTo>
                      <a:pt x="8834" y="1122"/>
                    </a:lnTo>
                    <a:lnTo>
                      <a:pt x="10872" y="841"/>
                    </a:lnTo>
                    <a:lnTo>
                      <a:pt x="12911" y="1122"/>
                    </a:lnTo>
                    <a:lnTo>
                      <a:pt x="14780" y="1683"/>
                    </a:lnTo>
                    <a:lnTo>
                      <a:pt x="16527" y="2805"/>
                    </a:lnTo>
                    <a:lnTo>
                      <a:pt x="17983" y="4488"/>
                    </a:lnTo>
                    <a:lnTo>
                      <a:pt x="19294" y="6171"/>
                    </a:lnTo>
                    <a:lnTo>
                      <a:pt x="20168" y="8135"/>
                    </a:lnTo>
                    <a:lnTo>
                      <a:pt x="20896" y="10379"/>
                    </a:lnTo>
                    <a:lnTo>
                      <a:pt x="21041" y="12903"/>
                    </a:lnTo>
                    <a:lnTo>
                      <a:pt x="20750" y="15428"/>
                    </a:lnTo>
                    <a:lnTo>
                      <a:pt x="20168" y="17672"/>
                    </a:lnTo>
                    <a:lnTo>
                      <a:pt x="19003" y="19916"/>
                    </a:lnTo>
                    <a:lnTo>
                      <a:pt x="17546" y="21599"/>
                    </a:lnTo>
                    <a:lnTo>
                      <a:pt x="18566" y="21599"/>
                    </a:lnTo>
                    <a:lnTo>
                      <a:pt x="19876" y="19916"/>
                    </a:lnTo>
                    <a:lnTo>
                      <a:pt x="20750" y="17672"/>
                    </a:lnTo>
                    <a:lnTo>
                      <a:pt x="21454" y="15428"/>
                    </a:lnTo>
                    <a:lnTo>
                      <a:pt x="21600" y="12903"/>
                    </a:lnTo>
                    <a:lnTo>
                      <a:pt x="21454" y="10379"/>
                    </a:lnTo>
                    <a:lnTo>
                      <a:pt x="20750" y="7854"/>
                    </a:lnTo>
                    <a:lnTo>
                      <a:pt x="19731" y="5610"/>
                    </a:lnTo>
                    <a:lnTo>
                      <a:pt x="18420" y="3927"/>
                    </a:lnTo>
                    <a:lnTo>
                      <a:pt x="16818" y="2244"/>
                    </a:lnTo>
                    <a:lnTo>
                      <a:pt x="15071" y="1122"/>
                    </a:lnTo>
                    <a:lnTo>
                      <a:pt x="13057" y="280"/>
                    </a:lnTo>
                    <a:lnTo>
                      <a:pt x="10872" y="0"/>
                    </a:lnTo>
                    <a:lnTo>
                      <a:pt x="8688" y="280"/>
                    </a:lnTo>
                    <a:lnTo>
                      <a:pt x="6674" y="1122"/>
                    </a:lnTo>
                    <a:lnTo>
                      <a:pt x="4781" y="2244"/>
                    </a:lnTo>
                    <a:lnTo>
                      <a:pt x="3179" y="3927"/>
                    </a:lnTo>
                    <a:lnTo>
                      <a:pt x="1868" y="5610"/>
                    </a:lnTo>
                    <a:lnTo>
                      <a:pt x="849" y="7854"/>
                    </a:lnTo>
                    <a:lnTo>
                      <a:pt x="291" y="10379"/>
                    </a:lnTo>
                    <a:lnTo>
                      <a:pt x="0" y="12903"/>
                    </a:lnTo>
                    <a:lnTo>
                      <a:pt x="145" y="15428"/>
                    </a:lnTo>
                    <a:lnTo>
                      <a:pt x="849" y="17672"/>
                    </a:lnTo>
                    <a:lnTo>
                      <a:pt x="1723" y="19916"/>
                    </a:lnTo>
                    <a:lnTo>
                      <a:pt x="3033" y="21599"/>
                    </a:lnTo>
                    <a:lnTo>
                      <a:pt x="4053" y="21599"/>
                    </a:lnTo>
                    <a:lnTo>
                      <a:pt x="2596" y="19916"/>
                    </a:lnTo>
                    <a:lnTo>
                      <a:pt x="1431" y="17672"/>
                    </a:lnTo>
                    <a:lnTo>
                      <a:pt x="849" y="15428"/>
                    </a:lnTo>
                    <a:lnTo>
                      <a:pt x="558" y="12903"/>
                    </a:lnTo>
                    <a:close/>
                  </a:path>
                </a:pathLst>
              </a:custGeom>
              <a:gradFill rotWithShape="0">
                <a:gsLst>
                  <a:gs pos="0">
                    <a:srgbClr val="0088E4"/>
                  </a:gs>
                  <a:gs pos="100000">
                    <a:srgbClr val="0073C1"/>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22" name="AutoShape 26"/>
              <p:cNvSpPr>
                <a:spLocks/>
              </p:cNvSpPr>
              <p:nvPr/>
            </p:nvSpPr>
            <p:spPr bwMode="auto">
              <a:xfrm>
                <a:off x="485774" y="1276350"/>
                <a:ext cx="646114" cy="771525"/>
              </a:xfrm>
              <a:custGeom>
                <a:avLst/>
                <a:gdLst>
                  <a:gd name="T0" fmla="*/ 323057 w 21600"/>
                  <a:gd name="T1" fmla="*/ 385763 h 21600"/>
                  <a:gd name="T2" fmla="*/ 323057 w 21600"/>
                  <a:gd name="T3" fmla="*/ 385763 h 21600"/>
                  <a:gd name="T4" fmla="*/ 323057 w 21600"/>
                  <a:gd name="T5" fmla="*/ 385763 h 21600"/>
                  <a:gd name="T6" fmla="*/ 323057 w 21600"/>
                  <a:gd name="T7" fmla="*/ 3857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957" y="13333"/>
                    </a:moveTo>
                    <a:lnTo>
                      <a:pt x="1276" y="10933"/>
                    </a:lnTo>
                    <a:lnTo>
                      <a:pt x="2553" y="8800"/>
                    </a:lnTo>
                    <a:lnTo>
                      <a:pt x="4415" y="6666"/>
                    </a:lnTo>
                    <a:lnTo>
                      <a:pt x="6969" y="4800"/>
                    </a:lnTo>
                    <a:lnTo>
                      <a:pt x="9842" y="3200"/>
                    </a:lnTo>
                    <a:lnTo>
                      <a:pt x="13353" y="1866"/>
                    </a:lnTo>
                    <a:lnTo>
                      <a:pt x="17503" y="1066"/>
                    </a:lnTo>
                    <a:lnTo>
                      <a:pt x="21600" y="266"/>
                    </a:lnTo>
                    <a:lnTo>
                      <a:pt x="21600" y="0"/>
                    </a:lnTo>
                    <a:lnTo>
                      <a:pt x="17184" y="533"/>
                    </a:lnTo>
                    <a:lnTo>
                      <a:pt x="13034" y="1600"/>
                    </a:lnTo>
                    <a:lnTo>
                      <a:pt x="9523" y="2933"/>
                    </a:lnTo>
                    <a:lnTo>
                      <a:pt x="6331" y="4533"/>
                    </a:lnTo>
                    <a:lnTo>
                      <a:pt x="3830" y="6400"/>
                    </a:lnTo>
                    <a:lnTo>
                      <a:pt x="1596" y="8533"/>
                    </a:lnTo>
                    <a:lnTo>
                      <a:pt x="319" y="10933"/>
                    </a:lnTo>
                    <a:lnTo>
                      <a:pt x="0" y="13333"/>
                    </a:lnTo>
                    <a:lnTo>
                      <a:pt x="319" y="15466"/>
                    </a:lnTo>
                    <a:lnTo>
                      <a:pt x="1596" y="17599"/>
                    </a:lnTo>
                    <a:lnTo>
                      <a:pt x="3511" y="19733"/>
                    </a:lnTo>
                    <a:lnTo>
                      <a:pt x="5692" y="21599"/>
                    </a:lnTo>
                    <a:lnTo>
                      <a:pt x="6969" y="21599"/>
                    </a:lnTo>
                    <a:lnTo>
                      <a:pt x="4415" y="19999"/>
                    </a:lnTo>
                    <a:lnTo>
                      <a:pt x="2553" y="17866"/>
                    </a:lnTo>
                    <a:lnTo>
                      <a:pt x="1276" y="15733"/>
                    </a:lnTo>
                    <a:lnTo>
                      <a:pt x="957" y="13333"/>
                    </a:lnTo>
                    <a:close/>
                  </a:path>
                </a:pathLst>
              </a:custGeom>
              <a:gradFill rotWithShape="0">
                <a:gsLst>
                  <a:gs pos="0">
                    <a:srgbClr val="0088E4"/>
                  </a:gs>
                  <a:gs pos="100000">
                    <a:srgbClr val="007BC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23" name="AutoShape 27"/>
              <p:cNvSpPr>
                <a:spLocks/>
              </p:cNvSpPr>
              <p:nvPr/>
            </p:nvSpPr>
            <p:spPr bwMode="auto">
              <a:xfrm>
                <a:off x="1922462" y="1619250"/>
                <a:ext cx="171451" cy="400050"/>
              </a:xfrm>
              <a:custGeom>
                <a:avLst/>
                <a:gdLst>
                  <a:gd name="T0" fmla="*/ 85726 w 21600"/>
                  <a:gd name="T1" fmla="*/ 200025 h 21600"/>
                  <a:gd name="T2" fmla="*/ 85726 w 21600"/>
                  <a:gd name="T3" fmla="*/ 200025 h 21600"/>
                  <a:gd name="T4" fmla="*/ 85726 w 21600"/>
                  <a:gd name="T5" fmla="*/ 200025 h 21600"/>
                  <a:gd name="T6" fmla="*/ 85726 w 21600"/>
                  <a:gd name="T7" fmla="*/ 2000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7966" y="7199"/>
                    </a:moveTo>
                    <a:lnTo>
                      <a:pt x="16755" y="11314"/>
                    </a:lnTo>
                    <a:lnTo>
                      <a:pt x="13121" y="14914"/>
                    </a:lnTo>
                    <a:lnTo>
                      <a:pt x="7267" y="18514"/>
                    </a:lnTo>
                    <a:lnTo>
                      <a:pt x="0" y="21600"/>
                    </a:lnTo>
                    <a:lnTo>
                      <a:pt x="3633" y="21600"/>
                    </a:lnTo>
                    <a:lnTo>
                      <a:pt x="10699" y="18514"/>
                    </a:lnTo>
                    <a:lnTo>
                      <a:pt x="16755" y="14914"/>
                    </a:lnTo>
                    <a:lnTo>
                      <a:pt x="20388" y="11314"/>
                    </a:lnTo>
                    <a:lnTo>
                      <a:pt x="21599" y="7199"/>
                    </a:lnTo>
                    <a:lnTo>
                      <a:pt x="20388" y="3599"/>
                    </a:lnTo>
                    <a:lnTo>
                      <a:pt x="17966" y="0"/>
                    </a:lnTo>
                    <a:lnTo>
                      <a:pt x="13121" y="0"/>
                    </a:lnTo>
                    <a:lnTo>
                      <a:pt x="16755" y="3599"/>
                    </a:lnTo>
                    <a:lnTo>
                      <a:pt x="17966" y="7199"/>
                    </a:lnTo>
                    <a:close/>
                  </a:path>
                </a:pathLst>
              </a:custGeom>
              <a:gradFill rotWithShape="0">
                <a:gsLst>
                  <a:gs pos="0">
                    <a:srgbClr val="0088E4"/>
                  </a:gs>
                  <a:gs pos="100000">
                    <a:srgbClr val="006FBA"/>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24" name="AutoShape 28"/>
              <p:cNvSpPr>
                <a:spLocks/>
              </p:cNvSpPr>
              <p:nvPr/>
            </p:nvSpPr>
            <p:spPr bwMode="auto">
              <a:xfrm>
                <a:off x="463550" y="1049337"/>
                <a:ext cx="1325563" cy="238126"/>
              </a:xfrm>
              <a:custGeom>
                <a:avLst/>
                <a:gdLst>
                  <a:gd name="T0" fmla="*/ 662782 w 21600"/>
                  <a:gd name="T1" fmla="*/ 119063 h 21600"/>
                  <a:gd name="T2" fmla="*/ 662782 w 21600"/>
                  <a:gd name="T3" fmla="*/ 119063 h 21600"/>
                  <a:gd name="T4" fmla="*/ 662782 w 21600"/>
                  <a:gd name="T5" fmla="*/ 119063 h 21600"/>
                  <a:gd name="T6" fmla="*/ 662782 w 21600"/>
                  <a:gd name="T7" fmla="*/ 1190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399" y="2592"/>
                    </a:moveTo>
                    <a:lnTo>
                      <a:pt x="15443" y="3456"/>
                    </a:lnTo>
                    <a:lnTo>
                      <a:pt x="17642" y="4320"/>
                    </a:lnTo>
                    <a:lnTo>
                      <a:pt x="19530" y="6048"/>
                    </a:lnTo>
                    <a:lnTo>
                      <a:pt x="21418" y="8640"/>
                    </a:lnTo>
                    <a:lnTo>
                      <a:pt x="21599" y="6048"/>
                    </a:lnTo>
                    <a:lnTo>
                      <a:pt x="19685" y="3456"/>
                    </a:lnTo>
                    <a:lnTo>
                      <a:pt x="17797" y="1728"/>
                    </a:lnTo>
                    <a:lnTo>
                      <a:pt x="13399" y="0"/>
                    </a:lnTo>
                    <a:lnTo>
                      <a:pt x="9622" y="1728"/>
                    </a:lnTo>
                    <a:lnTo>
                      <a:pt x="6001" y="5184"/>
                    </a:lnTo>
                    <a:lnTo>
                      <a:pt x="2845" y="11232"/>
                    </a:lnTo>
                    <a:lnTo>
                      <a:pt x="0" y="19008"/>
                    </a:lnTo>
                    <a:lnTo>
                      <a:pt x="491" y="21600"/>
                    </a:lnTo>
                    <a:lnTo>
                      <a:pt x="3155" y="13824"/>
                    </a:lnTo>
                    <a:lnTo>
                      <a:pt x="6311" y="7776"/>
                    </a:lnTo>
                    <a:lnTo>
                      <a:pt x="9778" y="4320"/>
                    </a:lnTo>
                    <a:lnTo>
                      <a:pt x="13399" y="2592"/>
                    </a:lnTo>
                    <a:close/>
                  </a:path>
                </a:pathLst>
              </a:custGeom>
              <a:solidFill>
                <a:srgbClr val="0088E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25" name="AutoShape 29"/>
              <p:cNvSpPr>
                <a:spLocks/>
              </p:cNvSpPr>
              <p:nvPr/>
            </p:nvSpPr>
            <p:spPr bwMode="auto">
              <a:xfrm>
                <a:off x="144462" y="1316037"/>
                <a:ext cx="271463" cy="731838"/>
              </a:xfrm>
              <a:custGeom>
                <a:avLst/>
                <a:gdLst>
                  <a:gd name="T0" fmla="*/ 135732 w 21600"/>
                  <a:gd name="T1" fmla="*/ 365919 h 21600"/>
                  <a:gd name="T2" fmla="*/ 135732 w 21600"/>
                  <a:gd name="T3" fmla="*/ 365919 h 21600"/>
                  <a:gd name="T4" fmla="*/ 135732 w 21600"/>
                  <a:gd name="T5" fmla="*/ 365919 h 21600"/>
                  <a:gd name="T6" fmla="*/ 135732 w 21600"/>
                  <a:gd name="T7" fmla="*/ 3659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15" y="12322"/>
                    </a:moveTo>
                    <a:lnTo>
                      <a:pt x="5431" y="8949"/>
                    </a:lnTo>
                    <a:lnTo>
                      <a:pt x="8463" y="6137"/>
                    </a:lnTo>
                    <a:lnTo>
                      <a:pt x="14652" y="3373"/>
                    </a:lnTo>
                    <a:lnTo>
                      <a:pt x="21599" y="843"/>
                    </a:lnTo>
                    <a:lnTo>
                      <a:pt x="19326" y="0"/>
                    </a:lnTo>
                    <a:lnTo>
                      <a:pt x="10863" y="2811"/>
                    </a:lnTo>
                    <a:lnTo>
                      <a:pt x="5431" y="5622"/>
                    </a:lnTo>
                    <a:lnTo>
                      <a:pt x="1642" y="8949"/>
                    </a:lnTo>
                    <a:lnTo>
                      <a:pt x="0" y="12322"/>
                    </a:lnTo>
                    <a:lnTo>
                      <a:pt x="757" y="14852"/>
                    </a:lnTo>
                    <a:lnTo>
                      <a:pt x="3157" y="17101"/>
                    </a:lnTo>
                    <a:lnTo>
                      <a:pt x="6189" y="19350"/>
                    </a:lnTo>
                    <a:lnTo>
                      <a:pt x="10863" y="21600"/>
                    </a:lnTo>
                    <a:lnTo>
                      <a:pt x="15410" y="21600"/>
                    </a:lnTo>
                    <a:lnTo>
                      <a:pt x="10863" y="19350"/>
                    </a:lnTo>
                    <a:lnTo>
                      <a:pt x="6947" y="17101"/>
                    </a:lnTo>
                    <a:lnTo>
                      <a:pt x="4673" y="14852"/>
                    </a:lnTo>
                    <a:lnTo>
                      <a:pt x="3915" y="12322"/>
                    </a:lnTo>
                    <a:close/>
                  </a:path>
                </a:pathLst>
              </a:custGeom>
              <a:solidFill>
                <a:srgbClr val="0088E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26" name="AutoShape 30"/>
              <p:cNvSpPr>
                <a:spLocks/>
              </p:cNvSpPr>
              <p:nvPr/>
            </p:nvSpPr>
            <p:spPr bwMode="auto">
              <a:xfrm>
                <a:off x="1865312" y="1154112"/>
                <a:ext cx="571501" cy="893763"/>
              </a:xfrm>
              <a:custGeom>
                <a:avLst/>
                <a:gdLst>
                  <a:gd name="T0" fmla="*/ 285751 w 21600"/>
                  <a:gd name="T1" fmla="*/ 446882 h 21600"/>
                  <a:gd name="T2" fmla="*/ 285751 w 21600"/>
                  <a:gd name="T3" fmla="*/ 446882 h 21600"/>
                  <a:gd name="T4" fmla="*/ 285751 w 21600"/>
                  <a:gd name="T5" fmla="*/ 446882 h 21600"/>
                  <a:gd name="T6" fmla="*/ 285751 w 21600"/>
                  <a:gd name="T7" fmla="*/ 44688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4003"/>
                    </a:moveTo>
                    <a:lnTo>
                      <a:pt x="21180" y="11701"/>
                    </a:lnTo>
                    <a:lnTo>
                      <a:pt x="20100" y="9629"/>
                    </a:lnTo>
                    <a:lnTo>
                      <a:pt x="18300" y="7826"/>
                    </a:lnTo>
                    <a:lnTo>
                      <a:pt x="15720" y="5985"/>
                    </a:lnTo>
                    <a:lnTo>
                      <a:pt x="12780" y="4143"/>
                    </a:lnTo>
                    <a:lnTo>
                      <a:pt x="9540" y="2532"/>
                    </a:lnTo>
                    <a:lnTo>
                      <a:pt x="5520" y="1150"/>
                    </a:lnTo>
                    <a:lnTo>
                      <a:pt x="1140" y="0"/>
                    </a:lnTo>
                    <a:lnTo>
                      <a:pt x="0" y="460"/>
                    </a:lnTo>
                    <a:lnTo>
                      <a:pt x="4020" y="1611"/>
                    </a:lnTo>
                    <a:lnTo>
                      <a:pt x="8040" y="2992"/>
                    </a:lnTo>
                    <a:lnTo>
                      <a:pt x="11340" y="4373"/>
                    </a:lnTo>
                    <a:lnTo>
                      <a:pt x="14280" y="6215"/>
                    </a:lnTo>
                    <a:lnTo>
                      <a:pt x="16440" y="8056"/>
                    </a:lnTo>
                    <a:lnTo>
                      <a:pt x="17940" y="9860"/>
                    </a:lnTo>
                    <a:lnTo>
                      <a:pt x="19020" y="11931"/>
                    </a:lnTo>
                    <a:lnTo>
                      <a:pt x="19380" y="14003"/>
                    </a:lnTo>
                    <a:lnTo>
                      <a:pt x="19020" y="16075"/>
                    </a:lnTo>
                    <a:lnTo>
                      <a:pt x="17940" y="17916"/>
                    </a:lnTo>
                    <a:lnTo>
                      <a:pt x="16440" y="19758"/>
                    </a:lnTo>
                    <a:lnTo>
                      <a:pt x="14280" y="21600"/>
                    </a:lnTo>
                    <a:lnTo>
                      <a:pt x="16080" y="21600"/>
                    </a:lnTo>
                    <a:lnTo>
                      <a:pt x="18660" y="19758"/>
                    </a:lnTo>
                    <a:lnTo>
                      <a:pt x="20100" y="17916"/>
                    </a:lnTo>
                    <a:lnTo>
                      <a:pt x="21180" y="16075"/>
                    </a:lnTo>
                    <a:lnTo>
                      <a:pt x="21600" y="14003"/>
                    </a:lnTo>
                    <a:close/>
                  </a:path>
                </a:pathLst>
              </a:custGeom>
              <a:gradFill rotWithShape="0">
                <a:gsLst>
                  <a:gs pos="0">
                    <a:srgbClr val="0088E4"/>
                  </a:gs>
                  <a:gs pos="100000">
                    <a:srgbClr val="0077C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27" name="AutoShape 31"/>
              <p:cNvSpPr>
                <a:spLocks/>
              </p:cNvSpPr>
              <p:nvPr/>
            </p:nvSpPr>
            <p:spPr bwMode="auto">
              <a:xfrm>
                <a:off x="860425" y="963612"/>
                <a:ext cx="1711325" cy="674688"/>
              </a:xfrm>
              <a:custGeom>
                <a:avLst/>
                <a:gdLst>
                  <a:gd name="T0" fmla="*/ 855662 w 21600"/>
                  <a:gd name="T1" fmla="*/ 337344 h 21600"/>
                  <a:gd name="T2" fmla="*/ 855662 w 21600"/>
                  <a:gd name="T3" fmla="*/ 337344 h 21600"/>
                  <a:gd name="T4" fmla="*/ 855662 w 21600"/>
                  <a:gd name="T5" fmla="*/ 337344 h 21600"/>
                  <a:gd name="T6" fmla="*/ 855662 w 21600"/>
                  <a:gd name="T7" fmla="*/ 3373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099" y="21599"/>
                    </a:moveTo>
                    <a:lnTo>
                      <a:pt x="21599" y="21295"/>
                    </a:lnTo>
                    <a:lnTo>
                      <a:pt x="21359" y="19160"/>
                    </a:lnTo>
                    <a:lnTo>
                      <a:pt x="20978" y="17076"/>
                    </a:lnTo>
                    <a:lnTo>
                      <a:pt x="19756" y="12807"/>
                    </a:lnTo>
                    <a:lnTo>
                      <a:pt x="18173" y="9148"/>
                    </a:lnTo>
                    <a:lnTo>
                      <a:pt x="16230" y="6098"/>
                    </a:lnTo>
                    <a:lnTo>
                      <a:pt x="13905" y="3659"/>
                    </a:lnTo>
                    <a:lnTo>
                      <a:pt x="11220" y="1524"/>
                    </a:lnTo>
                    <a:lnTo>
                      <a:pt x="8415" y="304"/>
                    </a:lnTo>
                    <a:lnTo>
                      <a:pt x="5369" y="0"/>
                    </a:lnTo>
                    <a:lnTo>
                      <a:pt x="2684" y="304"/>
                    </a:lnTo>
                    <a:lnTo>
                      <a:pt x="0" y="1219"/>
                    </a:lnTo>
                    <a:lnTo>
                      <a:pt x="240" y="1829"/>
                    </a:lnTo>
                    <a:lnTo>
                      <a:pt x="2684" y="914"/>
                    </a:lnTo>
                    <a:lnTo>
                      <a:pt x="5369" y="609"/>
                    </a:lnTo>
                    <a:lnTo>
                      <a:pt x="8415" y="914"/>
                    </a:lnTo>
                    <a:lnTo>
                      <a:pt x="11100" y="2134"/>
                    </a:lnTo>
                    <a:lnTo>
                      <a:pt x="13665" y="4269"/>
                    </a:lnTo>
                    <a:lnTo>
                      <a:pt x="15989" y="6708"/>
                    </a:lnTo>
                    <a:lnTo>
                      <a:pt x="17933" y="9758"/>
                    </a:lnTo>
                    <a:lnTo>
                      <a:pt x="19395" y="13417"/>
                    </a:lnTo>
                    <a:lnTo>
                      <a:pt x="20017" y="15247"/>
                    </a:lnTo>
                    <a:lnTo>
                      <a:pt x="20497" y="17381"/>
                    </a:lnTo>
                    <a:lnTo>
                      <a:pt x="20858" y="19465"/>
                    </a:lnTo>
                    <a:lnTo>
                      <a:pt x="21099" y="21599"/>
                    </a:lnTo>
                    <a:close/>
                  </a:path>
                </a:pathLst>
              </a:custGeom>
              <a:gradFill rotWithShape="0">
                <a:gsLst>
                  <a:gs pos="0">
                    <a:srgbClr val="0088E4"/>
                  </a:gs>
                  <a:gs pos="100000">
                    <a:srgbClr val="0077C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28" name="AutoShape 32"/>
              <p:cNvSpPr>
                <a:spLocks/>
              </p:cNvSpPr>
              <p:nvPr/>
            </p:nvSpPr>
            <p:spPr bwMode="auto">
              <a:xfrm>
                <a:off x="2425700" y="1676400"/>
                <a:ext cx="155575" cy="371475"/>
              </a:xfrm>
              <a:custGeom>
                <a:avLst/>
                <a:gdLst>
                  <a:gd name="T0" fmla="*/ 77788 w 21600"/>
                  <a:gd name="T1" fmla="*/ 185738 h 21600"/>
                  <a:gd name="T2" fmla="*/ 77788 w 21600"/>
                  <a:gd name="T3" fmla="*/ 185738 h 21600"/>
                  <a:gd name="T4" fmla="*/ 77788 w 21600"/>
                  <a:gd name="T5" fmla="*/ 185738 h 21600"/>
                  <a:gd name="T6" fmla="*/ 77788 w 21600"/>
                  <a:gd name="T7" fmla="*/ 1857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lnTo>
                      <a:pt x="5510" y="21600"/>
                    </a:lnTo>
                    <a:lnTo>
                      <a:pt x="12122" y="17169"/>
                    </a:lnTo>
                    <a:lnTo>
                      <a:pt x="17632" y="12738"/>
                    </a:lnTo>
                    <a:lnTo>
                      <a:pt x="20277" y="8307"/>
                    </a:lnTo>
                    <a:lnTo>
                      <a:pt x="21599" y="3323"/>
                    </a:lnTo>
                    <a:lnTo>
                      <a:pt x="21599" y="0"/>
                    </a:lnTo>
                    <a:lnTo>
                      <a:pt x="16310" y="0"/>
                    </a:lnTo>
                    <a:lnTo>
                      <a:pt x="16310" y="3323"/>
                    </a:lnTo>
                    <a:lnTo>
                      <a:pt x="14767" y="8307"/>
                    </a:lnTo>
                    <a:lnTo>
                      <a:pt x="12122" y="12738"/>
                    </a:lnTo>
                    <a:lnTo>
                      <a:pt x="6832" y="17169"/>
                    </a:lnTo>
                    <a:lnTo>
                      <a:pt x="0" y="21600"/>
                    </a:lnTo>
                    <a:close/>
                  </a:path>
                </a:pathLst>
              </a:custGeom>
              <a:gradFill rotWithShape="0">
                <a:gsLst>
                  <a:gs pos="0">
                    <a:srgbClr val="0088E4"/>
                  </a:gs>
                  <a:gs pos="100000">
                    <a:srgbClr val="0077C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29" name="AutoShape 33"/>
              <p:cNvSpPr>
                <a:spLocks/>
              </p:cNvSpPr>
              <p:nvPr/>
            </p:nvSpPr>
            <p:spPr bwMode="auto">
              <a:xfrm>
                <a:off x="0" y="1030287"/>
                <a:ext cx="763588" cy="1017588"/>
              </a:xfrm>
              <a:custGeom>
                <a:avLst/>
                <a:gdLst>
                  <a:gd name="T0" fmla="*/ 381794 w 21600"/>
                  <a:gd name="T1" fmla="*/ 508794 h 21600"/>
                  <a:gd name="T2" fmla="*/ 381794 w 21600"/>
                  <a:gd name="T3" fmla="*/ 508794 h 21600"/>
                  <a:gd name="T4" fmla="*/ 381794 w 21600"/>
                  <a:gd name="T5" fmla="*/ 508794 h 21600"/>
                  <a:gd name="T6" fmla="*/ 381794 w 21600"/>
                  <a:gd name="T7" fmla="*/ 5087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808" y="14927"/>
                    </a:moveTo>
                    <a:lnTo>
                      <a:pt x="1077" y="12501"/>
                    </a:lnTo>
                    <a:lnTo>
                      <a:pt x="2469" y="10277"/>
                    </a:lnTo>
                    <a:lnTo>
                      <a:pt x="4086" y="8289"/>
                    </a:lnTo>
                    <a:lnTo>
                      <a:pt x="6556" y="6267"/>
                    </a:lnTo>
                    <a:lnTo>
                      <a:pt x="9565" y="4448"/>
                    </a:lnTo>
                    <a:lnTo>
                      <a:pt x="13112" y="2830"/>
                    </a:lnTo>
                    <a:lnTo>
                      <a:pt x="17244" y="1617"/>
                    </a:lnTo>
                    <a:lnTo>
                      <a:pt x="21599" y="404"/>
                    </a:lnTo>
                    <a:lnTo>
                      <a:pt x="20522" y="0"/>
                    </a:lnTo>
                    <a:lnTo>
                      <a:pt x="16121" y="1213"/>
                    </a:lnTo>
                    <a:lnTo>
                      <a:pt x="12304" y="2628"/>
                    </a:lnTo>
                    <a:lnTo>
                      <a:pt x="8756" y="4245"/>
                    </a:lnTo>
                    <a:lnTo>
                      <a:pt x="5748" y="6065"/>
                    </a:lnTo>
                    <a:lnTo>
                      <a:pt x="3278" y="8087"/>
                    </a:lnTo>
                    <a:lnTo>
                      <a:pt x="1661" y="10277"/>
                    </a:lnTo>
                    <a:lnTo>
                      <a:pt x="269" y="12501"/>
                    </a:lnTo>
                    <a:lnTo>
                      <a:pt x="0" y="14927"/>
                    </a:lnTo>
                    <a:lnTo>
                      <a:pt x="269" y="16747"/>
                    </a:lnTo>
                    <a:lnTo>
                      <a:pt x="808" y="18365"/>
                    </a:lnTo>
                    <a:lnTo>
                      <a:pt x="1930" y="19982"/>
                    </a:lnTo>
                    <a:lnTo>
                      <a:pt x="3278" y="21600"/>
                    </a:lnTo>
                    <a:lnTo>
                      <a:pt x="4355" y="21600"/>
                    </a:lnTo>
                    <a:lnTo>
                      <a:pt x="3008" y="19982"/>
                    </a:lnTo>
                    <a:lnTo>
                      <a:pt x="1930" y="18365"/>
                    </a:lnTo>
                    <a:lnTo>
                      <a:pt x="1077" y="16747"/>
                    </a:lnTo>
                    <a:lnTo>
                      <a:pt x="808" y="14927"/>
                    </a:lnTo>
                    <a:close/>
                  </a:path>
                </a:pathLst>
              </a:custGeom>
              <a:solidFill>
                <a:srgbClr val="0088E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30" name="AutoShape 34"/>
              <p:cNvSpPr>
                <a:spLocks/>
              </p:cNvSpPr>
              <p:nvPr/>
            </p:nvSpPr>
            <p:spPr bwMode="auto">
              <a:xfrm>
                <a:off x="3848100" y="600075"/>
                <a:ext cx="1906588" cy="1160463"/>
              </a:xfrm>
              <a:custGeom>
                <a:avLst/>
                <a:gdLst>
                  <a:gd name="T0" fmla="*/ 953294 w 21600"/>
                  <a:gd name="T1" fmla="*/ 580232 h 21600"/>
                  <a:gd name="T2" fmla="*/ 953294 w 21600"/>
                  <a:gd name="T3" fmla="*/ 580232 h 21600"/>
                  <a:gd name="T4" fmla="*/ 953294 w 21600"/>
                  <a:gd name="T5" fmla="*/ 580232 h 21600"/>
                  <a:gd name="T6" fmla="*/ 953294 w 21600"/>
                  <a:gd name="T7" fmla="*/ 5802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62" y="0"/>
                    </a:moveTo>
                    <a:lnTo>
                      <a:pt x="8704" y="177"/>
                    </a:lnTo>
                    <a:lnTo>
                      <a:pt x="6654" y="886"/>
                    </a:lnTo>
                    <a:lnTo>
                      <a:pt x="4730" y="1772"/>
                    </a:lnTo>
                    <a:lnTo>
                      <a:pt x="3219" y="3191"/>
                    </a:lnTo>
                    <a:lnTo>
                      <a:pt x="1816" y="4786"/>
                    </a:lnTo>
                    <a:lnTo>
                      <a:pt x="863" y="6559"/>
                    </a:lnTo>
                    <a:lnTo>
                      <a:pt x="215" y="8687"/>
                    </a:lnTo>
                    <a:lnTo>
                      <a:pt x="0" y="10814"/>
                    </a:lnTo>
                    <a:lnTo>
                      <a:pt x="107" y="11848"/>
                    </a:lnTo>
                    <a:lnTo>
                      <a:pt x="215" y="12912"/>
                    </a:lnTo>
                    <a:lnTo>
                      <a:pt x="863" y="15040"/>
                    </a:lnTo>
                    <a:lnTo>
                      <a:pt x="1816" y="16813"/>
                    </a:lnTo>
                    <a:lnTo>
                      <a:pt x="3219" y="18408"/>
                    </a:lnTo>
                    <a:lnTo>
                      <a:pt x="4730" y="19827"/>
                    </a:lnTo>
                    <a:lnTo>
                      <a:pt x="6654" y="20713"/>
                    </a:lnTo>
                    <a:lnTo>
                      <a:pt x="8704" y="21422"/>
                    </a:lnTo>
                    <a:lnTo>
                      <a:pt x="10862" y="21599"/>
                    </a:lnTo>
                    <a:lnTo>
                      <a:pt x="13003" y="21422"/>
                    </a:lnTo>
                    <a:lnTo>
                      <a:pt x="15053" y="20713"/>
                    </a:lnTo>
                    <a:lnTo>
                      <a:pt x="16869" y="19827"/>
                    </a:lnTo>
                    <a:lnTo>
                      <a:pt x="18488" y="18408"/>
                    </a:lnTo>
                    <a:lnTo>
                      <a:pt x="19783" y="16813"/>
                    </a:lnTo>
                    <a:lnTo>
                      <a:pt x="20736" y="15040"/>
                    </a:lnTo>
                    <a:lnTo>
                      <a:pt x="21384" y="12912"/>
                    </a:lnTo>
                    <a:lnTo>
                      <a:pt x="21599" y="11848"/>
                    </a:lnTo>
                    <a:lnTo>
                      <a:pt x="21599" y="9751"/>
                    </a:lnTo>
                    <a:lnTo>
                      <a:pt x="21384" y="8687"/>
                    </a:lnTo>
                    <a:lnTo>
                      <a:pt x="20736" y="6559"/>
                    </a:lnTo>
                    <a:lnTo>
                      <a:pt x="19783" y="4786"/>
                    </a:lnTo>
                    <a:lnTo>
                      <a:pt x="18488" y="3191"/>
                    </a:lnTo>
                    <a:lnTo>
                      <a:pt x="16869" y="1772"/>
                    </a:lnTo>
                    <a:lnTo>
                      <a:pt x="15053" y="886"/>
                    </a:lnTo>
                    <a:lnTo>
                      <a:pt x="13003" y="177"/>
                    </a:lnTo>
                    <a:lnTo>
                      <a:pt x="10862" y="0"/>
                    </a:lnTo>
                    <a:close/>
                    <a:moveTo>
                      <a:pt x="10862" y="20890"/>
                    </a:moveTo>
                    <a:lnTo>
                      <a:pt x="8812" y="20713"/>
                    </a:lnTo>
                    <a:lnTo>
                      <a:pt x="6870" y="20181"/>
                    </a:lnTo>
                    <a:lnTo>
                      <a:pt x="5161" y="19117"/>
                    </a:lnTo>
                    <a:lnTo>
                      <a:pt x="3650" y="18054"/>
                    </a:lnTo>
                    <a:lnTo>
                      <a:pt x="2356" y="16458"/>
                    </a:lnTo>
                    <a:lnTo>
                      <a:pt x="1492" y="14685"/>
                    </a:lnTo>
                    <a:lnTo>
                      <a:pt x="863" y="12912"/>
                    </a:lnTo>
                    <a:lnTo>
                      <a:pt x="755" y="11848"/>
                    </a:lnTo>
                    <a:lnTo>
                      <a:pt x="647" y="10814"/>
                    </a:lnTo>
                    <a:lnTo>
                      <a:pt x="755" y="9751"/>
                    </a:lnTo>
                    <a:lnTo>
                      <a:pt x="863" y="8864"/>
                    </a:lnTo>
                    <a:lnTo>
                      <a:pt x="1492" y="6914"/>
                    </a:lnTo>
                    <a:lnTo>
                      <a:pt x="2356" y="5141"/>
                    </a:lnTo>
                    <a:lnTo>
                      <a:pt x="3650" y="3723"/>
                    </a:lnTo>
                    <a:lnTo>
                      <a:pt x="5161" y="2482"/>
                    </a:lnTo>
                    <a:lnTo>
                      <a:pt x="6870" y="1595"/>
                    </a:lnTo>
                    <a:lnTo>
                      <a:pt x="8812" y="886"/>
                    </a:lnTo>
                    <a:lnTo>
                      <a:pt x="10862" y="709"/>
                    </a:lnTo>
                    <a:lnTo>
                      <a:pt x="12895" y="886"/>
                    </a:lnTo>
                    <a:lnTo>
                      <a:pt x="14837" y="1595"/>
                    </a:lnTo>
                    <a:lnTo>
                      <a:pt x="16546" y="2482"/>
                    </a:lnTo>
                    <a:lnTo>
                      <a:pt x="18056" y="3723"/>
                    </a:lnTo>
                    <a:lnTo>
                      <a:pt x="19243" y="5141"/>
                    </a:lnTo>
                    <a:lnTo>
                      <a:pt x="20215" y="6914"/>
                    </a:lnTo>
                    <a:lnTo>
                      <a:pt x="20736" y="8864"/>
                    </a:lnTo>
                    <a:lnTo>
                      <a:pt x="20952" y="10814"/>
                    </a:lnTo>
                    <a:lnTo>
                      <a:pt x="20736" y="12912"/>
                    </a:lnTo>
                    <a:lnTo>
                      <a:pt x="20215" y="14685"/>
                    </a:lnTo>
                    <a:lnTo>
                      <a:pt x="19243" y="16458"/>
                    </a:lnTo>
                    <a:lnTo>
                      <a:pt x="18056" y="18054"/>
                    </a:lnTo>
                    <a:lnTo>
                      <a:pt x="16546" y="19117"/>
                    </a:lnTo>
                    <a:lnTo>
                      <a:pt x="14837" y="20181"/>
                    </a:lnTo>
                    <a:lnTo>
                      <a:pt x="12895" y="20713"/>
                    </a:lnTo>
                    <a:lnTo>
                      <a:pt x="10862" y="20890"/>
                    </a:lnTo>
                    <a:close/>
                  </a:path>
                </a:pathLst>
              </a:custGeom>
              <a:gradFill rotWithShape="0">
                <a:gsLst>
                  <a:gs pos="0">
                    <a:srgbClr val="088CE5"/>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31" name="AutoShape 35"/>
              <p:cNvSpPr>
                <a:spLocks/>
              </p:cNvSpPr>
              <p:nvPr/>
            </p:nvSpPr>
            <p:spPr bwMode="auto">
              <a:xfrm>
                <a:off x="3733800" y="542925"/>
                <a:ext cx="863600" cy="1169988"/>
              </a:xfrm>
              <a:custGeom>
                <a:avLst/>
                <a:gdLst>
                  <a:gd name="T0" fmla="*/ 431800 w 21600"/>
                  <a:gd name="T1" fmla="*/ 584994 h 21600"/>
                  <a:gd name="T2" fmla="*/ 431800 w 21600"/>
                  <a:gd name="T3" fmla="*/ 584994 h 21600"/>
                  <a:gd name="T4" fmla="*/ 431800 w 21600"/>
                  <a:gd name="T5" fmla="*/ 584994 h 21600"/>
                  <a:gd name="T6" fmla="*/ 431800 w 21600"/>
                  <a:gd name="T7" fmla="*/ 5849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952" y="11781"/>
                    </a:moveTo>
                    <a:lnTo>
                      <a:pt x="1429" y="9671"/>
                    </a:lnTo>
                    <a:lnTo>
                      <a:pt x="2620" y="7737"/>
                    </a:lnTo>
                    <a:lnTo>
                      <a:pt x="4288" y="5978"/>
                    </a:lnTo>
                    <a:lnTo>
                      <a:pt x="6869" y="4396"/>
                    </a:lnTo>
                    <a:lnTo>
                      <a:pt x="9966" y="2989"/>
                    </a:lnTo>
                    <a:lnTo>
                      <a:pt x="13301" y="1758"/>
                    </a:lnTo>
                    <a:lnTo>
                      <a:pt x="17311" y="879"/>
                    </a:lnTo>
                    <a:lnTo>
                      <a:pt x="21600" y="351"/>
                    </a:lnTo>
                    <a:lnTo>
                      <a:pt x="21600" y="0"/>
                    </a:lnTo>
                    <a:lnTo>
                      <a:pt x="17073" y="527"/>
                    </a:lnTo>
                    <a:lnTo>
                      <a:pt x="13063" y="1406"/>
                    </a:lnTo>
                    <a:lnTo>
                      <a:pt x="9251" y="2637"/>
                    </a:lnTo>
                    <a:lnTo>
                      <a:pt x="6154" y="4044"/>
                    </a:lnTo>
                    <a:lnTo>
                      <a:pt x="3573" y="5802"/>
                    </a:lnTo>
                    <a:lnTo>
                      <a:pt x="1667" y="7561"/>
                    </a:lnTo>
                    <a:lnTo>
                      <a:pt x="476" y="9671"/>
                    </a:lnTo>
                    <a:lnTo>
                      <a:pt x="0" y="11781"/>
                    </a:lnTo>
                    <a:lnTo>
                      <a:pt x="238" y="13335"/>
                    </a:lnTo>
                    <a:lnTo>
                      <a:pt x="714" y="14741"/>
                    </a:lnTo>
                    <a:lnTo>
                      <a:pt x="1667" y="15972"/>
                    </a:lnTo>
                    <a:lnTo>
                      <a:pt x="3097" y="17379"/>
                    </a:lnTo>
                    <a:lnTo>
                      <a:pt x="4526" y="18610"/>
                    </a:lnTo>
                    <a:lnTo>
                      <a:pt x="6392" y="19665"/>
                    </a:lnTo>
                    <a:lnTo>
                      <a:pt x="8774" y="20720"/>
                    </a:lnTo>
                    <a:lnTo>
                      <a:pt x="11157" y="21600"/>
                    </a:lnTo>
                    <a:lnTo>
                      <a:pt x="12825" y="21600"/>
                    </a:lnTo>
                    <a:lnTo>
                      <a:pt x="10204" y="20720"/>
                    </a:lnTo>
                    <a:lnTo>
                      <a:pt x="5916" y="18610"/>
                    </a:lnTo>
                    <a:lnTo>
                      <a:pt x="4288" y="17379"/>
                    </a:lnTo>
                    <a:lnTo>
                      <a:pt x="2858" y="16148"/>
                    </a:lnTo>
                    <a:lnTo>
                      <a:pt x="1905" y="14741"/>
                    </a:lnTo>
                    <a:lnTo>
                      <a:pt x="1191" y="13335"/>
                    </a:lnTo>
                    <a:lnTo>
                      <a:pt x="952" y="11781"/>
                    </a:lnTo>
                    <a:close/>
                  </a:path>
                </a:pathLst>
              </a:custGeom>
              <a:gradFill rotWithShape="0">
                <a:gsLst>
                  <a:gs pos="0">
                    <a:srgbClr val="088CE5"/>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32" name="AutoShape 36"/>
              <p:cNvSpPr>
                <a:spLocks/>
              </p:cNvSpPr>
              <p:nvPr/>
            </p:nvSpPr>
            <p:spPr bwMode="auto">
              <a:xfrm>
                <a:off x="4787900" y="533400"/>
                <a:ext cx="966788" cy="400050"/>
              </a:xfrm>
              <a:custGeom>
                <a:avLst/>
                <a:gdLst>
                  <a:gd name="T0" fmla="*/ 483394 w 21600"/>
                  <a:gd name="T1" fmla="*/ 200025 h 21600"/>
                  <a:gd name="T2" fmla="*/ 483394 w 21600"/>
                  <a:gd name="T3" fmla="*/ 200025 h 21600"/>
                  <a:gd name="T4" fmla="*/ 483394 w 21600"/>
                  <a:gd name="T5" fmla="*/ 200025 h 21600"/>
                  <a:gd name="T6" fmla="*/ 483394 w 21600"/>
                  <a:gd name="T7" fmla="*/ 2000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25" y="1028"/>
                    </a:moveTo>
                    <a:lnTo>
                      <a:pt x="4007" y="1542"/>
                    </a:lnTo>
                    <a:lnTo>
                      <a:pt x="7200" y="2571"/>
                    </a:lnTo>
                    <a:lnTo>
                      <a:pt x="10356" y="4114"/>
                    </a:lnTo>
                    <a:lnTo>
                      <a:pt x="13335" y="6685"/>
                    </a:lnTo>
                    <a:lnTo>
                      <a:pt x="15889" y="9771"/>
                    </a:lnTo>
                    <a:lnTo>
                      <a:pt x="18230" y="13371"/>
                    </a:lnTo>
                    <a:lnTo>
                      <a:pt x="20110" y="16971"/>
                    </a:lnTo>
                    <a:lnTo>
                      <a:pt x="21599" y="21600"/>
                    </a:lnTo>
                    <a:lnTo>
                      <a:pt x="21599" y="18514"/>
                    </a:lnTo>
                    <a:lnTo>
                      <a:pt x="19897" y="14400"/>
                    </a:lnTo>
                    <a:lnTo>
                      <a:pt x="17804" y="10800"/>
                    </a:lnTo>
                    <a:lnTo>
                      <a:pt x="15464" y="7714"/>
                    </a:lnTo>
                    <a:lnTo>
                      <a:pt x="12910" y="5142"/>
                    </a:lnTo>
                    <a:lnTo>
                      <a:pt x="10143" y="3085"/>
                    </a:lnTo>
                    <a:lnTo>
                      <a:pt x="6987" y="1542"/>
                    </a:lnTo>
                    <a:lnTo>
                      <a:pt x="3795" y="514"/>
                    </a:lnTo>
                    <a:lnTo>
                      <a:pt x="425" y="0"/>
                    </a:lnTo>
                    <a:lnTo>
                      <a:pt x="0" y="0"/>
                    </a:lnTo>
                    <a:lnTo>
                      <a:pt x="0" y="1028"/>
                    </a:lnTo>
                    <a:lnTo>
                      <a:pt x="425" y="1028"/>
                    </a:lnTo>
                    <a:close/>
                  </a:path>
                </a:pathLst>
              </a:custGeom>
              <a:gradFill rotWithShape="0">
                <a:gsLst>
                  <a:gs pos="0">
                    <a:srgbClr val="0F8FE6"/>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33" name="AutoShape 37"/>
              <p:cNvSpPr>
                <a:spLocks/>
              </p:cNvSpPr>
              <p:nvPr/>
            </p:nvSpPr>
            <p:spPr bwMode="auto">
              <a:xfrm>
                <a:off x="5508625" y="1560512"/>
                <a:ext cx="114300" cy="85726"/>
              </a:xfrm>
              <a:custGeom>
                <a:avLst/>
                <a:gdLst>
                  <a:gd name="T0" fmla="*/ 57150 w 21600"/>
                  <a:gd name="T1" fmla="*/ 42863 h 21600"/>
                  <a:gd name="T2" fmla="*/ 57150 w 21600"/>
                  <a:gd name="T3" fmla="*/ 42863 h 21600"/>
                  <a:gd name="T4" fmla="*/ 57150 w 21600"/>
                  <a:gd name="T5" fmla="*/ 42863 h 21600"/>
                  <a:gd name="T6" fmla="*/ 57150 w 21600"/>
                  <a:gd name="T7" fmla="*/ 428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lnTo>
                      <a:pt x="10800" y="12000"/>
                    </a:lnTo>
                    <a:lnTo>
                      <a:pt x="0" y="21600"/>
                    </a:lnTo>
                    <a:lnTo>
                      <a:pt x="10800" y="21600"/>
                    </a:lnTo>
                    <a:lnTo>
                      <a:pt x="16200" y="16800"/>
                    </a:lnTo>
                    <a:lnTo>
                      <a:pt x="21600" y="9600"/>
                    </a:lnTo>
                    <a:lnTo>
                      <a:pt x="21600" y="0"/>
                    </a:lnTo>
                    <a:close/>
                  </a:path>
                </a:pathLst>
              </a:custGeom>
              <a:gradFill rotWithShape="0">
                <a:gsLst>
                  <a:gs pos="0">
                    <a:srgbClr val="0088E4"/>
                  </a:gs>
                  <a:gs pos="100000">
                    <a:srgbClr val="0080D6"/>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34" name="AutoShape 38"/>
              <p:cNvSpPr>
                <a:spLocks/>
              </p:cNvSpPr>
              <p:nvPr/>
            </p:nvSpPr>
            <p:spPr bwMode="auto">
              <a:xfrm>
                <a:off x="4332287" y="1665287"/>
                <a:ext cx="1119188" cy="171451"/>
              </a:xfrm>
              <a:custGeom>
                <a:avLst/>
                <a:gdLst>
                  <a:gd name="T0" fmla="*/ 559594 w 21600"/>
                  <a:gd name="T1" fmla="*/ 85726 h 21600"/>
                  <a:gd name="T2" fmla="*/ 559594 w 21600"/>
                  <a:gd name="T3" fmla="*/ 85726 h 21600"/>
                  <a:gd name="T4" fmla="*/ 559594 w 21600"/>
                  <a:gd name="T5" fmla="*/ 85726 h 21600"/>
                  <a:gd name="T6" fmla="*/ 559594 w 21600"/>
                  <a:gd name="T7" fmla="*/ 8572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9160" y="18000"/>
                    </a:moveTo>
                    <a:lnTo>
                      <a:pt x="6771" y="18000"/>
                    </a:lnTo>
                    <a:lnTo>
                      <a:pt x="4381" y="15600"/>
                    </a:lnTo>
                    <a:lnTo>
                      <a:pt x="0" y="9600"/>
                    </a:lnTo>
                    <a:lnTo>
                      <a:pt x="0" y="13200"/>
                    </a:lnTo>
                    <a:lnTo>
                      <a:pt x="4381" y="19200"/>
                    </a:lnTo>
                    <a:lnTo>
                      <a:pt x="6771" y="21600"/>
                    </a:lnTo>
                    <a:lnTo>
                      <a:pt x="9160" y="21600"/>
                    </a:lnTo>
                    <a:lnTo>
                      <a:pt x="12622" y="20400"/>
                    </a:lnTo>
                    <a:lnTo>
                      <a:pt x="15931" y="16800"/>
                    </a:lnTo>
                    <a:lnTo>
                      <a:pt x="18842" y="12000"/>
                    </a:lnTo>
                    <a:lnTo>
                      <a:pt x="21600" y="4800"/>
                    </a:lnTo>
                    <a:lnTo>
                      <a:pt x="21600" y="0"/>
                    </a:lnTo>
                    <a:lnTo>
                      <a:pt x="18842" y="8400"/>
                    </a:lnTo>
                    <a:lnTo>
                      <a:pt x="15931" y="13200"/>
                    </a:lnTo>
                    <a:lnTo>
                      <a:pt x="12622" y="16800"/>
                    </a:lnTo>
                    <a:lnTo>
                      <a:pt x="9160" y="18000"/>
                    </a:lnTo>
                    <a:close/>
                  </a:path>
                </a:pathLst>
              </a:custGeom>
              <a:gradFill rotWithShape="0">
                <a:gsLst>
                  <a:gs pos="0">
                    <a:srgbClr val="0088E4"/>
                  </a:gs>
                  <a:gs pos="100000">
                    <a:srgbClr val="0080D6"/>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35" name="AutoShape 39"/>
              <p:cNvSpPr>
                <a:spLocks/>
              </p:cNvSpPr>
              <p:nvPr/>
            </p:nvSpPr>
            <p:spPr bwMode="auto">
              <a:xfrm>
                <a:off x="5651500" y="1000125"/>
                <a:ext cx="227013" cy="541338"/>
              </a:xfrm>
              <a:custGeom>
                <a:avLst/>
                <a:gdLst>
                  <a:gd name="T0" fmla="*/ 113506 w 21600"/>
                  <a:gd name="T1" fmla="*/ 270669 h 21600"/>
                  <a:gd name="T2" fmla="*/ 113506 w 21600"/>
                  <a:gd name="T3" fmla="*/ 270669 h 21600"/>
                  <a:gd name="T4" fmla="*/ 113506 w 21600"/>
                  <a:gd name="T5" fmla="*/ 270669 h 21600"/>
                  <a:gd name="T6" fmla="*/ 113506 w 21600"/>
                  <a:gd name="T7" fmla="*/ 2706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7974" y="7221"/>
                    </a:moveTo>
                    <a:lnTo>
                      <a:pt x="17068" y="10958"/>
                    </a:lnTo>
                    <a:lnTo>
                      <a:pt x="13443" y="15139"/>
                    </a:lnTo>
                    <a:lnTo>
                      <a:pt x="7099" y="18559"/>
                    </a:lnTo>
                    <a:lnTo>
                      <a:pt x="0" y="21600"/>
                    </a:lnTo>
                    <a:lnTo>
                      <a:pt x="4380" y="21600"/>
                    </a:lnTo>
                    <a:lnTo>
                      <a:pt x="11630" y="18179"/>
                    </a:lnTo>
                    <a:lnTo>
                      <a:pt x="17068" y="14758"/>
                    </a:lnTo>
                    <a:lnTo>
                      <a:pt x="20693" y="10958"/>
                    </a:lnTo>
                    <a:lnTo>
                      <a:pt x="21599" y="7221"/>
                    </a:lnTo>
                    <a:lnTo>
                      <a:pt x="20693" y="3800"/>
                    </a:lnTo>
                    <a:lnTo>
                      <a:pt x="17974" y="0"/>
                    </a:lnTo>
                    <a:lnTo>
                      <a:pt x="13443" y="0"/>
                    </a:lnTo>
                    <a:lnTo>
                      <a:pt x="17068" y="3800"/>
                    </a:lnTo>
                    <a:lnTo>
                      <a:pt x="17974" y="7221"/>
                    </a:lnTo>
                    <a:close/>
                  </a:path>
                </a:pathLst>
              </a:custGeom>
              <a:gradFill rotWithShape="0">
                <a:gsLst>
                  <a:gs pos="0">
                    <a:srgbClr val="0088E4"/>
                  </a:gs>
                  <a:gs pos="100000">
                    <a:srgbClr val="0080D6"/>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36" name="AutoShape 40"/>
              <p:cNvSpPr>
                <a:spLocks/>
              </p:cNvSpPr>
              <p:nvPr/>
            </p:nvSpPr>
            <p:spPr bwMode="auto">
              <a:xfrm>
                <a:off x="5214937" y="952500"/>
                <a:ext cx="131763" cy="142875"/>
              </a:xfrm>
              <a:custGeom>
                <a:avLst/>
                <a:gdLst>
                  <a:gd name="T0" fmla="*/ 65882 w 21600"/>
                  <a:gd name="T1" fmla="*/ 71438 h 21600"/>
                  <a:gd name="T2" fmla="*/ 65882 w 21600"/>
                  <a:gd name="T3" fmla="*/ 71438 h 21600"/>
                  <a:gd name="T4" fmla="*/ 65882 w 21600"/>
                  <a:gd name="T5" fmla="*/ 71438 h 21600"/>
                  <a:gd name="T6" fmla="*/ 65882 w 21600"/>
                  <a:gd name="T7" fmla="*/ 714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354" y="21600"/>
                    </a:moveTo>
                    <a:lnTo>
                      <a:pt x="21600" y="20160"/>
                    </a:lnTo>
                    <a:lnTo>
                      <a:pt x="18477" y="14400"/>
                    </a:lnTo>
                    <a:lnTo>
                      <a:pt x="13792" y="10080"/>
                    </a:lnTo>
                    <a:lnTo>
                      <a:pt x="1561" y="0"/>
                    </a:lnTo>
                    <a:lnTo>
                      <a:pt x="0" y="4320"/>
                    </a:lnTo>
                    <a:lnTo>
                      <a:pt x="9108" y="11520"/>
                    </a:lnTo>
                    <a:lnTo>
                      <a:pt x="15354" y="21600"/>
                    </a:lnTo>
                    <a:close/>
                  </a:path>
                </a:pathLst>
              </a:custGeom>
              <a:gradFill rotWithShape="0">
                <a:gsLst>
                  <a:gs pos="0">
                    <a:srgbClr val="0088E4"/>
                  </a:gs>
                  <a:gs pos="100000">
                    <a:srgbClr val="0080D6"/>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37" name="AutoShape 41"/>
              <p:cNvSpPr>
                <a:spLocks/>
              </p:cNvSpPr>
              <p:nvPr/>
            </p:nvSpPr>
            <p:spPr bwMode="auto">
              <a:xfrm>
                <a:off x="4237037" y="838200"/>
                <a:ext cx="1138238" cy="684213"/>
              </a:xfrm>
              <a:custGeom>
                <a:avLst/>
                <a:gdLst>
                  <a:gd name="T0" fmla="*/ 569119 w 21600"/>
                  <a:gd name="T1" fmla="*/ 342107 h 21600"/>
                  <a:gd name="T2" fmla="*/ 569119 w 21600"/>
                  <a:gd name="T3" fmla="*/ 342107 h 21600"/>
                  <a:gd name="T4" fmla="*/ 569119 w 21600"/>
                  <a:gd name="T5" fmla="*/ 342107 h 21600"/>
                  <a:gd name="T6" fmla="*/ 569119 w 21600"/>
                  <a:gd name="T7" fmla="*/ 3421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876" y="10825"/>
                    </a:moveTo>
                    <a:lnTo>
                      <a:pt x="20696" y="12879"/>
                    </a:lnTo>
                    <a:lnTo>
                      <a:pt x="20153" y="14683"/>
                    </a:lnTo>
                    <a:lnTo>
                      <a:pt x="19069" y="16488"/>
                    </a:lnTo>
                    <a:lnTo>
                      <a:pt x="18015" y="17991"/>
                    </a:lnTo>
                    <a:lnTo>
                      <a:pt x="16388" y="19194"/>
                    </a:lnTo>
                    <a:lnTo>
                      <a:pt x="14761" y="20096"/>
                    </a:lnTo>
                    <a:lnTo>
                      <a:pt x="12773" y="20697"/>
                    </a:lnTo>
                    <a:lnTo>
                      <a:pt x="10815" y="20998"/>
                    </a:lnTo>
                    <a:lnTo>
                      <a:pt x="8826" y="20697"/>
                    </a:lnTo>
                    <a:lnTo>
                      <a:pt x="6838" y="20096"/>
                    </a:lnTo>
                    <a:lnTo>
                      <a:pt x="5211" y="19194"/>
                    </a:lnTo>
                    <a:lnTo>
                      <a:pt x="3584" y="17991"/>
                    </a:lnTo>
                    <a:lnTo>
                      <a:pt x="2530" y="16488"/>
                    </a:lnTo>
                    <a:lnTo>
                      <a:pt x="1446" y="14683"/>
                    </a:lnTo>
                    <a:lnTo>
                      <a:pt x="903" y="12879"/>
                    </a:lnTo>
                    <a:lnTo>
                      <a:pt x="723" y="10825"/>
                    </a:lnTo>
                    <a:lnTo>
                      <a:pt x="903" y="8720"/>
                    </a:lnTo>
                    <a:lnTo>
                      <a:pt x="1446" y="6916"/>
                    </a:lnTo>
                    <a:lnTo>
                      <a:pt x="2530" y="5111"/>
                    </a:lnTo>
                    <a:lnTo>
                      <a:pt x="3584" y="3608"/>
                    </a:lnTo>
                    <a:lnTo>
                      <a:pt x="5211" y="2405"/>
                    </a:lnTo>
                    <a:lnTo>
                      <a:pt x="6838" y="1503"/>
                    </a:lnTo>
                    <a:lnTo>
                      <a:pt x="8826" y="902"/>
                    </a:lnTo>
                    <a:lnTo>
                      <a:pt x="10815" y="601"/>
                    </a:lnTo>
                    <a:lnTo>
                      <a:pt x="12592" y="902"/>
                    </a:lnTo>
                    <a:lnTo>
                      <a:pt x="14399" y="1503"/>
                    </a:lnTo>
                    <a:lnTo>
                      <a:pt x="16026" y="2405"/>
                    </a:lnTo>
                    <a:lnTo>
                      <a:pt x="17472" y="3307"/>
                    </a:lnTo>
                    <a:lnTo>
                      <a:pt x="17653" y="2405"/>
                    </a:lnTo>
                    <a:lnTo>
                      <a:pt x="14399" y="601"/>
                    </a:lnTo>
                    <a:lnTo>
                      <a:pt x="12592" y="300"/>
                    </a:lnTo>
                    <a:lnTo>
                      <a:pt x="10815" y="0"/>
                    </a:lnTo>
                    <a:lnTo>
                      <a:pt x="8646" y="300"/>
                    </a:lnTo>
                    <a:lnTo>
                      <a:pt x="6657" y="902"/>
                    </a:lnTo>
                    <a:lnTo>
                      <a:pt x="4850" y="1804"/>
                    </a:lnTo>
                    <a:lnTo>
                      <a:pt x="3223" y="3307"/>
                    </a:lnTo>
                    <a:lnTo>
                      <a:pt x="1807" y="4811"/>
                    </a:lnTo>
                    <a:lnTo>
                      <a:pt x="903" y="6615"/>
                    </a:lnTo>
                    <a:lnTo>
                      <a:pt x="180" y="8720"/>
                    </a:lnTo>
                    <a:lnTo>
                      <a:pt x="0" y="10825"/>
                    </a:lnTo>
                    <a:lnTo>
                      <a:pt x="180" y="12879"/>
                    </a:lnTo>
                    <a:lnTo>
                      <a:pt x="903" y="14984"/>
                    </a:lnTo>
                    <a:lnTo>
                      <a:pt x="1807" y="16788"/>
                    </a:lnTo>
                    <a:lnTo>
                      <a:pt x="3223" y="18593"/>
                    </a:lnTo>
                    <a:lnTo>
                      <a:pt x="4850" y="19795"/>
                    </a:lnTo>
                    <a:lnTo>
                      <a:pt x="6657" y="20697"/>
                    </a:lnTo>
                    <a:lnTo>
                      <a:pt x="8646" y="21299"/>
                    </a:lnTo>
                    <a:lnTo>
                      <a:pt x="10815" y="21599"/>
                    </a:lnTo>
                    <a:lnTo>
                      <a:pt x="12953" y="21299"/>
                    </a:lnTo>
                    <a:lnTo>
                      <a:pt x="14942" y="20697"/>
                    </a:lnTo>
                    <a:lnTo>
                      <a:pt x="16930" y="19795"/>
                    </a:lnTo>
                    <a:lnTo>
                      <a:pt x="18376" y="18593"/>
                    </a:lnTo>
                    <a:lnTo>
                      <a:pt x="19792" y="16788"/>
                    </a:lnTo>
                    <a:lnTo>
                      <a:pt x="20696" y="14984"/>
                    </a:lnTo>
                    <a:lnTo>
                      <a:pt x="21419" y="12879"/>
                    </a:lnTo>
                    <a:lnTo>
                      <a:pt x="21599" y="10825"/>
                    </a:lnTo>
                    <a:lnTo>
                      <a:pt x="21599" y="10223"/>
                    </a:lnTo>
                    <a:lnTo>
                      <a:pt x="21419" y="9622"/>
                    </a:lnTo>
                    <a:lnTo>
                      <a:pt x="20696" y="9922"/>
                    </a:lnTo>
                    <a:lnTo>
                      <a:pt x="20876" y="10524"/>
                    </a:lnTo>
                    <a:lnTo>
                      <a:pt x="20876" y="10825"/>
                    </a:lnTo>
                    <a:close/>
                  </a:path>
                </a:pathLst>
              </a:custGeom>
              <a:gradFill rotWithShape="0">
                <a:gsLst>
                  <a:gs pos="0">
                    <a:srgbClr val="0088E4"/>
                  </a:gs>
                  <a:gs pos="100000">
                    <a:srgbClr val="0083DC"/>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38" name="AutoShape 42"/>
              <p:cNvSpPr>
                <a:spLocks/>
              </p:cNvSpPr>
              <p:nvPr/>
            </p:nvSpPr>
            <p:spPr bwMode="auto">
              <a:xfrm>
                <a:off x="4084637" y="771525"/>
                <a:ext cx="1443038" cy="846138"/>
              </a:xfrm>
              <a:custGeom>
                <a:avLst/>
                <a:gdLst>
                  <a:gd name="T0" fmla="*/ 721519 w 21600"/>
                  <a:gd name="T1" fmla="*/ 423069 h 21600"/>
                  <a:gd name="T2" fmla="*/ 721519 w 21600"/>
                  <a:gd name="T3" fmla="*/ 423069 h 21600"/>
                  <a:gd name="T4" fmla="*/ 721519 w 21600"/>
                  <a:gd name="T5" fmla="*/ 423069 h 21600"/>
                  <a:gd name="T6" fmla="*/ 721519 w 21600"/>
                  <a:gd name="T7" fmla="*/ 4230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637" y="0"/>
                    </a:moveTo>
                    <a:lnTo>
                      <a:pt x="14637" y="729"/>
                    </a:lnTo>
                    <a:lnTo>
                      <a:pt x="17203" y="2431"/>
                    </a:lnTo>
                    <a:lnTo>
                      <a:pt x="18178" y="3404"/>
                    </a:lnTo>
                    <a:lnTo>
                      <a:pt x="19176" y="4619"/>
                    </a:lnTo>
                    <a:lnTo>
                      <a:pt x="19889" y="5835"/>
                    </a:lnTo>
                    <a:lnTo>
                      <a:pt x="20459" y="7294"/>
                    </a:lnTo>
                    <a:lnTo>
                      <a:pt x="20744" y="8753"/>
                    </a:lnTo>
                    <a:lnTo>
                      <a:pt x="20887" y="10455"/>
                    </a:lnTo>
                    <a:lnTo>
                      <a:pt x="20744" y="12603"/>
                    </a:lnTo>
                    <a:lnTo>
                      <a:pt x="20031" y="14548"/>
                    </a:lnTo>
                    <a:lnTo>
                      <a:pt x="19176" y="16250"/>
                    </a:lnTo>
                    <a:lnTo>
                      <a:pt x="17893" y="17952"/>
                    </a:lnTo>
                    <a:lnTo>
                      <a:pt x="16491" y="19168"/>
                    </a:lnTo>
                    <a:lnTo>
                      <a:pt x="14780" y="20141"/>
                    </a:lnTo>
                    <a:lnTo>
                      <a:pt x="12784" y="20627"/>
                    </a:lnTo>
                    <a:lnTo>
                      <a:pt x="10811" y="20870"/>
                    </a:lnTo>
                    <a:lnTo>
                      <a:pt x="8815" y="20627"/>
                    </a:lnTo>
                    <a:lnTo>
                      <a:pt x="6819" y="20141"/>
                    </a:lnTo>
                    <a:lnTo>
                      <a:pt x="5108" y="19168"/>
                    </a:lnTo>
                    <a:lnTo>
                      <a:pt x="3706" y="17952"/>
                    </a:lnTo>
                    <a:lnTo>
                      <a:pt x="2423" y="16250"/>
                    </a:lnTo>
                    <a:lnTo>
                      <a:pt x="1568" y="14548"/>
                    </a:lnTo>
                    <a:lnTo>
                      <a:pt x="855" y="12603"/>
                    </a:lnTo>
                    <a:lnTo>
                      <a:pt x="712" y="10455"/>
                    </a:lnTo>
                    <a:lnTo>
                      <a:pt x="855" y="8996"/>
                    </a:lnTo>
                    <a:lnTo>
                      <a:pt x="1140" y="7537"/>
                    </a:lnTo>
                    <a:lnTo>
                      <a:pt x="1568" y="6321"/>
                    </a:lnTo>
                    <a:lnTo>
                      <a:pt x="2138" y="5106"/>
                    </a:lnTo>
                    <a:lnTo>
                      <a:pt x="1568" y="4619"/>
                    </a:lnTo>
                    <a:lnTo>
                      <a:pt x="855" y="5835"/>
                    </a:lnTo>
                    <a:lnTo>
                      <a:pt x="427" y="7294"/>
                    </a:lnTo>
                    <a:lnTo>
                      <a:pt x="142" y="8753"/>
                    </a:lnTo>
                    <a:lnTo>
                      <a:pt x="0" y="10455"/>
                    </a:lnTo>
                    <a:lnTo>
                      <a:pt x="285" y="12603"/>
                    </a:lnTo>
                    <a:lnTo>
                      <a:pt x="855" y="14791"/>
                    </a:lnTo>
                    <a:lnTo>
                      <a:pt x="1853" y="16736"/>
                    </a:lnTo>
                    <a:lnTo>
                      <a:pt x="3136" y="18195"/>
                    </a:lnTo>
                    <a:lnTo>
                      <a:pt x="4823" y="19654"/>
                    </a:lnTo>
                    <a:lnTo>
                      <a:pt x="6534" y="20627"/>
                    </a:lnTo>
                    <a:lnTo>
                      <a:pt x="8673" y="21356"/>
                    </a:lnTo>
                    <a:lnTo>
                      <a:pt x="10811" y="21600"/>
                    </a:lnTo>
                    <a:lnTo>
                      <a:pt x="12926" y="21356"/>
                    </a:lnTo>
                    <a:lnTo>
                      <a:pt x="15065" y="20627"/>
                    </a:lnTo>
                    <a:lnTo>
                      <a:pt x="16918" y="19654"/>
                    </a:lnTo>
                    <a:lnTo>
                      <a:pt x="18463" y="18195"/>
                    </a:lnTo>
                    <a:lnTo>
                      <a:pt x="19746" y="16736"/>
                    </a:lnTo>
                    <a:lnTo>
                      <a:pt x="20744" y="14791"/>
                    </a:lnTo>
                    <a:lnTo>
                      <a:pt x="21314" y="12603"/>
                    </a:lnTo>
                    <a:lnTo>
                      <a:pt x="21600" y="10455"/>
                    </a:lnTo>
                    <a:lnTo>
                      <a:pt x="21457" y="8753"/>
                    </a:lnTo>
                    <a:lnTo>
                      <a:pt x="21029" y="7051"/>
                    </a:lnTo>
                    <a:lnTo>
                      <a:pt x="20459" y="5349"/>
                    </a:lnTo>
                    <a:lnTo>
                      <a:pt x="19603" y="4133"/>
                    </a:lnTo>
                    <a:lnTo>
                      <a:pt x="18605" y="2674"/>
                    </a:lnTo>
                    <a:lnTo>
                      <a:pt x="17465" y="1702"/>
                    </a:lnTo>
                    <a:lnTo>
                      <a:pt x="14637" y="0"/>
                    </a:lnTo>
                    <a:close/>
                  </a:path>
                </a:pathLst>
              </a:custGeom>
              <a:gradFill rotWithShape="0">
                <a:gsLst>
                  <a:gs pos="0">
                    <a:srgbClr val="088CE5"/>
                  </a:gs>
                  <a:gs pos="100000">
                    <a:srgbClr val="0088E4"/>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39" name="AutoShape 43"/>
              <p:cNvSpPr>
                <a:spLocks/>
              </p:cNvSpPr>
              <p:nvPr/>
            </p:nvSpPr>
            <p:spPr bwMode="auto">
              <a:xfrm>
                <a:off x="4425950" y="742950"/>
                <a:ext cx="579438" cy="104775"/>
              </a:xfrm>
              <a:custGeom>
                <a:avLst/>
                <a:gdLst>
                  <a:gd name="T0" fmla="*/ 289719 w 21600"/>
                  <a:gd name="T1" fmla="*/ 52388 h 21600"/>
                  <a:gd name="T2" fmla="*/ 289719 w 21600"/>
                  <a:gd name="T3" fmla="*/ 52388 h 21600"/>
                  <a:gd name="T4" fmla="*/ 289719 w 21600"/>
                  <a:gd name="T5" fmla="*/ 52388 h 21600"/>
                  <a:gd name="T6" fmla="*/ 289719 w 21600"/>
                  <a:gd name="T7" fmla="*/ 523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202" y="5890"/>
                    </a:moveTo>
                    <a:lnTo>
                      <a:pt x="17694" y="7854"/>
                    </a:lnTo>
                    <a:lnTo>
                      <a:pt x="21244" y="9818"/>
                    </a:lnTo>
                    <a:lnTo>
                      <a:pt x="21599" y="3927"/>
                    </a:lnTo>
                    <a:lnTo>
                      <a:pt x="18049" y="1963"/>
                    </a:lnTo>
                    <a:lnTo>
                      <a:pt x="14202" y="0"/>
                    </a:lnTo>
                    <a:lnTo>
                      <a:pt x="10296" y="1963"/>
                    </a:lnTo>
                    <a:lnTo>
                      <a:pt x="6746" y="3927"/>
                    </a:lnTo>
                    <a:lnTo>
                      <a:pt x="0" y="13745"/>
                    </a:lnTo>
                    <a:lnTo>
                      <a:pt x="0" y="21600"/>
                    </a:lnTo>
                    <a:lnTo>
                      <a:pt x="3195" y="15709"/>
                    </a:lnTo>
                    <a:lnTo>
                      <a:pt x="6746" y="9818"/>
                    </a:lnTo>
                    <a:lnTo>
                      <a:pt x="10296" y="7854"/>
                    </a:lnTo>
                    <a:lnTo>
                      <a:pt x="14202" y="5890"/>
                    </a:lnTo>
                    <a:close/>
                  </a:path>
                </a:pathLst>
              </a:custGeom>
              <a:gradFill rotWithShape="0">
                <a:gsLst>
                  <a:gs pos="0">
                    <a:srgbClr val="088CE5"/>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40" name="AutoShape 44"/>
              <p:cNvSpPr>
                <a:spLocks/>
              </p:cNvSpPr>
              <p:nvPr/>
            </p:nvSpPr>
            <p:spPr bwMode="auto">
              <a:xfrm>
                <a:off x="4265612" y="847725"/>
                <a:ext cx="104776" cy="76200"/>
              </a:xfrm>
              <a:custGeom>
                <a:avLst/>
                <a:gdLst>
                  <a:gd name="T0" fmla="*/ 52388 w 21600"/>
                  <a:gd name="T1" fmla="*/ 38100 h 21600"/>
                  <a:gd name="T2" fmla="*/ 52388 w 21600"/>
                  <a:gd name="T3" fmla="*/ 38100 h 21600"/>
                  <a:gd name="T4" fmla="*/ 52388 w 21600"/>
                  <a:gd name="T5" fmla="*/ 38100 h 21600"/>
                  <a:gd name="T6" fmla="*/ 52388 w 21600"/>
                  <a:gd name="T7" fmla="*/ 381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8100"/>
                    </a:moveTo>
                    <a:lnTo>
                      <a:pt x="15709" y="0"/>
                    </a:lnTo>
                    <a:lnTo>
                      <a:pt x="7854" y="5400"/>
                    </a:lnTo>
                    <a:lnTo>
                      <a:pt x="0" y="13500"/>
                    </a:lnTo>
                    <a:lnTo>
                      <a:pt x="3927" y="21600"/>
                    </a:lnTo>
                    <a:lnTo>
                      <a:pt x="13745" y="13500"/>
                    </a:lnTo>
                    <a:lnTo>
                      <a:pt x="21600" y="8100"/>
                    </a:lnTo>
                    <a:close/>
                  </a:path>
                </a:pathLst>
              </a:custGeom>
              <a:gradFill rotWithShape="0">
                <a:gsLst>
                  <a:gs pos="0">
                    <a:srgbClr val="088CE5"/>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41" name="AutoShape 45"/>
              <p:cNvSpPr>
                <a:spLocks/>
              </p:cNvSpPr>
              <p:nvPr/>
            </p:nvSpPr>
            <p:spPr bwMode="auto">
              <a:xfrm>
                <a:off x="5562600" y="257175"/>
                <a:ext cx="608013" cy="152400"/>
              </a:xfrm>
              <a:custGeom>
                <a:avLst/>
                <a:gdLst>
                  <a:gd name="T0" fmla="*/ 304007 w 21600"/>
                  <a:gd name="T1" fmla="*/ 76200 h 21600"/>
                  <a:gd name="T2" fmla="*/ 304007 w 21600"/>
                  <a:gd name="T3" fmla="*/ 76200 h 21600"/>
                  <a:gd name="T4" fmla="*/ 304007 w 21600"/>
                  <a:gd name="T5" fmla="*/ 76200 h 21600"/>
                  <a:gd name="T6" fmla="*/ 304007 w 21600"/>
                  <a:gd name="T7" fmla="*/ 762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1817" y="21600"/>
                    </a:moveTo>
                    <a:lnTo>
                      <a:pt x="8085" y="20250"/>
                    </a:lnTo>
                    <a:lnTo>
                      <a:pt x="4693" y="14850"/>
                    </a:lnTo>
                    <a:lnTo>
                      <a:pt x="1979" y="8100"/>
                    </a:lnTo>
                    <a:lnTo>
                      <a:pt x="339" y="0"/>
                    </a:lnTo>
                    <a:lnTo>
                      <a:pt x="0" y="1350"/>
                    </a:lnTo>
                    <a:lnTo>
                      <a:pt x="1639" y="9450"/>
                    </a:lnTo>
                    <a:lnTo>
                      <a:pt x="4353" y="16200"/>
                    </a:lnTo>
                    <a:lnTo>
                      <a:pt x="7746" y="20250"/>
                    </a:lnTo>
                    <a:lnTo>
                      <a:pt x="11817" y="21600"/>
                    </a:lnTo>
                    <a:lnTo>
                      <a:pt x="14871" y="20250"/>
                    </a:lnTo>
                    <a:lnTo>
                      <a:pt x="17585" y="18900"/>
                    </a:lnTo>
                    <a:lnTo>
                      <a:pt x="19903" y="14850"/>
                    </a:lnTo>
                    <a:lnTo>
                      <a:pt x="21600" y="9450"/>
                    </a:lnTo>
                    <a:lnTo>
                      <a:pt x="21260" y="9450"/>
                    </a:lnTo>
                    <a:lnTo>
                      <a:pt x="19564" y="14850"/>
                    </a:lnTo>
                    <a:lnTo>
                      <a:pt x="17246" y="17550"/>
                    </a:lnTo>
                    <a:lnTo>
                      <a:pt x="14871" y="20250"/>
                    </a:lnTo>
                    <a:lnTo>
                      <a:pt x="11817" y="21600"/>
                    </a:lnTo>
                    <a:close/>
                  </a:path>
                </a:pathLst>
              </a:custGeom>
              <a:gradFill rotWithShape="0">
                <a:gsLst>
                  <a:gs pos="0">
                    <a:srgbClr val="0088E4"/>
                  </a:gs>
                  <a:gs pos="100000">
                    <a:srgbClr val="C900CB"/>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42" name="AutoShape 46"/>
              <p:cNvSpPr>
                <a:spLocks/>
              </p:cNvSpPr>
              <p:nvPr/>
            </p:nvSpPr>
            <p:spPr bwMode="auto">
              <a:xfrm>
                <a:off x="5618162" y="0"/>
                <a:ext cx="409576" cy="85725"/>
              </a:xfrm>
              <a:custGeom>
                <a:avLst/>
                <a:gdLst>
                  <a:gd name="T0" fmla="*/ 204788 w 21600"/>
                  <a:gd name="T1" fmla="*/ 42863 h 21600"/>
                  <a:gd name="T2" fmla="*/ 204788 w 21600"/>
                  <a:gd name="T3" fmla="*/ 42863 h 21600"/>
                  <a:gd name="T4" fmla="*/ 204788 w 21600"/>
                  <a:gd name="T5" fmla="*/ 42863 h 21600"/>
                  <a:gd name="T6" fmla="*/ 204788 w 21600"/>
                  <a:gd name="T7" fmla="*/ 428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567" y="0"/>
                    </a:moveTo>
                    <a:lnTo>
                      <a:pt x="21600" y="4800"/>
                    </a:lnTo>
                    <a:lnTo>
                      <a:pt x="21097" y="2400"/>
                    </a:lnTo>
                    <a:lnTo>
                      <a:pt x="18083" y="0"/>
                    </a:lnTo>
                    <a:lnTo>
                      <a:pt x="14567" y="0"/>
                    </a:lnTo>
                    <a:lnTo>
                      <a:pt x="10046" y="2400"/>
                    </a:lnTo>
                    <a:lnTo>
                      <a:pt x="6530" y="4800"/>
                    </a:lnTo>
                    <a:lnTo>
                      <a:pt x="3013" y="12000"/>
                    </a:lnTo>
                    <a:lnTo>
                      <a:pt x="0" y="19200"/>
                    </a:lnTo>
                    <a:lnTo>
                      <a:pt x="502" y="21600"/>
                    </a:lnTo>
                    <a:lnTo>
                      <a:pt x="3013" y="14400"/>
                    </a:lnTo>
                    <a:lnTo>
                      <a:pt x="6530" y="7200"/>
                    </a:lnTo>
                    <a:lnTo>
                      <a:pt x="10046" y="2400"/>
                    </a:lnTo>
                    <a:lnTo>
                      <a:pt x="14567" y="0"/>
                    </a:lnTo>
                    <a:close/>
                  </a:path>
                </a:pathLst>
              </a:custGeom>
              <a:gradFill rotWithShape="0">
                <a:gsLst>
                  <a:gs pos="0">
                    <a:srgbClr val="0088E4"/>
                  </a:gs>
                  <a:gs pos="100000">
                    <a:srgbClr val="C900CB"/>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43" name="AutoShape 47"/>
              <p:cNvSpPr>
                <a:spLocks/>
              </p:cNvSpPr>
              <p:nvPr/>
            </p:nvSpPr>
            <p:spPr bwMode="auto">
              <a:xfrm>
                <a:off x="6142037" y="66675"/>
                <a:ext cx="95251" cy="247650"/>
              </a:xfrm>
              <a:custGeom>
                <a:avLst/>
                <a:gdLst>
                  <a:gd name="T0" fmla="*/ 47626 w 21600"/>
                  <a:gd name="T1" fmla="*/ 123825 h 21600"/>
                  <a:gd name="T2" fmla="*/ 47626 w 21600"/>
                  <a:gd name="T3" fmla="*/ 123825 h 21600"/>
                  <a:gd name="T4" fmla="*/ 47626 w 21600"/>
                  <a:gd name="T5" fmla="*/ 123825 h 21600"/>
                  <a:gd name="T6" fmla="*/ 47626 w 21600"/>
                  <a:gd name="T7" fmla="*/ 123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9440" y="12461"/>
                    </a:moveTo>
                    <a:lnTo>
                      <a:pt x="17280" y="17446"/>
                    </a:lnTo>
                    <a:lnTo>
                      <a:pt x="8640" y="21599"/>
                    </a:lnTo>
                    <a:lnTo>
                      <a:pt x="10800" y="21599"/>
                    </a:lnTo>
                    <a:lnTo>
                      <a:pt x="19440" y="17446"/>
                    </a:lnTo>
                    <a:lnTo>
                      <a:pt x="21600" y="12461"/>
                    </a:lnTo>
                    <a:lnTo>
                      <a:pt x="17280" y="5815"/>
                    </a:lnTo>
                    <a:lnTo>
                      <a:pt x="10800" y="2492"/>
                    </a:lnTo>
                    <a:lnTo>
                      <a:pt x="2160" y="0"/>
                    </a:lnTo>
                    <a:lnTo>
                      <a:pt x="0" y="830"/>
                    </a:lnTo>
                    <a:lnTo>
                      <a:pt x="8640" y="3323"/>
                    </a:lnTo>
                    <a:lnTo>
                      <a:pt x="15120" y="5815"/>
                    </a:lnTo>
                    <a:lnTo>
                      <a:pt x="19440" y="12461"/>
                    </a:lnTo>
                    <a:close/>
                  </a:path>
                </a:pathLst>
              </a:custGeom>
              <a:gradFill rotWithShape="0">
                <a:gsLst>
                  <a:gs pos="0">
                    <a:srgbClr val="0088E4"/>
                  </a:gs>
                  <a:gs pos="100000">
                    <a:srgbClr val="C900CB"/>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44" name="AutoShape 48"/>
              <p:cNvSpPr>
                <a:spLocks/>
              </p:cNvSpPr>
              <p:nvPr/>
            </p:nvSpPr>
            <p:spPr bwMode="auto">
              <a:xfrm>
                <a:off x="5713412" y="352425"/>
                <a:ext cx="304801" cy="28575"/>
              </a:xfrm>
              <a:custGeom>
                <a:avLst/>
                <a:gdLst>
                  <a:gd name="T0" fmla="*/ 152401 w 21600"/>
                  <a:gd name="T1" fmla="*/ 14288 h 21600"/>
                  <a:gd name="T2" fmla="*/ 152401 w 21600"/>
                  <a:gd name="T3" fmla="*/ 14288 h 21600"/>
                  <a:gd name="T4" fmla="*/ 152401 w 21600"/>
                  <a:gd name="T5" fmla="*/ 14288 h 21600"/>
                  <a:gd name="T6" fmla="*/ 152401 w 21600"/>
                  <a:gd name="T7" fmla="*/ 142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2825" y="14400"/>
                    </a:moveTo>
                    <a:lnTo>
                      <a:pt x="3375" y="0"/>
                    </a:lnTo>
                    <a:lnTo>
                      <a:pt x="0" y="0"/>
                    </a:lnTo>
                    <a:lnTo>
                      <a:pt x="6075" y="14400"/>
                    </a:lnTo>
                    <a:lnTo>
                      <a:pt x="12825" y="21600"/>
                    </a:lnTo>
                    <a:lnTo>
                      <a:pt x="17550" y="21600"/>
                    </a:lnTo>
                    <a:lnTo>
                      <a:pt x="21600" y="14400"/>
                    </a:lnTo>
                    <a:lnTo>
                      <a:pt x="20925" y="0"/>
                    </a:lnTo>
                    <a:lnTo>
                      <a:pt x="12825" y="14400"/>
                    </a:lnTo>
                    <a:close/>
                  </a:path>
                </a:pathLst>
              </a:custGeom>
              <a:gradFill rotWithShape="0">
                <a:gsLst>
                  <a:gs pos="0">
                    <a:srgbClr val="0088E4"/>
                  </a:gs>
                  <a:gs pos="100000">
                    <a:srgbClr val="C900CB"/>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45" name="AutoShape 49"/>
              <p:cNvSpPr>
                <a:spLocks/>
              </p:cNvSpPr>
              <p:nvPr/>
            </p:nvSpPr>
            <p:spPr bwMode="auto">
              <a:xfrm>
                <a:off x="5600700" y="28575"/>
                <a:ext cx="255588" cy="295275"/>
              </a:xfrm>
              <a:custGeom>
                <a:avLst/>
                <a:gdLst>
                  <a:gd name="T0" fmla="*/ 127794 w 21600"/>
                  <a:gd name="T1" fmla="*/ 147638 h 21600"/>
                  <a:gd name="T2" fmla="*/ 127794 w 21600"/>
                  <a:gd name="T3" fmla="*/ 147638 h 21600"/>
                  <a:gd name="T4" fmla="*/ 127794 w 21600"/>
                  <a:gd name="T5" fmla="*/ 147638 h 21600"/>
                  <a:gd name="T6" fmla="*/ 127794 w 21600"/>
                  <a:gd name="T7" fmla="*/ 1476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75" y="13238"/>
                    </a:moveTo>
                    <a:lnTo>
                      <a:pt x="3085" y="9058"/>
                    </a:lnTo>
                    <a:lnTo>
                      <a:pt x="7110" y="4877"/>
                    </a:lnTo>
                    <a:lnTo>
                      <a:pt x="13550" y="2090"/>
                    </a:lnTo>
                    <a:lnTo>
                      <a:pt x="20795" y="696"/>
                    </a:lnTo>
                    <a:lnTo>
                      <a:pt x="21599" y="0"/>
                    </a:lnTo>
                    <a:lnTo>
                      <a:pt x="12745" y="1393"/>
                    </a:lnTo>
                    <a:lnTo>
                      <a:pt x="6305" y="4180"/>
                    </a:lnTo>
                    <a:lnTo>
                      <a:pt x="1475" y="8361"/>
                    </a:lnTo>
                    <a:lnTo>
                      <a:pt x="670" y="10451"/>
                    </a:lnTo>
                    <a:lnTo>
                      <a:pt x="0" y="13238"/>
                    </a:lnTo>
                    <a:lnTo>
                      <a:pt x="1475" y="17419"/>
                    </a:lnTo>
                    <a:lnTo>
                      <a:pt x="3085" y="19509"/>
                    </a:lnTo>
                    <a:lnTo>
                      <a:pt x="5500" y="21600"/>
                    </a:lnTo>
                    <a:lnTo>
                      <a:pt x="8720" y="21600"/>
                    </a:lnTo>
                    <a:lnTo>
                      <a:pt x="5500" y="19509"/>
                    </a:lnTo>
                    <a:lnTo>
                      <a:pt x="3085" y="17419"/>
                    </a:lnTo>
                    <a:lnTo>
                      <a:pt x="1475" y="13238"/>
                    </a:lnTo>
                    <a:close/>
                  </a:path>
                </a:pathLst>
              </a:custGeom>
              <a:gradFill rotWithShape="0">
                <a:gsLst>
                  <a:gs pos="0">
                    <a:srgbClr val="C900CB"/>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46" name="AutoShape 50"/>
              <p:cNvSpPr>
                <a:spLocks/>
              </p:cNvSpPr>
              <p:nvPr/>
            </p:nvSpPr>
            <p:spPr bwMode="auto">
              <a:xfrm>
                <a:off x="5894387" y="28575"/>
                <a:ext cx="295276" cy="333375"/>
              </a:xfrm>
              <a:custGeom>
                <a:avLst/>
                <a:gdLst>
                  <a:gd name="T0" fmla="*/ 147638 w 21600"/>
                  <a:gd name="T1" fmla="*/ 166688 h 21600"/>
                  <a:gd name="T2" fmla="*/ 147638 w 21600"/>
                  <a:gd name="T3" fmla="*/ 166688 h 21600"/>
                  <a:gd name="T4" fmla="*/ 147638 w 21600"/>
                  <a:gd name="T5" fmla="*/ 166688 h 21600"/>
                  <a:gd name="T6" fmla="*/ 147638 w 21600"/>
                  <a:gd name="T7" fmla="*/ 1666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617"/>
                    </a:moveTo>
                    <a:lnTo>
                      <a:pt x="7705" y="1234"/>
                    </a:lnTo>
                    <a:lnTo>
                      <a:pt x="13894" y="3702"/>
                    </a:lnTo>
                    <a:lnTo>
                      <a:pt x="18097" y="7405"/>
                    </a:lnTo>
                    <a:lnTo>
                      <a:pt x="18797" y="9257"/>
                    </a:lnTo>
                    <a:lnTo>
                      <a:pt x="19498" y="11725"/>
                    </a:lnTo>
                    <a:lnTo>
                      <a:pt x="18797" y="14194"/>
                    </a:lnTo>
                    <a:lnTo>
                      <a:pt x="17396" y="16662"/>
                    </a:lnTo>
                    <a:lnTo>
                      <a:pt x="13894" y="18514"/>
                    </a:lnTo>
                    <a:lnTo>
                      <a:pt x="10508" y="20365"/>
                    </a:lnTo>
                    <a:lnTo>
                      <a:pt x="11208" y="21599"/>
                    </a:lnTo>
                    <a:lnTo>
                      <a:pt x="15295" y="19748"/>
                    </a:lnTo>
                    <a:lnTo>
                      <a:pt x="18797" y="17279"/>
                    </a:lnTo>
                    <a:lnTo>
                      <a:pt x="20899" y="14811"/>
                    </a:lnTo>
                    <a:lnTo>
                      <a:pt x="21600" y="11725"/>
                    </a:lnTo>
                    <a:lnTo>
                      <a:pt x="20198" y="6788"/>
                    </a:lnTo>
                    <a:lnTo>
                      <a:pt x="18097" y="4937"/>
                    </a:lnTo>
                    <a:lnTo>
                      <a:pt x="15295" y="3085"/>
                    </a:lnTo>
                    <a:lnTo>
                      <a:pt x="8406" y="617"/>
                    </a:lnTo>
                    <a:lnTo>
                      <a:pt x="0" y="0"/>
                    </a:lnTo>
                    <a:lnTo>
                      <a:pt x="0" y="617"/>
                    </a:lnTo>
                    <a:close/>
                  </a:path>
                </a:pathLst>
              </a:custGeom>
              <a:gradFill rotWithShape="0">
                <a:gsLst>
                  <a:gs pos="0">
                    <a:srgbClr val="C900CB"/>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47" name="AutoShape 51"/>
              <p:cNvSpPr>
                <a:spLocks/>
              </p:cNvSpPr>
              <p:nvPr/>
            </p:nvSpPr>
            <p:spPr bwMode="auto">
              <a:xfrm>
                <a:off x="5665787" y="53975"/>
                <a:ext cx="474663" cy="295275"/>
              </a:xfrm>
              <a:custGeom>
                <a:avLst/>
                <a:gdLst>
                  <a:gd name="T0" fmla="*/ 237332 w 21600"/>
                  <a:gd name="T1" fmla="*/ 147638 h 21600"/>
                  <a:gd name="T2" fmla="*/ 237332 w 21600"/>
                  <a:gd name="T3" fmla="*/ 147638 h 21600"/>
                  <a:gd name="T4" fmla="*/ 237332 w 21600"/>
                  <a:gd name="T5" fmla="*/ 147638 h 21600"/>
                  <a:gd name="T6" fmla="*/ 237332 w 21600"/>
                  <a:gd name="T7" fmla="*/ 1476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36" y="0"/>
                    </a:moveTo>
                    <a:lnTo>
                      <a:pt x="6501" y="696"/>
                    </a:lnTo>
                    <a:lnTo>
                      <a:pt x="3034" y="3483"/>
                    </a:lnTo>
                    <a:lnTo>
                      <a:pt x="866" y="6270"/>
                    </a:lnTo>
                    <a:lnTo>
                      <a:pt x="0" y="10451"/>
                    </a:lnTo>
                    <a:lnTo>
                      <a:pt x="866" y="14632"/>
                    </a:lnTo>
                    <a:lnTo>
                      <a:pt x="3034" y="18116"/>
                    </a:lnTo>
                    <a:lnTo>
                      <a:pt x="6501" y="20903"/>
                    </a:lnTo>
                    <a:lnTo>
                      <a:pt x="10836" y="21600"/>
                    </a:lnTo>
                    <a:lnTo>
                      <a:pt x="15098" y="20903"/>
                    </a:lnTo>
                    <a:lnTo>
                      <a:pt x="18565" y="18116"/>
                    </a:lnTo>
                    <a:lnTo>
                      <a:pt x="20733" y="14632"/>
                    </a:lnTo>
                    <a:lnTo>
                      <a:pt x="21599" y="12541"/>
                    </a:lnTo>
                    <a:lnTo>
                      <a:pt x="21599" y="8361"/>
                    </a:lnTo>
                    <a:lnTo>
                      <a:pt x="20733" y="6270"/>
                    </a:lnTo>
                    <a:lnTo>
                      <a:pt x="18565" y="3483"/>
                    </a:lnTo>
                    <a:lnTo>
                      <a:pt x="15098" y="696"/>
                    </a:lnTo>
                    <a:lnTo>
                      <a:pt x="10836" y="0"/>
                    </a:lnTo>
                    <a:close/>
                    <a:moveTo>
                      <a:pt x="10836" y="20903"/>
                    </a:moveTo>
                    <a:lnTo>
                      <a:pt x="6935" y="20206"/>
                    </a:lnTo>
                    <a:lnTo>
                      <a:pt x="3467" y="18116"/>
                    </a:lnTo>
                    <a:lnTo>
                      <a:pt x="1300" y="14632"/>
                    </a:lnTo>
                    <a:lnTo>
                      <a:pt x="433" y="10451"/>
                    </a:lnTo>
                    <a:lnTo>
                      <a:pt x="1300" y="6270"/>
                    </a:lnTo>
                    <a:lnTo>
                      <a:pt x="3467" y="3483"/>
                    </a:lnTo>
                    <a:lnTo>
                      <a:pt x="6935" y="1393"/>
                    </a:lnTo>
                    <a:lnTo>
                      <a:pt x="10836" y="696"/>
                    </a:lnTo>
                    <a:lnTo>
                      <a:pt x="14664" y="1393"/>
                    </a:lnTo>
                    <a:lnTo>
                      <a:pt x="18132" y="3483"/>
                    </a:lnTo>
                    <a:lnTo>
                      <a:pt x="20299" y="6270"/>
                    </a:lnTo>
                    <a:lnTo>
                      <a:pt x="21166" y="8361"/>
                    </a:lnTo>
                    <a:lnTo>
                      <a:pt x="21166" y="12541"/>
                    </a:lnTo>
                    <a:lnTo>
                      <a:pt x="20299" y="14632"/>
                    </a:lnTo>
                    <a:lnTo>
                      <a:pt x="18132" y="18116"/>
                    </a:lnTo>
                    <a:lnTo>
                      <a:pt x="14664" y="20206"/>
                    </a:lnTo>
                    <a:lnTo>
                      <a:pt x="10836" y="20903"/>
                    </a:lnTo>
                    <a:close/>
                  </a:path>
                </a:pathLst>
              </a:custGeom>
              <a:gradFill rotWithShape="0">
                <a:gsLst>
                  <a:gs pos="0">
                    <a:srgbClr val="0088E4"/>
                  </a:gs>
                  <a:gs pos="100000">
                    <a:srgbClr val="C900CB"/>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48" name="AutoShape 52"/>
              <p:cNvSpPr>
                <a:spLocks/>
              </p:cNvSpPr>
              <p:nvPr/>
            </p:nvSpPr>
            <p:spPr bwMode="auto">
              <a:xfrm>
                <a:off x="3387725" y="1466850"/>
                <a:ext cx="133350" cy="84138"/>
              </a:xfrm>
              <a:custGeom>
                <a:avLst/>
                <a:gdLst>
                  <a:gd name="T0" fmla="*/ 66672 w 19679"/>
                  <a:gd name="T1" fmla="*/ 46176 h 19679"/>
                  <a:gd name="T2" fmla="*/ 66672 w 19679"/>
                  <a:gd name="T3" fmla="*/ 46176 h 19679"/>
                  <a:gd name="T4" fmla="*/ 66672 w 19679"/>
                  <a:gd name="T5" fmla="*/ 46176 h 19679"/>
                  <a:gd name="T6" fmla="*/ 66672 w 19679"/>
                  <a:gd name="T7" fmla="*/ 4617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80D6"/>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grpSp>
            <p:nvGrpSpPr>
              <p:cNvPr id="3121" name="Group 53"/>
              <p:cNvGrpSpPr>
                <a:grpSpLocks/>
              </p:cNvGrpSpPr>
              <p:nvPr/>
            </p:nvGrpSpPr>
            <p:grpSpPr bwMode="auto">
              <a:xfrm>
                <a:off x="4397375" y="927100"/>
                <a:ext cx="822325" cy="506413"/>
                <a:chOff x="0" y="0"/>
                <a:chExt cx="822325" cy="506413"/>
              </a:xfrm>
            </p:grpSpPr>
            <p:sp>
              <p:nvSpPr>
                <p:cNvPr id="4150" name="AutoShape 54"/>
                <p:cNvSpPr>
                  <a:spLocks/>
                </p:cNvSpPr>
                <p:nvPr/>
              </p:nvSpPr>
              <p:spPr bwMode="auto">
                <a:xfrm>
                  <a:off x="0" y="0"/>
                  <a:ext cx="822325" cy="506413"/>
                </a:xfrm>
                <a:custGeom>
                  <a:avLst/>
                  <a:gdLst>
                    <a:gd name="T0" fmla="*/ 411142 w 19679"/>
                    <a:gd name="T1" fmla="*/ 277924 h 19679"/>
                    <a:gd name="T2" fmla="*/ 411142 w 19679"/>
                    <a:gd name="T3" fmla="*/ 277924 h 19679"/>
                    <a:gd name="T4" fmla="*/ 411142 w 19679"/>
                    <a:gd name="T5" fmla="*/ 277924 h 19679"/>
                    <a:gd name="T6" fmla="*/ 411142 w 19679"/>
                    <a:gd name="T7" fmla="*/ 27792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80D6"/>
                    </a:gs>
                    <a:gs pos="100000">
                      <a:srgbClr val="0088E4"/>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51" name="AutoShape 55"/>
                <p:cNvSpPr>
                  <a:spLocks/>
                </p:cNvSpPr>
                <p:nvPr/>
              </p:nvSpPr>
              <p:spPr bwMode="auto">
                <a:xfrm>
                  <a:off x="50800" y="34925"/>
                  <a:ext cx="708025" cy="430213"/>
                </a:xfrm>
                <a:custGeom>
                  <a:avLst/>
                  <a:gdLst>
                    <a:gd name="T0" fmla="*/ 353995 w 19679"/>
                    <a:gd name="T1" fmla="*/ 236104 h 19679"/>
                    <a:gd name="T2" fmla="*/ 353995 w 19679"/>
                    <a:gd name="T3" fmla="*/ 236104 h 19679"/>
                    <a:gd name="T4" fmla="*/ 353995 w 19679"/>
                    <a:gd name="T5" fmla="*/ 236104 h 19679"/>
                    <a:gd name="T6" fmla="*/ 353995 w 19679"/>
                    <a:gd name="T7" fmla="*/ 23610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88CE5"/>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52" name="AutoShape 56"/>
                <p:cNvSpPr>
                  <a:spLocks/>
                </p:cNvSpPr>
                <p:nvPr/>
              </p:nvSpPr>
              <p:spPr bwMode="auto">
                <a:xfrm>
                  <a:off x="101600" y="66675"/>
                  <a:ext cx="612775" cy="369888"/>
                </a:xfrm>
                <a:custGeom>
                  <a:avLst/>
                  <a:gdLst>
                    <a:gd name="T0" fmla="*/ 306372 w 19679"/>
                    <a:gd name="T1" fmla="*/ 202998 h 19679"/>
                    <a:gd name="T2" fmla="*/ 306372 w 19679"/>
                    <a:gd name="T3" fmla="*/ 202998 h 19679"/>
                    <a:gd name="T4" fmla="*/ 306372 w 19679"/>
                    <a:gd name="T5" fmla="*/ 202998 h 19679"/>
                    <a:gd name="T6" fmla="*/ 306372 w 19679"/>
                    <a:gd name="T7" fmla="*/ 20299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88E4"/>
                    </a:gs>
                    <a:gs pos="100000">
                      <a:srgbClr val="0080D6"/>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53" name="AutoShape 57"/>
                <p:cNvSpPr>
                  <a:spLocks/>
                </p:cNvSpPr>
                <p:nvPr/>
              </p:nvSpPr>
              <p:spPr bwMode="auto">
                <a:xfrm>
                  <a:off x="171450" y="111125"/>
                  <a:ext cx="473075" cy="280988"/>
                </a:xfrm>
                <a:custGeom>
                  <a:avLst/>
                  <a:gdLst>
                    <a:gd name="T0" fmla="*/ 236525 w 19679"/>
                    <a:gd name="T1" fmla="*/ 154209 h 19679"/>
                    <a:gd name="T2" fmla="*/ 236525 w 19679"/>
                    <a:gd name="T3" fmla="*/ 154209 h 19679"/>
                    <a:gd name="T4" fmla="*/ 236525 w 19679"/>
                    <a:gd name="T5" fmla="*/ 154209 h 19679"/>
                    <a:gd name="T6" fmla="*/ 236525 w 19679"/>
                    <a:gd name="T7" fmla="*/ 15420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80D6"/>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54" name="AutoShape 58"/>
                <p:cNvSpPr>
                  <a:spLocks/>
                </p:cNvSpPr>
                <p:nvPr/>
              </p:nvSpPr>
              <p:spPr bwMode="auto">
                <a:xfrm>
                  <a:off x="228600" y="142875"/>
                  <a:ext cx="352425" cy="220663"/>
                </a:xfrm>
                <a:custGeom>
                  <a:avLst/>
                  <a:gdLst>
                    <a:gd name="T0" fmla="*/ 176204 w 19679"/>
                    <a:gd name="T1" fmla="*/ 121102 h 19679"/>
                    <a:gd name="T2" fmla="*/ 176204 w 19679"/>
                    <a:gd name="T3" fmla="*/ 121102 h 19679"/>
                    <a:gd name="T4" fmla="*/ 176204 w 19679"/>
                    <a:gd name="T5" fmla="*/ 121102 h 19679"/>
                    <a:gd name="T6" fmla="*/ 176204 w 19679"/>
                    <a:gd name="T7" fmla="*/ 121102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88E4"/>
                    </a:gs>
                    <a:gs pos="100000">
                      <a:srgbClr val="0080D6"/>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55" name="AutoShape 59"/>
                <p:cNvSpPr>
                  <a:spLocks/>
                </p:cNvSpPr>
                <p:nvPr/>
              </p:nvSpPr>
              <p:spPr bwMode="auto">
                <a:xfrm>
                  <a:off x="304800" y="190500"/>
                  <a:ext cx="200025" cy="128588"/>
                </a:xfrm>
                <a:custGeom>
                  <a:avLst/>
                  <a:gdLst>
                    <a:gd name="T0" fmla="*/ 100007 w 19679"/>
                    <a:gd name="T1" fmla="*/ 70570 h 19679"/>
                    <a:gd name="T2" fmla="*/ 100007 w 19679"/>
                    <a:gd name="T3" fmla="*/ 70570 h 19679"/>
                    <a:gd name="T4" fmla="*/ 100007 w 19679"/>
                    <a:gd name="T5" fmla="*/ 70570 h 19679"/>
                    <a:gd name="T6" fmla="*/ 100007 w 19679"/>
                    <a:gd name="T7" fmla="*/ 7057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83DC"/>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grpSp>
          <p:grpSp>
            <p:nvGrpSpPr>
              <p:cNvPr id="3122" name="Group 60"/>
              <p:cNvGrpSpPr>
                <a:grpSpLocks/>
              </p:cNvGrpSpPr>
              <p:nvPr/>
            </p:nvGrpSpPr>
            <p:grpSpPr bwMode="auto">
              <a:xfrm>
                <a:off x="5722937" y="96837"/>
                <a:ext cx="360363" cy="209551"/>
                <a:chOff x="0" y="0"/>
                <a:chExt cx="360363" cy="209550"/>
              </a:xfrm>
            </p:grpSpPr>
            <p:sp>
              <p:nvSpPr>
                <p:cNvPr id="4157" name="AutoShape 61"/>
                <p:cNvSpPr>
                  <a:spLocks/>
                </p:cNvSpPr>
                <p:nvPr/>
              </p:nvSpPr>
              <p:spPr bwMode="auto">
                <a:xfrm>
                  <a:off x="0" y="0"/>
                  <a:ext cx="360363" cy="209550"/>
                </a:xfrm>
                <a:custGeom>
                  <a:avLst/>
                  <a:gdLst>
                    <a:gd name="T0" fmla="*/ 180172 w 19679"/>
                    <a:gd name="T1" fmla="*/ 115003 h 19679"/>
                    <a:gd name="T2" fmla="*/ 180172 w 19679"/>
                    <a:gd name="T3" fmla="*/ 115003 h 19679"/>
                    <a:gd name="T4" fmla="*/ 180172 w 19679"/>
                    <a:gd name="T5" fmla="*/ 115003 h 19679"/>
                    <a:gd name="T6" fmla="*/ 180172 w 19679"/>
                    <a:gd name="T7" fmla="*/ 11500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C900CB"/>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58" name="AutoShape 62"/>
                <p:cNvSpPr>
                  <a:spLocks/>
                </p:cNvSpPr>
                <p:nvPr/>
              </p:nvSpPr>
              <p:spPr bwMode="auto">
                <a:xfrm>
                  <a:off x="34925" y="22225"/>
                  <a:ext cx="288925" cy="161925"/>
                </a:xfrm>
                <a:custGeom>
                  <a:avLst/>
                  <a:gdLst>
                    <a:gd name="T0" fmla="*/ 144455 w 19679"/>
                    <a:gd name="T1" fmla="*/ 88866 h 19679"/>
                    <a:gd name="T2" fmla="*/ 144455 w 19679"/>
                    <a:gd name="T3" fmla="*/ 88866 h 19679"/>
                    <a:gd name="T4" fmla="*/ 144455 w 19679"/>
                    <a:gd name="T5" fmla="*/ 88866 h 19679"/>
                    <a:gd name="T6" fmla="*/ 144455 w 19679"/>
                    <a:gd name="T7" fmla="*/ 8886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88E4"/>
                    </a:gs>
                    <a:gs pos="100000">
                      <a:srgbClr val="C900CB"/>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59" name="AutoShape 63"/>
                <p:cNvSpPr>
                  <a:spLocks/>
                </p:cNvSpPr>
                <p:nvPr/>
              </p:nvSpPr>
              <p:spPr bwMode="auto">
                <a:xfrm>
                  <a:off x="79375" y="38100"/>
                  <a:ext cx="198438" cy="130175"/>
                </a:xfrm>
                <a:custGeom>
                  <a:avLst/>
                  <a:gdLst>
                    <a:gd name="T0" fmla="*/ 99214 w 19679"/>
                    <a:gd name="T1" fmla="*/ 71441 h 19679"/>
                    <a:gd name="T2" fmla="*/ 99214 w 19679"/>
                    <a:gd name="T3" fmla="*/ 71441 h 19679"/>
                    <a:gd name="T4" fmla="*/ 99214 w 19679"/>
                    <a:gd name="T5" fmla="*/ 71441 h 19679"/>
                    <a:gd name="T6" fmla="*/ 99214 w 19679"/>
                    <a:gd name="T7" fmla="*/ 71441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C900CB"/>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60" name="AutoShape 64"/>
                <p:cNvSpPr>
                  <a:spLocks/>
                </p:cNvSpPr>
                <p:nvPr/>
              </p:nvSpPr>
              <p:spPr bwMode="auto">
                <a:xfrm>
                  <a:off x="122237" y="63500"/>
                  <a:ext cx="115888" cy="74613"/>
                </a:xfrm>
                <a:custGeom>
                  <a:avLst/>
                  <a:gdLst>
                    <a:gd name="T0" fmla="*/ 57941 w 19679"/>
                    <a:gd name="T1" fmla="*/ 40948 h 19679"/>
                    <a:gd name="T2" fmla="*/ 57941 w 19679"/>
                    <a:gd name="T3" fmla="*/ 40948 h 19679"/>
                    <a:gd name="T4" fmla="*/ 57941 w 19679"/>
                    <a:gd name="T5" fmla="*/ 40948 h 19679"/>
                    <a:gd name="T6" fmla="*/ 57941 w 19679"/>
                    <a:gd name="T7" fmla="*/ 4094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88E4"/>
                    </a:gs>
                    <a:gs pos="100000">
                      <a:srgbClr val="C900CB"/>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grpSp>
        </p:grpSp>
      </p:grpSp>
      <p:sp>
        <p:nvSpPr>
          <p:cNvPr id="4161" name="Rectangle 65"/>
          <p:cNvSpPr>
            <a:spLocks noGrp="1"/>
          </p:cNvSpPr>
          <p:nvPr>
            <p:ph type="sldNum" sz="quarter" idx="2"/>
          </p:nvPr>
        </p:nvSpPr>
        <p:spPr bwMode="auto">
          <a:xfrm>
            <a:off x="6553200" y="6248400"/>
            <a:ext cx="2133600"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a:defRPr/>
            </a:lvl1pPr>
          </a:lstStyle>
          <a:p>
            <a:fld id="{10EB1D62-2622-4387-94E1-EC151D0C5CF8}" type="slidenum">
              <a:rPr lang="en-US" altLang="en-US"/>
              <a:pPr/>
              <a:t>‹#›</a:t>
            </a:fld>
            <a:endParaRPr lang="en-US" altLang="en-US" sz="1000">
              <a:solidFill>
                <a:srgbClr val="FFFFFF"/>
              </a:solidFill>
              <a:effectLst>
                <a:outerShdw blurRad="38100" dist="38100" dir="2700000" algn="tl">
                  <a:srgbClr val="000000"/>
                </a:outerShdw>
              </a:effectLst>
            </a:endParaRPr>
          </a:p>
        </p:txBody>
      </p:sp>
      <p:sp>
        <p:nvSpPr>
          <p:cNvPr id="4162" name="Rectangle 66"/>
          <p:cNvSpPr>
            <a:spLocks noGrp="1"/>
          </p:cNvSpPr>
          <p:nvPr>
            <p:ph type="title"/>
          </p:nvPr>
        </p:nvSpPr>
        <p:spPr bwMode="auto">
          <a:xfrm>
            <a:off x="457200" y="95250"/>
            <a:ext cx="8229600" cy="1504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4163" name="Rectangle 67"/>
          <p:cNvSpPr>
            <a:spLocks noGrp="1"/>
          </p:cNvSpPr>
          <p:nvPr>
            <p:ph type="body" idx="1"/>
          </p:nvPr>
        </p:nvSpPr>
        <p:spPr bwMode="auto">
          <a:xfrm>
            <a:off x="457200" y="1600200"/>
            <a:ext cx="8229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023" tIns="45512" rIns="91023" bIns="45512"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023" tIns="45512" rIns="91023" bIns="45512"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solidFill>
                <a:srgbClr val="482400"/>
              </a:solidFill>
              <a:sym typeface="Times New Roman" charset="0"/>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023" tIns="45512" rIns="91023" bIns="45512"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solidFill>
                <a:srgbClr val="482400"/>
              </a:solidFill>
              <a:sym typeface="Times New Roman" charset="0"/>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023" tIns="45512" rIns="91023" bIns="45512" numCol="1" anchor="b" anchorCtr="1" compatLnSpc="1">
            <a:prstTxWarp prst="textNoShape">
              <a:avLst/>
            </a:prstTxWarp>
          </a:bodyPr>
          <a:lstStyle>
            <a:lvl1pPr algn="r">
              <a:defRPr sz="1400" b="0">
                <a:solidFill>
                  <a:schemeClr val="tx2"/>
                </a:solidFill>
              </a:defRPr>
            </a:lvl1pPr>
          </a:lstStyle>
          <a:p>
            <a:fld id="{AAC681F6-BBD6-CD45-A878-559124AAC9C8}" type="slidenum">
              <a:rPr lang="en-US">
                <a:solidFill>
                  <a:srgbClr val="482400"/>
                </a:solidFill>
                <a:sym typeface="Times New Roman" charset="0"/>
              </a:rPr>
              <a:pPr/>
              <a:t>‹#›</a:t>
            </a:fld>
            <a:endParaRPr lang="en-US">
              <a:solidFill>
                <a:srgbClr val="482400"/>
              </a:solidFill>
              <a:sym typeface="Times New Roman"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023" tIns="45512" rIns="91023" bIns="4551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5144224"/>
      </p:ext>
    </p:extLst>
  </p:cSld>
  <p:clrMap bg1="lt1" tx1="dk1" bg2="lt2" tx2="dk2" accent1="accent1" accent2="accent2" accent3="accent3" accent4="accent4" accent5="accent5" accent6="accent6" hlink="hlink" folHlink="folHlink"/>
  <p:sldLayoutIdLst>
    <p:sldLayoutId id="2147484480" r:id="rId1"/>
    <p:sldLayoutId id="2147484481" r:id="rId2"/>
    <p:sldLayoutId id="2147484482" r:id="rId3"/>
    <p:sldLayoutId id="2147484483" r:id="rId4"/>
    <p:sldLayoutId id="2147484484" r:id="rId5"/>
    <p:sldLayoutId id="2147484485" r:id="rId6"/>
    <p:sldLayoutId id="2147484486" r:id="rId7"/>
    <p:sldLayoutId id="2147484487" r:id="rId8"/>
    <p:sldLayoutId id="2147484488" r:id="rId9"/>
    <p:sldLayoutId id="2147484489" r:id="rId10"/>
    <p:sldLayoutId id="2147484490" r:id="rId11"/>
  </p:sldLayoutIdLst>
  <p:hf sldNum="0" hdr="0" ftr="0" dt="0"/>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5124" algn="l" rtl="0" fontAlgn="base">
        <a:spcBef>
          <a:spcPct val="0"/>
        </a:spcBef>
        <a:spcAft>
          <a:spcPct val="0"/>
        </a:spcAft>
        <a:defRPr sz="4400">
          <a:solidFill>
            <a:schemeClr val="tx2"/>
          </a:solidFill>
          <a:latin typeface="Times New Roman" pitchFamily="-111" charset="0"/>
        </a:defRPr>
      </a:lvl6pPr>
      <a:lvl7pPr marL="910283" algn="l" rtl="0" fontAlgn="base">
        <a:spcBef>
          <a:spcPct val="0"/>
        </a:spcBef>
        <a:spcAft>
          <a:spcPct val="0"/>
        </a:spcAft>
        <a:defRPr sz="4400">
          <a:solidFill>
            <a:schemeClr val="tx2"/>
          </a:solidFill>
          <a:latin typeface="Times New Roman" pitchFamily="-111" charset="0"/>
        </a:defRPr>
      </a:lvl7pPr>
      <a:lvl8pPr marL="1365440" algn="l" rtl="0" fontAlgn="base">
        <a:spcBef>
          <a:spcPct val="0"/>
        </a:spcBef>
        <a:spcAft>
          <a:spcPct val="0"/>
        </a:spcAft>
        <a:defRPr sz="4400">
          <a:solidFill>
            <a:schemeClr val="tx2"/>
          </a:solidFill>
          <a:latin typeface="Times New Roman" pitchFamily="-111" charset="0"/>
        </a:defRPr>
      </a:lvl8pPr>
      <a:lvl9pPr marL="1820582" algn="l" rtl="0" fontAlgn="base">
        <a:spcBef>
          <a:spcPct val="0"/>
        </a:spcBef>
        <a:spcAft>
          <a:spcPct val="0"/>
        </a:spcAft>
        <a:defRPr sz="4400">
          <a:solidFill>
            <a:schemeClr val="tx2"/>
          </a:solidFill>
          <a:latin typeface="Times New Roman" pitchFamily="-111" charset="0"/>
        </a:defRPr>
      </a:lvl9pPr>
    </p:titleStyle>
    <p:bodyStyle>
      <a:lvl1pPr marL="341377" indent="-341377"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39606" indent="-284495"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37869" indent="-227558"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3009" indent="-227558"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48160" indent="-227558"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03315" indent="-227558"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58444" indent="-227558"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13594" indent="-227558"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68716" indent="-227558"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5124" rtl="0" eaLnBrk="1" latinLnBrk="0" hangingPunct="1">
        <a:defRPr sz="1800" kern="1200">
          <a:solidFill>
            <a:schemeClr val="tx1"/>
          </a:solidFill>
          <a:latin typeface="+mn-lt"/>
          <a:ea typeface="+mn-ea"/>
          <a:cs typeface="+mn-cs"/>
        </a:defRPr>
      </a:lvl1pPr>
      <a:lvl2pPr marL="455124" algn="l" defTabSz="455124" rtl="0" eaLnBrk="1" latinLnBrk="0" hangingPunct="1">
        <a:defRPr sz="1800" kern="1200">
          <a:solidFill>
            <a:schemeClr val="tx1"/>
          </a:solidFill>
          <a:latin typeface="+mn-lt"/>
          <a:ea typeface="+mn-ea"/>
          <a:cs typeface="+mn-cs"/>
        </a:defRPr>
      </a:lvl2pPr>
      <a:lvl3pPr marL="910283" algn="l" defTabSz="455124" rtl="0" eaLnBrk="1" latinLnBrk="0" hangingPunct="1">
        <a:defRPr sz="1800" kern="1200">
          <a:solidFill>
            <a:schemeClr val="tx1"/>
          </a:solidFill>
          <a:latin typeface="+mn-lt"/>
          <a:ea typeface="+mn-ea"/>
          <a:cs typeface="+mn-cs"/>
        </a:defRPr>
      </a:lvl3pPr>
      <a:lvl4pPr marL="1365440" algn="l" defTabSz="455124" rtl="0" eaLnBrk="1" latinLnBrk="0" hangingPunct="1">
        <a:defRPr sz="1800" kern="1200">
          <a:solidFill>
            <a:schemeClr val="tx1"/>
          </a:solidFill>
          <a:latin typeface="+mn-lt"/>
          <a:ea typeface="+mn-ea"/>
          <a:cs typeface="+mn-cs"/>
        </a:defRPr>
      </a:lvl4pPr>
      <a:lvl5pPr marL="1820582" algn="l" defTabSz="455124" rtl="0" eaLnBrk="1" latinLnBrk="0" hangingPunct="1">
        <a:defRPr sz="1800" kern="1200">
          <a:solidFill>
            <a:schemeClr val="tx1"/>
          </a:solidFill>
          <a:latin typeface="+mn-lt"/>
          <a:ea typeface="+mn-ea"/>
          <a:cs typeface="+mn-cs"/>
        </a:defRPr>
      </a:lvl5pPr>
      <a:lvl6pPr marL="2275743" algn="l" defTabSz="455124" rtl="0" eaLnBrk="1" latinLnBrk="0" hangingPunct="1">
        <a:defRPr sz="1800" kern="1200">
          <a:solidFill>
            <a:schemeClr val="tx1"/>
          </a:solidFill>
          <a:latin typeface="+mn-lt"/>
          <a:ea typeface="+mn-ea"/>
          <a:cs typeface="+mn-cs"/>
        </a:defRPr>
      </a:lvl6pPr>
      <a:lvl7pPr marL="2730876" algn="l" defTabSz="455124" rtl="0" eaLnBrk="1" latinLnBrk="0" hangingPunct="1">
        <a:defRPr sz="1800" kern="1200">
          <a:solidFill>
            <a:schemeClr val="tx1"/>
          </a:solidFill>
          <a:latin typeface="+mn-lt"/>
          <a:ea typeface="+mn-ea"/>
          <a:cs typeface="+mn-cs"/>
        </a:defRPr>
      </a:lvl7pPr>
      <a:lvl8pPr marL="3186020" algn="l" defTabSz="455124" rtl="0" eaLnBrk="1" latinLnBrk="0" hangingPunct="1">
        <a:defRPr sz="1800" kern="1200">
          <a:solidFill>
            <a:schemeClr val="tx1"/>
          </a:solidFill>
          <a:latin typeface="+mn-lt"/>
          <a:ea typeface="+mn-ea"/>
          <a:cs typeface="+mn-cs"/>
        </a:defRPr>
      </a:lvl8pPr>
      <a:lvl9pPr marL="3641150" algn="l" defTabSz="455124"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1258176570"/>
      </p:ext>
    </p:extLst>
  </p:cSld>
  <p:clrMap bg1="lt1" tx1="dk1" bg2="lt2" tx2="dk2" accent1="accent1" accent2="accent2" accent3="accent3" accent4="accent4" accent5="accent5" accent6="accent6" hlink="hlink" folHlink="folHlink"/>
  <p:sldLayoutIdLst>
    <p:sldLayoutId id="2147484492" r:id="rId1"/>
    <p:sldLayoutId id="2147484493" r:id="rId2"/>
    <p:sldLayoutId id="2147484494" r:id="rId3"/>
    <p:sldLayoutId id="2147484495" r:id="rId4"/>
    <p:sldLayoutId id="2147484496" r:id="rId5"/>
    <p:sldLayoutId id="2147484497" r:id="rId6"/>
    <p:sldLayoutId id="2147484498" r:id="rId7"/>
    <p:sldLayoutId id="2147484499" r:id="rId8"/>
    <p:sldLayoutId id="2147484500" r:id="rId9"/>
    <p:sldLayoutId id="2147484501" r:id="rId10"/>
    <p:sldLayoutId id="2147484502" r:id="rId11"/>
    <p:sldLayoutId id="2147484503" r:id="rId12"/>
    <p:sldLayoutId id="214748450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66360745"/>
      </p:ext>
    </p:extLst>
  </p:cSld>
  <p:clrMap bg1="lt1" tx1="dk1" bg2="lt2" tx2="dk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 id="2147484517" r:id="rId12"/>
    <p:sldLayoutId id="214748451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3813" y="-141288"/>
            <a:ext cx="9167813" cy="6999288"/>
            <a:chOff x="-15" y="-89"/>
            <a:chExt cx="5775" cy="4409"/>
          </a:xfrm>
        </p:grpSpPr>
        <p:sp>
          <p:nvSpPr>
            <p:cNvPr id="171011" name="Rectangle 3"/>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2" name="Rectangle 4" descr="Cacback"/>
            <p:cNvSpPr>
              <a:spLocks noChangeArrowheads="1"/>
            </p:cNvSpPr>
            <p:nvPr userDrawn="1"/>
          </p:nvSpPr>
          <p:spPr bwMode="ltGray">
            <a:xfrm>
              <a:off x="0" y="0"/>
              <a:ext cx="1119" cy="4320"/>
            </a:xfrm>
            <a:prstGeom prst="rect">
              <a:avLst/>
            </a:prstGeom>
            <a:blipFill dpi="0" rotWithShape="0">
              <a:blip r:embed="rId16"/>
              <a:srcRect/>
              <a:tile tx="0" ty="0" sx="100000" sy="100000" flip="none" algn="tl"/>
            </a:blip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1034" name="Group 5"/>
            <p:cNvGrpSpPr>
              <a:grpSpLocks/>
            </p:cNvGrpSpPr>
            <p:nvPr userDrawn="1"/>
          </p:nvGrpSpPr>
          <p:grpSpPr bwMode="auto">
            <a:xfrm>
              <a:off x="-15" y="-89"/>
              <a:ext cx="5295" cy="785"/>
              <a:chOff x="20" y="-89"/>
              <a:chExt cx="5295" cy="785"/>
            </a:xfrm>
          </p:grpSpPr>
          <p:sp>
            <p:nvSpPr>
              <p:cNvPr id="171014" name="Freeform 6"/>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5" name="Freeform 7"/>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1038" name="Group 8"/>
              <p:cNvGrpSpPr>
                <a:grpSpLocks/>
              </p:cNvGrpSpPr>
              <p:nvPr userDrawn="1"/>
            </p:nvGrpSpPr>
            <p:grpSpPr bwMode="auto">
              <a:xfrm>
                <a:off x="1033" y="326"/>
                <a:ext cx="192" cy="192"/>
                <a:chOff x="1033" y="326"/>
                <a:chExt cx="192" cy="192"/>
              </a:xfrm>
            </p:grpSpPr>
            <p:sp>
              <p:nvSpPr>
                <p:cNvPr id="171017" name="Oval 9"/>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8" name="Oval 10"/>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9" name="Oval 11"/>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0" name="Oval 12"/>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1" name="Oval 13"/>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2" name="Oval 14"/>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3" name="Oval 15"/>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4" name="Oval 16"/>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5" name="Oval 17"/>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grpSp>
        <p:sp>
          <p:nvSpPr>
            <p:cNvPr id="171026" name="Rectangle 18"/>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sp>
        <p:nvSpPr>
          <p:cNvPr id="1027" name="Rectangle 19"/>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1029"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effectLst/>
                <a:latin typeface="Arial Narrow" pitchFamily="34" charset="0"/>
                <a:ea typeface="+mn-ea"/>
                <a:cs typeface="+mn-cs"/>
              </a:defRPr>
            </a:lvl1pPr>
          </a:lstStyle>
          <a:p>
            <a:pPr>
              <a:defRPr/>
            </a:pPr>
            <a:endParaRPr lang="en-US"/>
          </a:p>
        </p:txBody>
      </p:sp>
      <p:sp>
        <p:nvSpPr>
          <p:cNvPr id="171030" name="Rectangle 2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effectLst/>
                <a:latin typeface="Arial Narrow" pitchFamily="34" charset="0"/>
                <a:ea typeface="+mn-ea"/>
                <a:cs typeface="+mn-cs"/>
              </a:defRPr>
            </a:lvl1pPr>
          </a:lstStyle>
          <a:p>
            <a:pPr>
              <a:defRPr/>
            </a:pPr>
            <a:endParaRPr lang="en-US"/>
          </a:p>
        </p:txBody>
      </p:sp>
      <p:sp>
        <p:nvSpPr>
          <p:cNvPr id="171031" name="Rectangle 2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Narrow" charset="0"/>
              </a:defRPr>
            </a:lvl1pPr>
          </a:lstStyle>
          <a:p>
            <a:pPr>
              <a:defRPr/>
            </a:pPr>
            <a:fld id="{D20E9540-3ACA-1B41-8C7C-CD1E94E32178}" type="slidenum">
              <a:rPr lang="en-US"/>
              <a:pPr>
                <a:defRPr/>
              </a:pPr>
              <a:t>‹#›</a:t>
            </a:fld>
            <a:endParaRPr lang="en-US"/>
          </a:p>
        </p:txBody>
      </p:sp>
    </p:spTree>
    <p:extLst>
      <p:ext uri="{BB962C8B-B14F-4D97-AF65-F5344CB8AC3E}">
        <p14:creationId xmlns:p14="http://schemas.microsoft.com/office/powerpoint/2010/main" val="2911134011"/>
      </p:ext>
    </p:extLst>
  </p:cSld>
  <p:clrMap bg1="lt1" tx1="dk1" bg2="lt2" tx2="dk2" accent1="accent1" accent2="accent2" accent3="accent3" accent4="accent4" accent5="accent5" accent6="accent6" hlink="hlink" folHlink="folHlink"/>
  <p:sldLayoutIdLst>
    <p:sldLayoutId id="2147484520" r:id="rId1"/>
    <p:sldLayoutId id="2147484521" r:id="rId2"/>
    <p:sldLayoutId id="2147484522" r:id="rId3"/>
    <p:sldLayoutId id="2147484523" r:id="rId4"/>
    <p:sldLayoutId id="2147484524" r:id="rId5"/>
    <p:sldLayoutId id="2147484525" r:id="rId6"/>
    <p:sldLayoutId id="2147484526" r:id="rId7"/>
    <p:sldLayoutId id="2147484527" r:id="rId8"/>
    <p:sldLayoutId id="2147484528" r:id="rId9"/>
    <p:sldLayoutId id="2147484529" r:id="rId10"/>
    <p:sldLayoutId id="2147484530" r:id="rId11"/>
    <p:sldLayoutId id="2147484531" r:id="rId12"/>
    <p:sldLayoutId id="2147484532" r:id="rId13"/>
    <p:sldLayoutId id="2147484533" r:id="rId14"/>
  </p:sldLayoutIdLst>
  <p:txStyles>
    <p:title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b="0">
                <a:latin typeface="Calibri" charset="0"/>
              </a:rPr>
              <a:pPr>
                <a:defRPr/>
              </a:pPr>
              <a:t>7/11/20</a:t>
            </a:fld>
            <a:endParaRPr lang="en-US" b="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b="0">
                <a:latin typeface="Calibri" charset="0"/>
              </a:rPr>
              <a:pPr>
                <a:defRPr/>
              </a:pPr>
              <a:t>‹#›</a:t>
            </a:fld>
            <a:endParaRPr lang="en-US" b="0">
              <a:latin typeface="Calibri" charset="0"/>
            </a:endParaRPr>
          </a:p>
        </p:txBody>
      </p:sp>
    </p:spTree>
    <p:extLst>
      <p:ext uri="{BB962C8B-B14F-4D97-AF65-F5344CB8AC3E}">
        <p14:creationId xmlns:p14="http://schemas.microsoft.com/office/powerpoint/2010/main" val="1967999265"/>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3813" y="-141288"/>
            <a:ext cx="9167813" cy="6999288"/>
            <a:chOff x="-15" y="-89"/>
            <a:chExt cx="5775" cy="4409"/>
          </a:xfrm>
        </p:grpSpPr>
        <p:sp>
          <p:nvSpPr>
            <p:cNvPr id="171011" name="Rectangle 3"/>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71012" name="Rectangle 4" descr="Cacback"/>
            <p:cNvSpPr>
              <a:spLocks noChangeArrowheads="1"/>
            </p:cNvSpPr>
            <p:nvPr userDrawn="1"/>
          </p:nvSpPr>
          <p:spPr bwMode="ltGray">
            <a:xfrm>
              <a:off x="0" y="0"/>
              <a:ext cx="1119" cy="4320"/>
            </a:xfrm>
            <a:prstGeom prst="rect">
              <a:avLst/>
            </a:prstGeom>
            <a:blipFill dpi="0" rotWithShape="0">
              <a:blip r:embed="rId16"/>
              <a:srcRect/>
              <a:tile tx="0" ty="0" sx="100000" sy="100000" flip="none" algn="tl"/>
            </a:blipFill>
            <a:ln w="9525">
              <a:noFill/>
              <a:miter lim="800000"/>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grpSp>
          <p:nvGrpSpPr>
            <p:cNvPr id="1034" name="Group 5"/>
            <p:cNvGrpSpPr>
              <a:grpSpLocks/>
            </p:cNvGrpSpPr>
            <p:nvPr userDrawn="1"/>
          </p:nvGrpSpPr>
          <p:grpSpPr bwMode="auto">
            <a:xfrm>
              <a:off x="-15" y="-89"/>
              <a:ext cx="5295" cy="785"/>
              <a:chOff x="20" y="-89"/>
              <a:chExt cx="5295" cy="785"/>
            </a:xfrm>
          </p:grpSpPr>
          <p:sp>
            <p:nvSpPr>
              <p:cNvPr id="171014" name="Freeform 6"/>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71015" name="Freeform 7"/>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grpSp>
            <p:nvGrpSpPr>
              <p:cNvPr id="1038" name="Group 8"/>
              <p:cNvGrpSpPr>
                <a:grpSpLocks/>
              </p:cNvGrpSpPr>
              <p:nvPr userDrawn="1"/>
            </p:nvGrpSpPr>
            <p:grpSpPr bwMode="auto">
              <a:xfrm>
                <a:off x="1033" y="326"/>
                <a:ext cx="192" cy="192"/>
                <a:chOff x="1033" y="326"/>
                <a:chExt cx="192" cy="192"/>
              </a:xfrm>
            </p:grpSpPr>
            <p:sp>
              <p:nvSpPr>
                <p:cNvPr id="171017" name="Oval 9"/>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71018" name="Oval 10"/>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71019" name="Oval 11"/>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71020" name="Oval 12"/>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71021" name="Oval 13"/>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71022" name="Oval 14"/>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71023" name="Oval 15"/>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71024" name="Oval 16"/>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71025" name="Oval 17"/>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grpSp>
        </p:grpSp>
        <p:sp>
          <p:nvSpPr>
            <p:cNvPr id="171026" name="Rectangle 18"/>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grpSp>
      <p:sp>
        <p:nvSpPr>
          <p:cNvPr id="1027" name="Rectangle 19"/>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1029"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effectLst/>
                <a:latin typeface="Arial Narrow" pitchFamily="34" charset="0"/>
                <a:ea typeface="+mn-ea"/>
                <a:cs typeface="+mn-cs"/>
              </a:defRPr>
            </a:lvl1pPr>
          </a:lstStyle>
          <a:p>
            <a:pPr defTabSz="914400" fontAlgn="base">
              <a:spcBef>
                <a:spcPct val="0"/>
              </a:spcBef>
              <a:spcAft>
                <a:spcPct val="0"/>
              </a:spcAft>
              <a:defRPr/>
            </a:pPr>
            <a:endParaRPr lang="en-US">
              <a:solidFill>
                <a:srgbClr val="000000"/>
              </a:solidFill>
              <a:sym typeface="Arial" pitchFamily="34" charset="0"/>
            </a:endParaRPr>
          </a:p>
        </p:txBody>
      </p:sp>
      <p:sp>
        <p:nvSpPr>
          <p:cNvPr id="171030" name="Rectangle 2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effectLst/>
                <a:latin typeface="Arial Narrow" pitchFamily="34" charset="0"/>
                <a:ea typeface="+mn-ea"/>
                <a:cs typeface="+mn-cs"/>
              </a:defRPr>
            </a:lvl1pPr>
          </a:lstStyle>
          <a:p>
            <a:pPr defTabSz="914400" fontAlgn="base">
              <a:spcBef>
                <a:spcPct val="0"/>
              </a:spcBef>
              <a:spcAft>
                <a:spcPct val="0"/>
              </a:spcAft>
              <a:defRPr/>
            </a:pPr>
            <a:endParaRPr lang="en-US">
              <a:solidFill>
                <a:srgbClr val="000000"/>
              </a:solidFill>
              <a:sym typeface="Arial" pitchFamily="34" charset="0"/>
            </a:endParaRPr>
          </a:p>
        </p:txBody>
      </p:sp>
      <p:sp>
        <p:nvSpPr>
          <p:cNvPr id="171031" name="Rectangle 2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Narrow" charset="0"/>
              </a:defRPr>
            </a:lvl1pPr>
          </a:lstStyle>
          <a:p>
            <a:pPr defTabSz="914400" fontAlgn="base">
              <a:spcBef>
                <a:spcPct val="0"/>
              </a:spcBef>
              <a:spcAft>
                <a:spcPct val="0"/>
              </a:spcAft>
              <a:defRPr/>
            </a:pPr>
            <a:fld id="{D20E9540-3ACA-1B41-8C7C-CD1E94E32178}" type="slidenum">
              <a:rPr lang="en-US">
                <a:solidFill>
                  <a:srgbClr val="000000"/>
                </a:solidFill>
                <a:ea typeface="ＭＳ Ｐゴシック" charset="0"/>
                <a:sym typeface="Arial" pitchFamily="34" charset="0"/>
              </a:rPr>
              <a:pPr defTabSz="914400" fontAlgn="base">
                <a:spcBef>
                  <a:spcPct val="0"/>
                </a:spcBef>
                <a:spcAft>
                  <a:spcPct val="0"/>
                </a:spcAft>
                <a:defRPr/>
              </a:pPr>
              <a:t>‹#›</a:t>
            </a:fld>
            <a:endParaRPr lang="en-US">
              <a:solidFill>
                <a:srgbClr val="000000"/>
              </a:solidFill>
              <a:ea typeface="ＭＳ Ｐゴシック" charset="0"/>
              <a:sym typeface="Arial" pitchFamily="34" charset="0"/>
            </a:endParaRPr>
          </a:p>
        </p:txBody>
      </p:sp>
    </p:spTree>
    <p:extLst>
      <p:ext uri="{BB962C8B-B14F-4D97-AF65-F5344CB8AC3E}">
        <p14:creationId xmlns:p14="http://schemas.microsoft.com/office/powerpoint/2010/main" val="3969832031"/>
      </p:ext>
    </p:extLst>
  </p:cSld>
  <p:clrMap bg1="lt1" tx1="dk1" bg2="lt2" tx2="dk2" accent1="accent1" accent2="accent2" accent3="accent3" accent4="accent4" accent5="accent5" accent6="accent6" hlink="hlink" folHlink="folHlink"/>
  <p:sldLayoutIdLst>
    <p:sldLayoutId id="2147484547" r:id="rId1"/>
    <p:sldLayoutId id="2147484548" r:id="rId2"/>
    <p:sldLayoutId id="2147484549" r:id="rId3"/>
    <p:sldLayoutId id="2147484550" r:id="rId4"/>
    <p:sldLayoutId id="2147484551" r:id="rId5"/>
    <p:sldLayoutId id="2147484552" r:id="rId6"/>
    <p:sldLayoutId id="2147484553" r:id="rId7"/>
    <p:sldLayoutId id="2147484554" r:id="rId8"/>
    <p:sldLayoutId id="2147484555" r:id="rId9"/>
    <p:sldLayoutId id="2147484556" r:id="rId10"/>
    <p:sldLayoutId id="2147484557" r:id="rId11"/>
    <p:sldLayoutId id="2147484558" r:id="rId12"/>
    <p:sldLayoutId id="2147484559" r:id="rId13"/>
    <p:sldLayoutId id="2147484560" r:id="rId14"/>
  </p:sldLayoutIdLst>
  <p:txStyles>
    <p:title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A85D391-2175-AB49-8D79-8B97A6E7F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9435407"/>
      </p:ext>
    </p:extLst>
  </p:cSld>
  <p:clrMap bg1="lt1" tx1="dk1" bg2="lt2" tx2="dk2" accent1="accent1" accent2="accent2" accent3="accent3" accent4="accent4" accent5="accent5" accent6="accent6" hlink="hlink" folHlink="folHlink"/>
  <p:sldLayoutIdLst>
    <p:sldLayoutId id="2147484562" r:id="rId1"/>
    <p:sldLayoutId id="2147484563" r:id="rId2"/>
    <p:sldLayoutId id="2147484564" r:id="rId3"/>
    <p:sldLayoutId id="2147484565" r:id="rId4"/>
    <p:sldLayoutId id="2147484566" r:id="rId5"/>
    <p:sldLayoutId id="2147484567" r:id="rId6"/>
    <p:sldLayoutId id="2147484568" r:id="rId7"/>
    <p:sldLayoutId id="2147484569" r:id="rId8"/>
    <p:sldLayoutId id="2147484570" r:id="rId9"/>
    <p:sldLayoutId id="2147484571" r:id="rId10"/>
    <p:sldLayoutId id="214748457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656550949"/>
      </p:ext>
    </p:extLst>
  </p:cSld>
  <p:clrMap bg1="lt1" tx1="dk1" bg2="lt2" tx2="dk2" accent1="accent1" accent2="accent2" accent3="accent3" accent4="accent4" accent5="accent5" accent6="accent6" hlink="hlink" folHlink="folHlink"/>
  <p:sldLayoutIdLst>
    <p:sldLayoutId id="2147484586" r:id="rId1"/>
    <p:sldLayoutId id="2147484587" r:id="rId2"/>
    <p:sldLayoutId id="2147484588" r:id="rId3"/>
    <p:sldLayoutId id="2147484589" r:id="rId4"/>
    <p:sldLayoutId id="2147484590" r:id="rId5"/>
    <p:sldLayoutId id="2147484591" r:id="rId6"/>
    <p:sldLayoutId id="2147484592" r:id="rId7"/>
    <p:sldLayoutId id="2147484593" r:id="rId8"/>
    <p:sldLayoutId id="2147484594" r:id="rId9"/>
    <p:sldLayoutId id="2147484595" r:id="rId10"/>
    <p:sldLayoutId id="2147484596" r:id="rId11"/>
    <p:sldLayoutId id="2147484597" r:id="rId12"/>
    <p:sldLayoutId id="214748459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Times New Roman" charset="0"/>
                <a:cs typeface="Times New Roman" charset="0"/>
              </a:defRPr>
            </a:lvl1pPr>
          </a:lstStyle>
          <a:p>
            <a:pPr>
              <a:defRPr/>
            </a:pPr>
            <a:fld id="{32F9515C-F749-FB48-920E-3DD9795921D0}" type="slidenum">
              <a:rPr lang="en-GB"/>
              <a:pPr>
                <a:defRPr/>
              </a:pPr>
              <a:t>‹#›</a:t>
            </a:fld>
            <a:endParaRPr lang="en-GB"/>
          </a:p>
        </p:txBody>
      </p:sp>
    </p:spTree>
    <p:extLst>
      <p:ext uri="{BB962C8B-B14F-4D97-AF65-F5344CB8AC3E}">
        <p14:creationId xmlns:p14="http://schemas.microsoft.com/office/powerpoint/2010/main" val="1723903363"/>
      </p:ext>
    </p:extLst>
  </p:cSld>
  <p:clrMap bg1="lt1" tx1="dk1" bg2="lt2" tx2="dk2" accent1="accent1" accent2="accent2" accent3="accent3" accent4="accent4" accent5="accent5" accent6="accent6" hlink="hlink" folHlink="folHlink"/>
  <p:sldLayoutIdLst>
    <p:sldLayoutId id="214748460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pitchFamily="-112" charset="-128"/>
                <a:cs typeface="ＭＳ Ｐゴシック" pitchFamily="-112"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pitchFamily="-112" charset="-128"/>
                <a:cs typeface="ＭＳ Ｐゴシック" pitchFamily="-112"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ＭＳ Ｐゴシック" charset="0"/>
                <a:cs typeface="ＭＳ Ｐゴシック" charset="0"/>
              </a:defRPr>
            </a:lvl1pPr>
          </a:lstStyle>
          <a:p>
            <a:pPr>
              <a:defRPr/>
            </a:pPr>
            <a:fld id="{11C53B0D-FF45-45FA-BE22-CADB85B98C78}" type="slidenum">
              <a:rPr lang="en-US"/>
              <a:pPr>
                <a:defRPr/>
              </a:pPr>
              <a:t>‹#›</a:t>
            </a:fld>
            <a:endParaRPr lang="en-US"/>
          </a:p>
        </p:txBody>
      </p:sp>
    </p:spTree>
    <p:extLst>
      <p:ext uri="{BB962C8B-B14F-4D97-AF65-F5344CB8AC3E}">
        <p14:creationId xmlns:p14="http://schemas.microsoft.com/office/powerpoint/2010/main" val="2161623767"/>
      </p:ext>
    </p:extLst>
  </p:cSld>
  <p:clrMap bg1="lt1" tx1="dk1" bg2="lt2" tx2="dk2" accent1="accent1" accent2="accent2" accent3="accent3" accent4="accent4" accent5="accent5" accent6="accent6" hlink="hlink" folHlink="folHlink"/>
  <p:sldLayoutIdLst>
    <p:sldLayoutId id="2147484603" r:id="rId1"/>
    <p:sldLayoutId id="2147484604" r:id="rId2"/>
    <p:sldLayoutId id="2147484605" r:id="rId3"/>
    <p:sldLayoutId id="2147484606" r:id="rId4"/>
    <p:sldLayoutId id="2147484607" r:id="rId5"/>
    <p:sldLayoutId id="2147484608" r:id="rId6"/>
    <p:sldLayoutId id="2147484609" r:id="rId7"/>
    <p:sldLayoutId id="2147484610" r:id="rId8"/>
    <p:sldLayoutId id="2147484611" r:id="rId9"/>
    <p:sldLayoutId id="2147484612" r:id="rId10"/>
    <p:sldLayoutId id="214748461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5121" name="Rectangle 1"/>
          <p:cNvSpPr>
            <a:spLocks noGrp="1"/>
          </p:cNvSpPr>
          <p:nvPr>
            <p:ph type="sldNum" sz="quarter" idx="2"/>
          </p:nvPr>
        </p:nvSpPr>
        <p:spPr bwMode="auto">
          <a:xfrm>
            <a:off x="6553200" y="6245225"/>
            <a:ext cx="2133600"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a:defRPr/>
            </a:lvl1pPr>
          </a:lstStyle>
          <a:p>
            <a:fld id="{5C8A4675-913A-4B78-9B33-81145D7D194B}" type="slidenum">
              <a:rPr lang="en-US" altLang="en-US"/>
              <a:pPr/>
              <a:t>‹#›</a:t>
            </a:fld>
            <a:endParaRPr lang="en-US" altLang="en-US" sz="1400"/>
          </a:p>
        </p:txBody>
      </p:sp>
      <p:sp>
        <p:nvSpPr>
          <p:cNvPr id="5122" name="Rectangle 2"/>
          <p:cNvSpPr>
            <a:spLocks noGrp="1"/>
          </p:cNvSpPr>
          <p:nvPr>
            <p:ph type="title"/>
          </p:nvPr>
        </p:nvSpPr>
        <p:spPr bwMode="auto">
          <a:xfrm>
            <a:off x="685800" y="1844675"/>
            <a:ext cx="7772400" cy="204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5123" name="Rectangle 3"/>
          <p:cNvSpPr>
            <a:spLocks noGrp="1"/>
          </p:cNvSpPr>
          <p:nvPr>
            <p:ph type="body" idx="1"/>
          </p:nvPr>
        </p:nvSpPr>
        <p:spPr bwMode="auto">
          <a:xfrm>
            <a:off x="1371600" y="3886200"/>
            <a:ext cx="6400800" cy="297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p:spPr>
          <p:txBody>
            <a:bodyPr/>
            <a:lstStyle/>
            <a:p>
              <a:pPr eaLnBrk="0" hangingPunct="0">
                <a:defRPr/>
              </a:pPr>
              <a:endParaRPr lang="en-US">
                <a:ea typeface="ＭＳ Ｐゴシック" charset="0"/>
                <a:cs typeface="ＭＳ Ｐゴシック"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grpSp>
        <p:sp>
          <p:nvSpPr>
            <p:cNvPr id="1034" name="Rectangle 13"/>
            <p:cNvSpPr>
              <a:spLocks noChangeArrowheads="1"/>
            </p:cNvSpPr>
            <p:nvPr/>
          </p:nvSpPr>
          <p:spPr bwMode="invGray">
            <a:xfrm>
              <a:off x="480" y="480"/>
              <a:ext cx="5279" cy="480"/>
            </a:xfrm>
            <a:prstGeom prst="rect">
              <a:avLst/>
            </a:prstGeom>
            <a:solidFill>
              <a:schemeClr val="hlink"/>
            </a:solidFill>
            <a:ln>
              <a:noFill/>
            </a:ln>
          </p:spPr>
          <p:txBody>
            <a:bodyPr/>
            <a:lstStyle/>
            <a:p>
              <a:pPr eaLnBrk="0" hangingPunct="0">
                <a:defRPr/>
              </a:pPr>
              <a:endParaRPr lang="en-US">
                <a:ea typeface="ＭＳ Ｐゴシック" charset="0"/>
                <a:cs typeface="ＭＳ Ｐゴシック"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3214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Times New Roman" charset="0"/>
                <a:ea typeface="ＭＳ Ｐゴシック" pitchFamily="-112" charset="-128"/>
                <a:cs typeface="ＭＳ Ｐゴシック" pitchFamily="-112" charset="-128"/>
              </a:defRPr>
            </a:lvl1pPr>
          </a:lstStyle>
          <a:p>
            <a:pPr>
              <a:defRPr/>
            </a:pPr>
            <a:endParaRPr lang="en-US"/>
          </a:p>
        </p:txBody>
      </p:sp>
      <p:sp>
        <p:nvSpPr>
          <p:cNvPr id="43214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Times New Roman" charset="0"/>
                <a:ea typeface="ＭＳ Ｐゴシック" pitchFamily="-112" charset="-128"/>
                <a:cs typeface="ＭＳ Ｐゴシック" pitchFamily="-112" charset="-128"/>
              </a:defRPr>
            </a:lvl1pPr>
          </a:lstStyle>
          <a:p>
            <a:pPr>
              <a:defRPr/>
            </a:pPr>
            <a:endParaRPr lang="en-US"/>
          </a:p>
        </p:txBody>
      </p:sp>
      <p:sp>
        <p:nvSpPr>
          <p:cNvPr id="43214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Times New Roman" charset="0"/>
                <a:ea typeface="ＭＳ Ｐゴシック" charset="0"/>
                <a:cs typeface="ＭＳ Ｐゴシック" charset="0"/>
              </a:defRPr>
            </a:lvl1pPr>
          </a:lstStyle>
          <a:p>
            <a:pPr>
              <a:defRPr/>
            </a:pPr>
            <a:fld id="{D5E16238-193A-4869-8899-B8C6C0C2675C}" type="slidenum">
              <a:rPr lang="en-US"/>
              <a:pPr>
                <a:defRPr/>
              </a:pPr>
              <a:t>‹#›</a:t>
            </a:fld>
            <a:endParaRPr lang="en-US"/>
          </a:p>
        </p:txBody>
      </p:sp>
    </p:spTree>
    <p:extLst>
      <p:ext uri="{BB962C8B-B14F-4D97-AF65-F5344CB8AC3E}">
        <p14:creationId xmlns:p14="http://schemas.microsoft.com/office/powerpoint/2010/main" val="2172625056"/>
      </p:ext>
    </p:extLst>
  </p:cSld>
  <p:clrMap bg1="dk2" tx1="lt1" bg2="dk1" tx2="lt2" accent1="accent1" accent2="accent2" accent3="accent3" accent4="accent4" accent5="accent5" accent6="accent6" hlink="hlink" folHlink="folHlink"/>
  <p:sldLayoutIdLst>
    <p:sldLayoutId id="2147484615" r:id="rId1"/>
    <p:sldLayoutId id="2147484616" r:id="rId2"/>
    <p:sldLayoutId id="2147484617" r:id="rId3"/>
    <p:sldLayoutId id="2147484618" r:id="rId4"/>
    <p:sldLayoutId id="2147484619" r:id="rId5"/>
    <p:sldLayoutId id="2147484620" r:id="rId6"/>
    <p:sldLayoutId id="2147484621" r:id="rId7"/>
    <p:sldLayoutId id="2147484622" r:id="rId8"/>
    <p:sldLayoutId id="2147484623" r:id="rId9"/>
    <p:sldLayoutId id="2147484624" r:id="rId10"/>
    <p:sldLayoutId id="2147484625"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kumimoji="1"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kumimoji="1"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kumimoji="1"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kumimoji="1"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cs typeface="ＭＳ Ｐゴシック"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bwMode="invGray">
      <p:bgPr>
        <a:solidFill>
          <a:srgbClr val="000000"/>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682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chemeClr val="tx1"/>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FFFFFF"/>
              </a:solidFill>
            </a:endParaRPr>
          </a:p>
        </p:txBody>
      </p:sp>
      <p:sp>
        <p:nvSpPr>
          <p:cNvPr id="54682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chemeClr val="tx1"/>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FFFFFF"/>
              </a:solidFill>
            </a:endParaRPr>
          </a:p>
        </p:txBody>
      </p:sp>
      <p:sp>
        <p:nvSpPr>
          <p:cNvPr id="54682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chemeClr val="tx1"/>
                </a:solidFill>
                <a:latin typeface="Arial" charset="0"/>
                <a:ea typeface="ＭＳ Ｐゴシック" charset="0"/>
                <a:cs typeface="ＭＳ Ｐゴシック" charset="0"/>
              </a:defRPr>
            </a:lvl1pPr>
          </a:lstStyle>
          <a:p>
            <a:pPr defTabSz="914400" fontAlgn="base">
              <a:spcBef>
                <a:spcPct val="0"/>
              </a:spcBef>
              <a:spcAft>
                <a:spcPct val="0"/>
              </a:spcAft>
              <a:defRPr/>
            </a:pPr>
            <a:fld id="{2043F38E-E40A-3D4B-A77A-125FFC81CBD7}" type="slidenum">
              <a:rPr lang="zh-CN" altLang="en-US">
                <a:solidFill>
                  <a:srgbClr val="FFFFFF"/>
                </a:solidFill>
              </a:rPr>
              <a:pPr defTabSz="914400" fontAlgn="base">
                <a:spcBef>
                  <a:spcPct val="0"/>
                </a:spcBef>
                <a:spcAft>
                  <a:spcPct val="0"/>
                </a:spcAft>
                <a:defRPr/>
              </a:pPr>
              <a:t>‹#›</a:t>
            </a:fld>
            <a:endParaRPr lang="en-US" altLang="zh-CN">
              <a:solidFill>
                <a:srgbClr val="FFFFFF"/>
              </a:solidFill>
            </a:endParaRPr>
          </a:p>
        </p:txBody>
      </p:sp>
    </p:spTree>
    <p:extLst>
      <p:ext uri="{BB962C8B-B14F-4D97-AF65-F5344CB8AC3E}">
        <p14:creationId xmlns:p14="http://schemas.microsoft.com/office/powerpoint/2010/main" val="308222539"/>
      </p:ext>
    </p:extLst>
  </p:cSld>
  <p:clrMap bg1="dk2" tx1="lt1" bg2="dk1" tx2="lt2" accent1="accent1" accent2="accent2" accent3="accent3" accent4="accent4" accent5="accent5" accent6="accent6" hlink="hlink" folHlink="folHlink"/>
  <p:sldLayoutIdLst>
    <p:sldLayoutId id="2147484627" r:id="rId1"/>
    <p:sldLayoutId id="2147484628" r:id="rId2"/>
    <p:sldLayoutId id="2147484629" r:id="rId3"/>
    <p:sldLayoutId id="2147484630" r:id="rId4"/>
    <p:sldLayoutId id="2147484631" r:id="rId5"/>
    <p:sldLayoutId id="2147484632" r:id="rId6"/>
    <p:sldLayoutId id="2147484633" r:id="rId7"/>
    <p:sldLayoutId id="2147484634" r:id="rId8"/>
    <p:sldLayoutId id="2147484635" r:id="rId9"/>
    <p:sldLayoutId id="2147484636" r:id="rId10"/>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34" charset="-128"/>
          <a:cs typeface="Geneva" charset="0"/>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charset="0"/>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Geneva" charset="0"/>
          <a:cs typeface="Geneva" charset="0"/>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DE8BFCA-5451-4D6F-B71A-AB253F79293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9A0721C-5E66-420C-ADB7-330231C3B96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DFE5B32-4A2E-423F-8A52-F9345EA5F7A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529C6AF3-73E5-4AB9-89ED-64C955244354}" type="datetimeFigureOut">
              <a:rPr lang="en-US"/>
              <a:pPr>
                <a:defRPr/>
              </a:pPr>
              <a:t>7/11/20</a:t>
            </a:fld>
            <a:endParaRPr lang="en-US"/>
          </a:p>
        </p:txBody>
      </p:sp>
      <p:sp>
        <p:nvSpPr>
          <p:cNvPr id="5" name="Footer Placeholder 4">
            <a:extLst>
              <a:ext uri="{FF2B5EF4-FFF2-40B4-BE49-F238E27FC236}">
                <a16:creationId xmlns:a16="http://schemas.microsoft.com/office/drawing/2014/main" id="{9D6B804E-7133-4472-88C7-92EDD7FBFA9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6217FE3E-AEDF-489D-9E5B-2E24012A346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1A7985EC-69E3-493B-80C8-6FAD51A0886C}" type="slidenum">
              <a:rPr lang="en-US" altLang="en-US"/>
              <a:pPr/>
              <a:t>‹#›</a:t>
            </a:fld>
            <a:endParaRPr lang="en-US" altLang="en-US"/>
          </a:p>
        </p:txBody>
      </p:sp>
    </p:spTree>
    <p:extLst>
      <p:ext uri="{BB962C8B-B14F-4D97-AF65-F5344CB8AC3E}">
        <p14:creationId xmlns:p14="http://schemas.microsoft.com/office/powerpoint/2010/main" val="4134219970"/>
      </p:ext>
    </p:extLst>
  </p:cSld>
  <p:clrMap bg1="lt1" tx1="dk1" bg2="lt2" tx2="dk2" accent1="accent1" accent2="accent2" accent3="accent3" accent4="accent4" accent5="accent5" accent6="accent6" hlink="hlink" folHlink="folHlink"/>
  <p:sldLayoutIdLst>
    <p:sldLayoutId id="2147484638" r:id="rId1"/>
    <p:sldLayoutId id="2147484639" r:id="rId2"/>
    <p:sldLayoutId id="2147484640" r:id="rId3"/>
    <p:sldLayoutId id="2147484641" r:id="rId4"/>
    <p:sldLayoutId id="2147484642" r:id="rId5"/>
    <p:sldLayoutId id="2147484643" r:id="rId6"/>
    <p:sldLayoutId id="2147484644" r:id="rId7"/>
    <p:sldLayoutId id="2147484645" r:id="rId8"/>
    <p:sldLayoutId id="2147484646" r:id="rId9"/>
    <p:sldLayoutId id="2147484647" r:id="rId10"/>
    <p:sldLayoutId id="2147484648"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8DEE04-2C87-4BCF-8718-3CC0C6787826}" type="datetimeFigureOut">
              <a:rPr lang="en-US" smtClean="0"/>
              <a:t>7/11/20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19B1D9-628F-4B53-B0A4-964288A9389D}" type="slidenum">
              <a:rPr lang="en-US" smtClean="0"/>
              <a:t>‹#›</a:t>
            </a:fld>
            <a:endParaRPr lang="en-US"/>
          </a:p>
        </p:txBody>
      </p:sp>
    </p:spTree>
    <p:extLst>
      <p:ext uri="{BB962C8B-B14F-4D97-AF65-F5344CB8AC3E}">
        <p14:creationId xmlns:p14="http://schemas.microsoft.com/office/powerpoint/2010/main" val="2238273838"/>
      </p:ext>
    </p:extLst>
  </p:cSld>
  <p:clrMap bg1="lt1" tx1="dk1" bg2="lt2" tx2="dk2" accent1="accent1" accent2="accent2" accent3="accent3" accent4="accent4" accent5="accent5" accent6="accent6" hlink="hlink" folHlink="folHlink"/>
  <p:sldLayoutIdLst>
    <p:sldLayoutId id="2147484650" r:id="rId1"/>
    <p:sldLayoutId id="2147484651" r:id="rId2"/>
    <p:sldLayoutId id="2147484652" r:id="rId3"/>
    <p:sldLayoutId id="2147484653" r:id="rId4"/>
    <p:sldLayoutId id="2147484654" r:id="rId5"/>
    <p:sldLayoutId id="2147484655" r:id="rId6"/>
    <p:sldLayoutId id="2147484656" r:id="rId7"/>
    <p:sldLayoutId id="2147484657" r:id="rId8"/>
    <p:sldLayoutId id="2147484658" r:id="rId9"/>
    <p:sldLayoutId id="2147484659" r:id="rId10"/>
    <p:sldLayoutId id="214748466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966453-56C3-4797-928D-EA3B0A679EED}" type="datetimeFigureOut">
              <a:rPr lang="en-US" smtClean="0"/>
              <a:t>7/11/20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0598B-739D-4A47-B5AB-79BF86413B47}" type="slidenum">
              <a:rPr lang="en-US" smtClean="0"/>
              <a:t>‹#›</a:t>
            </a:fld>
            <a:endParaRPr lang="en-US"/>
          </a:p>
        </p:txBody>
      </p:sp>
    </p:spTree>
    <p:extLst>
      <p:ext uri="{BB962C8B-B14F-4D97-AF65-F5344CB8AC3E}">
        <p14:creationId xmlns:p14="http://schemas.microsoft.com/office/powerpoint/2010/main" val="2959970119"/>
      </p:ext>
    </p:extLst>
  </p:cSld>
  <p:clrMap bg1="lt1" tx1="dk1" bg2="lt2" tx2="dk2" accent1="accent1" accent2="accent2" accent3="accent3" accent4="accent4" accent5="accent5" accent6="accent6" hlink="hlink" folHlink="folHlink"/>
  <p:sldLayoutIdLst>
    <p:sldLayoutId id="2147484662" r:id="rId1"/>
    <p:sldLayoutId id="2147484663" r:id="rId2"/>
    <p:sldLayoutId id="2147484664" r:id="rId3"/>
    <p:sldLayoutId id="2147484665" r:id="rId4"/>
    <p:sldLayoutId id="2147484666" r:id="rId5"/>
    <p:sldLayoutId id="2147484667" r:id="rId6"/>
    <p:sldLayoutId id="2147484668" r:id="rId7"/>
    <p:sldLayoutId id="2147484669" r:id="rId8"/>
    <p:sldLayoutId id="2147484670" r:id="rId9"/>
    <p:sldLayoutId id="2147484671" r:id="rId10"/>
    <p:sldLayoutId id="214748467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Times New Roman" charset="0"/>
                <a:cs typeface="Times New Roman" charset="0"/>
              </a:defRPr>
            </a:lvl1pPr>
          </a:lstStyle>
          <a:p>
            <a:pPr>
              <a:defRPr/>
            </a:pPr>
            <a:fld id="{F79F1A1A-D36C-234D-8421-47FBB724656C}" type="slidenum">
              <a:rPr lang="en-US"/>
              <a:pPr>
                <a:defRPr/>
              </a:pPr>
              <a:t>‹#›</a:t>
            </a:fld>
            <a:endParaRPr lang="en-US"/>
          </a:p>
        </p:txBody>
      </p:sp>
    </p:spTree>
    <p:extLst>
      <p:ext uri="{BB962C8B-B14F-4D97-AF65-F5344CB8AC3E}">
        <p14:creationId xmlns:p14="http://schemas.microsoft.com/office/powerpoint/2010/main" val="1931501498"/>
      </p:ext>
    </p:extLst>
  </p:cSld>
  <p:clrMap bg1="lt1" tx1="dk1" bg2="lt2" tx2="dk2" accent1="accent1" accent2="accent2" accent3="accent3" accent4="accent4" accent5="accent5" accent6="accent6" hlink="hlink" folHlink="folHlink"/>
  <p:sldLayoutIdLst>
    <p:sldLayoutId id="2147484674" r:id="rId1"/>
    <p:sldLayoutId id="2147484675" r:id="rId2"/>
    <p:sldLayoutId id="2147484676" r:id="rId3"/>
    <p:sldLayoutId id="2147484677" r:id="rId4"/>
    <p:sldLayoutId id="2147484678" r:id="rId5"/>
    <p:sldLayoutId id="2147484679" r:id="rId6"/>
    <p:sldLayoutId id="2147484680" r:id="rId7"/>
    <p:sldLayoutId id="2147484681" r:id="rId8"/>
    <p:sldLayoutId id="2147484682" r:id="rId9"/>
    <p:sldLayoutId id="2147484683" r:id="rId10"/>
    <p:sldLayoutId id="214748468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a:extLst>
              <a:ext uri="{FF2B5EF4-FFF2-40B4-BE49-F238E27FC236}">
                <a16:creationId xmlns:a16="http://schemas.microsoft.com/office/drawing/2014/main" id="{18827457-1041-DA40-AFE2-8A01F9B64ACC}"/>
              </a:ext>
            </a:extLst>
          </p:cNvPr>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a:extLst>
              <a:ext uri="{FF2B5EF4-FFF2-40B4-BE49-F238E27FC236}">
                <a16:creationId xmlns:a16="http://schemas.microsoft.com/office/drawing/2014/main" id="{3C3B54FE-8187-5945-8F17-F78D46AA072A}"/>
              </a:ext>
            </a:extLst>
          </p:cNvPr>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a:extLst>
              <a:ext uri="{FF2B5EF4-FFF2-40B4-BE49-F238E27FC236}">
                <a16:creationId xmlns:a16="http://schemas.microsoft.com/office/drawing/2014/main" id="{A437C817-C5FD-9A45-A816-2870F7691345}"/>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a:defRPr sz="1400">
                <a:solidFill>
                  <a:srgbClr val="FFFF66"/>
                </a:solidFill>
                <a:latin typeface="Trebuchet MS" pitchFamily="34" charset="0"/>
                <a:ea typeface="Osaka" pitchFamily="2" charset="-128"/>
                <a:sym typeface="Arial" pitchFamily="34" charset="0"/>
              </a:defRPr>
            </a:lvl1pPr>
          </a:lstStyle>
          <a:p>
            <a:pPr>
              <a:defRPr/>
            </a:pPr>
            <a:endParaRPr lang="en-US" altLang="en-US"/>
          </a:p>
        </p:txBody>
      </p:sp>
      <p:sp>
        <p:nvSpPr>
          <p:cNvPr id="656389" name="Rectangle 5">
            <a:extLst>
              <a:ext uri="{FF2B5EF4-FFF2-40B4-BE49-F238E27FC236}">
                <a16:creationId xmlns:a16="http://schemas.microsoft.com/office/drawing/2014/main" id="{577F28E1-05FE-E545-AC23-1E6F91F7005B}"/>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a:defRPr sz="1400">
                <a:solidFill>
                  <a:srgbClr val="FFFF66"/>
                </a:solidFill>
                <a:latin typeface="Trebuchet MS" pitchFamily="34" charset="0"/>
                <a:ea typeface="Osaka" pitchFamily="2" charset="-128"/>
                <a:sym typeface="Arial" pitchFamily="34" charset="0"/>
              </a:defRPr>
            </a:lvl1pPr>
          </a:lstStyle>
          <a:p>
            <a:pPr>
              <a:defRPr/>
            </a:pPr>
            <a:endParaRPr lang="en-US" altLang="en-US"/>
          </a:p>
        </p:txBody>
      </p:sp>
      <p:sp>
        <p:nvSpPr>
          <p:cNvPr id="656390" name="Rectangle 6">
            <a:extLst>
              <a:ext uri="{FF2B5EF4-FFF2-40B4-BE49-F238E27FC236}">
                <a16:creationId xmlns:a16="http://schemas.microsoft.com/office/drawing/2014/main" id="{A5F8C8F8-6D0C-D44A-BCE0-5EB30EF2B0E4}"/>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a:defRPr sz="1400">
                <a:solidFill>
                  <a:srgbClr val="FFFF66"/>
                </a:solidFill>
                <a:latin typeface="Trebuchet MS" pitchFamily="34" charset="0"/>
                <a:ea typeface="Osaka" pitchFamily="2" charset="-128"/>
                <a:sym typeface="Arial" pitchFamily="34" charset="0"/>
              </a:defRPr>
            </a:lvl1pPr>
          </a:lstStyle>
          <a:p>
            <a:pPr>
              <a:defRPr/>
            </a:pPr>
            <a:fld id="{7AA8A256-FD66-6B43-AAAD-871A037CB96F}" type="slidenum">
              <a:rPr lang="en-US" altLang="en-US"/>
              <a:pPr>
                <a:defRPr/>
              </a:pPr>
              <a:t>‹#›</a:t>
            </a:fld>
            <a:endParaRPr lang="en-US" altLang="en-US"/>
          </a:p>
        </p:txBody>
      </p:sp>
    </p:spTree>
    <p:extLst>
      <p:ext uri="{BB962C8B-B14F-4D97-AF65-F5344CB8AC3E}">
        <p14:creationId xmlns:p14="http://schemas.microsoft.com/office/powerpoint/2010/main" val="2184265711"/>
      </p:ext>
    </p:extLst>
  </p:cSld>
  <p:clrMap bg1="dk2" tx1="lt1" bg2="dk1" tx2="lt2" accent1="accent1" accent2="accent2" accent3="accent3" accent4="accent4" accent5="accent5" accent6="accent6" hlink="hlink" folHlink="folHlink"/>
  <p:sldLayoutIdLst>
    <p:sldLayoutId id="2147484686" r:id="rId1"/>
    <p:sldLayoutId id="2147484687" r:id="rId2"/>
    <p:sldLayoutId id="2147484688" r:id="rId3"/>
    <p:sldLayoutId id="2147484689" r:id="rId4"/>
    <p:sldLayoutId id="2147484690" r:id="rId5"/>
    <p:sldLayoutId id="2147484691" r:id="rId6"/>
    <p:sldLayoutId id="2147484692" r:id="rId7"/>
    <p:sldLayoutId id="2147484693" r:id="rId8"/>
    <p:sldLayoutId id="2147484694" r:id="rId9"/>
    <p:sldLayoutId id="2147484695" r:id="rId10"/>
    <p:sldLayoutId id="2147484696"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pitchFamily="2"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2"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2"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effectLst/>
                <a:latin typeface="+mn-lt"/>
                <a:ea typeface="+mn-ea"/>
                <a:cs typeface="+mn-cs"/>
              </a:defRPr>
            </a:lvl1pPr>
          </a:lstStyle>
          <a:p>
            <a:pPr>
              <a:defRPr/>
            </a:pPr>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effectLst/>
                <a:latin typeface="+mn-lt"/>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charset="0"/>
              </a:defRPr>
            </a:lvl1pPr>
          </a:lstStyle>
          <a:p>
            <a:pPr>
              <a:defRPr/>
            </a:pPr>
            <a:fld id="{3FE104FC-031F-1C4B-A431-B434268164DE}" type="slidenum">
              <a:rPr lang="en-US"/>
              <a:pPr>
                <a:defRPr/>
              </a:pPr>
              <a:t>‹#›</a:t>
            </a:fld>
            <a:endParaRPr lang="en-US"/>
          </a:p>
        </p:txBody>
      </p:sp>
    </p:spTree>
    <p:extLst>
      <p:ext uri="{BB962C8B-B14F-4D97-AF65-F5344CB8AC3E}">
        <p14:creationId xmlns:p14="http://schemas.microsoft.com/office/powerpoint/2010/main" val="581633044"/>
      </p:ext>
    </p:extLst>
  </p:cSld>
  <p:clrMap bg1="lt1" tx1="dk1" bg2="lt2" tx2="dk2" accent1="accent1" accent2="accent2" accent3="accent3" accent4="accent4" accent5="accent5" accent6="accent6" hlink="hlink" folHlink="folHlink"/>
  <p:sldLayoutIdLst>
    <p:sldLayoutId id="2147484698" r:id="rId1"/>
    <p:sldLayoutId id="2147484699" r:id="rId2"/>
    <p:sldLayoutId id="2147484700" r:id="rId3"/>
    <p:sldLayoutId id="2147484701" r:id="rId4"/>
    <p:sldLayoutId id="2147484702" r:id="rId5"/>
    <p:sldLayoutId id="2147484703" r:id="rId6"/>
    <p:sldLayoutId id="2147484704" r:id="rId7"/>
    <p:sldLayoutId id="2147484705" r:id="rId8"/>
    <p:sldLayoutId id="2147484706" r:id="rId9"/>
    <p:sldLayoutId id="2147484707" r:id="rId10"/>
    <p:sldLayoutId id="214748470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400" b="0">
                <a:solidFill>
                  <a:srgbClr val="000000"/>
                </a:solidFill>
              </a:defRPr>
            </a:lvl1pPr>
          </a:lstStyle>
          <a:p>
            <a:pPr defTabSz="914300" fontAlgn="base">
              <a:spcBef>
                <a:spcPct val="0"/>
              </a:spcBef>
              <a:spcAft>
                <a:spcPct val="0"/>
              </a:spcAft>
            </a:pPr>
            <a:fld id="{111197F5-119A-7744-A3D0-076D05FD2A1B}"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1108091249"/>
      </p:ext>
    </p:extLst>
  </p:cSld>
  <p:clrMap bg1="lt1" tx1="dk1" bg2="lt2" tx2="dk2" accent1="accent1" accent2="accent2" accent3="accent3" accent4="accent4" accent5="accent5" accent6="accent6" hlink="hlink" folHlink="folHlink"/>
  <p:sldLayoutIdLst>
    <p:sldLayoutId id="2147484710" r:id="rId1"/>
    <p:sldLayoutId id="2147484711" r:id="rId2"/>
    <p:sldLayoutId id="2147484712" r:id="rId3"/>
    <p:sldLayoutId id="2147484713" r:id="rId4"/>
    <p:sldLayoutId id="2147484714" r:id="rId5"/>
    <p:sldLayoutId id="2147484715" r:id="rId6"/>
    <p:sldLayoutId id="2147484716" r:id="rId7"/>
    <p:sldLayoutId id="2147484717" r:id="rId8"/>
    <p:sldLayoutId id="2147484718" r:id="rId9"/>
    <p:sldLayoutId id="2147484719" r:id="rId10"/>
    <p:sldLayoutId id="2147484720"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150" algn="ctr" rtl="0" fontAlgn="base">
        <a:spcBef>
          <a:spcPct val="0"/>
        </a:spcBef>
        <a:spcAft>
          <a:spcPct val="0"/>
        </a:spcAft>
        <a:defRPr sz="4400">
          <a:solidFill>
            <a:schemeClr val="tx2"/>
          </a:solidFill>
          <a:latin typeface="Arial" pitchFamily="-111" charset="0"/>
        </a:defRPr>
      </a:lvl6pPr>
      <a:lvl7pPr marL="914300" algn="ctr" rtl="0" fontAlgn="base">
        <a:spcBef>
          <a:spcPct val="0"/>
        </a:spcBef>
        <a:spcAft>
          <a:spcPct val="0"/>
        </a:spcAft>
        <a:defRPr sz="4400">
          <a:solidFill>
            <a:schemeClr val="tx2"/>
          </a:solidFill>
          <a:latin typeface="Arial" pitchFamily="-111" charset="0"/>
        </a:defRPr>
      </a:lvl7pPr>
      <a:lvl8pPr marL="1371450" algn="ctr" rtl="0" fontAlgn="base">
        <a:spcBef>
          <a:spcPct val="0"/>
        </a:spcBef>
        <a:spcAft>
          <a:spcPct val="0"/>
        </a:spcAft>
        <a:defRPr sz="4400">
          <a:solidFill>
            <a:schemeClr val="tx2"/>
          </a:solidFill>
          <a:latin typeface="Arial" pitchFamily="-111" charset="0"/>
        </a:defRPr>
      </a:lvl8pPr>
      <a:lvl9pPr marL="1828600" algn="ctr" rtl="0" fontAlgn="base">
        <a:spcBef>
          <a:spcPct val="0"/>
        </a:spcBef>
        <a:spcAft>
          <a:spcPct val="0"/>
        </a:spcAft>
        <a:defRPr sz="4400">
          <a:solidFill>
            <a:schemeClr val="tx2"/>
          </a:solidFill>
          <a:latin typeface="Arial" pitchFamily="-111" charset="0"/>
        </a:defRPr>
      </a:lvl9pPr>
    </p:titleStyle>
    <p:bodyStyle>
      <a:lvl1pPr marL="342862" indent="-342862"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869" indent="-28572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2875" indent="-228575"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02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17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325" indent="-228575" algn="l" rtl="0" fontAlgn="base">
        <a:spcBef>
          <a:spcPct val="20000"/>
        </a:spcBef>
        <a:spcAft>
          <a:spcPct val="0"/>
        </a:spcAft>
        <a:buChar char="»"/>
        <a:defRPr sz="2000">
          <a:solidFill>
            <a:schemeClr val="tx1"/>
          </a:solidFill>
          <a:latin typeface="+mn-lt"/>
          <a:ea typeface="ＭＳ Ｐゴシック" pitchFamily="-111" charset="-128"/>
        </a:defRPr>
      </a:lvl6pPr>
      <a:lvl7pPr marL="2971474" indent="-228575" algn="l" rtl="0" fontAlgn="base">
        <a:spcBef>
          <a:spcPct val="20000"/>
        </a:spcBef>
        <a:spcAft>
          <a:spcPct val="0"/>
        </a:spcAft>
        <a:buChar char="»"/>
        <a:defRPr sz="2000">
          <a:solidFill>
            <a:schemeClr val="tx1"/>
          </a:solidFill>
          <a:latin typeface="+mn-lt"/>
          <a:ea typeface="ＭＳ Ｐゴシック" pitchFamily="-111" charset="-128"/>
        </a:defRPr>
      </a:lvl7pPr>
      <a:lvl8pPr marL="3428623" indent="-228575" algn="l" rtl="0" fontAlgn="base">
        <a:spcBef>
          <a:spcPct val="20000"/>
        </a:spcBef>
        <a:spcAft>
          <a:spcPct val="0"/>
        </a:spcAft>
        <a:buChar char="»"/>
        <a:defRPr sz="2000">
          <a:solidFill>
            <a:schemeClr val="tx1"/>
          </a:solidFill>
          <a:latin typeface="+mn-lt"/>
          <a:ea typeface="ＭＳ Ｐゴシック" pitchFamily="-111" charset="-128"/>
        </a:defRPr>
      </a:lvl8pPr>
      <a:lvl9pPr marL="3885772" indent="-22857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grpSp>
        <p:nvGrpSpPr>
          <p:cNvPr id="5122" name="Group 1"/>
          <p:cNvGrpSpPr>
            <a:grpSpLocks/>
          </p:cNvGrpSpPr>
          <p:nvPr/>
        </p:nvGrpSpPr>
        <p:grpSpPr bwMode="auto">
          <a:xfrm>
            <a:off x="0" y="-331788"/>
            <a:ext cx="9144000" cy="7189788"/>
            <a:chOff x="0" y="-1"/>
            <a:chExt cx="9144001" cy="7190915"/>
          </a:xfrm>
        </p:grpSpPr>
        <p:sp>
          <p:nvSpPr>
            <p:cNvPr id="6146" name="AutoShape 2"/>
            <p:cNvSpPr>
              <a:spLocks/>
            </p:cNvSpPr>
            <p:nvPr/>
          </p:nvSpPr>
          <p:spPr bwMode="auto">
            <a:xfrm>
              <a:off x="0" y="810750"/>
              <a:ext cx="9144001" cy="1154114"/>
            </a:xfrm>
            <a:custGeom>
              <a:avLst/>
              <a:gdLst>
                <a:gd name="T0" fmla="*/ 4572001 w 21600"/>
                <a:gd name="T1" fmla="*/ 577057 h 21600"/>
                <a:gd name="T2" fmla="*/ 4572001 w 21600"/>
                <a:gd name="T3" fmla="*/ 577057 h 21600"/>
                <a:gd name="T4" fmla="*/ 4572001 w 21600"/>
                <a:gd name="T5" fmla="*/ 577057 h 21600"/>
                <a:gd name="T6" fmla="*/ 4572001 w 21600"/>
                <a:gd name="T7" fmla="*/ 5770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6147" name="AutoShape 3" descr="Cacback.png"/>
            <p:cNvSpPr>
              <a:spLocks/>
            </p:cNvSpPr>
            <p:nvPr/>
          </p:nvSpPr>
          <p:spPr bwMode="auto">
            <a:xfrm>
              <a:off x="0" y="332913"/>
              <a:ext cx="1776413" cy="6858001"/>
            </a:xfrm>
            <a:custGeom>
              <a:avLst/>
              <a:gdLst>
                <a:gd name="T0" fmla="*/ 888207 w 21600"/>
                <a:gd name="T1" fmla="*/ 3429001 h 21600"/>
                <a:gd name="T2" fmla="*/ 888207 w 21600"/>
                <a:gd name="T3" fmla="*/ 3429001 h 21600"/>
                <a:gd name="T4" fmla="*/ 888207 w 21600"/>
                <a:gd name="T5" fmla="*/ 3429001 h 21600"/>
                <a:gd name="T6" fmla="*/ 888207 w 21600"/>
                <a:gd name="T7" fmla="*/ 34290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5127" name="Group 4"/>
            <p:cNvGrpSpPr>
              <a:grpSpLocks/>
            </p:cNvGrpSpPr>
            <p:nvPr/>
          </p:nvGrpSpPr>
          <p:grpSpPr bwMode="auto">
            <a:xfrm>
              <a:off x="97113" y="-1"/>
              <a:ext cx="7917001" cy="1667505"/>
              <a:chOff x="0" y="-1"/>
              <a:chExt cx="7917000" cy="1667505"/>
            </a:xfrm>
          </p:grpSpPr>
          <p:sp>
            <p:nvSpPr>
              <p:cNvPr id="6149" name="AutoShape 5"/>
              <p:cNvSpPr>
                <a:spLocks/>
              </p:cNvSpPr>
              <p:nvPr/>
            </p:nvSpPr>
            <p:spPr bwMode="auto">
              <a:xfrm rot="-507431">
                <a:off x="11546" y="1154968"/>
                <a:ext cx="1547850" cy="271464"/>
              </a:xfrm>
              <a:custGeom>
                <a:avLst/>
                <a:gdLst>
                  <a:gd name="T0" fmla="*/ 773886 w 19887"/>
                  <a:gd name="T1" fmla="*/ 135732 h 21474"/>
                  <a:gd name="T2" fmla="*/ 773886 w 19887"/>
                  <a:gd name="T3" fmla="*/ 135732 h 21474"/>
                  <a:gd name="T4" fmla="*/ 773886 w 19887"/>
                  <a:gd name="T5" fmla="*/ 135732 h 21474"/>
                  <a:gd name="T6" fmla="*/ 773886 w 19887"/>
                  <a:gd name="T7" fmla="*/ 135732 h 214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87" h="21474">
                    <a:moveTo>
                      <a:pt x="19887" y="0"/>
                    </a:moveTo>
                    <a:cubicBezTo>
                      <a:pt x="9362" y="5651"/>
                      <a:pt x="4222" y="14065"/>
                      <a:pt x="1285" y="18083"/>
                    </a:cubicBezTo>
                    <a:cubicBezTo>
                      <a:pt x="-1713" y="21600"/>
                      <a:pt x="1407" y="18460"/>
                      <a:pt x="1897" y="21474"/>
                    </a:cubicBezTo>
                    <a:cubicBezTo>
                      <a:pt x="4997" y="18962"/>
                      <a:pt x="5201" y="12432"/>
                      <a:pt x="19887" y="3013"/>
                    </a:cubicBezTo>
                    <a:cubicBezTo>
                      <a:pt x="19887" y="3013"/>
                      <a:pt x="19887" y="0"/>
                      <a:pt x="19887" y="0"/>
                    </a:cubicBezTo>
                    <a:close/>
                  </a:path>
                </a:pathLst>
              </a:custGeom>
              <a:gradFill rotWithShape="0">
                <a:gsLst>
                  <a:gs pos="0">
                    <a:srgbClr val="F5EBC1"/>
                  </a:gs>
                  <a:gs pos="100000">
                    <a:srgbClr val="006600"/>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6150" name="AutoShape 6"/>
              <p:cNvSpPr>
                <a:spLocks/>
              </p:cNvSpPr>
              <p:nvPr/>
            </p:nvSpPr>
            <p:spPr bwMode="auto">
              <a:xfrm rot="-507431">
                <a:off x="1760079" y="446809"/>
                <a:ext cx="6133360" cy="773885"/>
              </a:xfrm>
              <a:custGeom>
                <a:avLst/>
                <a:gdLst>
                  <a:gd name="T0" fmla="*/ 3066680 w 20246"/>
                  <a:gd name="T1" fmla="*/ 613172 h 16714"/>
                  <a:gd name="T2" fmla="*/ 3066680 w 20246"/>
                  <a:gd name="T3" fmla="*/ 613172 h 16714"/>
                  <a:gd name="T4" fmla="*/ 3066680 w 20246"/>
                  <a:gd name="T5" fmla="*/ 613172 h 16714"/>
                  <a:gd name="T6" fmla="*/ 3066680 w 20246"/>
                  <a:gd name="T7" fmla="*/ 613172 h 167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46" h="16714">
                    <a:moveTo>
                      <a:pt x="0" y="2108"/>
                    </a:moveTo>
                    <a:cubicBezTo>
                      <a:pt x="1336" y="1902"/>
                      <a:pt x="8834" y="-4886"/>
                      <a:pt x="18571" y="7045"/>
                    </a:cubicBezTo>
                    <a:cubicBezTo>
                      <a:pt x="21600" y="11022"/>
                      <a:pt x="19671" y="16165"/>
                      <a:pt x="19283" y="16713"/>
                    </a:cubicBezTo>
                    <a:cubicBezTo>
                      <a:pt x="19283" y="16713"/>
                      <a:pt x="19084" y="16576"/>
                      <a:pt x="18948" y="16508"/>
                    </a:cubicBezTo>
                    <a:cubicBezTo>
                      <a:pt x="19273" y="16096"/>
                      <a:pt x="21579" y="11845"/>
                      <a:pt x="18518" y="7731"/>
                    </a:cubicBezTo>
                    <a:cubicBezTo>
                      <a:pt x="10632" y="-1526"/>
                      <a:pt x="3647" y="462"/>
                      <a:pt x="89" y="3034"/>
                    </a:cubicBezTo>
                    <a:cubicBezTo>
                      <a:pt x="89" y="3034"/>
                      <a:pt x="0" y="2108"/>
                      <a:pt x="0" y="2108"/>
                    </a:cubicBezTo>
                    <a:close/>
                  </a:path>
                </a:pathLst>
              </a:custGeom>
              <a:solidFill>
                <a:srgbClr val="0066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5131" name="Group 7"/>
              <p:cNvGrpSpPr>
                <a:grpSpLocks/>
              </p:cNvGrpSpPr>
              <p:nvPr/>
            </p:nvGrpSpPr>
            <p:grpSpPr bwMode="auto">
              <a:xfrm>
                <a:off x="1487211" y="850438"/>
                <a:ext cx="304801" cy="304801"/>
                <a:chOff x="0" y="0"/>
                <a:chExt cx="304800" cy="304800"/>
              </a:xfrm>
            </p:grpSpPr>
            <p:sp>
              <p:nvSpPr>
                <p:cNvPr id="6152" name="AutoShape 8"/>
                <p:cNvSpPr>
                  <a:spLocks/>
                </p:cNvSpPr>
                <p:nvPr/>
              </p:nvSpPr>
              <p:spPr bwMode="auto">
                <a:xfrm>
                  <a:off x="0" y="0"/>
                  <a:ext cx="304800" cy="304800"/>
                </a:xfrm>
                <a:custGeom>
                  <a:avLst/>
                  <a:gdLst>
                    <a:gd name="T0" fmla="*/ 152392 w 19679"/>
                    <a:gd name="T1" fmla="*/ 167277 h 19679"/>
                    <a:gd name="T2" fmla="*/ 152392 w 19679"/>
                    <a:gd name="T3" fmla="*/ 167277 h 19679"/>
                    <a:gd name="T4" fmla="*/ 152392 w 19679"/>
                    <a:gd name="T5" fmla="*/ 167277 h 19679"/>
                    <a:gd name="T6" fmla="*/ 152392 w 19679"/>
                    <a:gd name="T7" fmla="*/ 16727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660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6153" name="AutoShape 9"/>
                <p:cNvSpPr>
                  <a:spLocks/>
                </p:cNvSpPr>
                <p:nvPr/>
              </p:nvSpPr>
              <p:spPr bwMode="auto">
                <a:xfrm>
                  <a:off x="152400" y="809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6154" name="AutoShape 10"/>
                <p:cNvSpPr>
                  <a:spLocks/>
                </p:cNvSpPr>
                <p:nvPr/>
              </p:nvSpPr>
              <p:spPr bwMode="auto">
                <a:xfrm>
                  <a:off x="47625" y="381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6155" name="AutoShape 11"/>
                <p:cNvSpPr>
                  <a:spLocks/>
                </p:cNvSpPr>
                <p:nvPr/>
              </p:nvSpPr>
              <p:spPr bwMode="auto">
                <a:xfrm>
                  <a:off x="47625" y="1238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6156" name="AutoShape 12"/>
                <p:cNvSpPr>
                  <a:spLocks/>
                </p:cNvSpPr>
                <p:nvPr/>
              </p:nvSpPr>
              <p:spPr bwMode="auto">
                <a:xfrm>
                  <a:off x="119062" y="1524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6157" name="AutoShape 13"/>
                <p:cNvSpPr>
                  <a:spLocks/>
                </p:cNvSpPr>
                <p:nvPr/>
              </p:nvSpPr>
              <p:spPr bwMode="auto">
                <a:xfrm>
                  <a:off x="214312" y="14287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6158" name="AutoShape 14"/>
                <p:cNvSpPr>
                  <a:spLocks/>
                </p:cNvSpPr>
                <p:nvPr/>
              </p:nvSpPr>
              <p:spPr bwMode="auto">
                <a:xfrm>
                  <a:off x="138112" y="21431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6159" name="AutoShape 15"/>
                <p:cNvSpPr>
                  <a:spLocks/>
                </p:cNvSpPr>
                <p:nvPr/>
              </p:nvSpPr>
              <p:spPr bwMode="auto">
                <a:xfrm>
                  <a:off x="47625" y="2000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6160" name="AutoShape 16"/>
                <p:cNvSpPr>
                  <a:spLocks/>
                </p:cNvSpPr>
                <p:nvPr/>
              </p:nvSpPr>
              <p:spPr bwMode="auto">
                <a:xfrm>
                  <a:off x="133350" y="47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grpSp>
        <p:sp>
          <p:nvSpPr>
            <p:cNvPr id="6161" name="AutoShape 17"/>
            <p:cNvSpPr>
              <a:spLocks/>
            </p:cNvSpPr>
            <p:nvPr/>
          </p:nvSpPr>
          <p:spPr bwMode="auto">
            <a:xfrm>
              <a:off x="676275" y="2214100"/>
              <a:ext cx="1112838" cy="4976814"/>
            </a:xfrm>
            <a:custGeom>
              <a:avLst/>
              <a:gdLst>
                <a:gd name="T0" fmla="*/ 556419 w 21600"/>
                <a:gd name="T1" fmla="*/ 2488407 h 21600"/>
                <a:gd name="T2" fmla="*/ 556419 w 21600"/>
                <a:gd name="T3" fmla="*/ 2488407 h 21600"/>
                <a:gd name="T4" fmla="*/ 556419 w 21600"/>
                <a:gd name="T5" fmla="*/ 2488407 h 21600"/>
                <a:gd name="T6" fmla="*/ 556419 w 21600"/>
                <a:gd name="T7" fmla="*/ 24884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sp>
        <p:nvSpPr>
          <p:cNvPr id="6162" name="Rectangle 18"/>
          <p:cNvSpPr>
            <a:spLocks noGrp="1"/>
          </p:cNvSpPr>
          <p:nvPr>
            <p:ph type="sldNum" sz="quarter" idx="2"/>
          </p:nvPr>
        </p:nvSpPr>
        <p:spPr bwMode="auto">
          <a:xfrm>
            <a:off x="6553200" y="6248400"/>
            <a:ext cx="19050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a:defRPr/>
            </a:lvl1pPr>
          </a:lstStyle>
          <a:p>
            <a:fld id="{B5A5E801-6B07-40E2-89A0-F9EE784E19DB}" type="slidenum">
              <a:rPr lang="en-US" altLang="en-US"/>
              <a:pPr/>
              <a:t>‹#›</a:t>
            </a:fld>
            <a:endParaRPr lang="en-US" altLang="en-US" sz="1400">
              <a:latin typeface="Arial Narrow" pitchFamily="34" charset="0"/>
              <a:sym typeface="Arial Narrow" pitchFamily="34" charset="0"/>
            </a:endParaRPr>
          </a:p>
        </p:txBody>
      </p:sp>
      <p:sp>
        <p:nvSpPr>
          <p:cNvPr id="6163" name="Rectangle 19"/>
          <p:cNvSpPr>
            <a:spLocks noGrp="1"/>
          </p:cNvSpPr>
          <p:nvPr>
            <p:ph type="body" idx="1"/>
          </p:nvPr>
        </p:nvSpPr>
        <p:spPr bwMode="auto">
          <a:xfrm>
            <a:off x="685800" y="457200"/>
            <a:ext cx="8240713" cy="563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grpSp>
        <p:nvGrpSpPr>
          <p:cNvPr id="6146" name="Group 1"/>
          <p:cNvGrpSpPr>
            <a:grpSpLocks/>
          </p:cNvGrpSpPr>
          <p:nvPr/>
        </p:nvGrpSpPr>
        <p:grpSpPr bwMode="auto">
          <a:xfrm>
            <a:off x="0" y="-331788"/>
            <a:ext cx="9144000" cy="7189788"/>
            <a:chOff x="0" y="-1"/>
            <a:chExt cx="9144001" cy="7190915"/>
          </a:xfrm>
        </p:grpSpPr>
        <p:sp>
          <p:nvSpPr>
            <p:cNvPr id="7170" name="AutoShape 2"/>
            <p:cNvSpPr>
              <a:spLocks/>
            </p:cNvSpPr>
            <p:nvPr/>
          </p:nvSpPr>
          <p:spPr bwMode="auto">
            <a:xfrm>
              <a:off x="0" y="810750"/>
              <a:ext cx="9144001" cy="1154114"/>
            </a:xfrm>
            <a:custGeom>
              <a:avLst/>
              <a:gdLst>
                <a:gd name="T0" fmla="*/ 4572001 w 21600"/>
                <a:gd name="T1" fmla="*/ 577057 h 21600"/>
                <a:gd name="T2" fmla="*/ 4572001 w 21600"/>
                <a:gd name="T3" fmla="*/ 577057 h 21600"/>
                <a:gd name="T4" fmla="*/ 4572001 w 21600"/>
                <a:gd name="T5" fmla="*/ 577057 h 21600"/>
                <a:gd name="T6" fmla="*/ 4572001 w 21600"/>
                <a:gd name="T7" fmla="*/ 5770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7171" name="AutoShape 3" descr="Cacback.png"/>
            <p:cNvSpPr>
              <a:spLocks/>
            </p:cNvSpPr>
            <p:nvPr/>
          </p:nvSpPr>
          <p:spPr bwMode="auto">
            <a:xfrm>
              <a:off x="0" y="332913"/>
              <a:ext cx="1776413" cy="6858001"/>
            </a:xfrm>
            <a:custGeom>
              <a:avLst/>
              <a:gdLst>
                <a:gd name="T0" fmla="*/ 888207 w 21600"/>
                <a:gd name="T1" fmla="*/ 3429001 h 21600"/>
                <a:gd name="T2" fmla="*/ 888207 w 21600"/>
                <a:gd name="T3" fmla="*/ 3429001 h 21600"/>
                <a:gd name="T4" fmla="*/ 888207 w 21600"/>
                <a:gd name="T5" fmla="*/ 3429001 h 21600"/>
                <a:gd name="T6" fmla="*/ 888207 w 21600"/>
                <a:gd name="T7" fmla="*/ 34290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6152" name="Group 4"/>
            <p:cNvGrpSpPr>
              <a:grpSpLocks/>
            </p:cNvGrpSpPr>
            <p:nvPr/>
          </p:nvGrpSpPr>
          <p:grpSpPr bwMode="auto">
            <a:xfrm>
              <a:off x="97113" y="-1"/>
              <a:ext cx="7917001" cy="1667505"/>
              <a:chOff x="0" y="-1"/>
              <a:chExt cx="7917000" cy="1667505"/>
            </a:xfrm>
          </p:grpSpPr>
          <p:sp>
            <p:nvSpPr>
              <p:cNvPr id="7173" name="AutoShape 5"/>
              <p:cNvSpPr>
                <a:spLocks/>
              </p:cNvSpPr>
              <p:nvPr/>
            </p:nvSpPr>
            <p:spPr bwMode="auto">
              <a:xfrm rot="-507431">
                <a:off x="11546" y="1154968"/>
                <a:ext cx="1547850" cy="271464"/>
              </a:xfrm>
              <a:custGeom>
                <a:avLst/>
                <a:gdLst>
                  <a:gd name="T0" fmla="*/ 773886 w 19887"/>
                  <a:gd name="T1" fmla="*/ 135732 h 21474"/>
                  <a:gd name="T2" fmla="*/ 773886 w 19887"/>
                  <a:gd name="T3" fmla="*/ 135732 h 21474"/>
                  <a:gd name="T4" fmla="*/ 773886 w 19887"/>
                  <a:gd name="T5" fmla="*/ 135732 h 21474"/>
                  <a:gd name="T6" fmla="*/ 773886 w 19887"/>
                  <a:gd name="T7" fmla="*/ 135732 h 214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87" h="21474">
                    <a:moveTo>
                      <a:pt x="19887" y="0"/>
                    </a:moveTo>
                    <a:cubicBezTo>
                      <a:pt x="9362" y="5651"/>
                      <a:pt x="4222" y="14065"/>
                      <a:pt x="1285" y="18083"/>
                    </a:cubicBezTo>
                    <a:cubicBezTo>
                      <a:pt x="-1713" y="21600"/>
                      <a:pt x="1407" y="18460"/>
                      <a:pt x="1897" y="21474"/>
                    </a:cubicBezTo>
                    <a:cubicBezTo>
                      <a:pt x="4997" y="18962"/>
                      <a:pt x="5201" y="12432"/>
                      <a:pt x="19887" y="3013"/>
                    </a:cubicBezTo>
                    <a:cubicBezTo>
                      <a:pt x="19887" y="3013"/>
                      <a:pt x="19887" y="0"/>
                      <a:pt x="19887" y="0"/>
                    </a:cubicBezTo>
                    <a:close/>
                  </a:path>
                </a:pathLst>
              </a:custGeom>
              <a:gradFill rotWithShape="0">
                <a:gsLst>
                  <a:gs pos="0">
                    <a:srgbClr val="F5EBC1"/>
                  </a:gs>
                  <a:gs pos="100000">
                    <a:srgbClr val="006600"/>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7174" name="AutoShape 6"/>
              <p:cNvSpPr>
                <a:spLocks/>
              </p:cNvSpPr>
              <p:nvPr/>
            </p:nvSpPr>
            <p:spPr bwMode="auto">
              <a:xfrm rot="-507431">
                <a:off x="1760079" y="446809"/>
                <a:ext cx="6133360" cy="773885"/>
              </a:xfrm>
              <a:custGeom>
                <a:avLst/>
                <a:gdLst>
                  <a:gd name="T0" fmla="*/ 3066680 w 20246"/>
                  <a:gd name="T1" fmla="*/ 613172 h 16714"/>
                  <a:gd name="T2" fmla="*/ 3066680 w 20246"/>
                  <a:gd name="T3" fmla="*/ 613172 h 16714"/>
                  <a:gd name="T4" fmla="*/ 3066680 w 20246"/>
                  <a:gd name="T5" fmla="*/ 613172 h 16714"/>
                  <a:gd name="T6" fmla="*/ 3066680 w 20246"/>
                  <a:gd name="T7" fmla="*/ 613172 h 167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46" h="16714">
                    <a:moveTo>
                      <a:pt x="0" y="2108"/>
                    </a:moveTo>
                    <a:cubicBezTo>
                      <a:pt x="1336" y="1902"/>
                      <a:pt x="8834" y="-4886"/>
                      <a:pt x="18571" y="7045"/>
                    </a:cubicBezTo>
                    <a:cubicBezTo>
                      <a:pt x="21600" y="11022"/>
                      <a:pt x="19671" y="16165"/>
                      <a:pt x="19283" y="16713"/>
                    </a:cubicBezTo>
                    <a:cubicBezTo>
                      <a:pt x="19283" y="16713"/>
                      <a:pt x="19084" y="16576"/>
                      <a:pt x="18948" y="16508"/>
                    </a:cubicBezTo>
                    <a:cubicBezTo>
                      <a:pt x="19273" y="16096"/>
                      <a:pt x="21579" y="11845"/>
                      <a:pt x="18518" y="7731"/>
                    </a:cubicBezTo>
                    <a:cubicBezTo>
                      <a:pt x="10632" y="-1526"/>
                      <a:pt x="3647" y="462"/>
                      <a:pt x="89" y="3034"/>
                    </a:cubicBezTo>
                    <a:cubicBezTo>
                      <a:pt x="89" y="3034"/>
                      <a:pt x="0" y="2108"/>
                      <a:pt x="0" y="2108"/>
                    </a:cubicBezTo>
                    <a:close/>
                  </a:path>
                </a:pathLst>
              </a:custGeom>
              <a:solidFill>
                <a:srgbClr val="0066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6156" name="Group 7"/>
              <p:cNvGrpSpPr>
                <a:grpSpLocks/>
              </p:cNvGrpSpPr>
              <p:nvPr/>
            </p:nvGrpSpPr>
            <p:grpSpPr bwMode="auto">
              <a:xfrm>
                <a:off x="1487211" y="850438"/>
                <a:ext cx="304801" cy="304801"/>
                <a:chOff x="0" y="0"/>
                <a:chExt cx="304800" cy="304800"/>
              </a:xfrm>
            </p:grpSpPr>
            <p:sp>
              <p:nvSpPr>
                <p:cNvPr id="7176" name="AutoShape 8"/>
                <p:cNvSpPr>
                  <a:spLocks/>
                </p:cNvSpPr>
                <p:nvPr/>
              </p:nvSpPr>
              <p:spPr bwMode="auto">
                <a:xfrm>
                  <a:off x="0" y="0"/>
                  <a:ext cx="304800" cy="304800"/>
                </a:xfrm>
                <a:custGeom>
                  <a:avLst/>
                  <a:gdLst>
                    <a:gd name="T0" fmla="*/ 152392 w 19679"/>
                    <a:gd name="T1" fmla="*/ 167277 h 19679"/>
                    <a:gd name="T2" fmla="*/ 152392 w 19679"/>
                    <a:gd name="T3" fmla="*/ 167277 h 19679"/>
                    <a:gd name="T4" fmla="*/ 152392 w 19679"/>
                    <a:gd name="T5" fmla="*/ 167277 h 19679"/>
                    <a:gd name="T6" fmla="*/ 152392 w 19679"/>
                    <a:gd name="T7" fmla="*/ 16727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660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7177" name="AutoShape 9"/>
                <p:cNvSpPr>
                  <a:spLocks/>
                </p:cNvSpPr>
                <p:nvPr/>
              </p:nvSpPr>
              <p:spPr bwMode="auto">
                <a:xfrm>
                  <a:off x="152400" y="809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7178" name="AutoShape 10"/>
                <p:cNvSpPr>
                  <a:spLocks/>
                </p:cNvSpPr>
                <p:nvPr/>
              </p:nvSpPr>
              <p:spPr bwMode="auto">
                <a:xfrm>
                  <a:off x="47625" y="381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7179" name="AutoShape 11"/>
                <p:cNvSpPr>
                  <a:spLocks/>
                </p:cNvSpPr>
                <p:nvPr/>
              </p:nvSpPr>
              <p:spPr bwMode="auto">
                <a:xfrm>
                  <a:off x="47625" y="1238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7180" name="AutoShape 12"/>
                <p:cNvSpPr>
                  <a:spLocks/>
                </p:cNvSpPr>
                <p:nvPr/>
              </p:nvSpPr>
              <p:spPr bwMode="auto">
                <a:xfrm>
                  <a:off x="119062" y="1524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7181" name="AutoShape 13"/>
                <p:cNvSpPr>
                  <a:spLocks/>
                </p:cNvSpPr>
                <p:nvPr/>
              </p:nvSpPr>
              <p:spPr bwMode="auto">
                <a:xfrm>
                  <a:off x="214312" y="14287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7182" name="AutoShape 14"/>
                <p:cNvSpPr>
                  <a:spLocks/>
                </p:cNvSpPr>
                <p:nvPr/>
              </p:nvSpPr>
              <p:spPr bwMode="auto">
                <a:xfrm>
                  <a:off x="138112" y="21431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7183" name="AutoShape 15"/>
                <p:cNvSpPr>
                  <a:spLocks/>
                </p:cNvSpPr>
                <p:nvPr/>
              </p:nvSpPr>
              <p:spPr bwMode="auto">
                <a:xfrm>
                  <a:off x="47625" y="2000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7184" name="AutoShape 16"/>
                <p:cNvSpPr>
                  <a:spLocks/>
                </p:cNvSpPr>
                <p:nvPr/>
              </p:nvSpPr>
              <p:spPr bwMode="auto">
                <a:xfrm>
                  <a:off x="133350" y="47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grpSp>
        <p:sp>
          <p:nvSpPr>
            <p:cNvPr id="7185" name="AutoShape 17"/>
            <p:cNvSpPr>
              <a:spLocks/>
            </p:cNvSpPr>
            <p:nvPr/>
          </p:nvSpPr>
          <p:spPr bwMode="auto">
            <a:xfrm>
              <a:off x="676275" y="2214100"/>
              <a:ext cx="1112838" cy="4976814"/>
            </a:xfrm>
            <a:custGeom>
              <a:avLst/>
              <a:gdLst>
                <a:gd name="T0" fmla="*/ 556419 w 21600"/>
                <a:gd name="T1" fmla="*/ 2488407 h 21600"/>
                <a:gd name="T2" fmla="*/ 556419 w 21600"/>
                <a:gd name="T3" fmla="*/ 2488407 h 21600"/>
                <a:gd name="T4" fmla="*/ 556419 w 21600"/>
                <a:gd name="T5" fmla="*/ 2488407 h 21600"/>
                <a:gd name="T6" fmla="*/ 556419 w 21600"/>
                <a:gd name="T7" fmla="*/ 24884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sp>
        <p:nvSpPr>
          <p:cNvPr id="7186" name="Rectangle 18"/>
          <p:cNvSpPr>
            <a:spLocks noGrp="1"/>
          </p:cNvSpPr>
          <p:nvPr>
            <p:ph type="sldNum" sz="quarter" idx="2"/>
          </p:nvPr>
        </p:nvSpPr>
        <p:spPr bwMode="auto">
          <a:xfrm>
            <a:off x="6553200" y="6248400"/>
            <a:ext cx="19050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a:defRPr/>
            </a:lvl1pPr>
          </a:lstStyle>
          <a:p>
            <a:fld id="{6F0FACB5-365D-46D0-B12C-C09FBC265CCA}" type="slidenum">
              <a:rPr lang="en-US" altLang="en-US"/>
              <a:pPr/>
              <a:t>‹#›</a:t>
            </a:fld>
            <a:endParaRPr lang="en-US" altLang="en-US" sz="1400">
              <a:latin typeface="Arial Narrow" pitchFamily="34" charset="0"/>
              <a:sym typeface="Arial Narrow" pitchFamily="34" charset="0"/>
            </a:endParaRPr>
          </a:p>
        </p:txBody>
      </p:sp>
      <p:sp>
        <p:nvSpPr>
          <p:cNvPr id="7187" name="Rectangle 19"/>
          <p:cNvSpPr>
            <a:spLocks noGrp="1"/>
          </p:cNvSpPr>
          <p:nvPr>
            <p:ph type="title"/>
          </p:nvPr>
        </p:nvSpPr>
        <p:spPr bwMode="auto">
          <a:xfrm>
            <a:off x="1154113" y="76200"/>
            <a:ext cx="7772400" cy="190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7188" name="Rectangle 20"/>
          <p:cNvSpPr>
            <a:spLocks noGrp="1"/>
          </p:cNvSpPr>
          <p:nvPr>
            <p:ph type="body" idx="1"/>
          </p:nvPr>
        </p:nvSpPr>
        <p:spPr bwMode="auto">
          <a:xfrm>
            <a:off x="684213" y="1981200"/>
            <a:ext cx="3814762"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grpSp>
        <p:nvGrpSpPr>
          <p:cNvPr id="7170" name="Group 1"/>
          <p:cNvGrpSpPr>
            <a:grpSpLocks/>
          </p:cNvGrpSpPr>
          <p:nvPr/>
        </p:nvGrpSpPr>
        <p:grpSpPr bwMode="auto">
          <a:xfrm>
            <a:off x="0" y="-331788"/>
            <a:ext cx="9144000" cy="7189788"/>
            <a:chOff x="0" y="-1"/>
            <a:chExt cx="9144001" cy="7190915"/>
          </a:xfrm>
        </p:grpSpPr>
        <p:sp>
          <p:nvSpPr>
            <p:cNvPr id="8194" name="AutoShape 2"/>
            <p:cNvSpPr>
              <a:spLocks/>
            </p:cNvSpPr>
            <p:nvPr/>
          </p:nvSpPr>
          <p:spPr bwMode="auto">
            <a:xfrm>
              <a:off x="0" y="810750"/>
              <a:ext cx="9144001" cy="1154114"/>
            </a:xfrm>
            <a:custGeom>
              <a:avLst/>
              <a:gdLst>
                <a:gd name="T0" fmla="*/ 4572001 w 21600"/>
                <a:gd name="T1" fmla="*/ 577057 h 21600"/>
                <a:gd name="T2" fmla="*/ 4572001 w 21600"/>
                <a:gd name="T3" fmla="*/ 577057 h 21600"/>
                <a:gd name="T4" fmla="*/ 4572001 w 21600"/>
                <a:gd name="T5" fmla="*/ 577057 h 21600"/>
                <a:gd name="T6" fmla="*/ 4572001 w 21600"/>
                <a:gd name="T7" fmla="*/ 5770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8195" name="AutoShape 3" descr="Cacback.png"/>
            <p:cNvSpPr>
              <a:spLocks/>
            </p:cNvSpPr>
            <p:nvPr/>
          </p:nvSpPr>
          <p:spPr bwMode="auto">
            <a:xfrm>
              <a:off x="0" y="332913"/>
              <a:ext cx="1776413" cy="6858001"/>
            </a:xfrm>
            <a:custGeom>
              <a:avLst/>
              <a:gdLst>
                <a:gd name="T0" fmla="*/ 888207 w 21600"/>
                <a:gd name="T1" fmla="*/ 3429001 h 21600"/>
                <a:gd name="T2" fmla="*/ 888207 w 21600"/>
                <a:gd name="T3" fmla="*/ 3429001 h 21600"/>
                <a:gd name="T4" fmla="*/ 888207 w 21600"/>
                <a:gd name="T5" fmla="*/ 3429001 h 21600"/>
                <a:gd name="T6" fmla="*/ 888207 w 21600"/>
                <a:gd name="T7" fmla="*/ 34290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7176" name="Group 4"/>
            <p:cNvGrpSpPr>
              <a:grpSpLocks/>
            </p:cNvGrpSpPr>
            <p:nvPr/>
          </p:nvGrpSpPr>
          <p:grpSpPr bwMode="auto">
            <a:xfrm>
              <a:off x="97113" y="-1"/>
              <a:ext cx="7917001" cy="1667505"/>
              <a:chOff x="0" y="-1"/>
              <a:chExt cx="7917000" cy="1667505"/>
            </a:xfrm>
          </p:grpSpPr>
          <p:sp>
            <p:nvSpPr>
              <p:cNvPr id="8197" name="AutoShape 5"/>
              <p:cNvSpPr>
                <a:spLocks/>
              </p:cNvSpPr>
              <p:nvPr/>
            </p:nvSpPr>
            <p:spPr bwMode="auto">
              <a:xfrm rot="-507431">
                <a:off x="11546" y="1154968"/>
                <a:ext cx="1547850" cy="271464"/>
              </a:xfrm>
              <a:custGeom>
                <a:avLst/>
                <a:gdLst>
                  <a:gd name="T0" fmla="*/ 773886 w 19887"/>
                  <a:gd name="T1" fmla="*/ 135732 h 21474"/>
                  <a:gd name="T2" fmla="*/ 773886 w 19887"/>
                  <a:gd name="T3" fmla="*/ 135732 h 21474"/>
                  <a:gd name="T4" fmla="*/ 773886 w 19887"/>
                  <a:gd name="T5" fmla="*/ 135732 h 21474"/>
                  <a:gd name="T6" fmla="*/ 773886 w 19887"/>
                  <a:gd name="T7" fmla="*/ 135732 h 214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87" h="21474">
                    <a:moveTo>
                      <a:pt x="19887" y="0"/>
                    </a:moveTo>
                    <a:cubicBezTo>
                      <a:pt x="9362" y="5651"/>
                      <a:pt x="4222" y="14065"/>
                      <a:pt x="1285" y="18083"/>
                    </a:cubicBezTo>
                    <a:cubicBezTo>
                      <a:pt x="-1713" y="21600"/>
                      <a:pt x="1407" y="18460"/>
                      <a:pt x="1897" y="21474"/>
                    </a:cubicBezTo>
                    <a:cubicBezTo>
                      <a:pt x="4997" y="18962"/>
                      <a:pt x="5201" y="12432"/>
                      <a:pt x="19887" y="3013"/>
                    </a:cubicBezTo>
                    <a:cubicBezTo>
                      <a:pt x="19887" y="3013"/>
                      <a:pt x="19887" y="0"/>
                      <a:pt x="19887" y="0"/>
                    </a:cubicBezTo>
                    <a:close/>
                  </a:path>
                </a:pathLst>
              </a:custGeom>
              <a:gradFill rotWithShape="0">
                <a:gsLst>
                  <a:gs pos="0">
                    <a:srgbClr val="F5EBC1"/>
                  </a:gs>
                  <a:gs pos="100000">
                    <a:srgbClr val="006600"/>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8198" name="AutoShape 6"/>
              <p:cNvSpPr>
                <a:spLocks/>
              </p:cNvSpPr>
              <p:nvPr/>
            </p:nvSpPr>
            <p:spPr bwMode="auto">
              <a:xfrm rot="-507431">
                <a:off x="1760079" y="446809"/>
                <a:ext cx="6133360" cy="773885"/>
              </a:xfrm>
              <a:custGeom>
                <a:avLst/>
                <a:gdLst>
                  <a:gd name="T0" fmla="*/ 3066680 w 20246"/>
                  <a:gd name="T1" fmla="*/ 613172 h 16714"/>
                  <a:gd name="T2" fmla="*/ 3066680 w 20246"/>
                  <a:gd name="T3" fmla="*/ 613172 h 16714"/>
                  <a:gd name="T4" fmla="*/ 3066680 w 20246"/>
                  <a:gd name="T5" fmla="*/ 613172 h 16714"/>
                  <a:gd name="T6" fmla="*/ 3066680 w 20246"/>
                  <a:gd name="T7" fmla="*/ 613172 h 167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46" h="16714">
                    <a:moveTo>
                      <a:pt x="0" y="2108"/>
                    </a:moveTo>
                    <a:cubicBezTo>
                      <a:pt x="1336" y="1902"/>
                      <a:pt x="8834" y="-4886"/>
                      <a:pt x="18571" y="7045"/>
                    </a:cubicBezTo>
                    <a:cubicBezTo>
                      <a:pt x="21600" y="11022"/>
                      <a:pt x="19671" y="16165"/>
                      <a:pt x="19283" y="16713"/>
                    </a:cubicBezTo>
                    <a:cubicBezTo>
                      <a:pt x="19283" y="16713"/>
                      <a:pt x="19084" y="16576"/>
                      <a:pt x="18948" y="16508"/>
                    </a:cubicBezTo>
                    <a:cubicBezTo>
                      <a:pt x="19273" y="16096"/>
                      <a:pt x="21579" y="11845"/>
                      <a:pt x="18518" y="7731"/>
                    </a:cubicBezTo>
                    <a:cubicBezTo>
                      <a:pt x="10632" y="-1526"/>
                      <a:pt x="3647" y="462"/>
                      <a:pt x="89" y="3034"/>
                    </a:cubicBezTo>
                    <a:cubicBezTo>
                      <a:pt x="89" y="3034"/>
                      <a:pt x="0" y="2108"/>
                      <a:pt x="0" y="2108"/>
                    </a:cubicBezTo>
                    <a:close/>
                  </a:path>
                </a:pathLst>
              </a:custGeom>
              <a:solidFill>
                <a:srgbClr val="0066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7180" name="Group 7"/>
              <p:cNvGrpSpPr>
                <a:grpSpLocks/>
              </p:cNvGrpSpPr>
              <p:nvPr/>
            </p:nvGrpSpPr>
            <p:grpSpPr bwMode="auto">
              <a:xfrm>
                <a:off x="1487211" y="850438"/>
                <a:ext cx="304801" cy="304801"/>
                <a:chOff x="0" y="0"/>
                <a:chExt cx="304800" cy="304800"/>
              </a:xfrm>
            </p:grpSpPr>
            <p:sp>
              <p:nvSpPr>
                <p:cNvPr id="8200" name="AutoShape 8"/>
                <p:cNvSpPr>
                  <a:spLocks/>
                </p:cNvSpPr>
                <p:nvPr/>
              </p:nvSpPr>
              <p:spPr bwMode="auto">
                <a:xfrm>
                  <a:off x="0" y="0"/>
                  <a:ext cx="304800" cy="304800"/>
                </a:xfrm>
                <a:custGeom>
                  <a:avLst/>
                  <a:gdLst>
                    <a:gd name="T0" fmla="*/ 152392 w 19679"/>
                    <a:gd name="T1" fmla="*/ 167277 h 19679"/>
                    <a:gd name="T2" fmla="*/ 152392 w 19679"/>
                    <a:gd name="T3" fmla="*/ 167277 h 19679"/>
                    <a:gd name="T4" fmla="*/ 152392 w 19679"/>
                    <a:gd name="T5" fmla="*/ 167277 h 19679"/>
                    <a:gd name="T6" fmla="*/ 152392 w 19679"/>
                    <a:gd name="T7" fmla="*/ 16727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660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8201" name="AutoShape 9"/>
                <p:cNvSpPr>
                  <a:spLocks/>
                </p:cNvSpPr>
                <p:nvPr/>
              </p:nvSpPr>
              <p:spPr bwMode="auto">
                <a:xfrm>
                  <a:off x="152400" y="809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8202" name="AutoShape 10"/>
                <p:cNvSpPr>
                  <a:spLocks/>
                </p:cNvSpPr>
                <p:nvPr/>
              </p:nvSpPr>
              <p:spPr bwMode="auto">
                <a:xfrm>
                  <a:off x="47625" y="381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8203" name="AutoShape 11"/>
                <p:cNvSpPr>
                  <a:spLocks/>
                </p:cNvSpPr>
                <p:nvPr/>
              </p:nvSpPr>
              <p:spPr bwMode="auto">
                <a:xfrm>
                  <a:off x="47625" y="1238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8204" name="AutoShape 12"/>
                <p:cNvSpPr>
                  <a:spLocks/>
                </p:cNvSpPr>
                <p:nvPr/>
              </p:nvSpPr>
              <p:spPr bwMode="auto">
                <a:xfrm>
                  <a:off x="119062" y="1524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8205" name="AutoShape 13"/>
                <p:cNvSpPr>
                  <a:spLocks/>
                </p:cNvSpPr>
                <p:nvPr/>
              </p:nvSpPr>
              <p:spPr bwMode="auto">
                <a:xfrm>
                  <a:off x="214312" y="14287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8206" name="AutoShape 14"/>
                <p:cNvSpPr>
                  <a:spLocks/>
                </p:cNvSpPr>
                <p:nvPr/>
              </p:nvSpPr>
              <p:spPr bwMode="auto">
                <a:xfrm>
                  <a:off x="138112" y="21431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8207" name="AutoShape 15"/>
                <p:cNvSpPr>
                  <a:spLocks/>
                </p:cNvSpPr>
                <p:nvPr/>
              </p:nvSpPr>
              <p:spPr bwMode="auto">
                <a:xfrm>
                  <a:off x="47625" y="2000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8208" name="AutoShape 16"/>
                <p:cNvSpPr>
                  <a:spLocks/>
                </p:cNvSpPr>
                <p:nvPr/>
              </p:nvSpPr>
              <p:spPr bwMode="auto">
                <a:xfrm>
                  <a:off x="133350" y="47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grpSp>
        <p:sp>
          <p:nvSpPr>
            <p:cNvPr id="8209" name="AutoShape 17"/>
            <p:cNvSpPr>
              <a:spLocks/>
            </p:cNvSpPr>
            <p:nvPr/>
          </p:nvSpPr>
          <p:spPr bwMode="auto">
            <a:xfrm>
              <a:off x="676275" y="2214100"/>
              <a:ext cx="1112838" cy="4976814"/>
            </a:xfrm>
            <a:custGeom>
              <a:avLst/>
              <a:gdLst>
                <a:gd name="T0" fmla="*/ 556419 w 21600"/>
                <a:gd name="T1" fmla="*/ 2488407 h 21600"/>
                <a:gd name="T2" fmla="*/ 556419 w 21600"/>
                <a:gd name="T3" fmla="*/ 2488407 h 21600"/>
                <a:gd name="T4" fmla="*/ 556419 w 21600"/>
                <a:gd name="T5" fmla="*/ 2488407 h 21600"/>
                <a:gd name="T6" fmla="*/ 556419 w 21600"/>
                <a:gd name="T7" fmla="*/ 24884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sp>
        <p:nvSpPr>
          <p:cNvPr id="8210" name="Rectangle 18"/>
          <p:cNvSpPr>
            <a:spLocks noGrp="1"/>
          </p:cNvSpPr>
          <p:nvPr>
            <p:ph type="sldNum" sz="quarter" idx="2"/>
          </p:nvPr>
        </p:nvSpPr>
        <p:spPr bwMode="auto">
          <a:xfrm>
            <a:off x="6553200" y="6248400"/>
            <a:ext cx="19050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a:defRPr/>
            </a:lvl1pPr>
          </a:lstStyle>
          <a:p>
            <a:fld id="{FF7F7E52-190D-486A-8357-275799FFDE7B}" type="slidenum">
              <a:rPr lang="en-US" altLang="en-US"/>
              <a:pPr/>
              <a:t>‹#›</a:t>
            </a:fld>
            <a:endParaRPr lang="en-US" altLang="en-US" sz="1400">
              <a:latin typeface="Arial Narrow" pitchFamily="34" charset="0"/>
              <a:sym typeface="Arial Narrow" pitchFamily="34" charset="0"/>
            </a:endParaRPr>
          </a:p>
        </p:txBody>
      </p:sp>
      <p:sp>
        <p:nvSpPr>
          <p:cNvPr id="8211" name="Rectangle 19"/>
          <p:cNvSpPr>
            <a:spLocks noGrp="1"/>
          </p:cNvSpPr>
          <p:nvPr>
            <p:ph type="title"/>
          </p:nvPr>
        </p:nvSpPr>
        <p:spPr bwMode="auto">
          <a:xfrm>
            <a:off x="1154113" y="76200"/>
            <a:ext cx="7772400" cy="190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8212" name="Rectangle 20"/>
          <p:cNvSpPr>
            <a:spLocks noGrp="1"/>
          </p:cNvSpPr>
          <p:nvPr>
            <p:ph type="body" idx="1"/>
          </p:nvPr>
        </p:nvSpPr>
        <p:spPr bwMode="auto">
          <a:xfrm>
            <a:off x="685800" y="1981200"/>
            <a:ext cx="7772400"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9217" name="Rectangle 1"/>
          <p:cNvSpPr>
            <a:spLocks noGrp="1"/>
          </p:cNvSpPr>
          <p:nvPr>
            <p:ph type="sldNum" sz="quarter" idx="2"/>
          </p:nvPr>
        </p:nvSpPr>
        <p:spPr bwMode="auto">
          <a:xfrm>
            <a:off x="6553200" y="6248400"/>
            <a:ext cx="19050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a:defRPr/>
            </a:lvl1pPr>
          </a:lstStyle>
          <a:p>
            <a:fld id="{1C6EB440-3FE1-4F33-A860-AB97728E1E0D}" type="slidenum">
              <a:rPr lang="en-US" altLang="en-US"/>
              <a:pPr/>
              <a:t>‹#›</a:t>
            </a:fld>
            <a:endParaRPr lang="en-US" altLang="en-US" sz="1400">
              <a:latin typeface="Arial Narrow" pitchFamily="34" charset="0"/>
              <a:sym typeface="Arial Narrow" pitchFamily="34" charset="0"/>
            </a:endParaRPr>
          </a:p>
        </p:txBody>
      </p:sp>
      <p:sp>
        <p:nvSpPr>
          <p:cNvPr id="9218" name="Rectangle 2"/>
          <p:cNvSpPr>
            <a:spLocks noGrp="1"/>
          </p:cNvSpPr>
          <p:nvPr>
            <p:ph type="title"/>
          </p:nvPr>
        </p:nvSpPr>
        <p:spPr bwMode="auto">
          <a:xfrm>
            <a:off x="1154113" y="76200"/>
            <a:ext cx="7772400" cy="190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9219" name="Rectangle 3"/>
          <p:cNvSpPr>
            <a:spLocks noGrp="1"/>
          </p:cNvSpPr>
          <p:nvPr>
            <p:ph type="body" idx="1"/>
          </p:nvPr>
        </p:nvSpPr>
        <p:spPr bwMode="auto">
          <a:xfrm>
            <a:off x="684213" y="1981200"/>
            <a:ext cx="3814762"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grpSp>
        <p:nvGrpSpPr>
          <p:cNvPr id="9218" name="Group 1"/>
          <p:cNvGrpSpPr>
            <a:grpSpLocks/>
          </p:cNvGrpSpPr>
          <p:nvPr/>
        </p:nvGrpSpPr>
        <p:grpSpPr bwMode="auto">
          <a:xfrm>
            <a:off x="0" y="-331788"/>
            <a:ext cx="9144000" cy="7189788"/>
            <a:chOff x="0" y="-1"/>
            <a:chExt cx="9144001" cy="7190915"/>
          </a:xfrm>
        </p:grpSpPr>
        <p:sp>
          <p:nvSpPr>
            <p:cNvPr id="11266" name="AutoShape 2"/>
            <p:cNvSpPr>
              <a:spLocks/>
            </p:cNvSpPr>
            <p:nvPr/>
          </p:nvSpPr>
          <p:spPr bwMode="auto">
            <a:xfrm>
              <a:off x="0" y="810750"/>
              <a:ext cx="9144001" cy="1154114"/>
            </a:xfrm>
            <a:custGeom>
              <a:avLst/>
              <a:gdLst>
                <a:gd name="T0" fmla="*/ 4572001 w 21600"/>
                <a:gd name="T1" fmla="*/ 577057 h 21600"/>
                <a:gd name="T2" fmla="*/ 4572001 w 21600"/>
                <a:gd name="T3" fmla="*/ 577057 h 21600"/>
                <a:gd name="T4" fmla="*/ 4572001 w 21600"/>
                <a:gd name="T5" fmla="*/ 577057 h 21600"/>
                <a:gd name="T6" fmla="*/ 4572001 w 21600"/>
                <a:gd name="T7" fmla="*/ 5770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1267" name="AutoShape 3" descr="Cacback.png"/>
            <p:cNvSpPr>
              <a:spLocks/>
            </p:cNvSpPr>
            <p:nvPr/>
          </p:nvSpPr>
          <p:spPr bwMode="auto">
            <a:xfrm>
              <a:off x="0" y="332913"/>
              <a:ext cx="1776413" cy="6858001"/>
            </a:xfrm>
            <a:custGeom>
              <a:avLst/>
              <a:gdLst>
                <a:gd name="T0" fmla="*/ 888207 w 21600"/>
                <a:gd name="T1" fmla="*/ 3429001 h 21600"/>
                <a:gd name="T2" fmla="*/ 888207 w 21600"/>
                <a:gd name="T3" fmla="*/ 3429001 h 21600"/>
                <a:gd name="T4" fmla="*/ 888207 w 21600"/>
                <a:gd name="T5" fmla="*/ 3429001 h 21600"/>
                <a:gd name="T6" fmla="*/ 888207 w 21600"/>
                <a:gd name="T7" fmla="*/ 34290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9224" name="Group 4"/>
            <p:cNvGrpSpPr>
              <a:grpSpLocks/>
            </p:cNvGrpSpPr>
            <p:nvPr/>
          </p:nvGrpSpPr>
          <p:grpSpPr bwMode="auto">
            <a:xfrm>
              <a:off x="97113" y="-1"/>
              <a:ext cx="7917001" cy="1667505"/>
              <a:chOff x="0" y="-1"/>
              <a:chExt cx="7917000" cy="1667505"/>
            </a:xfrm>
          </p:grpSpPr>
          <p:sp>
            <p:nvSpPr>
              <p:cNvPr id="11269" name="AutoShape 5"/>
              <p:cNvSpPr>
                <a:spLocks/>
              </p:cNvSpPr>
              <p:nvPr/>
            </p:nvSpPr>
            <p:spPr bwMode="auto">
              <a:xfrm rot="-507431">
                <a:off x="11546" y="1154968"/>
                <a:ext cx="1547850" cy="271464"/>
              </a:xfrm>
              <a:custGeom>
                <a:avLst/>
                <a:gdLst>
                  <a:gd name="T0" fmla="*/ 773886 w 19887"/>
                  <a:gd name="T1" fmla="*/ 135732 h 21474"/>
                  <a:gd name="T2" fmla="*/ 773886 w 19887"/>
                  <a:gd name="T3" fmla="*/ 135732 h 21474"/>
                  <a:gd name="T4" fmla="*/ 773886 w 19887"/>
                  <a:gd name="T5" fmla="*/ 135732 h 21474"/>
                  <a:gd name="T6" fmla="*/ 773886 w 19887"/>
                  <a:gd name="T7" fmla="*/ 135732 h 214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87" h="21474">
                    <a:moveTo>
                      <a:pt x="19887" y="0"/>
                    </a:moveTo>
                    <a:cubicBezTo>
                      <a:pt x="9362" y="5651"/>
                      <a:pt x="4222" y="14065"/>
                      <a:pt x="1285" y="18083"/>
                    </a:cubicBezTo>
                    <a:cubicBezTo>
                      <a:pt x="-1713" y="21600"/>
                      <a:pt x="1407" y="18460"/>
                      <a:pt x="1897" y="21474"/>
                    </a:cubicBezTo>
                    <a:cubicBezTo>
                      <a:pt x="4997" y="18962"/>
                      <a:pt x="5201" y="12432"/>
                      <a:pt x="19887" y="3013"/>
                    </a:cubicBezTo>
                    <a:cubicBezTo>
                      <a:pt x="19887" y="3013"/>
                      <a:pt x="19887" y="0"/>
                      <a:pt x="19887" y="0"/>
                    </a:cubicBezTo>
                    <a:close/>
                  </a:path>
                </a:pathLst>
              </a:custGeom>
              <a:gradFill rotWithShape="0">
                <a:gsLst>
                  <a:gs pos="0">
                    <a:srgbClr val="F5EBC1"/>
                  </a:gs>
                  <a:gs pos="100000">
                    <a:srgbClr val="006600"/>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1270" name="AutoShape 6"/>
              <p:cNvSpPr>
                <a:spLocks/>
              </p:cNvSpPr>
              <p:nvPr/>
            </p:nvSpPr>
            <p:spPr bwMode="auto">
              <a:xfrm rot="-507431">
                <a:off x="1760079" y="446809"/>
                <a:ext cx="6133360" cy="773885"/>
              </a:xfrm>
              <a:custGeom>
                <a:avLst/>
                <a:gdLst>
                  <a:gd name="T0" fmla="*/ 3066680 w 20246"/>
                  <a:gd name="T1" fmla="*/ 613172 h 16714"/>
                  <a:gd name="T2" fmla="*/ 3066680 w 20246"/>
                  <a:gd name="T3" fmla="*/ 613172 h 16714"/>
                  <a:gd name="T4" fmla="*/ 3066680 w 20246"/>
                  <a:gd name="T5" fmla="*/ 613172 h 16714"/>
                  <a:gd name="T6" fmla="*/ 3066680 w 20246"/>
                  <a:gd name="T7" fmla="*/ 613172 h 167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46" h="16714">
                    <a:moveTo>
                      <a:pt x="0" y="2108"/>
                    </a:moveTo>
                    <a:cubicBezTo>
                      <a:pt x="1336" y="1902"/>
                      <a:pt x="8834" y="-4886"/>
                      <a:pt x="18571" y="7045"/>
                    </a:cubicBezTo>
                    <a:cubicBezTo>
                      <a:pt x="21600" y="11022"/>
                      <a:pt x="19671" y="16165"/>
                      <a:pt x="19283" y="16713"/>
                    </a:cubicBezTo>
                    <a:cubicBezTo>
                      <a:pt x="19283" y="16713"/>
                      <a:pt x="19084" y="16576"/>
                      <a:pt x="18948" y="16508"/>
                    </a:cubicBezTo>
                    <a:cubicBezTo>
                      <a:pt x="19273" y="16096"/>
                      <a:pt x="21579" y="11845"/>
                      <a:pt x="18518" y="7731"/>
                    </a:cubicBezTo>
                    <a:cubicBezTo>
                      <a:pt x="10632" y="-1526"/>
                      <a:pt x="3647" y="462"/>
                      <a:pt x="89" y="3034"/>
                    </a:cubicBezTo>
                    <a:cubicBezTo>
                      <a:pt x="89" y="3034"/>
                      <a:pt x="0" y="2108"/>
                      <a:pt x="0" y="2108"/>
                    </a:cubicBezTo>
                    <a:close/>
                  </a:path>
                </a:pathLst>
              </a:custGeom>
              <a:solidFill>
                <a:srgbClr val="0066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9228" name="Group 7"/>
              <p:cNvGrpSpPr>
                <a:grpSpLocks/>
              </p:cNvGrpSpPr>
              <p:nvPr/>
            </p:nvGrpSpPr>
            <p:grpSpPr bwMode="auto">
              <a:xfrm>
                <a:off x="1487211" y="850438"/>
                <a:ext cx="304801" cy="304801"/>
                <a:chOff x="0" y="0"/>
                <a:chExt cx="304800" cy="304800"/>
              </a:xfrm>
            </p:grpSpPr>
            <p:sp>
              <p:nvSpPr>
                <p:cNvPr id="11272" name="AutoShape 8"/>
                <p:cNvSpPr>
                  <a:spLocks/>
                </p:cNvSpPr>
                <p:nvPr/>
              </p:nvSpPr>
              <p:spPr bwMode="auto">
                <a:xfrm>
                  <a:off x="0" y="0"/>
                  <a:ext cx="304800" cy="304800"/>
                </a:xfrm>
                <a:custGeom>
                  <a:avLst/>
                  <a:gdLst>
                    <a:gd name="T0" fmla="*/ 152392 w 19679"/>
                    <a:gd name="T1" fmla="*/ 167277 h 19679"/>
                    <a:gd name="T2" fmla="*/ 152392 w 19679"/>
                    <a:gd name="T3" fmla="*/ 167277 h 19679"/>
                    <a:gd name="T4" fmla="*/ 152392 w 19679"/>
                    <a:gd name="T5" fmla="*/ 167277 h 19679"/>
                    <a:gd name="T6" fmla="*/ 152392 w 19679"/>
                    <a:gd name="T7" fmla="*/ 16727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660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1273" name="AutoShape 9"/>
                <p:cNvSpPr>
                  <a:spLocks/>
                </p:cNvSpPr>
                <p:nvPr/>
              </p:nvSpPr>
              <p:spPr bwMode="auto">
                <a:xfrm>
                  <a:off x="152400" y="809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1274" name="AutoShape 10"/>
                <p:cNvSpPr>
                  <a:spLocks/>
                </p:cNvSpPr>
                <p:nvPr/>
              </p:nvSpPr>
              <p:spPr bwMode="auto">
                <a:xfrm>
                  <a:off x="47625" y="381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1275" name="AutoShape 11"/>
                <p:cNvSpPr>
                  <a:spLocks/>
                </p:cNvSpPr>
                <p:nvPr/>
              </p:nvSpPr>
              <p:spPr bwMode="auto">
                <a:xfrm>
                  <a:off x="47625" y="1238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1276" name="AutoShape 12"/>
                <p:cNvSpPr>
                  <a:spLocks/>
                </p:cNvSpPr>
                <p:nvPr/>
              </p:nvSpPr>
              <p:spPr bwMode="auto">
                <a:xfrm>
                  <a:off x="119062" y="1524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1277" name="AutoShape 13"/>
                <p:cNvSpPr>
                  <a:spLocks/>
                </p:cNvSpPr>
                <p:nvPr/>
              </p:nvSpPr>
              <p:spPr bwMode="auto">
                <a:xfrm>
                  <a:off x="214312" y="14287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1278" name="AutoShape 14"/>
                <p:cNvSpPr>
                  <a:spLocks/>
                </p:cNvSpPr>
                <p:nvPr/>
              </p:nvSpPr>
              <p:spPr bwMode="auto">
                <a:xfrm>
                  <a:off x="138112" y="21431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1279" name="AutoShape 15"/>
                <p:cNvSpPr>
                  <a:spLocks/>
                </p:cNvSpPr>
                <p:nvPr/>
              </p:nvSpPr>
              <p:spPr bwMode="auto">
                <a:xfrm>
                  <a:off x="47625" y="2000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1280" name="AutoShape 16"/>
                <p:cNvSpPr>
                  <a:spLocks/>
                </p:cNvSpPr>
                <p:nvPr/>
              </p:nvSpPr>
              <p:spPr bwMode="auto">
                <a:xfrm>
                  <a:off x="133350" y="47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grpSp>
        <p:sp>
          <p:nvSpPr>
            <p:cNvPr id="11281" name="AutoShape 17"/>
            <p:cNvSpPr>
              <a:spLocks/>
            </p:cNvSpPr>
            <p:nvPr/>
          </p:nvSpPr>
          <p:spPr bwMode="auto">
            <a:xfrm>
              <a:off x="676275" y="2214100"/>
              <a:ext cx="1112838" cy="4976814"/>
            </a:xfrm>
            <a:custGeom>
              <a:avLst/>
              <a:gdLst>
                <a:gd name="T0" fmla="*/ 556419 w 21600"/>
                <a:gd name="T1" fmla="*/ 2488407 h 21600"/>
                <a:gd name="T2" fmla="*/ 556419 w 21600"/>
                <a:gd name="T3" fmla="*/ 2488407 h 21600"/>
                <a:gd name="T4" fmla="*/ 556419 w 21600"/>
                <a:gd name="T5" fmla="*/ 2488407 h 21600"/>
                <a:gd name="T6" fmla="*/ 556419 w 21600"/>
                <a:gd name="T7" fmla="*/ 24884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sp>
        <p:nvSpPr>
          <p:cNvPr id="11282" name="Rectangle 18"/>
          <p:cNvSpPr>
            <a:spLocks noGrp="1"/>
          </p:cNvSpPr>
          <p:nvPr>
            <p:ph type="sldNum" sz="quarter" idx="2"/>
          </p:nvPr>
        </p:nvSpPr>
        <p:spPr bwMode="auto">
          <a:xfrm>
            <a:off x="6553200" y="6248400"/>
            <a:ext cx="19050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a:defRPr/>
            </a:lvl1pPr>
          </a:lstStyle>
          <a:p>
            <a:fld id="{4280825C-F557-480A-91DB-FAB1D2F0FEAF}" type="slidenum">
              <a:rPr lang="en-US" altLang="en-US"/>
              <a:pPr/>
              <a:t>‹#›</a:t>
            </a:fld>
            <a:endParaRPr lang="en-US" altLang="en-US" sz="1400">
              <a:latin typeface="Arial Narrow" pitchFamily="34" charset="0"/>
              <a:sym typeface="Arial Narrow" pitchFamily="34" charset="0"/>
            </a:endParaRPr>
          </a:p>
        </p:txBody>
      </p:sp>
      <p:sp>
        <p:nvSpPr>
          <p:cNvPr id="11283" name="Rectangle 19"/>
          <p:cNvSpPr>
            <a:spLocks noGrp="1"/>
          </p:cNvSpPr>
          <p:nvPr>
            <p:ph type="title"/>
          </p:nvPr>
        </p:nvSpPr>
        <p:spPr bwMode="auto">
          <a:xfrm>
            <a:off x="1154113" y="76200"/>
            <a:ext cx="7772400" cy="190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11284" name="Rectangle 20"/>
          <p:cNvSpPr>
            <a:spLocks noGrp="1"/>
          </p:cNvSpPr>
          <p:nvPr>
            <p:ph type="body" idx="1"/>
          </p:nvPr>
        </p:nvSpPr>
        <p:spPr bwMode="auto">
          <a:xfrm>
            <a:off x="4643438" y="1981200"/>
            <a:ext cx="3814762"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32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3.xml"/></Relationships>
</file>

<file path=ppt/slides/_rels/slide10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60.xml"/></Relationships>
</file>

<file path=ppt/slides/_rels/slide10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460.xml"/><Relationship Id="rId1" Type="http://schemas.openxmlformats.org/officeDocument/2006/relationships/themeOverride" Target="../theme/themeOverride4.xml"/></Relationships>
</file>

<file path=ppt/slides/_rels/slide10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460.xml"/><Relationship Id="rId1" Type="http://schemas.openxmlformats.org/officeDocument/2006/relationships/themeOverride" Target="../theme/themeOverride5.xml"/></Relationships>
</file>

<file path=ppt/slides/_rels/slide10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460.xml"/><Relationship Id="rId1" Type="http://schemas.openxmlformats.org/officeDocument/2006/relationships/themeOverride" Target="../theme/themeOverride6.xml"/></Relationships>
</file>

<file path=ppt/slides/_rels/slide10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460.xml"/><Relationship Id="rId1" Type="http://schemas.openxmlformats.org/officeDocument/2006/relationships/themeOverride" Target="../theme/themeOverride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460.xml"/><Relationship Id="rId4" Type="http://schemas.openxmlformats.org/officeDocument/2006/relationships/image" Target="../media/image103.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60.xml"/></Relationships>
</file>

<file path=ppt/slides/_rels/slide10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460.xml"/><Relationship Id="rId1" Type="http://schemas.openxmlformats.org/officeDocument/2006/relationships/themeOverride" Target="../theme/themeOverride8.xml"/></Relationships>
</file>

<file path=ppt/slides/_rels/slide10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460.xml"/></Relationships>
</file>

<file path=ppt/slides/_rels/slide10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71.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3.xml"/></Relationships>
</file>

<file path=ppt/slides/_rels/slide11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71.xml"/></Relationships>
</file>

<file path=ppt/slides/_rels/slide11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71.xml"/></Relationships>
</file>

<file path=ppt/slides/_rels/slide11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7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7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7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71.xml"/></Relationships>
</file>

<file path=ppt/slides/_rels/slide11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71.xml"/></Relationships>
</file>

<file path=ppt/slides/_rels/slide11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7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71.xml"/></Relationships>
</file>

<file path=ppt/slides/_rels/slide11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71.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334.xml"/></Relationships>
</file>

<file path=ppt/slides/_rels/slide12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71.xml"/></Relationships>
</file>

<file path=ppt/slides/_rels/slide12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7.xml"/><Relationship Id="rId1" Type="http://schemas.openxmlformats.org/officeDocument/2006/relationships/slideLayout" Target="../slideLayouts/slideLayout334.xml"/></Relationships>
</file>

<file path=ppt/slides/_rels/slide1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8.xml"/><Relationship Id="rId1" Type="http://schemas.openxmlformats.org/officeDocument/2006/relationships/slideLayout" Target="../slideLayouts/slideLayout334.xml"/></Relationships>
</file>

<file path=ppt/slides/_rels/slide1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9.xml"/><Relationship Id="rId1" Type="http://schemas.openxmlformats.org/officeDocument/2006/relationships/slideLayout" Target="../slideLayouts/slideLayout334.xml"/></Relationships>
</file>

<file path=ppt/slides/_rels/slide1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0.xml"/><Relationship Id="rId1" Type="http://schemas.openxmlformats.org/officeDocument/2006/relationships/slideLayout" Target="../slideLayouts/slideLayout334.xml"/></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272.xml"/><Relationship Id="rId1" Type="http://schemas.openxmlformats.org/officeDocument/2006/relationships/themeOverride" Target="../theme/themeOverride9.xml"/></Relationships>
</file>

<file path=ppt/slides/_rels/slide12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71.xml"/></Relationships>
</file>

<file path=ppt/slides/_rels/slide12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71.xml"/></Relationships>
</file>

<file path=ppt/slides/_rels/slide12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71.xml"/></Relationships>
</file>

<file path=ppt/slides/_rels/slide12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71.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334.xml"/></Relationships>
</file>

<file path=ppt/slides/_rels/slide13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71.xml"/></Relationships>
</file>

<file path=ppt/slides/_rels/slide13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71.xml"/></Relationships>
</file>

<file path=ppt/slides/_rels/slide13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71.xml"/></Relationships>
</file>

<file path=ppt/slides/_rels/slide13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71.xml"/></Relationships>
</file>

<file path=ppt/slides/_rels/slide13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71.xml"/></Relationships>
</file>

<file path=ppt/slides/_rels/slide13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71.xml"/></Relationships>
</file>

<file path=ppt/slides/_rels/slide13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71.xml"/></Relationships>
</file>

<file path=ppt/slides/_rels/slide13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71.xml"/></Relationships>
</file>

<file path=ppt/slides/_rels/slide1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33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7.xml"/></Relationships>
</file>

<file path=ppt/slides/_rels/slide14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9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5.png"/><Relationship Id="rId1" Type="http://schemas.openxmlformats.org/officeDocument/2006/relationships/slideLayout" Target="../slideLayouts/slideLayout7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90.xml"/></Relationships>
</file>

<file path=ppt/slides/_rels/slide14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1.xml"/><Relationship Id="rId1" Type="http://schemas.openxmlformats.org/officeDocument/2006/relationships/slideLayout" Target="../slideLayouts/slideLayout10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334.xml"/></Relationships>
</file>

<file path=ppt/slides/_rels/slide15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4.xml"/></Relationships>
</file>

<file path=ppt/slides/_rels/slide15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4.xml"/></Relationships>
</file>

<file path=ppt/slides/_rels/slide15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3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1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35.xml"/></Relationships>
</file>

<file path=ppt/slides/_rels/slide15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1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334.xml"/></Relationships>
</file>

<file path=ppt/slides/_rels/slide16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2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83.xml"/></Relationships>
</file>

<file path=ppt/slides/_rels/slide1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13.xml"/><Relationship Id="rId4" Type="http://schemas.openxmlformats.org/officeDocument/2006/relationships/image" Target="../media/image129.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334.xml"/></Relationships>
</file>

<file path=ppt/slides/_rels/slide17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35.xml"/></Relationships>
</file>

<file path=ppt/slides/_rels/slide17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471.xml"/></Relationships>
</file>

<file path=ppt/slides/_rels/slide17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71.xml"/></Relationships>
</file>

<file path=ppt/slides/_rels/slide17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71.xml"/></Relationships>
</file>

<file path=ppt/slides/_rels/slide17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71.xml"/></Relationships>
</file>

<file path=ppt/slides/_rels/slide17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71.xml"/></Relationships>
</file>

<file path=ppt/slides/_rels/slide17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71.xml"/></Relationships>
</file>

<file path=ppt/slides/_rels/slide17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71.xml"/></Relationships>
</file>

<file path=ppt/slides/_rels/slide17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71.xml"/></Relationships>
</file>

<file path=ppt/slides/_rels/slide17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71.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334.xml"/></Relationships>
</file>

<file path=ppt/slides/_rels/slide18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471.xml"/></Relationships>
</file>

<file path=ppt/slides/_rels/slide18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71.xml"/></Relationships>
</file>

<file path=ppt/slides/_rels/slide182.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71.xml"/></Relationships>
</file>

<file path=ppt/slides/_rels/slide18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47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334.xml"/></Relationships>
</file>

<file path=ppt/slides/_rels/slide19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5.xml"/></Relationships>
</file>

<file path=ppt/slides/_rels/slide19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2.jpeg"/><Relationship Id="rId1" Type="http://schemas.openxmlformats.org/officeDocument/2006/relationships/slideLayout" Target="../slideLayouts/slideLayout35.xml"/><Relationship Id="rId4" Type="http://schemas.openxmlformats.org/officeDocument/2006/relationships/image" Target="../media/image143.png"/></Relationships>
</file>

<file path=ppt/slides/_rels/slide19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slideLayout" Target="../slideLayouts/slideLayout124.xml"/><Relationship Id="rId1" Type="http://schemas.openxmlformats.org/officeDocument/2006/relationships/themeOverride" Target="../theme/themeOverride10.xml"/><Relationship Id="rId4" Type="http://schemas.openxmlformats.org/officeDocument/2006/relationships/image" Target="../media/image141.png"/></Relationships>
</file>

<file path=ppt/slides/_rels/slide19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slideLayout" Target="../slideLayouts/slideLayout124.xml"/><Relationship Id="rId1" Type="http://schemas.openxmlformats.org/officeDocument/2006/relationships/themeOverride" Target="../theme/themeOverride11.xml"/><Relationship Id="rId5" Type="http://schemas.openxmlformats.org/officeDocument/2006/relationships/image" Target="../media/image146.jpeg"/><Relationship Id="rId4" Type="http://schemas.openxmlformats.org/officeDocument/2006/relationships/image" Target="../media/image145.png"/></Relationships>
</file>

<file path=ppt/slides/_rels/slide19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slideLayout" Target="../slideLayouts/slideLayout124.xml"/><Relationship Id="rId1" Type="http://schemas.openxmlformats.org/officeDocument/2006/relationships/themeOverride" Target="../theme/themeOverride12.xml"/><Relationship Id="rId4" Type="http://schemas.openxmlformats.org/officeDocument/2006/relationships/image" Target="../media/image147.png"/></Relationships>
</file>

<file path=ppt/slides/_rels/slide19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35.xml"/><Relationship Id="rId1" Type="http://schemas.openxmlformats.org/officeDocument/2006/relationships/themeOverride" Target="../theme/themeOverride13.xml"/><Relationship Id="rId4" Type="http://schemas.openxmlformats.org/officeDocument/2006/relationships/image" Target="../media/image130.jpeg"/></Relationships>
</file>

<file path=ppt/slides/_rels/slide19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35.xml"/></Relationships>
</file>

<file path=ppt/slides/_rels/slide19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35.xml"/></Relationships>
</file>

<file path=ppt/slides/_rels/slide19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slideLayout" Target="../slideLayouts/slideLayout146.xml"/><Relationship Id="rId1" Type="http://schemas.openxmlformats.org/officeDocument/2006/relationships/themeOverride" Target="../theme/themeOverride14.xml"/></Relationships>
</file>

<file path=ppt/slides/_rels/slide199.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0.xml"/></Relationships>
</file>

<file path=ppt/slides/_rels/slide20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35.xml"/></Relationships>
</file>

<file path=ppt/slides/_rels/slide20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3.xml"/><Relationship Id="rId1" Type="http://schemas.openxmlformats.org/officeDocument/2006/relationships/slideLayout" Target="../slideLayouts/slideLayout162.xml"/></Relationships>
</file>

<file path=ppt/slides/_rels/slide202.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35.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64.xml"/><Relationship Id="rId1" Type="http://schemas.openxmlformats.org/officeDocument/2006/relationships/slideLayout" Target="../slideLayouts/slideLayout17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84.xml"/></Relationships>
</file>

<file path=ppt/slides/_rels/slide20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5.xml"/></Relationships>
</file>

<file path=ppt/slides/_rels/slide20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5.xml"/></Relationships>
</file>

<file path=ppt/slides/_rels/slide20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00.xml"/></Relationships>
</file>

<file path=ppt/slides/_rels/slide21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5.xml"/></Relationships>
</file>

<file path=ppt/slides/_rels/slide21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5.xml"/></Relationships>
</file>

<file path=ppt/slides/_rels/slide21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5.xml"/></Relationships>
</file>

<file path=ppt/slides/_rels/slide2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79.xml"/><Relationship Id="rId1" Type="http://schemas.openxmlformats.org/officeDocument/2006/relationships/themeOverride" Target="../theme/themeOverride15.xml"/></Relationships>
</file>

<file path=ppt/slides/_rels/slide2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79.xml"/><Relationship Id="rId1" Type="http://schemas.openxmlformats.org/officeDocument/2006/relationships/themeOverride" Target="../theme/themeOverride16.xml"/></Relationships>
</file>

<file path=ppt/slides/_rels/slide215.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image" Target="../media/image142.jpeg"/><Relationship Id="rId1" Type="http://schemas.openxmlformats.org/officeDocument/2006/relationships/slideLayout" Target="../slideLayouts/slideLayout35.xml"/><Relationship Id="rId6" Type="http://schemas.openxmlformats.org/officeDocument/2006/relationships/image" Target="../media/image159.png"/><Relationship Id="rId5" Type="http://schemas.openxmlformats.org/officeDocument/2006/relationships/image" Target="../media/image158.png"/><Relationship Id="rId10" Type="http://schemas.openxmlformats.org/officeDocument/2006/relationships/image" Target="../media/image163.png"/><Relationship Id="rId4" Type="http://schemas.openxmlformats.org/officeDocument/2006/relationships/image" Target="../media/image157.png"/><Relationship Id="rId9" Type="http://schemas.openxmlformats.org/officeDocument/2006/relationships/image" Target="../media/image162.png"/></Relationships>
</file>

<file path=ppt/slides/_rels/slide21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190.xml"/><Relationship Id="rId1" Type="http://schemas.openxmlformats.org/officeDocument/2006/relationships/themeOverride" Target="../theme/themeOverride17.xml"/><Relationship Id="rId4" Type="http://schemas.openxmlformats.org/officeDocument/2006/relationships/image" Target="../media/image165.png"/></Relationships>
</file>

<file path=ppt/slides/_rels/slide21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6.xml"/><Relationship Id="rId1" Type="http://schemas.openxmlformats.org/officeDocument/2006/relationships/slideLayout" Target="../slideLayouts/slideLayout245.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21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7.xml"/><Relationship Id="rId1" Type="http://schemas.openxmlformats.org/officeDocument/2006/relationships/slideLayout" Target="../slideLayouts/slideLayout250.xml"/><Relationship Id="rId4" Type="http://schemas.openxmlformats.org/officeDocument/2006/relationships/image" Target="../media/image169.png"/></Relationships>
</file>

<file path=ppt/slides/_rels/slide2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35.xml"/><Relationship Id="rId1" Type="http://schemas.openxmlformats.org/officeDocument/2006/relationships/themeOverride" Target="../theme/themeOverr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00.xml"/></Relationships>
</file>

<file path=ppt/slides/_rels/slide22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190.xml"/><Relationship Id="rId1" Type="http://schemas.openxmlformats.org/officeDocument/2006/relationships/themeOverride" Target="../theme/themeOverride19.xml"/><Relationship Id="rId4" Type="http://schemas.openxmlformats.org/officeDocument/2006/relationships/image" Target="../media/image165.png"/></Relationships>
</file>

<file path=ppt/slides/_rels/slide22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190.xml"/><Relationship Id="rId1" Type="http://schemas.openxmlformats.org/officeDocument/2006/relationships/themeOverride" Target="../theme/themeOverride20.xml"/><Relationship Id="rId4" Type="http://schemas.openxmlformats.org/officeDocument/2006/relationships/image" Target="../media/image165.png"/></Relationships>
</file>

<file path=ppt/slides/_rels/slide22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slideLayout" Target="../slideLayouts/slideLayout124.xml"/><Relationship Id="rId1" Type="http://schemas.openxmlformats.org/officeDocument/2006/relationships/themeOverride" Target="../theme/themeOverride21.xml"/></Relationships>
</file>

<file path=ppt/slides/_rels/slide223.xml.rels><?xml version="1.0" encoding="UTF-8" standalone="yes"?>
<Relationships xmlns="http://schemas.openxmlformats.org/package/2006/relationships"><Relationship Id="rId2" Type="http://schemas.openxmlformats.org/officeDocument/2006/relationships/slideLayout" Target="../slideLayouts/slideLayout124.xml"/><Relationship Id="rId1" Type="http://schemas.openxmlformats.org/officeDocument/2006/relationships/themeOverride" Target="../theme/themeOverride22.xml"/></Relationships>
</file>

<file path=ppt/slides/_rels/slide22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471.xml"/></Relationships>
</file>

<file path=ppt/slides/_rels/slide22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71.xml"/></Relationships>
</file>

<file path=ppt/slides/_rels/slide229.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471.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00.xml"/></Relationships>
</file>

<file path=ppt/slides/_rels/slide23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471.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471.xml"/></Relationships>
</file>

<file path=ppt/slides/_rels/slide23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71.xml"/></Relationships>
</file>

<file path=ppt/slides/_rels/slide23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71.xml"/></Relationships>
</file>

<file path=ppt/slides/_rels/slide23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71.xml"/></Relationships>
</file>

<file path=ppt/slides/_rels/slide23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71.xml"/></Relationships>
</file>

<file path=ppt/slides/_rels/slide23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71.xml"/></Relationships>
</file>

<file path=ppt/slides/_rels/slide23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71.xml"/></Relationships>
</file>

<file path=ppt/slides/_rels/slide23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71.xml"/></Relationships>
</file>

<file path=ppt/slides/_rels/slide23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71.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00.xml"/></Relationships>
</file>

<file path=ppt/slides/_rels/slide240.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471.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471.xml"/></Relationships>
</file>

<file path=ppt/slides/_rels/slide242.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471.xml"/></Relationships>
</file>

<file path=ppt/slides/_rels/slide24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471.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01.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01.xml"/></Relationships>
</file>

<file path=ppt/slides/_rels/slide249.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47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00.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2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0.xml"/><Relationship Id="rId1" Type="http://schemas.openxmlformats.org/officeDocument/2006/relationships/slideLayout" Target="../slideLayouts/slideLayout334.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1.xml"/><Relationship Id="rId1" Type="http://schemas.openxmlformats.org/officeDocument/2006/relationships/slideLayout" Target="../slideLayouts/slideLayout334.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25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72.xml"/><Relationship Id="rId1" Type="http://schemas.openxmlformats.org/officeDocument/2006/relationships/slideLayout" Target="../slideLayouts/slideLayout493.xml"/></Relationships>
</file>

<file path=ppt/slides/_rels/slide257.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35.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25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3.xml"/><Relationship Id="rId1" Type="http://schemas.openxmlformats.org/officeDocument/2006/relationships/slideLayout" Target="../slideLayouts/slideLayout33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0.xml"/></Relationships>
</file>

<file path=ppt/slides/_rels/slide260.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74.xml"/><Relationship Id="rId1" Type="http://schemas.openxmlformats.org/officeDocument/2006/relationships/slideLayout" Target="../slideLayouts/slideLayout334.xml"/></Relationships>
</file>

<file path=ppt/slides/_rels/slide26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75.xml"/><Relationship Id="rId1" Type="http://schemas.openxmlformats.org/officeDocument/2006/relationships/slideLayout" Target="../slideLayouts/slideLayout334.xml"/></Relationships>
</file>

<file path=ppt/slides/_rels/slide26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6.xml"/><Relationship Id="rId1" Type="http://schemas.openxmlformats.org/officeDocument/2006/relationships/slideLayout" Target="../slideLayouts/slideLayout334.xml"/></Relationships>
</file>

<file path=ppt/slides/_rels/slide26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7.xml"/><Relationship Id="rId1" Type="http://schemas.openxmlformats.org/officeDocument/2006/relationships/slideLayout" Target="../slideLayouts/slideLayout334.xml"/></Relationships>
</file>

<file path=ppt/slides/_rels/slide26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8.xml"/><Relationship Id="rId1" Type="http://schemas.openxmlformats.org/officeDocument/2006/relationships/slideLayout" Target="../slideLayouts/slideLayout334.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39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9.xml"/><Relationship Id="rId1" Type="http://schemas.openxmlformats.org/officeDocument/2006/relationships/slideLayout" Target="../slideLayouts/slideLayout334.xml"/></Relationships>
</file>

<file path=ppt/slides/_rels/slide27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0.xml"/><Relationship Id="rId1" Type="http://schemas.openxmlformats.org/officeDocument/2006/relationships/slideLayout" Target="../slideLayouts/slideLayout334.xml"/></Relationships>
</file>

<file path=ppt/slides/_rels/slide27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1.xml"/><Relationship Id="rId1" Type="http://schemas.openxmlformats.org/officeDocument/2006/relationships/slideLayout" Target="../slideLayouts/slideLayout334.xml"/></Relationships>
</file>

<file path=ppt/slides/_rels/slide27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2.xml"/><Relationship Id="rId1" Type="http://schemas.openxmlformats.org/officeDocument/2006/relationships/slideLayout" Target="../slideLayouts/slideLayout334.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373.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27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83.xml"/><Relationship Id="rId1" Type="http://schemas.openxmlformats.org/officeDocument/2006/relationships/slideLayout" Target="../slideLayouts/slideLayout509.xml"/><Relationship Id="rId4" Type="http://schemas.openxmlformats.org/officeDocument/2006/relationships/image" Target="../media/image188.png"/></Relationships>
</file>

<file path=ppt/slides/_rels/slide27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84.xml"/><Relationship Id="rId1" Type="http://schemas.openxmlformats.org/officeDocument/2006/relationships/slideLayout" Target="../slideLayouts/slideLayout334.xml"/></Relationships>
</file>

<file path=ppt/slides/_rels/slide27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85.xml"/><Relationship Id="rId1" Type="http://schemas.openxmlformats.org/officeDocument/2006/relationships/slideLayout" Target="../slideLayouts/slideLayout498.xml"/></Relationships>
</file>

<file path=ppt/slides/_rels/slide27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86.xml"/><Relationship Id="rId1" Type="http://schemas.openxmlformats.org/officeDocument/2006/relationships/slideLayout" Target="../slideLayouts/slideLayout498.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417.xml"/></Relationships>
</file>

<file path=ppt/slides/_rels/slide28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87.xml"/><Relationship Id="rId1" Type="http://schemas.openxmlformats.org/officeDocument/2006/relationships/slideLayout" Target="../slideLayouts/slideLayout498.xml"/></Relationships>
</file>

<file path=ppt/slides/_rels/slide2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28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88.xml"/><Relationship Id="rId1" Type="http://schemas.openxmlformats.org/officeDocument/2006/relationships/slideLayout" Target="../slideLayouts/slideLayout265.xml"/><Relationship Id="rId4" Type="http://schemas.openxmlformats.org/officeDocument/2006/relationships/image" Target="../media/image188.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42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34.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9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97.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39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97.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397.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397.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397.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397.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397.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39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1.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397.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397.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397.xml"/></Relationships>
</file>

<file path=ppt/slides/_rels/slide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410.xml"/><Relationship Id="rId1" Type="http://schemas.openxmlformats.org/officeDocument/2006/relationships/themeOverride" Target="../theme/themeOverride2.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334.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334.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8.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334.xml"/></Relationships>
</file>

<file path=ppt/slides/_rels/slide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61.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217.xml"/><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8.xml"/><Relationship Id="rId1" Type="http://schemas.openxmlformats.org/officeDocument/2006/relationships/slideLayout" Target="../slideLayouts/slideLayout228.xml"/><Relationship Id="rId4" Type="http://schemas.openxmlformats.org/officeDocument/2006/relationships/image" Target="../media/image73.png"/></Relationships>
</file>

<file path=ppt/slides/_rels/slide6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8.xml"/></Relationships>
</file>

<file path=ppt/slides/_rels/slide6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8.xml"/></Relationships>
</file>

<file path=ppt/slides/_rels/slide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8.xml"/></Relationships>
</file>

<file path=ppt/slides/_rels/slide6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334.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61.xml"/></Relationships>
</file>

<file path=ppt/slides/_rels/slide7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0.xml"/><Relationship Id="rId1" Type="http://schemas.openxmlformats.org/officeDocument/2006/relationships/slideLayout" Target="../slideLayouts/slideLayout334.xml"/></Relationships>
</file>

<file path=ppt/slides/_rels/slide7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1.xml"/><Relationship Id="rId1" Type="http://schemas.openxmlformats.org/officeDocument/2006/relationships/slideLayout" Target="../slideLayouts/slideLayout334.xml"/></Relationships>
</file>

<file path=ppt/slides/_rels/slide7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2.xml"/><Relationship Id="rId1" Type="http://schemas.openxmlformats.org/officeDocument/2006/relationships/slideLayout" Target="../slideLayouts/slideLayout334.xml"/></Relationships>
</file>

<file path=ppt/slides/_rels/slide7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3.xml"/><Relationship Id="rId1" Type="http://schemas.openxmlformats.org/officeDocument/2006/relationships/slideLayout" Target="../slideLayouts/slideLayout334.xml"/></Relationships>
</file>

<file path=ppt/slides/_rels/slide7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4.xml"/><Relationship Id="rId1" Type="http://schemas.openxmlformats.org/officeDocument/2006/relationships/slideLayout" Target="../slideLayouts/slideLayout334.xml"/></Relationships>
</file>

<file path=ppt/slides/_rels/slide7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5.xml"/><Relationship Id="rId1" Type="http://schemas.openxmlformats.org/officeDocument/2006/relationships/slideLayout" Target="../slideLayouts/slideLayout334.xml"/></Relationships>
</file>

<file path=ppt/slides/_rels/slide7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6.xml"/><Relationship Id="rId1" Type="http://schemas.openxmlformats.org/officeDocument/2006/relationships/slideLayout" Target="../slideLayouts/slideLayout33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21.xml"/></Relationships>
</file>

<file path=ppt/slides/_rels/slide7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8.xml"/><Relationship Id="rId1" Type="http://schemas.openxmlformats.org/officeDocument/2006/relationships/slideLayout" Target="../slideLayouts/slideLayout334.xml"/></Relationships>
</file>

<file path=ppt/slides/_rels/slide7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9.xml"/><Relationship Id="rId1" Type="http://schemas.openxmlformats.org/officeDocument/2006/relationships/slideLayout" Target="../slideLayouts/slideLayout334.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0.jpeg"/><Relationship Id="rId1" Type="http://schemas.openxmlformats.org/officeDocument/2006/relationships/slideLayout" Target="../slideLayouts/slideLayout361.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334.xml"/><Relationship Id="rId1" Type="http://schemas.openxmlformats.org/officeDocument/2006/relationships/themeOverride" Target="../theme/themeOverride3.xml"/></Relationships>
</file>

<file path=ppt/slides/_rels/slide8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0.xml"/><Relationship Id="rId1" Type="http://schemas.openxmlformats.org/officeDocument/2006/relationships/slideLayout" Target="../slideLayouts/slideLayout334.xml"/></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1.xml"/><Relationship Id="rId1" Type="http://schemas.openxmlformats.org/officeDocument/2006/relationships/slideLayout" Target="../slideLayouts/slideLayout334.xml"/></Relationships>
</file>

<file path=ppt/slides/_rels/slide8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2.xml"/><Relationship Id="rId1" Type="http://schemas.openxmlformats.org/officeDocument/2006/relationships/slideLayout" Target="../slideLayouts/slideLayout438.xml"/></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3.xml"/><Relationship Id="rId1" Type="http://schemas.openxmlformats.org/officeDocument/2006/relationships/slideLayout" Target="../slideLayouts/slideLayout340.xml"/></Relationships>
</file>

<file path=ppt/slides/_rels/slide8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4.xml"/><Relationship Id="rId1" Type="http://schemas.openxmlformats.org/officeDocument/2006/relationships/slideLayout" Target="../slideLayouts/slideLayout334.xml"/></Relationships>
</file>

<file path=ppt/slides/_rels/slide8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5.xml"/><Relationship Id="rId1" Type="http://schemas.openxmlformats.org/officeDocument/2006/relationships/slideLayout" Target="../slideLayouts/slideLayout334.xml"/></Relationships>
</file>

<file path=ppt/slides/_rels/slide8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6.xml"/><Relationship Id="rId1" Type="http://schemas.openxmlformats.org/officeDocument/2006/relationships/slideLayout" Target="../slideLayouts/slideLayout33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8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43.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0.jpeg"/><Relationship Id="rId1" Type="http://schemas.openxmlformats.org/officeDocument/2006/relationships/slideLayout" Target="../slideLayouts/slideLayout361.xml"/></Relationships>
</file>

<file path=ppt/slides/_rels/slide9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43.xml"/></Relationships>
</file>

<file path=ppt/slides/_rels/slide9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43.xml"/></Relationships>
</file>

<file path=ppt/slides/_rels/slide9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43.xml"/></Relationships>
</file>

<file path=ppt/slides/_rels/slide9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43.xml"/></Relationships>
</file>

<file path=ppt/slides/_rels/slide9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60.xml"/></Relationships>
</file>

<file path=ppt/slides/_rels/slide9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60.xml"/></Relationships>
</file>

<file path=ppt/slides/_rels/slide9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460.xml"/><Relationship Id="rId5" Type="http://schemas.openxmlformats.org/officeDocument/2006/relationships/image" Target="../media/image97.jpeg"/><Relationship Id="rId4" Type="http://schemas.openxmlformats.org/officeDocument/2006/relationships/image" Target="../media/image96.png"/></Relationships>
</file>

<file path=ppt/slides/_rels/slide9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60.xml"/></Relationships>
</file>

<file path=ppt/slides/_rels/slide9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460.xml"/><Relationship Id="rId4" Type="http://schemas.openxmlformats.org/officeDocument/2006/relationships/image" Target="../media/image100.jpeg"/></Relationships>
</file>

<file path=ppt/slides/_rels/slide9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328A31E8-0792-184B-9150-A6DA0A89F7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13"/>
          <a:stretch/>
        </p:blipFill>
        <p:spPr bwMode="auto">
          <a:xfrm>
            <a:off x="0" y="0"/>
            <a:ext cx="9180512" cy="63379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4D4B8BAD-0170-B648-8C90-5C66A3461454}"/>
              </a:ext>
            </a:extLst>
          </p:cNvPr>
          <p:cNvSpPr>
            <a:spLocks noGrp="1" noChangeArrowheads="1"/>
          </p:cNvSpPr>
          <p:nvPr>
            <p:ph type="subTitle" idx="1"/>
          </p:nvPr>
        </p:nvSpPr>
        <p:spPr>
          <a:xfrm>
            <a:off x="611560" y="188640"/>
            <a:ext cx="8173095" cy="935955"/>
          </a:xfrm>
          <a:solidFill>
            <a:schemeClr val="tx1"/>
          </a:solidFill>
        </p:spPr>
        <p:txBody>
          <a:bodyPr anchor="ctr"/>
          <a:lstStyle/>
          <a:p>
            <a:pPr eaLnBrk="1" hangingPunct="1"/>
            <a:r>
              <a:rPr lang="zh-SG" altLang="en-US" sz="4800" b="1" dirty="0">
                <a:latin typeface="Microsoft YaHei UI" panose="020B0503020204020204" pitchFamily="34" charset="-122"/>
                <a:ea typeface="Microsoft YaHei UI" panose="020B0503020204020204" pitchFamily="34" charset="-122"/>
                <a:cs typeface="Arial" panose="020B0604020202020204" pitchFamily="34" charset="0"/>
              </a:rPr>
              <a:t>教会次序</a:t>
            </a:r>
          </a:p>
        </p:txBody>
      </p:sp>
      <p:sp>
        <p:nvSpPr>
          <p:cNvPr id="10" name="Rectangle 9">
            <a:extLst>
              <a:ext uri="{FF2B5EF4-FFF2-40B4-BE49-F238E27FC236}">
                <a16:creationId xmlns:a16="http://schemas.microsoft.com/office/drawing/2014/main" id="{4F775E52-DC17-3E4B-A9F5-E3EDB8FCB944}"/>
              </a:ext>
            </a:extLst>
          </p:cNvPr>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博士</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新加坡神学院</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3" name="Title 2">
            <a:extLst>
              <a:ext uri="{FF2B5EF4-FFF2-40B4-BE49-F238E27FC236}">
                <a16:creationId xmlns:a16="http://schemas.microsoft.com/office/drawing/2014/main" id="{537B16A1-1DF7-384D-BEAD-E270886AE943}"/>
              </a:ext>
            </a:extLst>
          </p:cNvPr>
          <p:cNvSpPr>
            <a:spLocks noGrp="1"/>
          </p:cNvSpPr>
          <p:nvPr>
            <p:ph type="ctrTitle"/>
          </p:nvPr>
        </p:nvSpPr>
        <p:spPr>
          <a:xfrm>
            <a:off x="0" y="3429000"/>
            <a:ext cx="9144000" cy="1470025"/>
          </a:xfrm>
          <a:noFill/>
          <a:ln>
            <a:noFill/>
          </a:ln>
        </p:spPr>
        <p:txBody>
          <a:bodyPr vert="horz" wrap="square" lIns="91440" tIns="45720" rIns="91440" bIns="45720" numCol="1" anchor="ctr" anchorCtr="0" compatLnSpc="1">
            <a:prstTxWarp prst="textNoShape">
              <a:avLst/>
            </a:prstTxWarp>
          </a:bodyPr>
          <a:lstStyle/>
          <a:p>
            <a:pPr eaLnBrk="1" hangingPunct="1"/>
            <a:r>
              <a:rPr lang="zh-SG" altLang="en-US" sz="8000" b="1" dirty="0">
                <a:effectLst>
                  <a:glow rad="228600">
                    <a:schemeClr val="accent4">
                      <a:satMod val="175000"/>
                      <a:alpha val="88000"/>
                    </a:schemeClr>
                  </a:glow>
                </a:effectLst>
                <a:latin typeface="Microsoft YaHei UI" panose="020B0503020204020204" pitchFamily="34" charset="-122"/>
                <a:ea typeface="Microsoft YaHei UI" panose="020B0503020204020204" pitchFamily="34" charset="-122"/>
                <a:cs typeface="Arial" panose="020B0604020202020204" pitchFamily="34" charset="0"/>
              </a:rPr>
              <a:t>提摩太前书</a:t>
            </a:r>
            <a:endParaRPr lang="en-US" sz="8000" b="1" dirty="0">
              <a:effectLst>
                <a:glow rad="228600">
                  <a:schemeClr val="accent4">
                    <a:satMod val="175000"/>
                    <a:alpha val="88000"/>
                  </a:schemeClr>
                </a:glow>
              </a:effectLst>
              <a:latin typeface="Microsoft YaHei UI" panose="020B0503020204020204" pitchFamily="34" charset="-122"/>
              <a:ea typeface="Microsoft YaHei UI" panose="020B0503020204020204" pitchFamily="34" charset="-122"/>
              <a:cs typeface="Arial" panose="020B0604020202020204" pitchFamily="34" charset="0"/>
            </a:endParaRPr>
          </a:p>
        </p:txBody>
      </p:sp>
    </p:spTree>
    <p:extLst>
      <p:ext uri="{BB962C8B-B14F-4D97-AF65-F5344CB8AC3E}">
        <p14:creationId xmlns:p14="http://schemas.microsoft.com/office/powerpoint/2010/main" val="7780261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0324" y="0"/>
          <a:ext cx="9143999" cy="6865936"/>
        </p:xfrm>
        <a:graphic>
          <a:graphicData uri="http://schemas.openxmlformats.org/drawingml/2006/table">
            <a:tbl>
              <a:tblPr firstRow="1" bandRow="1">
                <a:tableStyleId>{0660B408-B3CF-4A94-85FC-2B1E0A45F4A2}</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799">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908137">
                <a:tc gridSpan="5">
                  <a:txBody>
                    <a:bodyPr/>
                    <a:lstStyle/>
                    <a:p>
                      <a:pPr algn="ctr"/>
                      <a:endParaRPr lang="en-US" altLang="zh-CN" sz="3200" b="1" kern="1200" dirty="0">
                        <a:solidFill>
                          <a:schemeClr val="tx1"/>
                        </a:solidFill>
                        <a:effectLst/>
                        <a:latin typeface="Microsoft YaHei UI" panose="020B0503020204020204" pitchFamily="34" charset="-122"/>
                        <a:ea typeface="Microsoft YaHei UI" panose="020B0503020204020204" pitchFamily="34" charset="-122"/>
                        <a:cs typeface="+mn-cs"/>
                      </a:endParaRPr>
                    </a:p>
                    <a:p>
                      <a:pPr algn="ctr"/>
                      <a:r>
                        <a:rPr lang="en-US" altLang="zh-CN" sz="2000" b="1" kern="1200" dirty="0">
                          <a:solidFill>
                            <a:schemeClr val="tx1"/>
                          </a:solidFill>
                          <a:effectLst/>
                          <a:latin typeface="Microsoft YaHei UI" panose="020B0503020204020204" pitchFamily="34" charset="-122"/>
                          <a:ea typeface="Microsoft YaHei UI" panose="020B0503020204020204" pitchFamily="34" charset="-122"/>
                          <a:cs typeface="+mn-cs"/>
                        </a:rPr>
                        <a:t>(</a:t>
                      </a:r>
                      <a:r>
                        <a:rPr lang="zh-CN" altLang="en-US" sz="2000" b="1" kern="1200" dirty="0">
                          <a:solidFill>
                            <a:schemeClr val="tx1"/>
                          </a:solidFill>
                          <a:effectLst/>
                          <a:latin typeface="Microsoft YaHei UI" panose="020B0503020204020204" pitchFamily="34" charset="-122"/>
                          <a:ea typeface="Microsoft YaHei UI" panose="020B0503020204020204" pitchFamily="34" charset="-122"/>
                          <a:cs typeface="+mn-cs"/>
                        </a:rPr>
                        <a:t>通过将优先次序给予</a:t>
                      </a:r>
                      <a:r>
                        <a:rPr lang="en-US" altLang="zh-CN" sz="2000" b="1" kern="1200" dirty="0">
                          <a:solidFill>
                            <a:schemeClr val="tx1"/>
                          </a:solidFill>
                          <a:effectLst/>
                          <a:latin typeface="Microsoft YaHei UI" panose="020B0503020204020204" pitchFamily="34" charset="-122"/>
                          <a:ea typeface="Microsoft YaHei UI" panose="020B0503020204020204" pitchFamily="34" charset="-122"/>
                          <a:cs typeface="+mn-cs"/>
                        </a:rPr>
                        <a:t>…)</a:t>
                      </a:r>
                      <a:endParaRPr lang="en-US" sz="1800" b="1" kern="1200" dirty="0">
                        <a:solidFill>
                          <a:schemeClr val="tx1"/>
                        </a:solidFill>
                        <a:effectLst/>
                        <a:latin typeface="Microsoft YaHei UI" panose="020B0503020204020204" pitchFamily="34" charset="-122"/>
                        <a:ea typeface="Microsoft YaHei UI" panose="020B0503020204020204" pitchFamily="34" charset="-122"/>
                        <a:cs typeface="+mn-cs"/>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27343">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与假教师辩论</a:t>
                      </a: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教会生活</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个人生活</a:t>
                      </a:r>
                      <a:r>
                        <a:rPr lang="en-US" altLang="zh-CN" sz="1800" b="1" dirty="0">
                          <a:effectLst/>
                          <a:latin typeface="Microsoft YaHei UI" panose="020B0503020204020204" pitchFamily="34" charset="-122"/>
                          <a:ea typeface="Microsoft YaHei UI" panose="020B0503020204020204" pitchFamily="34" charset="-122"/>
                          <a:cs typeface="Times New Roman"/>
                        </a:rPr>
                        <a:t>/</a:t>
                      </a:r>
                      <a:r>
                        <a:rPr lang="zh-CN" altLang="en-US" sz="1800" b="1" dirty="0">
                          <a:effectLst/>
                          <a:latin typeface="Microsoft YaHei UI" panose="020B0503020204020204" pitchFamily="34" charset="-122"/>
                          <a:ea typeface="Microsoft YaHei UI" panose="020B0503020204020204" pitchFamily="34" charset="-122"/>
                          <a:cs typeface="Times New Roman"/>
                        </a:rPr>
                        <a:t>教义</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不同教会群体</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警惕物质主义</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extLst>
                  <a:ext uri="{0D108BD9-81ED-4DB2-BD59-A6C34878D82A}">
                    <a16:rowId xmlns:a16="http://schemas.microsoft.com/office/drawing/2014/main" val="10001"/>
                  </a:ext>
                </a:extLst>
              </a:tr>
              <a:tr h="845507">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第</a:t>
                      </a:r>
                      <a:r>
                        <a:rPr lang="en-US" sz="1800" b="1" dirty="0">
                          <a:effectLst/>
                          <a:latin typeface="Microsoft YaHei UI" panose="020B0503020204020204" pitchFamily="34" charset="-122"/>
                          <a:ea typeface="Microsoft YaHei UI" panose="020B0503020204020204" pitchFamily="34" charset="-122"/>
                          <a:cs typeface="Times New Roman"/>
                        </a:rPr>
                        <a:t> 1 </a:t>
                      </a:r>
                      <a:r>
                        <a:rPr lang="zh-CN" altLang="en-US" sz="1800" b="1" dirty="0">
                          <a:effectLst/>
                          <a:latin typeface="Microsoft YaHei UI" panose="020B0503020204020204" pitchFamily="34" charset="-122"/>
                          <a:ea typeface="Microsoft YaHei UI" panose="020B0503020204020204" pitchFamily="34" charset="-122"/>
                          <a:cs typeface="Times New Roman"/>
                        </a:rPr>
                        <a:t>章</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第 </a:t>
                      </a:r>
                      <a:r>
                        <a:rPr lang="en-US" sz="1800" b="1" dirty="0">
                          <a:effectLst/>
                          <a:latin typeface="Microsoft YaHei UI" panose="020B0503020204020204" pitchFamily="34" charset="-122"/>
                          <a:ea typeface="Microsoft YaHei UI" panose="020B0503020204020204" pitchFamily="34" charset="-122"/>
                          <a:cs typeface="Times New Roman"/>
                        </a:rPr>
                        <a:t>2–3 </a:t>
                      </a:r>
                      <a:r>
                        <a:rPr lang="zh-CN" altLang="en-US" sz="1800" b="1" dirty="0">
                          <a:effectLst/>
                          <a:latin typeface="Microsoft YaHei UI" panose="020B0503020204020204" pitchFamily="34" charset="-122"/>
                          <a:ea typeface="Microsoft YaHei UI" panose="020B0503020204020204" pitchFamily="34" charset="-122"/>
                          <a:cs typeface="Times New Roman"/>
                        </a:rPr>
                        <a:t>章</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第 </a:t>
                      </a:r>
                      <a:r>
                        <a:rPr lang="en-US" sz="1800" b="1" dirty="0">
                          <a:effectLst/>
                          <a:latin typeface="Microsoft YaHei UI" panose="020B0503020204020204" pitchFamily="34" charset="-122"/>
                          <a:ea typeface="Microsoft YaHei UI" panose="020B0503020204020204" pitchFamily="34" charset="-122"/>
                          <a:cs typeface="Times New Roman"/>
                        </a:rPr>
                        <a:t>4 </a:t>
                      </a:r>
                      <a:r>
                        <a:rPr lang="zh-CN" altLang="en-US" sz="1800" b="1" dirty="0">
                          <a:effectLst/>
                          <a:latin typeface="Microsoft YaHei UI" panose="020B0503020204020204" pitchFamily="34" charset="-122"/>
                          <a:ea typeface="Microsoft YaHei UI" panose="020B0503020204020204" pitchFamily="34" charset="-122"/>
                          <a:cs typeface="Times New Roman"/>
                        </a:rPr>
                        <a:t>章</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5:1–6:10 </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a:effectLst/>
                          <a:latin typeface="Microsoft YaHei UI" panose="020B0503020204020204" pitchFamily="34" charset="-122"/>
                          <a:ea typeface="Microsoft YaHei UI" panose="020B0503020204020204" pitchFamily="34" charset="-122"/>
                          <a:cs typeface="Times New Roman"/>
                        </a:rPr>
                        <a:t> </a:t>
                      </a:r>
                      <a:endParaRPr lang="en-US" sz="200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800" b="1">
                          <a:effectLst/>
                          <a:latin typeface="Microsoft YaHei UI" panose="020B0503020204020204" pitchFamily="34" charset="-122"/>
                          <a:ea typeface="Microsoft YaHei UI" panose="020B0503020204020204" pitchFamily="34" charset="-122"/>
                          <a:cs typeface="Times New Roman"/>
                        </a:rPr>
                        <a:t>6:11-21 </a:t>
                      </a:r>
                      <a:endParaRPr lang="en-US" sz="2000">
                        <a:effectLst/>
                        <a:latin typeface="Microsoft YaHei UI" panose="020B0503020204020204" pitchFamily="34" charset="-122"/>
                        <a:ea typeface="Microsoft YaHei UI" panose="020B0503020204020204" pitchFamily="34" charset="-122"/>
                        <a:cs typeface="Times New Roman"/>
                      </a:endParaRPr>
                    </a:p>
                  </a:txBody>
                  <a:tcPr marL="50800" marR="50800" marT="0" marB="0"/>
                </a:tc>
                <a:extLst>
                  <a:ext uri="{0D108BD9-81ED-4DB2-BD59-A6C34878D82A}">
                    <a16:rowId xmlns:a16="http://schemas.microsoft.com/office/drawing/2014/main" val="10002"/>
                  </a:ext>
                </a:extLst>
              </a:tr>
              <a:tr h="845507">
                <a:tc>
                  <a:txBody>
                    <a:bodyPr/>
                    <a:lstStyle/>
                    <a:p>
                      <a:pPr algn="ctr">
                        <a:spcAft>
                          <a:spcPts val="0"/>
                        </a:spcAft>
                      </a:pPr>
                      <a:r>
                        <a:rPr 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rPr>
                        <a:t> </a:t>
                      </a:r>
                    </a:p>
                    <a:p>
                      <a:pPr algn="ctr">
                        <a:spcAft>
                          <a:spcPts val="0"/>
                        </a:spcAft>
                      </a:pPr>
                      <a:r>
                        <a:rPr lang="zh-CN" alt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rPr>
                        <a:t>教义</a:t>
                      </a:r>
                      <a:endParaRPr 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rPr>
                        <a:t> </a:t>
                      </a:r>
                    </a:p>
                  </a:txBody>
                  <a:tcPr marL="50800" marR="50800" marT="0" marB="0"/>
                </a:tc>
                <a:tc>
                  <a:txBody>
                    <a:bodyPr/>
                    <a:lstStyle/>
                    <a:p>
                      <a:pPr algn="ctr">
                        <a:spcAft>
                          <a:spcPts val="0"/>
                        </a:spcAft>
                      </a:pPr>
                      <a:r>
                        <a:rPr 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rPr>
                        <a:t> </a:t>
                      </a:r>
                    </a:p>
                    <a:p>
                      <a:pPr algn="ctr">
                        <a:spcAft>
                          <a:spcPts val="0"/>
                        </a:spcAft>
                      </a:pPr>
                      <a:r>
                        <a:rPr lang="zh-CN" alt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rPr>
                        <a:t>敬拜</a:t>
                      </a:r>
                      <a:endParaRPr 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rPr>
                        <a:t> </a:t>
                      </a:r>
                    </a:p>
                    <a:p>
                      <a:pPr algn="ctr">
                        <a:spcAft>
                          <a:spcPts val="0"/>
                        </a:spcAft>
                      </a:pPr>
                      <a:r>
                        <a:rPr lang="zh-CN" alt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rPr>
                        <a:t>例证</a:t>
                      </a:r>
                      <a:endParaRPr 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endParaRPr lang="en-US" altLang="zh-CN" sz="18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尊敬</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endParaRPr lang="en-US" altLang="zh-CN" sz="18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优先次序</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extLst>
                  <a:ext uri="{0D108BD9-81ED-4DB2-BD59-A6C34878D82A}">
                    <a16:rowId xmlns:a16="http://schemas.microsoft.com/office/drawing/2014/main" val="10003"/>
                  </a:ext>
                </a:extLst>
              </a:tr>
              <a:tr h="845507">
                <a:tc>
                  <a:txBody>
                    <a:bodyPr/>
                    <a:lstStyle/>
                    <a:p>
                      <a:pPr algn="ctr">
                        <a:spcAft>
                          <a:spcPts val="0"/>
                        </a:spcAft>
                      </a:pPr>
                      <a:endParaRPr lang="en-US" altLang="zh-CN" sz="18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警告</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endParaRPr lang="en-US" altLang="zh-CN" sz="18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众人</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endParaRPr lang="en-US" altLang="zh-CN" sz="18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警告</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众人</a:t>
                      </a:r>
                    </a:p>
                    <a:p>
                      <a:pPr algn="ctr">
                        <a:spcAft>
                          <a:spcPts val="0"/>
                        </a:spcAft>
                      </a:pP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警告</a:t>
                      </a:r>
                    </a:p>
                    <a:p>
                      <a:pPr algn="ctr">
                        <a:spcAft>
                          <a:spcPts val="0"/>
                        </a:spcAft>
                      </a:pP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extLst>
                  <a:ext uri="{0D108BD9-81ED-4DB2-BD59-A6C34878D82A}">
                    <a16:rowId xmlns:a16="http://schemas.microsoft.com/office/drawing/2014/main" val="10004"/>
                  </a:ext>
                </a:extLst>
              </a:tr>
              <a:tr h="1534439">
                <a:tc>
                  <a:txBody>
                    <a:bodyPr/>
                    <a:lstStyle/>
                    <a:p>
                      <a:pPr algn="ctr">
                        <a:spcAft>
                          <a:spcPts val="0"/>
                        </a:spcAft>
                      </a:pPr>
                      <a:r>
                        <a:rPr lang="en-US" sz="1400" b="1" dirty="0">
                          <a:effectLst/>
                          <a:latin typeface="Microsoft YaHei UI" panose="020B0503020204020204" pitchFamily="34" charset="-122"/>
                          <a:ea typeface="Microsoft YaHei UI" panose="020B0503020204020204" pitchFamily="34" charset="-122"/>
                          <a:cs typeface="Times New Roman"/>
                        </a:rPr>
                        <a:t> </a:t>
                      </a:r>
                      <a:endParaRPr lang="en-US" sz="20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问安</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反驳异端</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上帝恩典</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吩咐</a:t>
                      </a:r>
                    </a:p>
                    <a:p>
                      <a:pPr algn="ctr">
                        <a:spcAft>
                          <a:spcPts val="0"/>
                        </a:spcAft>
                      </a:pPr>
                      <a:endParaRPr lang="en-US" sz="2000" b="1"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400" b="1" dirty="0">
                          <a:effectLst/>
                          <a:latin typeface="Microsoft YaHei UI" panose="020B0503020204020204" pitchFamily="34" charset="-122"/>
                          <a:ea typeface="Microsoft YaHei UI" panose="020B0503020204020204" pitchFamily="34" charset="-122"/>
                          <a:cs typeface="Times New Roman"/>
                        </a:rPr>
                        <a:t> </a:t>
                      </a:r>
                      <a:endParaRPr lang="en-US" sz="20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祷告</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性别角色</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领袖特质</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书信目的</a:t>
                      </a:r>
                    </a:p>
                    <a:p>
                      <a:pPr algn="ctr">
                        <a:spcAft>
                          <a:spcPts val="0"/>
                        </a:spcAft>
                      </a:pPr>
                      <a:r>
                        <a:rPr lang="en-US" sz="1400" b="1" dirty="0">
                          <a:effectLst/>
                          <a:latin typeface="Microsoft YaHei UI" panose="020B0503020204020204" pitchFamily="34" charset="-122"/>
                          <a:ea typeface="Microsoft YaHei UI" panose="020B0503020204020204" pitchFamily="34" charset="-122"/>
                          <a:cs typeface="Times New Roman"/>
                        </a:rPr>
                        <a:t> </a:t>
                      </a:r>
                      <a:endParaRPr lang="en-US" sz="2000" b="1"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400" b="1" dirty="0">
                          <a:effectLst/>
                          <a:latin typeface="Microsoft YaHei UI" panose="020B0503020204020204" pitchFamily="34" charset="-122"/>
                          <a:ea typeface="Microsoft YaHei UI" panose="020B0503020204020204" pitchFamily="34" charset="-122"/>
                          <a:cs typeface="Times New Roman"/>
                        </a:rPr>
                        <a:t> </a:t>
                      </a:r>
                      <a:endParaRPr lang="en-US" sz="20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将来的异端</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关注生命</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关注教义</a:t>
                      </a:r>
                    </a:p>
                  </a:txBody>
                  <a:tcPr marL="50800" marR="50800" marT="0" marB="0"/>
                </a:tc>
                <a:tc>
                  <a:txBody>
                    <a:bodyPr/>
                    <a:lstStyle/>
                    <a:p>
                      <a:pPr algn="ctr">
                        <a:spcAft>
                          <a:spcPts val="0"/>
                        </a:spcAft>
                      </a:pPr>
                      <a:r>
                        <a:rPr lang="en-US" sz="1400" b="1" dirty="0">
                          <a:effectLst/>
                          <a:latin typeface="Microsoft YaHei UI" panose="020B0503020204020204" pitchFamily="34" charset="-122"/>
                          <a:ea typeface="Microsoft YaHei UI" panose="020B0503020204020204" pitchFamily="34" charset="-122"/>
                          <a:cs typeface="Times New Roman"/>
                        </a:rPr>
                        <a:t> </a:t>
                      </a:r>
                      <a:endParaRPr lang="en-US" sz="20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尊重个人</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寡妇</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老人</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奴隶</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假教师</a:t>
                      </a:r>
                    </a:p>
                    <a:p>
                      <a:pPr algn="ctr">
                        <a:spcAft>
                          <a:spcPts val="0"/>
                        </a:spcAft>
                      </a:pPr>
                      <a:r>
                        <a:rPr lang="en-US" sz="1400" b="1" dirty="0">
                          <a:effectLst/>
                          <a:latin typeface="Microsoft YaHei UI" panose="020B0503020204020204" pitchFamily="34" charset="-122"/>
                          <a:ea typeface="Microsoft YaHei UI" panose="020B0503020204020204" pitchFamily="34" charset="-122"/>
                          <a:cs typeface="Times New Roman"/>
                        </a:rPr>
                        <a:t> </a:t>
                      </a:r>
                      <a:endParaRPr lang="en-US" sz="2000" b="1"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400" b="1" dirty="0">
                          <a:effectLst/>
                          <a:latin typeface="Microsoft YaHei UI" panose="020B0503020204020204" pitchFamily="34" charset="-122"/>
                          <a:ea typeface="Microsoft YaHei UI" panose="020B0503020204020204" pitchFamily="34" charset="-122"/>
                          <a:cs typeface="Times New Roman"/>
                        </a:rPr>
                        <a:t> </a:t>
                      </a:r>
                      <a:endParaRPr lang="en-US" sz="20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属灵目标</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富足人必须奉献</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结束的吩咐</a:t>
                      </a:r>
                    </a:p>
                  </a:txBody>
                  <a:tcPr marL="50800" marR="50800" marT="0" marB="0"/>
                </a:tc>
                <a:extLst>
                  <a:ext uri="{0D108BD9-81ED-4DB2-BD59-A6C34878D82A}">
                    <a16:rowId xmlns:a16="http://schemas.microsoft.com/office/drawing/2014/main" val="10005"/>
                  </a:ext>
                </a:extLst>
              </a:tr>
              <a:tr h="250521">
                <a:tc gridSpan="5">
                  <a:txBody>
                    <a:bodyPr/>
                    <a:lstStyle/>
                    <a:p>
                      <a:pPr algn="ctr">
                        <a:spcAft>
                          <a:spcPts val="0"/>
                        </a:spcAft>
                      </a:pPr>
                      <a:r>
                        <a:rPr lang="zh-CN" altLang="en-US" sz="1600" b="1" dirty="0">
                          <a:effectLst/>
                          <a:latin typeface="Microsoft YaHei UI" panose="020B0503020204020204" pitchFamily="34" charset="-122"/>
                          <a:ea typeface="Microsoft YaHei UI" panose="020B0503020204020204" pitchFamily="34" charset="-122"/>
                          <a:cs typeface="Times New Roman"/>
                        </a:rPr>
                        <a:t>实用劝勉贯穿全书信</a:t>
                      </a:r>
                      <a:endParaRPr lang="en-US" sz="1600" b="1"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extLst>
                  <a:ext uri="{0D108BD9-81ED-4DB2-BD59-A6C34878D82A}">
                    <a16:rowId xmlns:a16="http://schemas.microsoft.com/office/drawing/2014/main" val="10006"/>
                  </a:ext>
                </a:extLst>
              </a:tr>
              <a:tr h="250521">
                <a:tc gridSpan="5">
                  <a:txBody>
                    <a:bodyPr/>
                    <a:lstStyle/>
                    <a:p>
                      <a:pPr algn="ctr">
                        <a:spcAft>
                          <a:spcPts val="0"/>
                        </a:spcAft>
                      </a:pPr>
                      <a:r>
                        <a:rPr lang="zh-CN" altLang="en-US" sz="1600" b="1" dirty="0">
                          <a:effectLst/>
                          <a:latin typeface="Microsoft YaHei UI" panose="020B0503020204020204" pitchFamily="34" charset="-122"/>
                          <a:ea typeface="Microsoft YaHei UI" panose="020B0503020204020204" pitchFamily="34" charset="-122"/>
                          <a:cs typeface="Times New Roman"/>
                        </a:rPr>
                        <a:t>从马其顿到以弗所</a:t>
                      </a:r>
                      <a:endParaRPr lang="en-US" sz="1600" b="1"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50521">
                <a:tc gridSpan="5">
                  <a:txBody>
                    <a:bodyPr/>
                    <a:lstStyle/>
                    <a:p>
                      <a:pPr algn="ctr">
                        <a:spcAft>
                          <a:spcPts val="0"/>
                        </a:spcAft>
                      </a:pPr>
                      <a:r>
                        <a:rPr lang="zh-CN" altLang="en-US" sz="1600" b="1" dirty="0">
                          <a:effectLst/>
                          <a:latin typeface="Microsoft YaHei UI" panose="020B0503020204020204" pitchFamily="34" charset="-122"/>
                          <a:ea typeface="Microsoft YaHei UI" panose="020B0503020204020204" pitchFamily="34" charset="-122"/>
                          <a:cs typeface="Times New Roman"/>
                        </a:rPr>
                        <a:t>主后</a:t>
                      </a:r>
                      <a:r>
                        <a:rPr lang="zh-CN" altLang="en-US" sz="1600" b="1" baseline="0" dirty="0">
                          <a:effectLst/>
                          <a:latin typeface="Microsoft YaHei UI" panose="020B0503020204020204" pitchFamily="34" charset="-122"/>
                          <a:ea typeface="Microsoft YaHei UI" panose="020B0503020204020204" pitchFamily="34" charset="-122"/>
                          <a:cs typeface="Times New Roman"/>
                        </a:rPr>
                        <a:t> </a:t>
                      </a:r>
                      <a:r>
                        <a:rPr lang="en-US" sz="1600" b="1" dirty="0">
                          <a:effectLst/>
                          <a:latin typeface="Microsoft YaHei UI" panose="020B0503020204020204" pitchFamily="34" charset="-122"/>
                          <a:ea typeface="Microsoft YaHei UI" panose="020B0503020204020204" pitchFamily="34" charset="-122"/>
                          <a:cs typeface="Times New Roman"/>
                        </a:rPr>
                        <a:t>62</a:t>
                      </a:r>
                      <a:r>
                        <a:rPr lang="zh-CN" altLang="en-US" sz="1600" b="1" dirty="0">
                          <a:effectLst/>
                          <a:latin typeface="Microsoft YaHei UI" panose="020B0503020204020204" pitchFamily="34" charset="-122"/>
                          <a:ea typeface="Microsoft YaHei UI" panose="020B0503020204020204" pitchFamily="34" charset="-122"/>
                          <a:cs typeface="Times New Roman"/>
                        </a:rPr>
                        <a:t>年秋</a:t>
                      </a:r>
                      <a:endParaRPr lang="en-US" sz="1600" b="1"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8"/>
                  </a:ext>
                </a:extLst>
              </a:tr>
            </a:tbl>
          </a:graphicData>
        </a:graphic>
      </p:graphicFrame>
      <p:sp>
        <p:nvSpPr>
          <p:cNvPr id="263169" name="Rectangle 2"/>
          <p:cNvSpPr>
            <a:spLocks noGrp="1" noChangeArrowheads="1"/>
          </p:cNvSpPr>
          <p:nvPr>
            <p:ph type="title"/>
          </p:nvPr>
        </p:nvSpPr>
        <p:spPr>
          <a:xfrm>
            <a:off x="630964" y="0"/>
            <a:ext cx="8181975" cy="640114"/>
          </a:xfrm>
        </p:spPr>
        <p:txBody>
          <a:bodyPr/>
          <a:lstStyle/>
          <a:p>
            <a:pPr eaLnBrk="1" hangingPunct="1"/>
            <a:r>
              <a:rPr lang="zh-CN" altLang="en-US" sz="2400" b="1" dirty="0">
                <a:latin typeface="Microsoft YaHei UI" panose="020B0503020204020204" pitchFamily="34" charset="-122"/>
                <a:ea typeface="Microsoft YaHei UI" panose="020B0503020204020204" pitchFamily="34" charset="-122"/>
                <a:cs typeface="ＭＳ Ｐゴシック" charset="0"/>
              </a:rPr>
              <a:t>提摩太前 教会次序</a:t>
            </a:r>
            <a:endParaRPr lang="en-US" sz="2400" b="1" dirty="0">
              <a:latin typeface="Microsoft YaHei UI" panose="020B0503020204020204" pitchFamily="34" charset="-122"/>
              <a:ea typeface="Microsoft YaHei UI" panose="020B0503020204020204" pitchFamily="34" charset="-122"/>
              <a:cs typeface="ＭＳ Ｐゴシック" charset="0"/>
            </a:endParaRPr>
          </a:p>
        </p:txBody>
      </p:sp>
      <p:sp>
        <p:nvSpPr>
          <p:cNvPr id="5" name="Text Box 4"/>
          <p:cNvSpPr txBox="1">
            <a:spLocks noChangeArrowheads="1"/>
          </p:cNvSpPr>
          <p:nvPr/>
        </p:nvSpPr>
        <p:spPr bwMode="auto">
          <a:xfrm>
            <a:off x="8347248" y="50155"/>
            <a:ext cx="752130"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Microsoft YaHei UI" panose="020B0503020204020204" pitchFamily="34" charset="-122"/>
                <a:ea typeface="Microsoft YaHei UI" panose="020B0503020204020204" pitchFamily="34" charset="-122"/>
                <a:cs typeface="Arial" charset="0"/>
                <a:sym typeface="Arial" pitchFamily="34" charset="0"/>
              </a:rPr>
              <a:t>217</a:t>
            </a:r>
            <a:endParaRPr kumimoji="0" lang="en-US" sz="2800" b="1" i="0" u="none" strike="noStrike" kern="1200" cap="none" spc="0" normalizeH="0" baseline="0" noProof="0" dirty="0">
              <a:ln>
                <a:noFill/>
              </a:ln>
              <a:solidFill>
                <a:srgbClr val="006600"/>
              </a:solidFill>
              <a:effectLst>
                <a:outerShdw blurRad="38100" dist="38100" dir="2700000" algn="tl">
                  <a:srgbClr val="DDDDDD"/>
                </a:outerShdw>
              </a:effectLst>
              <a:uLnTx/>
              <a:uFillTx/>
              <a:latin typeface="Microsoft YaHei UI" panose="020B0503020204020204" pitchFamily="34" charset="-122"/>
              <a:ea typeface="Microsoft YaHei UI" panose="020B0503020204020204" pitchFamily="34" charset="-122"/>
              <a:cs typeface="Arial" charset="0"/>
              <a:sym typeface="Arial" pitchFamily="34" charset="0"/>
            </a:endParaRPr>
          </a:p>
        </p:txBody>
      </p:sp>
      <p:sp>
        <p:nvSpPr>
          <p:cNvPr id="6" name="Rectangle 2">
            <a:extLst>
              <a:ext uri="{FF2B5EF4-FFF2-40B4-BE49-F238E27FC236}">
                <a16:creationId xmlns:a16="http://schemas.microsoft.com/office/drawing/2014/main" id="{EA1E884E-A2AB-8B40-BE01-4B3DDCB33EE7}"/>
              </a:ext>
            </a:extLst>
          </p:cNvPr>
          <p:cNvSpPr txBox="1">
            <a:spLocks noChangeArrowheads="1"/>
          </p:cNvSpPr>
          <p:nvPr/>
        </p:nvSpPr>
        <p:spPr bwMode="auto">
          <a:xfrm rot="20869995">
            <a:off x="-45974" y="14396"/>
            <a:ext cx="2632797" cy="640114"/>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2000" b="1" i="0" u="none" strike="noStrike" kern="0" cap="none" spc="0" normalizeH="0" baseline="0" noProof="0" dirty="0">
                <a:ln>
                  <a:noFill/>
                </a:ln>
                <a:solidFill>
                  <a:srgbClr val="006600"/>
                </a:solidFill>
                <a:effectLst/>
                <a:uLnTx/>
                <a:uFillTx/>
                <a:latin typeface="Microsoft YaHei UI" panose="020B0503020204020204" pitchFamily="34" charset="-122"/>
                <a:ea typeface="Microsoft YaHei UI" panose="020B0503020204020204" pitchFamily="34" charset="-122"/>
                <a:cs typeface="ＭＳ Ｐゴシック" charset="0"/>
              </a:rPr>
              <a:t>提摩太前书</a:t>
            </a:r>
          </a:p>
        </p:txBody>
      </p:sp>
    </p:spTree>
    <p:extLst>
      <p:ext uri="{BB962C8B-B14F-4D97-AF65-F5344CB8AC3E}">
        <p14:creationId xmlns:p14="http://schemas.microsoft.com/office/powerpoint/2010/main" val="151147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person wearing a costume&#10;&#10;Description automatically generated">
            <a:extLst>
              <a:ext uri="{FF2B5EF4-FFF2-40B4-BE49-F238E27FC236}">
                <a16:creationId xmlns:a16="http://schemas.microsoft.com/office/drawing/2014/main" id="{C71B1980-FAB7-544E-893B-1089CAE7DEBD}"/>
              </a:ext>
            </a:extLst>
          </p:cNvPr>
          <p:cNvPicPr/>
          <p:nvPr/>
        </p:nvPicPr>
        <p:blipFill rotWithShape="1">
          <a:blip r:embed="rId2">
            <a:extLst>
              <a:ext uri="{28A0092B-C50C-407E-A947-70E740481C1C}">
                <a14:useLocalDpi xmlns:a14="http://schemas.microsoft.com/office/drawing/2010/main" val="0"/>
              </a:ext>
            </a:extLst>
          </a:blip>
          <a:srcRect l="10404" t="23096" r="10404"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1152767"/>
            <a:ext cx="2623952" cy="271721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Churches guard the gospel</a:t>
            </a:r>
            <a:endParaRPr kumimoji="0" lang="en-US" sz="105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4" name="Rectangle 3">
            <a:extLst>
              <a:ext uri="{FF2B5EF4-FFF2-40B4-BE49-F238E27FC236}">
                <a16:creationId xmlns:a16="http://schemas.microsoft.com/office/drawing/2014/main" id="{4F6E1D08-1D55-430A-8CC6-DA48C50AD731}"/>
              </a:ext>
            </a:extLst>
          </p:cNvPr>
          <p:cNvSpPr/>
          <p:nvPr/>
        </p:nvSpPr>
        <p:spPr>
          <a:xfrm>
            <a:off x="6747794" y="5149009"/>
            <a:ext cx="2134944" cy="434158"/>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Timothy 1:1-11</a:t>
            </a:r>
            <a:endParaRPr kumimoji="0" lang="en-US" sz="105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55259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0">
  <p:cSld>
    <p:bg>
      <p:bgPr>
        <a:solidFill>
          <a:srgbClr val="FF05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289846-0B16-4408-A6C6-7194A145E476}"/>
              </a:ext>
            </a:extLst>
          </p:cNvPr>
          <p:cNvSpPr/>
          <p:nvPr/>
        </p:nvSpPr>
        <p:spPr>
          <a:xfrm>
            <a:off x="0" y="495841"/>
            <a:ext cx="8819147" cy="5193858"/>
          </a:xfrm>
          <a:prstGeom prst="rect">
            <a:avLst/>
          </a:prstGeom>
          <a:solidFill>
            <a:schemeClr val="bg1"/>
          </a:solidFill>
        </p:spPr>
        <p:txBody>
          <a:bodyPr wrap="square">
            <a:spAutoFit/>
          </a:bodyPr>
          <a:lstStyle/>
          <a:p>
            <a:pPr marL="358775" marR="0" lvl="2" indent="0" algn="ctr"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Acts 20:29-31</a:t>
            </a:r>
            <a:endParaRPr kumimoji="0" lang="en-US" sz="2800" b="1" i="0" u="none" strike="noStrike" kern="1200" cap="none" spc="0" normalizeH="0" baseline="3000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a:p>
            <a:pPr marL="358775" marR="0" lvl="2" indent="0" algn="l"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29 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I know that after my departure fierce </a:t>
            </a:r>
            <a:r>
              <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wolves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will come in among you, not sparing the flock; </a:t>
            </a:r>
            <a:r>
              <a:rPr kumimoji="0" lang="en-US" sz="2800" b="1" i="0" u="none" strike="noStrike" kern="1200" cap="none" spc="0" normalizeH="0" baseline="3000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30 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and </a:t>
            </a:r>
            <a:r>
              <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from among your own selves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will arise men speaking twisted things, </a:t>
            </a:r>
          </a:p>
          <a:p>
            <a:pPr marL="358775" marR="0" lvl="2"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to draw away the disciples after them. </a:t>
            </a:r>
          </a:p>
          <a:p>
            <a:pPr marL="358775" marR="0" lvl="2" indent="0" algn="l"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31 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Therefore be alert, remembering that for </a:t>
            </a:r>
          </a:p>
          <a:p>
            <a:pPr marL="358775" marR="0" lvl="2"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three years I did not cease night or day to </a:t>
            </a:r>
          </a:p>
          <a:p>
            <a:pPr marL="358775" marR="0" lvl="2"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admonish every one with tears. </a:t>
            </a:r>
            <a:endParaRPr kumimoji="0" lang="en-US" sz="16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pic>
        <p:nvPicPr>
          <p:cNvPr id="5" name="Picture 4" descr="A person wearing a costume&#10;&#10;Description automatically generated">
            <a:extLst>
              <a:ext uri="{FF2B5EF4-FFF2-40B4-BE49-F238E27FC236}">
                <a16:creationId xmlns:a16="http://schemas.microsoft.com/office/drawing/2014/main" id="{5E770F0C-640B-574F-9289-135457097D10}"/>
              </a:ext>
            </a:extLst>
          </p:cNvPr>
          <p:cNvPicPr/>
          <p:nvPr/>
        </p:nvPicPr>
        <p:blipFill rotWithShape="1">
          <a:blip r:embed="rId3">
            <a:extLst>
              <a:ext uri="{28A0092B-C50C-407E-A947-70E740481C1C}">
                <a14:useLocalDpi xmlns:a14="http://schemas.microsoft.com/office/drawing/2010/main" val="0"/>
              </a:ext>
            </a:extLst>
          </a:blip>
          <a:srcRect l="22409" t="23096" r="19468" b="15928"/>
          <a:stretch/>
        </p:blipFill>
        <p:spPr>
          <a:xfrm>
            <a:off x="6598158" y="4181945"/>
            <a:ext cx="2664619" cy="2657476"/>
          </a:xfrm>
          <a:prstGeom prst="rect">
            <a:avLst/>
          </a:prstGeom>
          <a:ln>
            <a:noFill/>
          </a:ln>
          <a:effectLst>
            <a:softEdge rad="112500"/>
          </a:effectLst>
        </p:spPr>
      </p:pic>
    </p:spTree>
    <p:extLst>
      <p:ext uri="{BB962C8B-B14F-4D97-AF65-F5344CB8AC3E}">
        <p14:creationId xmlns:p14="http://schemas.microsoft.com/office/powerpoint/2010/main" val="39179812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0">
  <p:cSld>
    <p:bg>
      <p:bgPr>
        <a:solidFill>
          <a:srgbClr val="FF05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DE7181-3D27-407D-BB38-E8F3C722E431}"/>
              </a:ext>
            </a:extLst>
          </p:cNvPr>
          <p:cNvSpPr/>
          <p:nvPr/>
        </p:nvSpPr>
        <p:spPr>
          <a:xfrm>
            <a:off x="235744" y="530790"/>
            <a:ext cx="8493728" cy="584775"/>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Recognize the authority of the gospel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(vs. 1-2)</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6" name="Rectangle 5">
            <a:extLst>
              <a:ext uri="{FF2B5EF4-FFF2-40B4-BE49-F238E27FC236}">
                <a16:creationId xmlns:a16="http://schemas.microsoft.com/office/drawing/2014/main" id="{940E32F0-0AF5-41C9-A216-6A5398F1DC9A}"/>
              </a:ext>
            </a:extLst>
          </p:cNvPr>
          <p:cNvSpPr/>
          <p:nvPr/>
        </p:nvSpPr>
        <p:spPr>
          <a:xfrm>
            <a:off x="235744" y="1550699"/>
            <a:ext cx="6234790" cy="4031873"/>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Ephesians 2:19-20</a:t>
            </a:r>
            <a:endParaRPr kumimoji="0" lang="en-US" sz="3200" b="1" i="0"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19 </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So then you are no longer strangers and aliens, but you are fellow citizens with the saints and members of the household of God, </a:t>
            </a:r>
            <a:r>
              <a:rPr kumimoji="0" lang="en-US" sz="3200" b="1" i="0"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20 </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built on </a:t>
            </a:r>
            <a:r>
              <a:rPr kumimoji="0" lang="en-US" sz="3200" b="0" i="0" u="sng"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the foundation of the apostles and prophets</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 Christ Jesus himself being the cornerstone</a:t>
            </a:r>
          </a:p>
        </p:txBody>
      </p:sp>
      <p:pic>
        <p:nvPicPr>
          <p:cNvPr id="7" name="Picture 6" descr="A person wearing a costume&#10;&#10;Description automatically generated">
            <a:extLst>
              <a:ext uri="{FF2B5EF4-FFF2-40B4-BE49-F238E27FC236}">
                <a16:creationId xmlns:a16="http://schemas.microsoft.com/office/drawing/2014/main" id="{FACC278F-5701-FC4B-97F2-86464C033479}"/>
              </a:ext>
            </a:extLst>
          </p:cNvPr>
          <p:cNvPicPr/>
          <p:nvPr/>
        </p:nvPicPr>
        <p:blipFill rotWithShape="1">
          <a:blip r:embed="rId3">
            <a:extLst>
              <a:ext uri="{28A0092B-C50C-407E-A947-70E740481C1C}">
                <a14:useLocalDpi xmlns:a14="http://schemas.microsoft.com/office/drawing/2010/main" val="0"/>
              </a:ext>
            </a:extLst>
          </a:blip>
          <a:srcRect l="22409" t="23096" r="19468" b="15928"/>
          <a:stretch/>
        </p:blipFill>
        <p:spPr>
          <a:xfrm>
            <a:off x="6598158" y="4181945"/>
            <a:ext cx="2664619" cy="2657476"/>
          </a:xfrm>
          <a:prstGeom prst="rect">
            <a:avLst/>
          </a:prstGeom>
          <a:ln>
            <a:noFill/>
          </a:ln>
          <a:effectLst>
            <a:softEdge rad="112500"/>
          </a:effectLst>
        </p:spPr>
      </p:pic>
    </p:spTree>
    <p:extLst>
      <p:ext uri="{BB962C8B-B14F-4D97-AF65-F5344CB8AC3E}">
        <p14:creationId xmlns:p14="http://schemas.microsoft.com/office/powerpoint/2010/main" val="15720235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03.xml><?xml version="1.0" encoding="utf-8"?>
<p:sld xmlns:a="http://schemas.openxmlformats.org/drawingml/2006/main" xmlns:r="http://schemas.openxmlformats.org/officeDocument/2006/relationships" xmlns:p="http://schemas.openxmlformats.org/presentationml/2006/main" show="0">
  <p:cSld>
    <p:bg>
      <p:bgPr>
        <a:solidFill>
          <a:srgbClr val="FF05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DE7181-3D27-407D-BB38-E8F3C722E431}"/>
              </a:ext>
            </a:extLst>
          </p:cNvPr>
          <p:cNvSpPr/>
          <p:nvPr/>
        </p:nvSpPr>
        <p:spPr>
          <a:xfrm>
            <a:off x="317896" y="533794"/>
            <a:ext cx="8460343" cy="584775"/>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Recognize the authority of the gospel (vs. 1-2)</a:t>
            </a:r>
          </a:p>
        </p:txBody>
      </p:sp>
      <p:sp>
        <p:nvSpPr>
          <p:cNvPr id="6" name="Rectangle 5">
            <a:extLst>
              <a:ext uri="{FF2B5EF4-FFF2-40B4-BE49-F238E27FC236}">
                <a16:creationId xmlns:a16="http://schemas.microsoft.com/office/drawing/2014/main" id="{940E32F0-0AF5-41C9-A216-6A5398F1DC9A}"/>
              </a:ext>
            </a:extLst>
          </p:cNvPr>
          <p:cNvSpPr/>
          <p:nvPr/>
        </p:nvSpPr>
        <p:spPr>
          <a:xfrm>
            <a:off x="317896" y="1319051"/>
            <a:ext cx="6450806" cy="2554545"/>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1 Corinthians 9:1</a:t>
            </a:r>
            <a:endParaRPr kumimoji="0" lang="en-US" sz="3200" b="1" i="0"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Am I not free? Am I not an apostle? Have I not seen Jesus our Lord? Are not you my workmanship in the Lord?</a:t>
            </a:r>
          </a:p>
        </p:txBody>
      </p:sp>
      <p:sp>
        <p:nvSpPr>
          <p:cNvPr id="2" name="Rectangle 1">
            <a:extLst>
              <a:ext uri="{FF2B5EF4-FFF2-40B4-BE49-F238E27FC236}">
                <a16:creationId xmlns:a16="http://schemas.microsoft.com/office/drawing/2014/main" id="{FFB18661-4F81-4E69-8433-D1CA6AA35388}"/>
              </a:ext>
            </a:extLst>
          </p:cNvPr>
          <p:cNvSpPr/>
          <p:nvPr/>
        </p:nvSpPr>
        <p:spPr>
          <a:xfrm>
            <a:off x="317896" y="4079236"/>
            <a:ext cx="6450806" cy="2554545"/>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2 Corinthians 12:12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The signs of a true apostle were performed among you with utmost patience, with signs and wonders and mighty works. </a:t>
            </a:r>
          </a:p>
        </p:txBody>
      </p:sp>
      <p:pic>
        <p:nvPicPr>
          <p:cNvPr id="5" name="Picture 4" descr="A person wearing a costume&#10;&#10;Description automatically generated">
            <a:extLst>
              <a:ext uri="{FF2B5EF4-FFF2-40B4-BE49-F238E27FC236}">
                <a16:creationId xmlns:a16="http://schemas.microsoft.com/office/drawing/2014/main" id="{3B96DD45-BACA-4C39-8496-735CC4431531}"/>
              </a:ext>
            </a:extLst>
          </p:cNvPr>
          <p:cNvPicPr/>
          <p:nvPr/>
        </p:nvPicPr>
        <p:blipFill rotWithShape="1">
          <a:blip r:embed="rId3">
            <a:extLst>
              <a:ext uri="{28A0092B-C50C-407E-A947-70E740481C1C}">
                <a14:useLocalDpi xmlns:a14="http://schemas.microsoft.com/office/drawing/2010/main" val="0"/>
              </a:ext>
            </a:extLst>
          </a:blip>
          <a:srcRect l="22409" t="23096" r="19468" b="15928"/>
          <a:stretch/>
        </p:blipFill>
        <p:spPr>
          <a:xfrm>
            <a:off x="6598158" y="4181945"/>
            <a:ext cx="2664619" cy="2657476"/>
          </a:xfrm>
          <a:prstGeom prst="rect">
            <a:avLst/>
          </a:prstGeom>
          <a:ln>
            <a:noFill/>
          </a:ln>
          <a:effectLst>
            <a:softEdge rad="112500"/>
          </a:effectLst>
        </p:spPr>
      </p:pic>
    </p:spTree>
    <p:extLst>
      <p:ext uri="{BB962C8B-B14F-4D97-AF65-F5344CB8AC3E}">
        <p14:creationId xmlns:p14="http://schemas.microsoft.com/office/powerpoint/2010/main" val="9846232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0">
  <p:cSld>
    <p:bg>
      <p:bgPr>
        <a:solidFill>
          <a:srgbClr val="FF05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6E1D08-1D55-430A-8CC6-DA48C50AD731}"/>
              </a:ext>
            </a:extLst>
          </p:cNvPr>
          <p:cNvSpPr/>
          <p:nvPr/>
        </p:nvSpPr>
        <p:spPr>
          <a:xfrm>
            <a:off x="0" y="857250"/>
            <a:ext cx="9144000" cy="5158720"/>
          </a:xfrm>
          <a:prstGeom prst="rect">
            <a:avLst/>
          </a:prstGeom>
          <a:solidFill>
            <a:srgbClr val="FF0000"/>
          </a:solidFill>
        </p:spPr>
        <p:txBody>
          <a:bodyPr wrap="square">
            <a:spAutoFit/>
          </a:bodyPr>
          <a:lstStyle/>
          <a:p>
            <a:pPr marL="914400" marR="0" lvl="2" indent="0" algn="l" defTabSz="457200" rtl="0" eaLnBrk="1" fontAlgn="auto" latinLnBrk="0" hangingPunct="1">
              <a:lnSpc>
                <a:spcPct val="15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 name="Rectangle 2">
            <a:extLst>
              <a:ext uri="{FF2B5EF4-FFF2-40B4-BE49-F238E27FC236}">
                <a16:creationId xmlns:a16="http://schemas.microsoft.com/office/drawing/2014/main" id="{F8DE7181-3D27-407D-BB38-E8F3C722E431}"/>
              </a:ext>
            </a:extLst>
          </p:cNvPr>
          <p:cNvSpPr/>
          <p:nvPr/>
        </p:nvSpPr>
        <p:spPr>
          <a:xfrm>
            <a:off x="335374" y="710946"/>
            <a:ext cx="8808625" cy="584775"/>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Recognize the authority of the gospel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(vs. 1-2)</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 name="Rectangle 1">
            <a:extLst>
              <a:ext uri="{FF2B5EF4-FFF2-40B4-BE49-F238E27FC236}">
                <a16:creationId xmlns:a16="http://schemas.microsoft.com/office/drawing/2014/main" id="{6CF591F9-28E1-4278-98C3-96BC37A44BC0}"/>
              </a:ext>
            </a:extLst>
          </p:cNvPr>
          <p:cNvSpPr/>
          <p:nvPr/>
        </p:nvSpPr>
        <p:spPr>
          <a:xfrm>
            <a:off x="321088" y="1496058"/>
            <a:ext cx="8822912" cy="1179554"/>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90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Do not get distracted from the goal of the gospel </a:t>
            </a:r>
            <a:br>
              <a:rPr kumimoji="0" lang="en-US" sz="3200" b="0" i="1"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Arial Unicode MS"/>
                <a:cs typeface="Times New Roman" panose="02020603050405020304" pitchFamily="18" charset="0"/>
              </a:rPr>
            </a:br>
            <a:r>
              <a:rPr kumimoji="0" lang="en-US" sz="3200" b="0" i="0"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(vs. 3-5)</a:t>
            </a:r>
            <a:endParaRPr kumimoji="0" lang="en-US" sz="3200" b="0" i="0"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Arial Unicode MS"/>
              <a:cs typeface="Arial Unicode MS"/>
            </a:endParaRPr>
          </a:p>
        </p:txBody>
      </p:sp>
      <p:pic>
        <p:nvPicPr>
          <p:cNvPr id="6" name="Picture 5" descr="A person wearing a costume&#10;&#10;Description automatically generated">
            <a:extLst>
              <a:ext uri="{FF2B5EF4-FFF2-40B4-BE49-F238E27FC236}">
                <a16:creationId xmlns:a16="http://schemas.microsoft.com/office/drawing/2014/main" id="{6C03E4E1-DF6D-504A-AC47-2633C8777A2A}"/>
              </a:ext>
            </a:extLst>
          </p:cNvPr>
          <p:cNvPicPr/>
          <p:nvPr/>
        </p:nvPicPr>
        <p:blipFill rotWithShape="1">
          <a:blip r:embed="rId3">
            <a:extLst>
              <a:ext uri="{28A0092B-C50C-407E-A947-70E740481C1C}">
                <a14:useLocalDpi xmlns:a14="http://schemas.microsoft.com/office/drawing/2010/main" val="0"/>
              </a:ext>
            </a:extLst>
          </a:blip>
          <a:srcRect l="22409" t="23096" r="19468" b="15928"/>
          <a:stretch/>
        </p:blipFill>
        <p:spPr>
          <a:xfrm>
            <a:off x="6598158" y="4181945"/>
            <a:ext cx="2664619" cy="2657476"/>
          </a:xfrm>
          <a:prstGeom prst="rect">
            <a:avLst/>
          </a:prstGeom>
          <a:ln>
            <a:noFill/>
          </a:ln>
          <a:effectLst>
            <a:softEdge rad="112500"/>
          </a:effectLst>
        </p:spPr>
      </p:pic>
    </p:spTree>
    <p:extLst>
      <p:ext uri="{BB962C8B-B14F-4D97-AF65-F5344CB8AC3E}">
        <p14:creationId xmlns:p14="http://schemas.microsoft.com/office/powerpoint/2010/main" val="4958380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CB1236-2E8C-4557-81E1-0D8AFC9DF013}"/>
              </a:ext>
            </a:extLst>
          </p:cNvPr>
          <p:cNvSpPr/>
          <p:nvPr/>
        </p:nvSpPr>
        <p:spPr>
          <a:xfrm>
            <a:off x="6313372" y="1353472"/>
            <a:ext cx="2543622" cy="3863815"/>
          </a:xfrm>
          <a:prstGeom prst="rect">
            <a:avLst/>
          </a:prstGeom>
          <a:solidFill>
            <a:schemeClr val="accent1">
              <a:lumMod val="75000"/>
            </a:schemeClr>
          </a:solidFill>
          <a:ln w="57150">
            <a:solidFill>
              <a:srgbClr val="FF0000"/>
            </a:solidFill>
          </a:ln>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The qualities of love in a healthy disciple of Christ</a:t>
            </a:r>
            <a:endParaRPr kumimoji="0" lang="en-US" sz="36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pic>
        <p:nvPicPr>
          <p:cNvPr id="4" name="Picture 3" descr="A glass with a blue background&#10;&#10;Description automatically generated">
            <a:extLst>
              <a:ext uri="{FF2B5EF4-FFF2-40B4-BE49-F238E27FC236}">
                <a16:creationId xmlns:a16="http://schemas.microsoft.com/office/drawing/2014/main" id="{22F71F8B-6267-4F65-BCDA-D1A519FE14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5198" y="1023172"/>
            <a:ext cx="2107889" cy="1519046"/>
          </a:xfrm>
          <a:prstGeom prst="rect">
            <a:avLst/>
          </a:prstGeom>
        </p:spPr>
      </p:pic>
      <p:sp>
        <p:nvSpPr>
          <p:cNvPr id="7" name="Rectangle 6">
            <a:extLst>
              <a:ext uri="{FF2B5EF4-FFF2-40B4-BE49-F238E27FC236}">
                <a16:creationId xmlns:a16="http://schemas.microsoft.com/office/drawing/2014/main" id="{35BCCBD4-62A5-40B0-B8A0-3DBD791EA5A7}"/>
              </a:ext>
            </a:extLst>
          </p:cNvPr>
          <p:cNvSpPr/>
          <p:nvPr/>
        </p:nvSpPr>
        <p:spPr>
          <a:xfrm>
            <a:off x="200025" y="1357642"/>
            <a:ext cx="3378994"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Clean heart</a:t>
            </a:r>
            <a:endParaRPr kumimoji="0" lang="en-US" sz="3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8" name="Rectangle 7">
            <a:extLst>
              <a:ext uri="{FF2B5EF4-FFF2-40B4-BE49-F238E27FC236}">
                <a16:creationId xmlns:a16="http://schemas.microsoft.com/office/drawing/2014/main" id="{BD9A355A-CDD9-4E63-846E-FBE95F6FBC54}"/>
              </a:ext>
            </a:extLst>
          </p:cNvPr>
          <p:cNvSpPr/>
          <p:nvPr/>
        </p:nvSpPr>
        <p:spPr>
          <a:xfrm>
            <a:off x="200025" y="2936082"/>
            <a:ext cx="3378994"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Good conscience</a:t>
            </a:r>
            <a:endParaRPr kumimoji="0" lang="en-US" sz="3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pic>
        <p:nvPicPr>
          <p:cNvPr id="6" name="Picture 5" descr="A picture containing compass, clock, sitting, laying&#10;&#10;Description automatically generated">
            <a:extLst>
              <a:ext uri="{FF2B5EF4-FFF2-40B4-BE49-F238E27FC236}">
                <a16:creationId xmlns:a16="http://schemas.microsoft.com/office/drawing/2014/main" id="{A50A59B3-6AAF-4A7E-8B0C-1AFC46AC3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5197" y="2642525"/>
            <a:ext cx="2257304" cy="1430076"/>
          </a:xfrm>
          <a:prstGeom prst="rect">
            <a:avLst/>
          </a:prstGeom>
        </p:spPr>
      </p:pic>
      <p:sp>
        <p:nvSpPr>
          <p:cNvPr id="12" name="Rectangle 11">
            <a:extLst>
              <a:ext uri="{FF2B5EF4-FFF2-40B4-BE49-F238E27FC236}">
                <a16:creationId xmlns:a16="http://schemas.microsoft.com/office/drawing/2014/main" id="{BC1ED382-4727-42C8-803B-98107AB02FFE}"/>
              </a:ext>
            </a:extLst>
          </p:cNvPr>
          <p:cNvSpPr/>
          <p:nvPr/>
        </p:nvSpPr>
        <p:spPr>
          <a:xfrm>
            <a:off x="200025" y="4664869"/>
            <a:ext cx="3378994"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Sincere faith</a:t>
            </a:r>
            <a:endParaRPr kumimoji="0" lang="en-US" sz="3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pic>
        <p:nvPicPr>
          <p:cNvPr id="4104" name="Picture 8" descr="Remove Your Mask | Unplugged Youth &amp; Young Adults">
            <a:extLst>
              <a:ext uri="{FF2B5EF4-FFF2-40B4-BE49-F238E27FC236}">
                <a16:creationId xmlns:a16="http://schemas.microsoft.com/office/drawing/2014/main" id="{358A4247-C918-4088-A4B6-84D2859568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2743" y="4166762"/>
            <a:ext cx="2483093" cy="1653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60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4104"/>
                                        </p:tgtEl>
                                        <p:attrNameLst>
                                          <p:attrName>style.visibility</p:attrName>
                                        </p:attrNameLst>
                                      </p:cBhvr>
                                      <p:to>
                                        <p:strVal val="visible"/>
                                      </p:to>
                                    </p:set>
                                    <p:animEffect transition="in" filter="fade">
                                      <p:cBhvr>
                                        <p:cTn id="26"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2784DE-CE20-46D1-95CB-5A1462E50938}"/>
              </a:ext>
            </a:extLst>
          </p:cNvPr>
          <p:cNvSpPr/>
          <p:nvPr/>
        </p:nvSpPr>
        <p:spPr>
          <a:xfrm>
            <a:off x="0" y="857251"/>
            <a:ext cx="9144000" cy="51935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1143FF0-F115-4879-ACC9-D73E3396FF00}"/>
              </a:ext>
            </a:extLst>
          </p:cNvPr>
          <p:cNvSpPr/>
          <p:nvPr/>
        </p:nvSpPr>
        <p:spPr>
          <a:xfrm>
            <a:off x="0" y="1"/>
            <a:ext cx="9144000" cy="6840591"/>
          </a:xfrm>
          <a:prstGeom prst="rect">
            <a:avLst/>
          </a:prstGeom>
        </p:spPr>
        <p:txBody>
          <a:bodyPr wrap="square">
            <a:spAutoFit/>
          </a:bodyPr>
          <a:lstStyle/>
          <a:p>
            <a:pPr marL="34290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 72 Names of God</a:t>
            </a:r>
          </a:p>
          <a:p>
            <a:pPr marL="34290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Kabbalah.com</a:t>
            </a:r>
          </a:p>
          <a:p>
            <a:pPr marL="342900" marR="0" lvl="0" indent="0" algn="l"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 72 Names are 72 three-letter combinations of Hebrew letters, each combination channeling its unique energy from the Upper Worlds into our world through the letters themselves. We can connect with these letters simply by passing our eyes over them with the conscious intent of connecting to their energy.</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0" algn="l"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the Kabbalah Centre, we teach that any person can use these Names as a spiritual tool to connect with the spark of Divine Essence within and to make transformations at the seed level—the level of consciousness. </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791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show="0">
  <p:cSld>
    <p:bg>
      <p:bgPr>
        <a:solidFill>
          <a:srgbClr val="FF05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DE7181-3D27-407D-BB38-E8F3C722E431}"/>
              </a:ext>
            </a:extLst>
          </p:cNvPr>
          <p:cNvSpPr/>
          <p:nvPr/>
        </p:nvSpPr>
        <p:spPr>
          <a:xfrm>
            <a:off x="250030" y="1068223"/>
            <a:ext cx="8784242" cy="584775"/>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Recognize the authority of the gospel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(vs. 1-2)</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 name="Rectangle 1">
            <a:extLst>
              <a:ext uri="{FF2B5EF4-FFF2-40B4-BE49-F238E27FC236}">
                <a16:creationId xmlns:a16="http://schemas.microsoft.com/office/drawing/2014/main" id="{6CF591F9-28E1-4278-98C3-96BC37A44BC0}"/>
              </a:ext>
            </a:extLst>
          </p:cNvPr>
          <p:cNvSpPr/>
          <p:nvPr/>
        </p:nvSpPr>
        <p:spPr>
          <a:xfrm>
            <a:off x="235744" y="1902103"/>
            <a:ext cx="8798528" cy="1179554"/>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90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Do not get distracted from the goal of the gospel </a:t>
            </a:r>
            <a:br>
              <a:rPr kumimoji="0" lang="en-US" sz="3200" b="0" i="1"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Arial Unicode MS"/>
                <a:cs typeface="Times New Roman" panose="02020603050405020304" pitchFamily="18" charset="0"/>
              </a:rPr>
            </a:br>
            <a:r>
              <a:rPr kumimoji="0" lang="en-US" sz="3200" b="0" i="0"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(vs. 3-5)</a:t>
            </a:r>
            <a:endParaRPr kumimoji="0" lang="en-US" sz="3200" b="0" i="0"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Arial Unicode MS"/>
              <a:cs typeface="Arial Unicode MS"/>
            </a:endParaRPr>
          </a:p>
        </p:txBody>
      </p:sp>
      <p:sp>
        <p:nvSpPr>
          <p:cNvPr id="6" name="Rectangle 5">
            <a:extLst>
              <a:ext uri="{FF2B5EF4-FFF2-40B4-BE49-F238E27FC236}">
                <a16:creationId xmlns:a16="http://schemas.microsoft.com/office/drawing/2014/main" id="{1F3DD4E7-3A45-4E0D-93A5-7396DE44DAE6}"/>
              </a:ext>
            </a:extLst>
          </p:cNvPr>
          <p:cNvSpPr/>
          <p:nvPr/>
        </p:nvSpPr>
        <p:spPr>
          <a:xfrm>
            <a:off x="235744" y="3352051"/>
            <a:ext cx="8798528" cy="613245"/>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900"/>
              </a:spcBef>
              <a:spcAft>
                <a:spcPts val="0"/>
              </a:spcAft>
              <a:buClrTx/>
              <a:buSzTx/>
              <a:buFontTx/>
              <a:buNone/>
              <a:tabLst/>
              <a:defRPr/>
            </a:pPr>
            <a:r>
              <a:rPr kumimoji="0" lang="en-US" sz="3200" b="0" i="1"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Retain the Law in the gospel </a:t>
            </a:r>
            <a:r>
              <a:rPr kumimoji="0" lang="en-US" sz="32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(vs. 6-11)</a:t>
            </a:r>
            <a:endParaRPr kumimoji="0" lang="en-US" sz="32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pic>
        <p:nvPicPr>
          <p:cNvPr id="7" name="Picture 6" descr="A person wearing a costume&#10;&#10;Description automatically generated">
            <a:extLst>
              <a:ext uri="{FF2B5EF4-FFF2-40B4-BE49-F238E27FC236}">
                <a16:creationId xmlns:a16="http://schemas.microsoft.com/office/drawing/2014/main" id="{49994F83-04BB-D246-935D-B7520C9ECD61}"/>
              </a:ext>
            </a:extLst>
          </p:cNvPr>
          <p:cNvPicPr/>
          <p:nvPr/>
        </p:nvPicPr>
        <p:blipFill rotWithShape="1">
          <a:blip r:embed="rId3">
            <a:extLst>
              <a:ext uri="{28A0092B-C50C-407E-A947-70E740481C1C}">
                <a14:useLocalDpi xmlns:a14="http://schemas.microsoft.com/office/drawing/2010/main" val="0"/>
              </a:ext>
            </a:extLst>
          </a:blip>
          <a:srcRect l="22409" t="23096" r="19468" b="15928"/>
          <a:stretch/>
        </p:blipFill>
        <p:spPr>
          <a:xfrm>
            <a:off x="6598158" y="4181945"/>
            <a:ext cx="2664619" cy="2657476"/>
          </a:xfrm>
          <a:prstGeom prst="rect">
            <a:avLst/>
          </a:prstGeom>
          <a:ln>
            <a:noFill/>
          </a:ln>
          <a:effectLst>
            <a:softEdge rad="112500"/>
          </a:effectLst>
        </p:spPr>
      </p:pic>
    </p:spTree>
    <p:extLst>
      <p:ext uri="{BB962C8B-B14F-4D97-AF65-F5344CB8AC3E}">
        <p14:creationId xmlns:p14="http://schemas.microsoft.com/office/powerpoint/2010/main" val="18358426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076" name="Picture 4" descr="Christianity - dummies">
            <a:extLst>
              <a:ext uri="{FF2B5EF4-FFF2-40B4-BE49-F238E27FC236}">
                <a16:creationId xmlns:a16="http://schemas.microsoft.com/office/drawing/2014/main" id="{54B4FFF0-2845-424B-BC23-4B41C8F884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000"/>
          <a:stretch/>
        </p:blipFill>
        <p:spPr bwMode="auto">
          <a:xfrm>
            <a:off x="4423954" y="2931954"/>
            <a:ext cx="4565169" cy="39260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FFF74D7-033B-4495-8E92-B557EB855144}"/>
              </a:ext>
            </a:extLst>
          </p:cNvPr>
          <p:cNvSpPr/>
          <p:nvPr/>
        </p:nvSpPr>
        <p:spPr>
          <a:xfrm>
            <a:off x="0" y="420219"/>
            <a:ext cx="8989123" cy="2677656"/>
          </a:xfrm>
          <a:prstGeom prst="rect">
            <a:avLst/>
          </a:prstGeom>
        </p:spPr>
        <p:txBody>
          <a:bodyPr wrap="square">
            <a:spAutoFit/>
          </a:bodyPr>
          <a:lstStyle/>
          <a:p>
            <a:pPr marL="228600" marR="0" lvl="0" indent="-22860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God’s Law</a:t>
            </a:r>
          </a:p>
          <a:p>
            <a:pPr marL="228600" marR="0" lvl="0" indent="-22860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God’s standard of holiness and righteous living (Rom 7:12)</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It requires internal and external adherence (Matt 5:17-30) </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It reveals how sinful we are (Rom 3:20)</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It leads us to Christ for forgiveness (Galatians 3:23-27)</a:t>
            </a:r>
          </a:p>
        </p:txBody>
      </p:sp>
    </p:spTree>
    <p:extLst>
      <p:ext uri="{BB962C8B-B14F-4D97-AF65-F5344CB8AC3E}">
        <p14:creationId xmlns:p14="http://schemas.microsoft.com/office/powerpoint/2010/main" val="310060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240690" y="1152767"/>
            <a:ext cx="2845409" cy="2325893"/>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Churches guard the gospel</a:t>
            </a:r>
            <a:endParaRPr kumimoji="0" lang="en-US" sz="11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6" name="Rectangle 5">
            <a:extLst>
              <a:ext uri="{FF2B5EF4-FFF2-40B4-BE49-F238E27FC236}">
                <a16:creationId xmlns:a16="http://schemas.microsoft.com/office/drawing/2014/main" id="{88CD8F20-5897-4437-B467-115232566B4E}"/>
              </a:ext>
            </a:extLst>
          </p:cNvPr>
          <p:cNvSpPr/>
          <p:nvPr/>
        </p:nvSpPr>
        <p:spPr>
          <a:xfrm>
            <a:off x="6157413" y="4949997"/>
            <a:ext cx="2986587" cy="548099"/>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Timothy 1:12-20</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8" name="Rectangle 7">
            <a:extLst>
              <a:ext uri="{FF2B5EF4-FFF2-40B4-BE49-F238E27FC236}">
                <a16:creationId xmlns:a16="http://schemas.microsoft.com/office/drawing/2014/main" id="{68715BA3-1169-F840-89C9-B324CCA0A0F5}"/>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Thousands of files in 49 languages for free at BibleStudyDownloads.org</a:t>
            </a:r>
          </a:p>
        </p:txBody>
      </p:sp>
    </p:spTree>
    <p:extLst>
      <p:ext uri="{BB962C8B-B14F-4D97-AF65-F5344CB8AC3E}">
        <p14:creationId xmlns:p14="http://schemas.microsoft.com/office/powerpoint/2010/main" val="166267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l="14686" t="11977" r="7767" b="20682"/>
          <a:stretch/>
        </p:blipFill>
        <p:spPr bwMode="auto">
          <a:xfrm>
            <a:off x="0" y="0"/>
            <a:ext cx="5080000" cy="6335106"/>
          </a:xfrm>
          <a:prstGeom prst="rect">
            <a:avLst/>
          </a:prstGeom>
          <a:noFill/>
          <a:ln>
            <a:noFill/>
          </a:ln>
        </p:spPr>
      </p:pic>
      <p:sp>
        <p:nvSpPr>
          <p:cNvPr id="6"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p:txBody>
      </p:sp>
      <p:sp>
        <p:nvSpPr>
          <p:cNvPr id="8" name="Title 1"/>
          <p:cNvSpPr txBox="1">
            <a:spLocks/>
          </p:cNvSpPr>
          <p:nvPr/>
        </p:nvSpPr>
        <p:spPr bwMode="auto">
          <a:xfrm>
            <a:off x="5080000" y="2060848"/>
            <a:ext cx="3864546" cy="1871662"/>
          </a:xfrm>
          <a:prstGeom prst="rect">
            <a:avLst/>
          </a:prstGeom>
          <a:solidFill>
            <a:schemeClr val="bg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marR="0" lvl="0" indent="0" algn="r" defTabSz="914400" rtl="0" eaLnBrk="1" fontAlgn="base" latinLnBrk="0" hangingPunct="1">
              <a:lnSpc>
                <a:spcPct val="90000"/>
              </a:lnSpc>
              <a:spcBef>
                <a:spcPct val="0"/>
              </a:spcBef>
              <a:spcAft>
                <a:spcPct val="0"/>
              </a:spcAft>
              <a:buClrTx/>
              <a:buSzTx/>
              <a:buFontTx/>
              <a:buNone/>
              <a:tabLst/>
              <a:defRPr/>
            </a:pPr>
            <a:r>
              <a:rPr kumimoji="0" lang="zh-SG" altLang="en-US" sz="3600" b="1" i="0" u="none" strike="noStrike" kern="1200" cap="none" spc="0" normalizeH="0" baseline="0" noProof="0" dirty="0">
                <a:ln>
                  <a:noFill/>
                </a:ln>
                <a:solidFill>
                  <a:srgbClr val="070000"/>
                </a:solidFill>
                <a:effectLst/>
                <a:uLnTx/>
                <a:uFillTx/>
                <a:latin typeface="Microsoft YaHei UI" panose="020B0503020204020204" pitchFamily="34" charset="-122"/>
                <a:ea typeface="Microsoft YaHei UI" panose="020B0503020204020204" pitchFamily="34" charset="-122"/>
                <a:cs typeface="Arial"/>
              </a:rPr>
              <a:t>提摩太前书</a:t>
            </a:r>
          </a:p>
        </p:txBody>
      </p:sp>
      <p:sp>
        <p:nvSpPr>
          <p:cNvPr id="9" name="Text Box 6"/>
          <p:cNvSpPr txBox="1">
            <a:spLocks noChangeArrowheads="1"/>
          </p:cNvSpPr>
          <p:nvPr/>
        </p:nvSpPr>
        <p:spPr bwMode="auto">
          <a:xfrm>
            <a:off x="5060767" y="4030304"/>
            <a:ext cx="433388" cy="2304802"/>
          </a:xfrm>
          <a:prstGeom prst="rect">
            <a:avLst/>
          </a:prstGeom>
          <a:solidFill>
            <a:srgbClr val="FFFFFF"/>
          </a:solidFill>
          <a:ln>
            <a:noFill/>
          </a:ln>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5</a:t>
            </a:r>
            <a:b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b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6</a:t>
            </a:r>
          </a:p>
        </p:txBody>
      </p:sp>
      <p:sp>
        <p:nvSpPr>
          <p:cNvPr id="7" name="Text Box 6"/>
          <p:cNvSpPr txBox="1">
            <a:spLocks noChangeArrowheads="1"/>
          </p:cNvSpPr>
          <p:nvPr/>
        </p:nvSpPr>
        <p:spPr bwMode="auto">
          <a:xfrm>
            <a:off x="5384800" y="4030304"/>
            <a:ext cx="3759200" cy="2304802"/>
          </a:xfrm>
          <a:prstGeom prst="rect">
            <a:avLst/>
          </a:prstGeom>
          <a:solidFill>
            <a:srgbClr val="FFFFFF"/>
          </a:solidFill>
          <a:ln>
            <a:noFill/>
          </a:ln>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关于假教导的教诲</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关于圣洁妇人的教诲</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基督教长老该有的美德</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圣洁生活的教诲</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关于圣洁妇人的教诲</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世俗生活的果效</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227642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028" name="Picture 4" descr="Woman Customer Reading Label On Stock Footage Video (100 ...">
            <a:extLst>
              <a:ext uri="{FF2B5EF4-FFF2-40B4-BE49-F238E27FC236}">
                <a16:creationId xmlns:a16="http://schemas.microsoft.com/office/drawing/2014/main" id="{80F1DC42-4D6F-4268-8CBE-02E5D43D29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93" r="19107"/>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579D384-9585-455C-8E25-D4B0AE862DDC}"/>
              </a:ext>
            </a:extLst>
          </p:cNvPr>
          <p:cNvSpPr/>
          <p:nvPr/>
        </p:nvSpPr>
        <p:spPr>
          <a:xfrm>
            <a:off x="27378" y="510334"/>
            <a:ext cx="4983993" cy="3319627"/>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They protect the message</a:t>
            </a:r>
          </a:p>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Timothy 1:1-11</a:t>
            </a:r>
          </a:p>
          <a:p>
            <a:pPr marL="0" marR="0" lvl="0" indent="0" algn="ctr" defTabSz="457200" rtl="0" eaLnBrk="1" fontAlgn="auto" latinLnBrk="0" hangingPunct="1">
              <a:lnSpc>
                <a:spcPct val="115000"/>
              </a:lnSpc>
              <a:spcBef>
                <a:spcPts val="90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a:p>
            <a:pPr marL="457200" marR="0" lvl="0" indent="-457200" algn="l" defTabSz="457200" rtl="0"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Recognize authority</a:t>
            </a:r>
          </a:p>
          <a:p>
            <a:pPr marL="457200" marR="0" lvl="0" indent="-457200" algn="l" defTabSz="457200" rtl="0"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Don’t get distracted from goal</a:t>
            </a:r>
          </a:p>
          <a:p>
            <a:pPr marL="457200" marR="0" lvl="0" indent="-457200" algn="l" defTabSz="457200" rtl="0" eaLnBrk="1" fontAlgn="auto" latinLnBrk="0" hangingPunct="1">
              <a:lnSpc>
                <a:spcPct val="115000"/>
              </a:lnSpc>
              <a:spcBef>
                <a:spcPts val="9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Retain the Law</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36372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054"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I Think This Is the Best Sponge for Washing Dishes : Food Network ...">
            <a:extLst>
              <a:ext uri="{FF2B5EF4-FFF2-40B4-BE49-F238E27FC236}">
                <a16:creationId xmlns:a16="http://schemas.microsoft.com/office/drawing/2014/main" id="{E6F730C1-5361-4F89-8DD5-E789160CEB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091" b="9393"/>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72">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rgbClr val="000000">
                  <a:alpha val="30000"/>
                </a:srgbClr>
              </a:gs>
              <a:gs pos="33000">
                <a:srgbClr val="000000">
                  <a:alpha val="20000"/>
                </a:srgbClr>
              </a:gs>
              <a:gs pos="0">
                <a:srgbClr val="000000">
                  <a:alpha val="0"/>
                </a:srgbClr>
              </a:gs>
              <a:gs pos="100000">
                <a:srgbClr val="000000">
                  <a:alpha val="3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69A665A-02BD-4753-8098-7EBB75F9A5C9}"/>
              </a:ext>
            </a:extLst>
          </p:cNvPr>
          <p:cNvSpPr/>
          <p:nvPr/>
        </p:nvSpPr>
        <p:spPr>
          <a:xfrm>
            <a:off x="0" y="390525"/>
            <a:ext cx="3495675" cy="1543331"/>
          </a:xfrm>
          <a:prstGeom prst="rect">
            <a:avLst/>
          </a:prstGeom>
          <a:solidFill>
            <a:schemeClr val="bg1"/>
          </a:solidFill>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
                  <a:solidFill>
                    <a:srgbClr val="000000"/>
                  </a:solidFill>
                </a:uFill>
                <a:latin typeface="Times New Roman" panose="02020603050405020304" pitchFamily="18" charset="0"/>
                <a:ea typeface="ＭＳ Ｐゴシック" charset="0"/>
                <a:cs typeface="Times New Roman" panose="02020603050405020304" pitchFamily="18" charset="0"/>
              </a:rPr>
              <a:t>They live the message</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800" b="1" i="0" u="none" strike="noStrike" kern="1200" cap="none" spc="0" normalizeH="0" baseline="0" noProof="0" dirty="0">
              <a:ln>
                <a:noFill/>
              </a:ln>
              <a:solidFill>
                <a:srgbClr val="FFFFFF"/>
              </a:solidFill>
              <a:effectLst/>
              <a:uLnTx/>
              <a:uFill>
                <a:solidFill>
                  <a:srgbClr val="000000"/>
                </a:solidFill>
              </a:uFill>
              <a:latin typeface="Times New Roman" panose="02020603050405020304" pitchFamily="18" charset="0"/>
              <a:ea typeface="ＭＳ Ｐゴシック"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a:ln>
                  <a:noFill/>
                </a:ln>
                <a:solidFill>
                  <a:srgbClr val="FFFFFF"/>
                </a:solidFill>
                <a:effectLst/>
                <a:uLnTx/>
                <a:uFill>
                  <a:solidFill>
                    <a:srgbClr val="000000"/>
                  </a:solidFill>
                </a:uFill>
                <a:latin typeface="Times New Roman" panose="02020603050405020304" pitchFamily="18" charset="0"/>
                <a:ea typeface="ＭＳ Ｐゴシック" charset="0"/>
                <a:cs typeface="Times New Roman" panose="02020603050405020304" pitchFamily="18" charset="0"/>
              </a:rPr>
              <a:t>1 Timothy 1:12-20</a:t>
            </a:r>
          </a:p>
        </p:txBody>
      </p:sp>
    </p:spTree>
    <p:extLst>
      <p:ext uri="{BB962C8B-B14F-4D97-AF65-F5344CB8AC3E}">
        <p14:creationId xmlns:p14="http://schemas.microsoft.com/office/powerpoint/2010/main" val="22518334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074" name="Picture 2" descr="Out of Darkness Comes Light - The Pappas Post">
            <a:extLst>
              <a:ext uri="{FF2B5EF4-FFF2-40B4-BE49-F238E27FC236}">
                <a16:creationId xmlns:a16="http://schemas.microsoft.com/office/drawing/2014/main" id="{AA4770D1-51BB-48E7-92CA-A8FD9F0A6F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2" r="6720" b="2"/>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D65F108-35F5-40A7-9B9D-354B7CEC1427}"/>
              </a:ext>
            </a:extLst>
          </p:cNvPr>
          <p:cNvSpPr/>
          <p:nvPr/>
        </p:nvSpPr>
        <p:spPr>
          <a:xfrm>
            <a:off x="1114424" y="721719"/>
            <a:ext cx="6915150" cy="5480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Apply the gospel to your own life </a:t>
            </a: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(1:12-17)</a:t>
            </a:r>
          </a:p>
        </p:txBody>
      </p:sp>
      <p:sp>
        <p:nvSpPr>
          <p:cNvPr id="3" name="Rectangle 2">
            <a:extLst>
              <a:ext uri="{FF2B5EF4-FFF2-40B4-BE49-F238E27FC236}">
                <a16:creationId xmlns:a16="http://schemas.microsoft.com/office/drawing/2014/main" id="{60F9631E-D507-4AD4-811D-A67FF0AD8E8C}"/>
              </a:ext>
            </a:extLst>
          </p:cNvPr>
          <p:cNvSpPr/>
          <p:nvPr/>
        </p:nvSpPr>
        <p:spPr>
          <a:xfrm>
            <a:off x="1162091" y="1669804"/>
            <a:ext cx="5342232" cy="548099"/>
          </a:xfrm>
          <a:prstGeom prst="rect">
            <a:avLst/>
          </a:prstGeom>
          <a:solidFill>
            <a:schemeClr val="tx1"/>
          </a:solidFill>
        </p:spPr>
        <p:txBody>
          <a:bodyPr wrap="non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Credit God for life change (v. 12)</a:t>
            </a:r>
          </a:p>
        </p:txBody>
      </p:sp>
      <p:sp>
        <p:nvSpPr>
          <p:cNvPr id="4" name="Rectangle 3">
            <a:extLst>
              <a:ext uri="{FF2B5EF4-FFF2-40B4-BE49-F238E27FC236}">
                <a16:creationId xmlns:a16="http://schemas.microsoft.com/office/drawing/2014/main" id="{BBD0ABD1-0117-45CA-B6F2-8B940E93CB23}"/>
              </a:ext>
            </a:extLst>
          </p:cNvPr>
          <p:cNvSpPr/>
          <p:nvPr/>
        </p:nvSpPr>
        <p:spPr>
          <a:xfrm>
            <a:off x="1162091" y="2343839"/>
            <a:ext cx="5613715"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Recall pre-conversion state (v. 13)</a:t>
            </a:r>
          </a:p>
        </p:txBody>
      </p:sp>
    </p:spTree>
    <p:extLst>
      <p:ext uri="{BB962C8B-B14F-4D97-AF65-F5344CB8AC3E}">
        <p14:creationId xmlns:p14="http://schemas.microsoft.com/office/powerpoint/2010/main" val="429085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A5EA58-47B5-4041-B83A-FF634F70D564}"/>
              </a:ext>
            </a:extLst>
          </p:cNvPr>
          <p:cNvSpPr/>
          <p:nvPr/>
        </p:nvSpPr>
        <p:spPr>
          <a:xfrm>
            <a:off x="366712" y="672316"/>
            <a:ext cx="8410575" cy="483209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Acts 22:3-5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3 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“I am a Jew, born in Tarsus in Cilicia, but brought up in this city, educated at the feet of Gamaliel according to the strict manner of the law of our fathers, being zealous for God as all of you are this day. </a:t>
            </a:r>
            <a:r>
              <a:rPr kumimoji="0" lang="en-US" sz="2800" b="1" i="0"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4 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I persecuted this Way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to the death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 binding and delivering to prison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both men and women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 </a:t>
            </a:r>
            <a:r>
              <a:rPr kumimoji="0" lang="en-US" sz="2800" b="1" i="0"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5 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as the high priest and the whole council of elders can bear me witness. From them I received letters to the brothers, and I journeyed toward Damascus to take those also who were there and bring them in bonds to Jerusalem to be punished.</a:t>
            </a:r>
          </a:p>
        </p:txBody>
      </p:sp>
    </p:spTree>
    <p:extLst>
      <p:ext uri="{BB962C8B-B14F-4D97-AF65-F5344CB8AC3E}">
        <p14:creationId xmlns:p14="http://schemas.microsoft.com/office/powerpoint/2010/main" val="65527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A5EA58-47B5-4041-B83A-FF634F70D564}"/>
              </a:ext>
            </a:extLst>
          </p:cNvPr>
          <p:cNvSpPr/>
          <p:nvPr/>
        </p:nvSpPr>
        <p:spPr>
          <a:xfrm>
            <a:off x="366712" y="672316"/>
            <a:ext cx="8410575" cy="397031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Acts 26:9-11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9 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“I myself was convinced that I ought to do many things in opposing the name of Jesus of Nazareth. </a:t>
            </a:r>
            <a:r>
              <a:rPr kumimoji="0" lang="en-US" sz="2800" b="1" i="0"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10 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And I did so in Jerusalem. I not only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locked up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 many of the saints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in prison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 after receiving authority from the chief priests, but when they were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put to death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I cast my vote against them. </a:t>
            </a:r>
            <a:r>
              <a:rPr kumimoji="0" lang="en-US" sz="2800" b="1" i="0"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11 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And I punished them often in all the synagogues and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tried to make them blaspheme</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 and in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raging fury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against them I persecuted them even to foreign cities.</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390681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A5EA58-47B5-4041-B83A-FF634F70D564}"/>
              </a:ext>
            </a:extLst>
          </p:cNvPr>
          <p:cNvSpPr/>
          <p:nvPr/>
        </p:nvSpPr>
        <p:spPr>
          <a:xfrm>
            <a:off x="366712" y="672316"/>
            <a:ext cx="8410575" cy="483209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Insolent opponent - hubris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“The corresponding abstract noun is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hubris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 which Aristotle defines: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Hubris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 means to hurt and to grieve people, in such a way that shame comes to the man who is hurt and grieved, and not that the person who inflicts the hurt and injury may gain anything else in addition to what he already possesses, but simply that he may find delight in his own cruelty and in the suffering of the other person.’”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William Barclay</a:t>
            </a:r>
          </a:p>
        </p:txBody>
      </p:sp>
    </p:spTree>
    <p:extLst>
      <p:ext uri="{BB962C8B-B14F-4D97-AF65-F5344CB8AC3E}">
        <p14:creationId xmlns:p14="http://schemas.microsoft.com/office/powerpoint/2010/main" val="360682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From athletic champ to POW camp: Louis Zamperini's story of ...">
            <a:extLst>
              <a:ext uri="{FF2B5EF4-FFF2-40B4-BE49-F238E27FC236}">
                <a16:creationId xmlns:a16="http://schemas.microsoft.com/office/drawing/2014/main" id="{C4810EAF-B138-47B5-AB4B-79488F7B1B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134" y="1228725"/>
            <a:ext cx="7321731" cy="4343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9016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074" name="Picture 2" descr="Out of Darkness Comes Light - The Pappas Post">
            <a:extLst>
              <a:ext uri="{FF2B5EF4-FFF2-40B4-BE49-F238E27FC236}">
                <a16:creationId xmlns:a16="http://schemas.microsoft.com/office/drawing/2014/main" id="{AA4770D1-51BB-48E7-92CA-A8FD9F0A6F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2" r="6720" b="2"/>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D65F108-35F5-40A7-9B9D-354B7CEC1427}"/>
              </a:ext>
            </a:extLst>
          </p:cNvPr>
          <p:cNvSpPr/>
          <p:nvPr/>
        </p:nvSpPr>
        <p:spPr>
          <a:xfrm>
            <a:off x="1114424" y="721719"/>
            <a:ext cx="6915150" cy="5480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Apply the gospel to your own life </a:t>
            </a: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(1:12-17)</a:t>
            </a:r>
          </a:p>
        </p:txBody>
      </p:sp>
      <p:sp>
        <p:nvSpPr>
          <p:cNvPr id="3" name="Rectangle 2">
            <a:extLst>
              <a:ext uri="{FF2B5EF4-FFF2-40B4-BE49-F238E27FC236}">
                <a16:creationId xmlns:a16="http://schemas.microsoft.com/office/drawing/2014/main" id="{60F9631E-D507-4AD4-811D-A67FF0AD8E8C}"/>
              </a:ext>
            </a:extLst>
          </p:cNvPr>
          <p:cNvSpPr/>
          <p:nvPr/>
        </p:nvSpPr>
        <p:spPr>
          <a:xfrm>
            <a:off x="1162091" y="1669804"/>
            <a:ext cx="5342232" cy="548099"/>
          </a:xfrm>
          <a:prstGeom prst="rect">
            <a:avLst/>
          </a:prstGeom>
          <a:solidFill>
            <a:schemeClr val="tx1"/>
          </a:solidFill>
        </p:spPr>
        <p:txBody>
          <a:bodyPr wrap="non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Credit God for life change (v. 12)</a:t>
            </a:r>
          </a:p>
        </p:txBody>
      </p:sp>
      <p:sp>
        <p:nvSpPr>
          <p:cNvPr id="4" name="Rectangle 3">
            <a:extLst>
              <a:ext uri="{FF2B5EF4-FFF2-40B4-BE49-F238E27FC236}">
                <a16:creationId xmlns:a16="http://schemas.microsoft.com/office/drawing/2014/main" id="{BBD0ABD1-0117-45CA-B6F2-8B940E93CB23}"/>
              </a:ext>
            </a:extLst>
          </p:cNvPr>
          <p:cNvSpPr/>
          <p:nvPr/>
        </p:nvSpPr>
        <p:spPr>
          <a:xfrm>
            <a:off x="1162091" y="2343839"/>
            <a:ext cx="5613715"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Recall pre-conversion state (v. 13)</a:t>
            </a:r>
          </a:p>
        </p:txBody>
      </p:sp>
      <p:sp>
        <p:nvSpPr>
          <p:cNvPr id="5" name="Rectangle 4">
            <a:extLst>
              <a:ext uri="{FF2B5EF4-FFF2-40B4-BE49-F238E27FC236}">
                <a16:creationId xmlns:a16="http://schemas.microsoft.com/office/drawing/2014/main" id="{461849D0-FA8D-4F74-B0F9-8050045D432F}"/>
              </a:ext>
            </a:extLst>
          </p:cNvPr>
          <p:cNvSpPr/>
          <p:nvPr/>
        </p:nvSpPr>
        <p:spPr>
          <a:xfrm>
            <a:off x="1162091" y="3036294"/>
            <a:ext cx="602928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Explain how God changed you (v. 14)</a:t>
            </a:r>
          </a:p>
        </p:txBody>
      </p:sp>
    </p:spTree>
    <p:extLst>
      <p:ext uri="{BB962C8B-B14F-4D97-AF65-F5344CB8AC3E}">
        <p14:creationId xmlns:p14="http://schemas.microsoft.com/office/powerpoint/2010/main" val="410961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A5EA58-47B5-4041-B83A-FF634F70D564}"/>
              </a:ext>
            </a:extLst>
          </p:cNvPr>
          <p:cNvSpPr/>
          <p:nvPr/>
        </p:nvSpPr>
        <p:spPr>
          <a:xfrm>
            <a:off x="366711" y="681841"/>
            <a:ext cx="8193628" cy="224676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Philippians 1:29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“For it has been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granted to you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 that for the sake of Christ you should not only believe in him but also suffer for his sake”</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4" name="Rectangle 3">
            <a:extLst>
              <a:ext uri="{FF2B5EF4-FFF2-40B4-BE49-F238E27FC236}">
                <a16:creationId xmlns:a16="http://schemas.microsoft.com/office/drawing/2014/main" id="{B4F05AA5-2386-4011-87BF-1F233F69EFD6}"/>
              </a:ext>
            </a:extLst>
          </p:cNvPr>
          <p:cNvSpPr/>
          <p:nvPr/>
        </p:nvSpPr>
        <p:spPr>
          <a:xfrm>
            <a:off x="366711" y="3242786"/>
            <a:ext cx="8329613" cy="224676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Romans 2:4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“Or do you presume on the riches of his kindness and forbearance and patience, not knowing that God's kindness is meant to lead you to repentance?”</a:t>
            </a:r>
          </a:p>
        </p:txBody>
      </p:sp>
    </p:spTree>
    <p:extLst>
      <p:ext uri="{BB962C8B-B14F-4D97-AF65-F5344CB8AC3E}">
        <p14:creationId xmlns:p14="http://schemas.microsoft.com/office/powerpoint/2010/main" val="310446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074" name="Picture 2" descr="Out of Darkness Comes Light - The Pappas Post">
            <a:extLst>
              <a:ext uri="{FF2B5EF4-FFF2-40B4-BE49-F238E27FC236}">
                <a16:creationId xmlns:a16="http://schemas.microsoft.com/office/drawing/2014/main" id="{AA4770D1-51BB-48E7-92CA-A8FD9F0A6F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2" r="6720" b="2"/>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D65F108-35F5-40A7-9B9D-354B7CEC1427}"/>
              </a:ext>
            </a:extLst>
          </p:cNvPr>
          <p:cNvSpPr/>
          <p:nvPr/>
        </p:nvSpPr>
        <p:spPr>
          <a:xfrm>
            <a:off x="1114424" y="721719"/>
            <a:ext cx="6915150" cy="5480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Apply the gospel to your own life </a:t>
            </a: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(1:12-17)</a:t>
            </a:r>
          </a:p>
        </p:txBody>
      </p:sp>
      <p:sp>
        <p:nvSpPr>
          <p:cNvPr id="3" name="Rectangle 2">
            <a:extLst>
              <a:ext uri="{FF2B5EF4-FFF2-40B4-BE49-F238E27FC236}">
                <a16:creationId xmlns:a16="http://schemas.microsoft.com/office/drawing/2014/main" id="{60F9631E-D507-4AD4-811D-A67FF0AD8E8C}"/>
              </a:ext>
            </a:extLst>
          </p:cNvPr>
          <p:cNvSpPr/>
          <p:nvPr/>
        </p:nvSpPr>
        <p:spPr>
          <a:xfrm>
            <a:off x="1162091" y="1669804"/>
            <a:ext cx="5342232" cy="548099"/>
          </a:xfrm>
          <a:prstGeom prst="rect">
            <a:avLst/>
          </a:prstGeom>
          <a:solidFill>
            <a:schemeClr val="tx1"/>
          </a:solidFill>
        </p:spPr>
        <p:txBody>
          <a:bodyPr wrap="non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Credit God for life change (v. 12)</a:t>
            </a:r>
          </a:p>
        </p:txBody>
      </p:sp>
      <p:sp>
        <p:nvSpPr>
          <p:cNvPr id="4" name="Rectangle 3">
            <a:extLst>
              <a:ext uri="{FF2B5EF4-FFF2-40B4-BE49-F238E27FC236}">
                <a16:creationId xmlns:a16="http://schemas.microsoft.com/office/drawing/2014/main" id="{BBD0ABD1-0117-45CA-B6F2-8B940E93CB23}"/>
              </a:ext>
            </a:extLst>
          </p:cNvPr>
          <p:cNvSpPr/>
          <p:nvPr/>
        </p:nvSpPr>
        <p:spPr>
          <a:xfrm>
            <a:off x="1162091" y="2343839"/>
            <a:ext cx="5613715"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Recall pre-conversion state (v. 13)</a:t>
            </a:r>
          </a:p>
        </p:txBody>
      </p:sp>
      <p:sp>
        <p:nvSpPr>
          <p:cNvPr id="5" name="Rectangle 4">
            <a:extLst>
              <a:ext uri="{FF2B5EF4-FFF2-40B4-BE49-F238E27FC236}">
                <a16:creationId xmlns:a16="http://schemas.microsoft.com/office/drawing/2014/main" id="{461849D0-FA8D-4F74-B0F9-8050045D432F}"/>
              </a:ext>
            </a:extLst>
          </p:cNvPr>
          <p:cNvSpPr/>
          <p:nvPr/>
        </p:nvSpPr>
        <p:spPr>
          <a:xfrm>
            <a:off x="1162091" y="3036294"/>
            <a:ext cx="602928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Explain how God changed you (v. 14)</a:t>
            </a:r>
          </a:p>
        </p:txBody>
      </p:sp>
      <p:sp>
        <p:nvSpPr>
          <p:cNvPr id="6" name="Rectangle 5">
            <a:extLst>
              <a:ext uri="{FF2B5EF4-FFF2-40B4-BE49-F238E27FC236}">
                <a16:creationId xmlns:a16="http://schemas.microsoft.com/office/drawing/2014/main" id="{D95830B4-17AC-4BC9-A87C-7A7CE4057CD4}"/>
              </a:ext>
            </a:extLst>
          </p:cNvPr>
          <p:cNvSpPr/>
          <p:nvPr/>
        </p:nvSpPr>
        <p:spPr>
          <a:xfrm>
            <a:off x="1162091" y="3743575"/>
            <a:ext cx="728658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Declare that the gospel saves all sinners (v. 15)</a:t>
            </a:r>
          </a:p>
        </p:txBody>
      </p:sp>
      <p:sp>
        <p:nvSpPr>
          <p:cNvPr id="7" name="Rectangle 6">
            <a:extLst>
              <a:ext uri="{FF2B5EF4-FFF2-40B4-BE49-F238E27FC236}">
                <a16:creationId xmlns:a16="http://schemas.microsoft.com/office/drawing/2014/main" id="{908F4F65-1CD1-4AFA-B494-B5648217D825}"/>
              </a:ext>
            </a:extLst>
          </p:cNvPr>
          <p:cNvSpPr/>
          <p:nvPr/>
        </p:nvSpPr>
        <p:spPr>
          <a:xfrm>
            <a:off x="1162091" y="4450856"/>
            <a:ext cx="5924509"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Reassure that Jesus is patient (v. 16)</a:t>
            </a:r>
          </a:p>
        </p:txBody>
      </p:sp>
      <p:sp>
        <p:nvSpPr>
          <p:cNvPr id="8" name="Rectangle 7">
            <a:extLst>
              <a:ext uri="{FF2B5EF4-FFF2-40B4-BE49-F238E27FC236}">
                <a16:creationId xmlns:a16="http://schemas.microsoft.com/office/drawing/2014/main" id="{D91F5001-6E82-49D6-88E4-1EB11F33B918}"/>
              </a:ext>
            </a:extLst>
          </p:cNvPr>
          <p:cNvSpPr/>
          <p:nvPr/>
        </p:nvSpPr>
        <p:spPr>
          <a:xfrm>
            <a:off x="1114424" y="5138390"/>
            <a:ext cx="6915150"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Offer praise to Christ for life change (v. 17)</a:t>
            </a:r>
          </a:p>
        </p:txBody>
      </p:sp>
    </p:spTree>
    <p:extLst>
      <p:ext uri="{BB962C8B-B14F-4D97-AF65-F5344CB8AC3E}">
        <p14:creationId xmlns:p14="http://schemas.microsoft.com/office/powerpoint/2010/main" val="189955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Related image">
            <a:extLst>
              <a:ext uri="{FF2B5EF4-FFF2-40B4-BE49-F238E27FC236}">
                <a16:creationId xmlns:a16="http://schemas.microsoft.com/office/drawing/2014/main" id="{1D531429-D973-114F-9111-564AEDF6B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3121"/>
            <a:ext cx="9335347" cy="68822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提摩太前书</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要有次序</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42702311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074" name="Picture 2" descr="Out of Darkness Comes Light - The Pappas Post">
            <a:extLst>
              <a:ext uri="{FF2B5EF4-FFF2-40B4-BE49-F238E27FC236}">
                <a16:creationId xmlns:a16="http://schemas.microsoft.com/office/drawing/2014/main" id="{AA4770D1-51BB-48E7-92CA-A8FD9F0A6F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2" r="6720" b="2"/>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D65F108-35F5-40A7-9B9D-354B7CEC1427}"/>
              </a:ext>
            </a:extLst>
          </p:cNvPr>
          <p:cNvSpPr/>
          <p:nvPr/>
        </p:nvSpPr>
        <p:spPr>
          <a:xfrm>
            <a:off x="1114424" y="721719"/>
            <a:ext cx="6915150" cy="5480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Apply the gospel to your own life </a:t>
            </a: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(1:12-17)</a:t>
            </a:r>
          </a:p>
        </p:txBody>
      </p:sp>
      <p:sp>
        <p:nvSpPr>
          <p:cNvPr id="5" name="Rectangle 4">
            <a:extLst>
              <a:ext uri="{FF2B5EF4-FFF2-40B4-BE49-F238E27FC236}">
                <a16:creationId xmlns:a16="http://schemas.microsoft.com/office/drawing/2014/main" id="{BE3CEE1D-0F52-47BB-9CB7-39B7CC4F2F17}"/>
              </a:ext>
            </a:extLst>
          </p:cNvPr>
          <p:cNvSpPr/>
          <p:nvPr/>
        </p:nvSpPr>
        <p:spPr>
          <a:xfrm>
            <a:off x="314325" y="1591145"/>
            <a:ext cx="8493125" cy="5480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 Challenge believers to remain steadfast in faith </a:t>
            </a: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(1:18-20)</a:t>
            </a:r>
          </a:p>
        </p:txBody>
      </p:sp>
      <p:sp>
        <p:nvSpPr>
          <p:cNvPr id="6" name="Rectangle 5">
            <a:extLst>
              <a:ext uri="{FF2B5EF4-FFF2-40B4-BE49-F238E27FC236}">
                <a16:creationId xmlns:a16="http://schemas.microsoft.com/office/drawing/2014/main" id="{983F5429-139B-442B-86C5-63CFDAB717C3}"/>
              </a:ext>
            </a:extLst>
          </p:cNvPr>
          <p:cNvSpPr/>
          <p:nvPr/>
        </p:nvSpPr>
        <p:spPr>
          <a:xfrm>
            <a:off x="819150" y="2385381"/>
            <a:ext cx="6457950" cy="954107"/>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Corporate accountability helps us remain steadfast (v. 18)</a:t>
            </a:r>
          </a:p>
        </p:txBody>
      </p:sp>
      <p:sp>
        <p:nvSpPr>
          <p:cNvPr id="7" name="Rectangle 6">
            <a:extLst>
              <a:ext uri="{FF2B5EF4-FFF2-40B4-BE49-F238E27FC236}">
                <a16:creationId xmlns:a16="http://schemas.microsoft.com/office/drawing/2014/main" id="{F3C2A4CD-27D1-4734-B809-C8CF3C55ECC9}"/>
              </a:ext>
            </a:extLst>
          </p:cNvPr>
          <p:cNvSpPr/>
          <p:nvPr/>
        </p:nvSpPr>
        <p:spPr>
          <a:xfrm>
            <a:off x="819150" y="3513212"/>
            <a:ext cx="6457949" cy="954107"/>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Our conscience helps us remain steadfast (v. 19a)</a:t>
            </a:r>
          </a:p>
        </p:txBody>
      </p:sp>
      <p:sp>
        <p:nvSpPr>
          <p:cNvPr id="8" name="Rectangle 7">
            <a:extLst>
              <a:ext uri="{FF2B5EF4-FFF2-40B4-BE49-F238E27FC236}">
                <a16:creationId xmlns:a16="http://schemas.microsoft.com/office/drawing/2014/main" id="{AD601D3B-8C63-4E17-A8B8-5EA974E7590A}"/>
              </a:ext>
            </a:extLst>
          </p:cNvPr>
          <p:cNvSpPr/>
          <p:nvPr/>
        </p:nvSpPr>
        <p:spPr>
          <a:xfrm>
            <a:off x="819149" y="4641043"/>
            <a:ext cx="6457949" cy="954107"/>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Fatal examples help us remain steadfast (vs. 19b-20)</a:t>
            </a:r>
          </a:p>
        </p:txBody>
      </p:sp>
    </p:spTree>
    <p:extLst>
      <p:ext uri="{BB962C8B-B14F-4D97-AF65-F5344CB8AC3E}">
        <p14:creationId xmlns:p14="http://schemas.microsoft.com/office/powerpoint/2010/main" val="372798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77544" y="836711"/>
            <a:ext cx="4466456" cy="114146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Legalism</a:t>
            </a:r>
          </a:p>
        </p:txBody>
      </p:sp>
      <p:pic>
        <p:nvPicPr>
          <p:cNvPr id="4" name="Picture 3"/>
          <p:cNvPicPr>
            <a:picLocks noChangeAspect="1"/>
          </p:cNvPicPr>
          <p:nvPr/>
        </p:nvPicPr>
        <p:blipFill>
          <a:blip r:embed="rId3"/>
          <a:stretch>
            <a:fillRect/>
          </a:stretch>
        </p:blipFill>
        <p:spPr>
          <a:xfrm>
            <a:off x="0" y="29469"/>
            <a:ext cx="4677544" cy="6828531"/>
          </a:xfrm>
          <a:prstGeom prst="rect">
            <a:avLst/>
          </a:prstGeom>
        </p:spPr>
      </p:pic>
    </p:spTree>
    <p:extLst>
      <p:ext uri="{BB962C8B-B14F-4D97-AF65-F5344CB8AC3E}">
        <p14:creationId xmlns:p14="http://schemas.microsoft.com/office/powerpoint/2010/main" val="1461111005"/>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1517910"/>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神对教会</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次序</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的优先重点</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是什么？</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5122" name="Picture 2" descr="https://www.romania2019.eu/wp-content/uploads/2019/01/shutterstock_396290143-1024x780.jpg">
            <a:extLst>
              <a:ext uri="{FF2B5EF4-FFF2-40B4-BE49-F238E27FC236}">
                <a16:creationId xmlns:a16="http://schemas.microsoft.com/office/drawing/2014/main" id="{2797FEB3-BB0A-4442-A11A-B6693A3EE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749918"/>
            <a:ext cx="5511800" cy="4203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AB8799AF-83EF-E443-9AB8-57544A30942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rPr>
              <a:t>提摩太前书</a:t>
            </a:r>
          </a:p>
        </p:txBody>
      </p:sp>
    </p:spTree>
    <p:extLst>
      <p:ext uri="{BB962C8B-B14F-4D97-AF65-F5344CB8AC3E}">
        <p14:creationId xmlns:p14="http://schemas.microsoft.com/office/powerpoint/2010/main" val="165900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www.ebony.com/wp-content/uploads/2016/10/Libra-thinkstock.jpg">
            <a:extLst>
              <a:ext uri="{FF2B5EF4-FFF2-40B4-BE49-F238E27FC236}">
                <a16:creationId xmlns:a16="http://schemas.microsoft.com/office/drawing/2014/main" id="{E48AC1B4-5D9B-2B41-8830-8719ADBE2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5" y="-12700"/>
            <a:ext cx="9202011" cy="57459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711148" y="49784"/>
            <a:ext cx="4432852" cy="5683472"/>
          </a:xfrm>
          <a:effectLst>
            <a:outerShdw blurRad="63500" dist="35921" dir="2700000" algn="ctr" rotWithShape="0">
              <a:schemeClr val="tx2">
                <a:alpha val="74998"/>
              </a:schemeClr>
            </a:outerShdw>
          </a:effectLst>
        </p:spPr>
        <p:txBody>
          <a:bodyPr anchor="t"/>
          <a:lstStyle/>
          <a:p>
            <a:pPr marL="542925" indent="-542925"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你的生命要在律法与</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恩典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中取得平衡</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b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第一章</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03DC1931-488A-1549-83CB-F3969E0956A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Arial" pitchFamily="34" charset="0"/>
              </a:rPr>
              <a:t>提摩太前书</a:t>
            </a:r>
          </a:p>
        </p:txBody>
      </p:sp>
    </p:spTree>
    <p:extLst>
      <p:ext uri="{BB962C8B-B14F-4D97-AF65-F5344CB8AC3E}">
        <p14:creationId xmlns:p14="http://schemas.microsoft.com/office/powerpoint/2010/main" val="19084344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需要在虔诚领袖的带领下有公共的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敬拜</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生活</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第二至三章</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20482" name="Picture 2" descr="https://www.renewingworshipnc.org/wp-content/uploads/2018/11/default-image-440x264.jpg">
            <a:extLst>
              <a:ext uri="{FF2B5EF4-FFF2-40B4-BE49-F238E27FC236}">
                <a16:creationId xmlns:a16="http://schemas.microsoft.com/office/drawing/2014/main" id="{57D20AB3-8F3E-1649-9007-79C04118F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850" y="2492896"/>
            <a:ext cx="6356300" cy="38079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C4A53F84-F0FD-9F43-A0DD-7E65CDB9A5A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Arial" pitchFamily="34" charset="0"/>
              </a:rPr>
              <a:t>提摩太前书</a:t>
            </a:r>
          </a:p>
        </p:txBody>
      </p:sp>
    </p:spTree>
    <p:extLst>
      <p:ext uri="{BB962C8B-B14F-4D97-AF65-F5344CB8AC3E}">
        <p14:creationId xmlns:p14="http://schemas.microsoft.com/office/powerpoint/2010/main" val="537345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提摩太前</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3477951998"/>
      </p:ext>
    </p:extLst>
  </p:cSld>
  <p:clrMapOvr>
    <a:overrideClrMapping bg1="lt1" tx1="dk1" bg2="lt2" tx2="dk2" accent1="accent1" accent2="accent2" accent3="accent3" accent4="accent4" accent5="accent5" accent6="accent6" hlink="hlink" folHlink="folHlink"/>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240690" y="1152767"/>
            <a:ext cx="3016860" cy="1967975"/>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Churches Pray</a:t>
            </a:r>
            <a:endParaRPr kumimoji="0" lang="en-US" sz="12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6" name="Rectangle 5">
            <a:extLst>
              <a:ext uri="{FF2B5EF4-FFF2-40B4-BE49-F238E27FC236}">
                <a16:creationId xmlns:a16="http://schemas.microsoft.com/office/drawing/2014/main" id="{88CD8F20-5897-4437-B467-115232566B4E}"/>
              </a:ext>
            </a:extLst>
          </p:cNvPr>
          <p:cNvSpPr/>
          <p:nvPr/>
        </p:nvSpPr>
        <p:spPr>
          <a:xfrm>
            <a:off x="6285374" y="4802864"/>
            <a:ext cx="2627514" cy="548099"/>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Timothy 2:1-7</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7" name="Rectangle 6">
            <a:extLst>
              <a:ext uri="{FF2B5EF4-FFF2-40B4-BE49-F238E27FC236}">
                <a16:creationId xmlns:a16="http://schemas.microsoft.com/office/drawing/2014/main" id="{ADCC1F1D-9617-BF40-A03A-04539AA7CA31}"/>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Thousands of files in 49 languages for free at BibleStudyDownloads.org</a:t>
            </a:r>
          </a:p>
        </p:txBody>
      </p:sp>
    </p:spTree>
    <p:extLst>
      <p:ext uri="{BB962C8B-B14F-4D97-AF65-F5344CB8AC3E}">
        <p14:creationId xmlns:p14="http://schemas.microsoft.com/office/powerpoint/2010/main" val="274126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026" name="Picture 2" descr="Baby born after embryo is frozen for six years, makes history in ...">
            <a:extLst>
              <a:ext uri="{FF2B5EF4-FFF2-40B4-BE49-F238E27FC236}">
                <a16:creationId xmlns:a16="http://schemas.microsoft.com/office/drawing/2014/main" id="{ECF947D3-2F11-4F1D-9657-8B186E01D8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999"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0065B11-B8E1-43FF-BD04-675DB7647B9D}"/>
              </a:ext>
            </a:extLst>
          </p:cNvPr>
          <p:cNvSpPr/>
          <p:nvPr/>
        </p:nvSpPr>
        <p:spPr>
          <a:xfrm>
            <a:off x="0" y="266700"/>
            <a:ext cx="3495675" cy="943256"/>
          </a:xfrm>
          <a:prstGeom prst="rect">
            <a:avLst/>
          </a:prstGeom>
          <a:solidFill>
            <a:schemeClr val="bg1"/>
          </a:solidFill>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ＭＳ Ｐゴシック" charset="0"/>
                <a:cs typeface="Times New Roman" panose="02020603050405020304" pitchFamily="18" charset="0"/>
              </a:rPr>
              <a:t>Pray for Gospel Conversions</a:t>
            </a:r>
          </a:p>
        </p:txBody>
      </p:sp>
    </p:spTree>
    <p:extLst>
      <p:ext uri="{BB962C8B-B14F-4D97-AF65-F5344CB8AC3E}">
        <p14:creationId xmlns:p14="http://schemas.microsoft.com/office/powerpoint/2010/main" val="377093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076" name="Picture 4" descr="feature praying-hands-with-faith-in-religion-and-belief-in-god-on ...">
            <a:extLst>
              <a:ext uri="{FF2B5EF4-FFF2-40B4-BE49-F238E27FC236}">
                <a16:creationId xmlns:a16="http://schemas.microsoft.com/office/drawing/2014/main" id="{ABB18C09-8487-42AA-A05A-4C3FC5BD79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153"/>
          <a:stretch/>
        </p:blipFill>
        <p:spPr bwMode="auto">
          <a:xfrm>
            <a:off x="20" y="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F27B61F-C23C-4959-B344-35E64F314F05}"/>
              </a:ext>
            </a:extLst>
          </p:cNvPr>
          <p:cNvSpPr/>
          <p:nvPr/>
        </p:nvSpPr>
        <p:spPr>
          <a:xfrm>
            <a:off x="228599" y="476935"/>
            <a:ext cx="8677275" cy="107721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“entreaties and prayers, petitions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and thanksgivings”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4" name="Rectangle 3">
            <a:extLst>
              <a:ext uri="{FF2B5EF4-FFF2-40B4-BE49-F238E27FC236}">
                <a16:creationId xmlns:a16="http://schemas.microsoft.com/office/drawing/2014/main" id="{257928D4-73BD-4523-8568-437F02F31576}"/>
              </a:ext>
            </a:extLst>
          </p:cNvPr>
          <p:cNvSpPr/>
          <p:nvPr/>
        </p:nvSpPr>
        <p:spPr>
          <a:xfrm>
            <a:off x="314324" y="2143125"/>
            <a:ext cx="8277225" cy="3333477"/>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Prayer involves diligent and emotional pleading and earnest begging of God</a:t>
            </a:r>
          </a:p>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Prayer involves clear, thought out statements that accord with proper biblical precepts</a:t>
            </a:r>
          </a:p>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Prayer involves rejoicing and gratitude over God and His answer to requests</a:t>
            </a:r>
          </a:p>
        </p:txBody>
      </p:sp>
    </p:spTree>
    <p:extLst>
      <p:ext uri="{BB962C8B-B14F-4D97-AF65-F5344CB8AC3E}">
        <p14:creationId xmlns:p14="http://schemas.microsoft.com/office/powerpoint/2010/main" val="148050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06" name="Picture 10" descr="How Do I Pray For a Miracle? | CBN.com">
            <a:extLst>
              <a:ext uri="{FF2B5EF4-FFF2-40B4-BE49-F238E27FC236}">
                <a16:creationId xmlns:a16="http://schemas.microsoft.com/office/drawing/2014/main" id="{D0C05D57-1BC6-4594-AB88-82F4D0AEA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1152525"/>
            <a:ext cx="7353300" cy="5514975"/>
          </a:xfrm>
          <a:prstGeom prst="rect">
            <a:avLst/>
          </a:prstGeom>
          <a:noFill/>
          <a:ln w="3810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B625375-48F3-49E6-9351-4E3E3F9264CD}"/>
              </a:ext>
            </a:extLst>
          </p:cNvPr>
          <p:cNvSpPr/>
          <p:nvPr/>
        </p:nvSpPr>
        <p:spPr>
          <a:xfrm>
            <a:off x="257175" y="594901"/>
            <a:ext cx="8886825" cy="548099"/>
          </a:xfrm>
          <a:prstGeom prst="rect">
            <a:avLst/>
          </a:prstGeom>
          <a:solidFill>
            <a:schemeClr val="tx1"/>
          </a:solidFill>
          <a:ln>
            <a:solidFill>
              <a:schemeClr val="accent1"/>
            </a:solidFill>
          </a:ln>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Gospel Inclusive Prayer: pray for everyone’s soul</a:t>
            </a: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 (2:1-4)</a:t>
            </a:r>
          </a:p>
        </p:txBody>
      </p:sp>
      <p:sp>
        <p:nvSpPr>
          <p:cNvPr id="8" name="Rectangle 7">
            <a:extLst>
              <a:ext uri="{FF2B5EF4-FFF2-40B4-BE49-F238E27FC236}">
                <a16:creationId xmlns:a16="http://schemas.microsoft.com/office/drawing/2014/main" id="{BE102D8D-522D-45EE-BA29-F7FEF3B891E7}"/>
              </a:ext>
            </a:extLst>
          </p:cNvPr>
          <p:cNvSpPr/>
          <p:nvPr/>
        </p:nvSpPr>
        <p:spPr>
          <a:xfrm>
            <a:off x="990600" y="1371600"/>
            <a:ext cx="5638800" cy="548099"/>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This impacts national leaders (v. 1)</a:t>
            </a:r>
          </a:p>
        </p:txBody>
      </p:sp>
      <p:sp>
        <p:nvSpPr>
          <p:cNvPr id="9" name="Rectangle 8">
            <a:extLst>
              <a:ext uri="{FF2B5EF4-FFF2-40B4-BE49-F238E27FC236}">
                <a16:creationId xmlns:a16="http://schemas.microsoft.com/office/drawing/2014/main" id="{01A3BA32-75C7-4D3D-A283-F242AECEB28F}"/>
              </a:ext>
            </a:extLst>
          </p:cNvPr>
          <p:cNvSpPr/>
          <p:nvPr/>
        </p:nvSpPr>
        <p:spPr>
          <a:xfrm>
            <a:off x="990600" y="2148299"/>
            <a:ext cx="3846630" cy="548099"/>
          </a:xfrm>
          <a:prstGeom prst="rect">
            <a:avLst/>
          </a:prstGeom>
          <a:solidFill>
            <a:schemeClr val="accent4">
              <a:lumMod val="20000"/>
              <a:lumOff val="80000"/>
            </a:schemeClr>
          </a:solidFill>
        </p:spPr>
        <p:txBody>
          <a:bodyPr wrap="non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This pleases God (v. 3)</a:t>
            </a:r>
          </a:p>
        </p:txBody>
      </p:sp>
      <p:sp>
        <p:nvSpPr>
          <p:cNvPr id="10" name="Rectangle 9">
            <a:extLst>
              <a:ext uri="{FF2B5EF4-FFF2-40B4-BE49-F238E27FC236}">
                <a16:creationId xmlns:a16="http://schemas.microsoft.com/office/drawing/2014/main" id="{8225B86D-3BC9-4777-A21F-CFF79916EFE7}"/>
              </a:ext>
            </a:extLst>
          </p:cNvPr>
          <p:cNvSpPr/>
          <p:nvPr/>
        </p:nvSpPr>
        <p:spPr>
          <a:xfrm>
            <a:off x="990600" y="2924998"/>
            <a:ext cx="5710922" cy="548099"/>
          </a:xfrm>
          <a:prstGeom prst="rect">
            <a:avLst/>
          </a:prstGeom>
          <a:solidFill>
            <a:schemeClr val="accent4">
              <a:lumMod val="20000"/>
              <a:lumOff val="80000"/>
            </a:schemeClr>
          </a:solidFill>
        </p:spPr>
        <p:txBody>
          <a:bodyPr wrap="non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This brings people to the truth (v. 4)</a:t>
            </a:r>
          </a:p>
        </p:txBody>
      </p:sp>
    </p:spTree>
    <p:extLst>
      <p:ext uri="{BB962C8B-B14F-4D97-AF65-F5344CB8AC3E}">
        <p14:creationId xmlns:p14="http://schemas.microsoft.com/office/powerpoint/2010/main" val="187222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1517910"/>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神对教会</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次序</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的优先重点</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是什么？</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5122" name="Picture 2" descr="https://www.romania2019.eu/wp-content/uploads/2019/01/shutterstock_396290143-1024x780.jpg">
            <a:extLst>
              <a:ext uri="{FF2B5EF4-FFF2-40B4-BE49-F238E27FC236}">
                <a16:creationId xmlns:a16="http://schemas.microsoft.com/office/drawing/2014/main" id="{2797FEB3-BB0A-4442-A11A-B6693A3EE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749918"/>
            <a:ext cx="5511800" cy="4203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AB8799AF-83EF-E443-9AB8-57544A30942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提摩太前书</a:t>
            </a:r>
          </a:p>
        </p:txBody>
      </p:sp>
    </p:spTree>
    <p:extLst>
      <p:ext uri="{BB962C8B-B14F-4D97-AF65-F5344CB8AC3E}">
        <p14:creationId xmlns:p14="http://schemas.microsoft.com/office/powerpoint/2010/main" val="80266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06" name="Picture 10" descr="How Do I Pray For a Miracle? | CBN.com">
            <a:extLst>
              <a:ext uri="{FF2B5EF4-FFF2-40B4-BE49-F238E27FC236}">
                <a16:creationId xmlns:a16="http://schemas.microsoft.com/office/drawing/2014/main" id="{D0C05D57-1BC6-4594-AB88-82F4D0AEA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1152525"/>
            <a:ext cx="7353300" cy="5514975"/>
          </a:xfrm>
          <a:prstGeom prst="rect">
            <a:avLst/>
          </a:prstGeom>
          <a:noFill/>
          <a:ln w="3810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B625375-48F3-49E6-9351-4E3E3F9264CD}"/>
              </a:ext>
            </a:extLst>
          </p:cNvPr>
          <p:cNvSpPr/>
          <p:nvPr/>
        </p:nvSpPr>
        <p:spPr>
          <a:xfrm>
            <a:off x="257175" y="594901"/>
            <a:ext cx="8886825" cy="548099"/>
          </a:xfrm>
          <a:prstGeom prst="rect">
            <a:avLst/>
          </a:prstGeom>
          <a:solidFill>
            <a:schemeClr val="tx1"/>
          </a:solidFill>
          <a:ln>
            <a:solidFill>
              <a:schemeClr val="accent1"/>
            </a:solidFill>
          </a:ln>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Gospel Inclusive Prayer: pray for everyone’s soul</a:t>
            </a: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 (2:1-4)</a:t>
            </a:r>
          </a:p>
        </p:txBody>
      </p:sp>
      <p:sp>
        <p:nvSpPr>
          <p:cNvPr id="2" name="Rectangle 1">
            <a:extLst>
              <a:ext uri="{FF2B5EF4-FFF2-40B4-BE49-F238E27FC236}">
                <a16:creationId xmlns:a16="http://schemas.microsoft.com/office/drawing/2014/main" id="{1B61CEE1-E197-40AC-8FB2-001FA7F63080}"/>
              </a:ext>
            </a:extLst>
          </p:cNvPr>
          <p:cNvSpPr/>
          <p:nvPr/>
        </p:nvSpPr>
        <p:spPr>
          <a:xfrm>
            <a:off x="257174" y="1381125"/>
            <a:ext cx="8886825" cy="954107"/>
          </a:xfrm>
          <a:prstGeom prst="rect">
            <a:avLst/>
          </a:prstGeom>
          <a:solidFill>
            <a:schemeClr val="tx1"/>
          </a:solidFill>
          <a:ln>
            <a:solidFill>
              <a:schemeClr val="accent1"/>
            </a:solidFill>
          </a:ln>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Gospel Exclusive Prayer: pray for people to embrace the narrow gospel </a:t>
            </a: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(2:5-7)</a:t>
            </a:r>
          </a:p>
        </p:txBody>
      </p:sp>
      <p:sp>
        <p:nvSpPr>
          <p:cNvPr id="4" name="Rectangle 3">
            <a:extLst>
              <a:ext uri="{FF2B5EF4-FFF2-40B4-BE49-F238E27FC236}">
                <a16:creationId xmlns:a16="http://schemas.microsoft.com/office/drawing/2014/main" id="{BFB2D49D-011E-4122-9503-5C1B9DA022FA}"/>
              </a:ext>
            </a:extLst>
          </p:cNvPr>
          <p:cNvSpPr/>
          <p:nvPr/>
        </p:nvSpPr>
        <p:spPr>
          <a:xfrm>
            <a:off x="994780" y="2653344"/>
            <a:ext cx="4101095" cy="548099"/>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one God (v. 5a)</a:t>
            </a:r>
          </a:p>
        </p:txBody>
      </p:sp>
      <p:sp>
        <p:nvSpPr>
          <p:cNvPr id="5" name="Rectangle 4">
            <a:extLst>
              <a:ext uri="{FF2B5EF4-FFF2-40B4-BE49-F238E27FC236}">
                <a16:creationId xmlns:a16="http://schemas.microsoft.com/office/drawing/2014/main" id="{072A27BE-A9D1-49BD-A899-54FE9AFC2B12}"/>
              </a:ext>
            </a:extLst>
          </p:cNvPr>
          <p:cNvSpPr/>
          <p:nvPr/>
        </p:nvSpPr>
        <p:spPr>
          <a:xfrm>
            <a:off x="994780" y="3382508"/>
            <a:ext cx="5998852" cy="548099"/>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one mediator to God (v. 5b)</a:t>
            </a:r>
          </a:p>
        </p:txBody>
      </p:sp>
    </p:spTree>
    <p:extLst>
      <p:ext uri="{BB962C8B-B14F-4D97-AF65-F5344CB8AC3E}">
        <p14:creationId xmlns:p14="http://schemas.microsoft.com/office/powerpoint/2010/main" val="411233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3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What is the True Cross? (with pictures)">
            <a:extLst>
              <a:ext uri="{FF2B5EF4-FFF2-40B4-BE49-F238E27FC236}">
                <a16:creationId xmlns:a16="http://schemas.microsoft.com/office/drawing/2014/main" id="{0026A033-1EF1-4A66-AABE-C51ABAED83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20" t="9091" r="9917" b="-1"/>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A57BA08-8EB6-4432-ACE1-EC09F35DFC02}"/>
              </a:ext>
            </a:extLst>
          </p:cNvPr>
          <p:cNvSpPr/>
          <p:nvPr/>
        </p:nvSpPr>
        <p:spPr>
          <a:xfrm>
            <a:off x="291809" y="95249"/>
            <a:ext cx="5537491" cy="3831783"/>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panose="020F0302020204030204"/>
                <a:ea typeface="ＭＳ Ｐゴシック" charset="0"/>
                <a:cs typeface="+mn-cs"/>
              </a:rPr>
              <a:t>“Paul argues that because there is only one God, all people must be the object of prayer since all can be saved only through the one God and the one mediator.”</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ＭＳ Ｐゴシック" charset="0"/>
                <a:cs typeface="+mn-cs"/>
              </a:rPr>
              <a:t>William Mounce</a:t>
            </a:r>
            <a:endParaRPr kumimoji="0" lang="en-US" sz="3200" b="0" i="0" u="none" strike="noStrike" kern="1200" cap="none" spc="0" normalizeH="0" baseline="0" noProof="0" dirty="0">
              <a:ln>
                <a:noFill/>
              </a:ln>
              <a:solidFill>
                <a:prstClr val="white"/>
              </a:solidFill>
              <a:effectLst/>
              <a:uLnTx/>
              <a:uFillTx/>
              <a:latin typeface="Calibri Light" panose="020F0302020204030204"/>
              <a:ea typeface="ＭＳ Ｐゴシック" charset="0"/>
              <a:cs typeface="+mn-cs"/>
            </a:endParaRP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9553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What is the True Cross? (with pictures)">
            <a:extLst>
              <a:ext uri="{FF2B5EF4-FFF2-40B4-BE49-F238E27FC236}">
                <a16:creationId xmlns:a16="http://schemas.microsoft.com/office/drawing/2014/main" id="{0026A033-1EF1-4A66-AABE-C51ABAED83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20" t="9091" r="9917" b="-1"/>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A57BA08-8EB6-4432-ACE1-EC09F35DFC02}"/>
              </a:ext>
            </a:extLst>
          </p:cNvPr>
          <p:cNvSpPr/>
          <p:nvPr/>
        </p:nvSpPr>
        <p:spPr>
          <a:xfrm>
            <a:off x="291810" y="704849"/>
            <a:ext cx="5413666" cy="3831783"/>
          </a:xfrm>
          <a:prstGeom prst="rect">
            <a:avLst/>
          </a:prstGeom>
        </p:spPr>
        <p:txBody>
          <a:bodyPr vert="horz" lIns="91440" tIns="45720" rIns="91440" bIns="45720" rtlCol="0" anchor="b">
            <a:normAutofit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30000" noProof="0" dirty="0">
                <a:ln>
                  <a:noFill/>
                </a:ln>
                <a:solidFill>
                  <a:prstClr val="white"/>
                </a:solidFill>
                <a:effectLst/>
                <a:uLnTx/>
                <a:uFillTx/>
                <a:latin typeface="Calibri Light" panose="020F0302020204030204" pitchFamily="34" charset="0"/>
                <a:ea typeface="ＭＳ Ｐゴシック" charset="0"/>
                <a:cs typeface="Calibri Light" panose="020F0302020204030204" pitchFamily="34" charset="0"/>
              </a:rPr>
              <a:t>13 </a:t>
            </a:r>
            <a:r>
              <a:rPr kumimoji="0" lang="en-US" sz="3200" b="0" i="0" u="none" strike="noStrike" kern="1200" cap="none" spc="0" normalizeH="0" baseline="0" noProof="0" dirty="0">
                <a:ln>
                  <a:noFill/>
                </a:ln>
                <a:solidFill>
                  <a:prstClr val="white"/>
                </a:solidFill>
                <a:effectLst/>
                <a:uLnTx/>
                <a:uFillTx/>
                <a:latin typeface="Calibri Light" panose="020F0302020204030204" pitchFamily="34" charset="0"/>
                <a:ea typeface="ＭＳ Ｐゴシック" charset="0"/>
                <a:cs typeface="Calibri Light" panose="020F0302020204030204" pitchFamily="34" charset="0"/>
              </a:rPr>
              <a:t>Enter by the narrow gate. For the gate is wide and the way is easy that leads to destruction, and those who enter by it are many. </a:t>
            </a:r>
            <a:r>
              <a:rPr kumimoji="0" lang="en-US" sz="3200" b="1" i="0" u="none" strike="noStrike" kern="1200" cap="none" spc="0" normalizeH="0" baseline="30000" noProof="0" dirty="0">
                <a:ln>
                  <a:noFill/>
                </a:ln>
                <a:solidFill>
                  <a:prstClr val="white"/>
                </a:solidFill>
                <a:effectLst/>
                <a:uLnTx/>
                <a:uFillTx/>
                <a:latin typeface="Calibri Light" panose="020F0302020204030204" pitchFamily="34" charset="0"/>
                <a:ea typeface="ＭＳ Ｐゴシック" charset="0"/>
                <a:cs typeface="Calibri Light" panose="020F0302020204030204" pitchFamily="34" charset="0"/>
              </a:rPr>
              <a:t>14 </a:t>
            </a:r>
            <a:r>
              <a:rPr kumimoji="0" lang="en-US" sz="3200" b="0" i="0" u="none" strike="noStrike" kern="1200" cap="none" spc="0" normalizeH="0" baseline="0" noProof="0" dirty="0">
                <a:ln>
                  <a:noFill/>
                </a:ln>
                <a:solidFill>
                  <a:prstClr val="white"/>
                </a:solidFill>
                <a:effectLst/>
                <a:uLnTx/>
                <a:uFillTx/>
                <a:latin typeface="Calibri Light" panose="020F0302020204030204" pitchFamily="34" charset="0"/>
                <a:ea typeface="ＭＳ Ｐゴシック" charset="0"/>
                <a:cs typeface="Calibri Light" panose="020F0302020204030204" pitchFamily="34" charset="0"/>
              </a:rPr>
              <a:t>For the gate is narrow and the way is hard that leads to life, and those who find it are few.</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pitchFamily="34" charset="0"/>
                <a:ea typeface="ＭＳ Ｐゴシック" charset="0"/>
                <a:cs typeface="Calibri Light" panose="020F0302020204030204" pitchFamily="34" charset="0"/>
              </a:rPr>
              <a:t>Matthew 7:13-14</a:t>
            </a:r>
            <a:endParaRPr kumimoji="0" lang="en-US" sz="4800" b="1" i="0" u="none" strike="noStrike" kern="1200" cap="none" spc="0" normalizeH="0" baseline="0" noProof="0" dirty="0">
              <a:ln>
                <a:noFill/>
              </a:ln>
              <a:solidFill>
                <a:prstClr val="white"/>
              </a:solidFill>
              <a:effectLst/>
              <a:uLnTx/>
              <a:uFillTx/>
              <a:latin typeface="Calibri Light" panose="020F0302020204030204" pitchFamily="34" charset="0"/>
              <a:ea typeface="ＭＳ Ｐゴシック" charset="0"/>
              <a:cs typeface="Calibri Light" panose="020F0302020204030204" pitchFamily="34" charset="0"/>
            </a:endParaRP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481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06" name="Picture 10" descr="How Do I Pray For a Miracle? | CBN.com">
            <a:extLst>
              <a:ext uri="{FF2B5EF4-FFF2-40B4-BE49-F238E27FC236}">
                <a16:creationId xmlns:a16="http://schemas.microsoft.com/office/drawing/2014/main" id="{D0C05D57-1BC6-4594-AB88-82F4D0AEA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1152525"/>
            <a:ext cx="7353300" cy="5514975"/>
          </a:xfrm>
          <a:prstGeom prst="rect">
            <a:avLst/>
          </a:prstGeom>
          <a:noFill/>
          <a:ln w="3810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B625375-48F3-49E6-9351-4E3E3F9264CD}"/>
              </a:ext>
            </a:extLst>
          </p:cNvPr>
          <p:cNvSpPr/>
          <p:nvPr/>
        </p:nvSpPr>
        <p:spPr>
          <a:xfrm>
            <a:off x="257175" y="594901"/>
            <a:ext cx="8886825" cy="548099"/>
          </a:xfrm>
          <a:prstGeom prst="rect">
            <a:avLst/>
          </a:prstGeom>
          <a:solidFill>
            <a:schemeClr val="tx1"/>
          </a:solidFill>
          <a:ln>
            <a:solidFill>
              <a:schemeClr val="accent1"/>
            </a:solidFill>
          </a:ln>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Gospel Inclusive Prayer: pray for everyone’s soul</a:t>
            </a: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 (2:1-4)</a:t>
            </a:r>
          </a:p>
        </p:txBody>
      </p:sp>
      <p:sp>
        <p:nvSpPr>
          <p:cNvPr id="2" name="Rectangle 1">
            <a:extLst>
              <a:ext uri="{FF2B5EF4-FFF2-40B4-BE49-F238E27FC236}">
                <a16:creationId xmlns:a16="http://schemas.microsoft.com/office/drawing/2014/main" id="{1B61CEE1-E197-40AC-8FB2-001FA7F63080}"/>
              </a:ext>
            </a:extLst>
          </p:cNvPr>
          <p:cNvSpPr/>
          <p:nvPr/>
        </p:nvSpPr>
        <p:spPr>
          <a:xfrm>
            <a:off x="257174" y="1381125"/>
            <a:ext cx="8886825" cy="954107"/>
          </a:xfrm>
          <a:prstGeom prst="rect">
            <a:avLst/>
          </a:prstGeom>
          <a:solidFill>
            <a:schemeClr val="tx1"/>
          </a:solidFill>
          <a:ln>
            <a:solidFill>
              <a:schemeClr val="accent1"/>
            </a:solidFill>
          </a:ln>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Gospel Exclusive Prayer: pray for people to embrace the narrow gospel </a:t>
            </a: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(2:5-7)</a:t>
            </a:r>
          </a:p>
        </p:txBody>
      </p:sp>
      <p:sp>
        <p:nvSpPr>
          <p:cNvPr id="4" name="Rectangle 3">
            <a:extLst>
              <a:ext uri="{FF2B5EF4-FFF2-40B4-BE49-F238E27FC236}">
                <a16:creationId xmlns:a16="http://schemas.microsoft.com/office/drawing/2014/main" id="{BFB2D49D-011E-4122-9503-5C1B9DA022FA}"/>
              </a:ext>
            </a:extLst>
          </p:cNvPr>
          <p:cNvSpPr/>
          <p:nvPr/>
        </p:nvSpPr>
        <p:spPr>
          <a:xfrm>
            <a:off x="994780" y="2653344"/>
            <a:ext cx="4101095" cy="548099"/>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one God (v. 5a)</a:t>
            </a:r>
          </a:p>
        </p:txBody>
      </p:sp>
      <p:sp>
        <p:nvSpPr>
          <p:cNvPr id="5" name="Rectangle 4">
            <a:extLst>
              <a:ext uri="{FF2B5EF4-FFF2-40B4-BE49-F238E27FC236}">
                <a16:creationId xmlns:a16="http://schemas.microsoft.com/office/drawing/2014/main" id="{072A27BE-A9D1-49BD-A899-54FE9AFC2B12}"/>
              </a:ext>
            </a:extLst>
          </p:cNvPr>
          <p:cNvSpPr/>
          <p:nvPr/>
        </p:nvSpPr>
        <p:spPr>
          <a:xfrm>
            <a:off x="994780" y="3382508"/>
            <a:ext cx="5998852" cy="548099"/>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one mediator to God (v. 5b)</a:t>
            </a:r>
          </a:p>
        </p:txBody>
      </p:sp>
      <p:sp>
        <p:nvSpPr>
          <p:cNvPr id="6" name="Rectangle 5">
            <a:extLst>
              <a:ext uri="{FF2B5EF4-FFF2-40B4-BE49-F238E27FC236}">
                <a16:creationId xmlns:a16="http://schemas.microsoft.com/office/drawing/2014/main" id="{1C9878C8-D832-4B1A-81CF-8F6E57E3191C}"/>
              </a:ext>
            </a:extLst>
          </p:cNvPr>
          <p:cNvSpPr/>
          <p:nvPr/>
        </p:nvSpPr>
        <p:spPr>
          <a:xfrm>
            <a:off x="994780" y="4159207"/>
            <a:ext cx="6196594" cy="548099"/>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one payment for our sin (v. 6a)</a:t>
            </a:r>
          </a:p>
        </p:txBody>
      </p:sp>
    </p:spTree>
    <p:extLst>
      <p:ext uri="{BB962C8B-B14F-4D97-AF65-F5344CB8AC3E}">
        <p14:creationId xmlns:p14="http://schemas.microsoft.com/office/powerpoint/2010/main" val="393302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What is the True Cross? (with pictures)">
            <a:extLst>
              <a:ext uri="{FF2B5EF4-FFF2-40B4-BE49-F238E27FC236}">
                <a16:creationId xmlns:a16="http://schemas.microsoft.com/office/drawing/2014/main" id="{0026A033-1EF1-4A66-AABE-C51ABAED83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20" t="9091" r="9917" b="-1"/>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A57BA08-8EB6-4432-ACE1-EC09F35DFC02}"/>
              </a:ext>
            </a:extLst>
          </p:cNvPr>
          <p:cNvSpPr/>
          <p:nvPr/>
        </p:nvSpPr>
        <p:spPr>
          <a:xfrm>
            <a:off x="291810" y="-9526"/>
            <a:ext cx="5413666" cy="3831783"/>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panose="020F0302020204030204" pitchFamily="34" charset="0"/>
                <a:ea typeface="ＭＳ Ｐゴシック" charset="0"/>
                <a:cs typeface="Calibri Light" panose="020F0302020204030204" pitchFamily="34" charset="0"/>
              </a:rPr>
              <a:t>For even the Son of Man came not to be served but to serve, and to give his life as a ransom for many.</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pitchFamily="34" charset="0"/>
                <a:ea typeface="ＭＳ Ｐゴシック" charset="0"/>
                <a:cs typeface="Calibri Light" panose="020F0302020204030204" pitchFamily="34" charset="0"/>
              </a:rPr>
              <a:t>Mark 10:45</a:t>
            </a:r>
            <a:endParaRPr kumimoji="0" lang="en-US" sz="4800" b="1" i="0" u="none" strike="noStrike" kern="1200" cap="none" spc="0" normalizeH="0" baseline="0" noProof="0" dirty="0">
              <a:ln>
                <a:noFill/>
              </a:ln>
              <a:solidFill>
                <a:prstClr val="white"/>
              </a:solidFill>
              <a:effectLst/>
              <a:uLnTx/>
              <a:uFillTx/>
              <a:latin typeface="Calibri Light" panose="020F0302020204030204" pitchFamily="34" charset="0"/>
              <a:ea typeface="ＭＳ Ｐゴシック" charset="0"/>
              <a:cs typeface="Calibri Light" panose="020F0302020204030204" pitchFamily="34" charset="0"/>
            </a:endParaRP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9543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06" name="Picture 10" descr="How Do I Pray For a Miracle? | CBN.com">
            <a:extLst>
              <a:ext uri="{FF2B5EF4-FFF2-40B4-BE49-F238E27FC236}">
                <a16:creationId xmlns:a16="http://schemas.microsoft.com/office/drawing/2014/main" id="{D0C05D57-1BC6-4594-AB88-82F4D0AEA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1152525"/>
            <a:ext cx="7353300" cy="5514975"/>
          </a:xfrm>
          <a:prstGeom prst="rect">
            <a:avLst/>
          </a:prstGeom>
          <a:noFill/>
          <a:ln w="3810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B625375-48F3-49E6-9351-4E3E3F9264CD}"/>
              </a:ext>
            </a:extLst>
          </p:cNvPr>
          <p:cNvSpPr/>
          <p:nvPr/>
        </p:nvSpPr>
        <p:spPr>
          <a:xfrm>
            <a:off x="257175" y="594901"/>
            <a:ext cx="8886825" cy="548099"/>
          </a:xfrm>
          <a:prstGeom prst="rect">
            <a:avLst/>
          </a:prstGeom>
          <a:solidFill>
            <a:schemeClr val="tx1"/>
          </a:solidFill>
          <a:ln>
            <a:solidFill>
              <a:schemeClr val="accent1"/>
            </a:solidFill>
          </a:ln>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Gospel Inclusive Prayer: pray for everyone’s soul</a:t>
            </a: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 (2:1-4)</a:t>
            </a:r>
          </a:p>
        </p:txBody>
      </p:sp>
      <p:sp>
        <p:nvSpPr>
          <p:cNvPr id="2" name="Rectangle 1">
            <a:extLst>
              <a:ext uri="{FF2B5EF4-FFF2-40B4-BE49-F238E27FC236}">
                <a16:creationId xmlns:a16="http://schemas.microsoft.com/office/drawing/2014/main" id="{1B61CEE1-E197-40AC-8FB2-001FA7F63080}"/>
              </a:ext>
            </a:extLst>
          </p:cNvPr>
          <p:cNvSpPr/>
          <p:nvPr/>
        </p:nvSpPr>
        <p:spPr>
          <a:xfrm>
            <a:off x="257174" y="1381125"/>
            <a:ext cx="8886825" cy="954107"/>
          </a:xfrm>
          <a:prstGeom prst="rect">
            <a:avLst/>
          </a:prstGeom>
          <a:solidFill>
            <a:schemeClr val="tx1"/>
          </a:solidFill>
          <a:ln>
            <a:solidFill>
              <a:schemeClr val="accent1"/>
            </a:solidFill>
          </a:ln>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Gospel Exclusive Prayer: pray for people to embrace the narrow gospel </a:t>
            </a: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(2:5-7)</a:t>
            </a:r>
          </a:p>
        </p:txBody>
      </p:sp>
      <p:sp>
        <p:nvSpPr>
          <p:cNvPr id="4" name="Rectangle 3">
            <a:extLst>
              <a:ext uri="{FF2B5EF4-FFF2-40B4-BE49-F238E27FC236}">
                <a16:creationId xmlns:a16="http://schemas.microsoft.com/office/drawing/2014/main" id="{BFB2D49D-011E-4122-9503-5C1B9DA022FA}"/>
              </a:ext>
            </a:extLst>
          </p:cNvPr>
          <p:cNvSpPr/>
          <p:nvPr/>
        </p:nvSpPr>
        <p:spPr>
          <a:xfrm>
            <a:off x="994780" y="2653344"/>
            <a:ext cx="4101095" cy="548099"/>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one God (v. 5a)</a:t>
            </a:r>
          </a:p>
        </p:txBody>
      </p:sp>
      <p:sp>
        <p:nvSpPr>
          <p:cNvPr id="5" name="Rectangle 4">
            <a:extLst>
              <a:ext uri="{FF2B5EF4-FFF2-40B4-BE49-F238E27FC236}">
                <a16:creationId xmlns:a16="http://schemas.microsoft.com/office/drawing/2014/main" id="{072A27BE-A9D1-49BD-A899-54FE9AFC2B12}"/>
              </a:ext>
            </a:extLst>
          </p:cNvPr>
          <p:cNvSpPr/>
          <p:nvPr/>
        </p:nvSpPr>
        <p:spPr>
          <a:xfrm>
            <a:off x="994780" y="3382508"/>
            <a:ext cx="5998852" cy="548099"/>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one mediator to God (v. 5b)</a:t>
            </a:r>
          </a:p>
        </p:txBody>
      </p:sp>
      <p:sp>
        <p:nvSpPr>
          <p:cNvPr id="6" name="Rectangle 5">
            <a:extLst>
              <a:ext uri="{FF2B5EF4-FFF2-40B4-BE49-F238E27FC236}">
                <a16:creationId xmlns:a16="http://schemas.microsoft.com/office/drawing/2014/main" id="{1C9878C8-D832-4B1A-81CF-8F6E57E3191C}"/>
              </a:ext>
            </a:extLst>
          </p:cNvPr>
          <p:cNvSpPr/>
          <p:nvPr/>
        </p:nvSpPr>
        <p:spPr>
          <a:xfrm>
            <a:off x="994780" y="4159207"/>
            <a:ext cx="6196594" cy="548099"/>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one payment for our sin (v. 6a)</a:t>
            </a:r>
          </a:p>
        </p:txBody>
      </p:sp>
      <p:sp>
        <p:nvSpPr>
          <p:cNvPr id="7" name="Rectangle 6">
            <a:extLst>
              <a:ext uri="{FF2B5EF4-FFF2-40B4-BE49-F238E27FC236}">
                <a16:creationId xmlns:a16="http://schemas.microsoft.com/office/drawing/2014/main" id="{5A9D15B2-CBCC-4F7D-9E33-D881251870E1}"/>
              </a:ext>
            </a:extLst>
          </p:cNvPr>
          <p:cNvSpPr/>
          <p:nvPr/>
        </p:nvSpPr>
        <p:spPr>
          <a:xfrm>
            <a:off x="994779" y="4935906"/>
            <a:ext cx="7663445" cy="548099"/>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one time that payment was made (v. 6b)</a:t>
            </a:r>
          </a:p>
        </p:txBody>
      </p:sp>
    </p:spTree>
    <p:extLst>
      <p:ext uri="{BB962C8B-B14F-4D97-AF65-F5344CB8AC3E}">
        <p14:creationId xmlns:p14="http://schemas.microsoft.com/office/powerpoint/2010/main" val="34867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What is the True Cross? (with pictures)">
            <a:extLst>
              <a:ext uri="{FF2B5EF4-FFF2-40B4-BE49-F238E27FC236}">
                <a16:creationId xmlns:a16="http://schemas.microsoft.com/office/drawing/2014/main" id="{0026A033-1EF1-4A66-AABE-C51ABAED83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20" t="9091" r="9917" b="-1"/>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A57BA08-8EB6-4432-ACE1-EC09F35DFC02}"/>
              </a:ext>
            </a:extLst>
          </p:cNvPr>
          <p:cNvSpPr/>
          <p:nvPr/>
        </p:nvSpPr>
        <p:spPr>
          <a:xfrm>
            <a:off x="291810" y="-9526"/>
            <a:ext cx="5413666" cy="3831783"/>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panose="020F0302020204030204" pitchFamily="34" charset="0"/>
                <a:ea typeface="ＭＳ Ｐゴシック" charset="0"/>
                <a:cs typeface="Calibri Light" panose="020F0302020204030204" pitchFamily="34" charset="0"/>
              </a:rPr>
              <a:t>But when the fullness of time had come, God sent forth his Son, born of woman, born under the law.</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pitchFamily="34" charset="0"/>
                <a:ea typeface="ＭＳ Ｐゴシック" charset="0"/>
                <a:cs typeface="Calibri Light" panose="020F0302020204030204" pitchFamily="34" charset="0"/>
              </a:rPr>
              <a:t>Galatians 4:4</a:t>
            </a:r>
            <a:endParaRPr kumimoji="0" lang="en-US" sz="4800" b="1" i="0" u="none" strike="noStrike" kern="1200" cap="none" spc="0" normalizeH="0" baseline="0" noProof="0" dirty="0">
              <a:ln>
                <a:noFill/>
              </a:ln>
              <a:solidFill>
                <a:prstClr val="white"/>
              </a:solidFill>
              <a:effectLst/>
              <a:uLnTx/>
              <a:uFillTx/>
              <a:latin typeface="Calibri Light" panose="020F0302020204030204" pitchFamily="34" charset="0"/>
              <a:ea typeface="ＭＳ Ｐゴシック" charset="0"/>
              <a:cs typeface="Calibri Light" panose="020F0302020204030204" pitchFamily="34" charset="0"/>
            </a:endParaRP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1719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06" name="Picture 10" descr="How Do I Pray For a Miracle? | CBN.com">
            <a:extLst>
              <a:ext uri="{FF2B5EF4-FFF2-40B4-BE49-F238E27FC236}">
                <a16:creationId xmlns:a16="http://schemas.microsoft.com/office/drawing/2014/main" id="{D0C05D57-1BC6-4594-AB88-82F4D0AEA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1152525"/>
            <a:ext cx="7353300" cy="5514975"/>
          </a:xfrm>
          <a:prstGeom prst="rect">
            <a:avLst/>
          </a:prstGeom>
          <a:noFill/>
          <a:ln w="3810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B625375-48F3-49E6-9351-4E3E3F9264CD}"/>
              </a:ext>
            </a:extLst>
          </p:cNvPr>
          <p:cNvSpPr/>
          <p:nvPr/>
        </p:nvSpPr>
        <p:spPr>
          <a:xfrm>
            <a:off x="257175" y="594901"/>
            <a:ext cx="8886825" cy="548099"/>
          </a:xfrm>
          <a:prstGeom prst="rect">
            <a:avLst/>
          </a:prstGeom>
          <a:solidFill>
            <a:schemeClr val="tx1"/>
          </a:solidFill>
          <a:ln>
            <a:solidFill>
              <a:schemeClr val="accent1"/>
            </a:solidFill>
          </a:ln>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Gospel Inclusive Prayer: pray for everyone’s soul</a:t>
            </a: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 (2:1-4)</a:t>
            </a:r>
          </a:p>
        </p:txBody>
      </p:sp>
      <p:sp>
        <p:nvSpPr>
          <p:cNvPr id="2" name="Rectangle 1">
            <a:extLst>
              <a:ext uri="{FF2B5EF4-FFF2-40B4-BE49-F238E27FC236}">
                <a16:creationId xmlns:a16="http://schemas.microsoft.com/office/drawing/2014/main" id="{1B61CEE1-E197-40AC-8FB2-001FA7F63080}"/>
              </a:ext>
            </a:extLst>
          </p:cNvPr>
          <p:cNvSpPr/>
          <p:nvPr/>
        </p:nvSpPr>
        <p:spPr>
          <a:xfrm>
            <a:off x="257174" y="1381125"/>
            <a:ext cx="8886825" cy="954107"/>
          </a:xfrm>
          <a:prstGeom prst="rect">
            <a:avLst/>
          </a:prstGeom>
          <a:solidFill>
            <a:schemeClr val="tx1"/>
          </a:solidFill>
          <a:ln>
            <a:solidFill>
              <a:schemeClr val="accent1"/>
            </a:solidFill>
          </a:ln>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Gospel Exclusive Prayer: pray for people to embrace the narrow gospel </a:t>
            </a: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(2:5-7)</a:t>
            </a:r>
          </a:p>
        </p:txBody>
      </p:sp>
      <p:sp>
        <p:nvSpPr>
          <p:cNvPr id="4" name="Rectangle 3">
            <a:extLst>
              <a:ext uri="{FF2B5EF4-FFF2-40B4-BE49-F238E27FC236}">
                <a16:creationId xmlns:a16="http://schemas.microsoft.com/office/drawing/2014/main" id="{BFB2D49D-011E-4122-9503-5C1B9DA022FA}"/>
              </a:ext>
            </a:extLst>
          </p:cNvPr>
          <p:cNvSpPr/>
          <p:nvPr/>
        </p:nvSpPr>
        <p:spPr>
          <a:xfrm>
            <a:off x="994780" y="2653344"/>
            <a:ext cx="4101095" cy="548099"/>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one God (v. 5a)</a:t>
            </a:r>
          </a:p>
        </p:txBody>
      </p:sp>
      <p:sp>
        <p:nvSpPr>
          <p:cNvPr id="5" name="Rectangle 4">
            <a:extLst>
              <a:ext uri="{FF2B5EF4-FFF2-40B4-BE49-F238E27FC236}">
                <a16:creationId xmlns:a16="http://schemas.microsoft.com/office/drawing/2014/main" id="{072A27BE-A9D1-49BD-A899-54FE9AFC2B12}"/>
              </a:ext>
            </a:extLst>
          </p:cNvPr>
          <p:cNvSpPr/>
          <p:nvPr/>
        </p:nvSpPr>
        <p:spPr>
          <a:xfrm>
            <a:off x="994780" y="3382508"/>
            <a:ext cx="5998852" cy="548099"/>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one mediator to God (v. 5b)</a:t>
            </a:r>
          </a:p>
        </p:txBody>
      </p:sp>
      <p:sp>
        <p:nvSpPr>
          <p:cNvPr id="6" name="Rectangle 5">
            <a:extLst>
              <a:ext uri="{FF2B5EF4-FFF2-40B4-BE49-F238E27FC236}">
                <a16:creationId xmlns:a16="http://schemas.microsoft.com/office/drawing/2014/main" id="{1C9878C8-D832-4B1A-81CF-8F6E57E3191C}"/>
              </a:ext>
            </a:extLst>
          </p:cNvPr>
          <p:cNvSpPr/>
          <p:nvPr/>
        </p:nvSpPr>
        <p:spPr>
          <a:xfrm>
            <a:off x="994780" y="4159207"/>
            <a:ext cx="6196594" cy="548099"/>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one payment for our sin (v. 6a)</a:t>
            </a:r>
          </a:p>
        </p:txBody>
      </p:sp>
      <p:sp>
        <p:nvSpPr>
          <p:cNvPr id="7" name="Rectangle 6">
            <a:extLst>
              <a:ext uri="{FF2B5EF4-FFF2-40B4-BE49-F238E27FC236}">
                <a16:creationId xmlns:a16="http://schemas.microsoft.com/office/drawing/2014/main" id="{5A9D15B2-CBCC-4F7D-9E33-D881251870E1}"/>
              </a:ext>
            </a:extLst>
          </p:cNvPr>
          <p:cNvSpPr/>
          <p:nvPr/>
        </p:nvSpPr>
        <p:spPr>
          <a:xfrm>
            <a:off x="994779" y="4935906"/>
            <a:ext cx="7663445" cy="548099"/>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one time that payment was made (v. 6b)</a:t>
            </a:r>
          </a:p>
        </p:txBody>
      </p:sp>
      <p:sp>
        <p:nvSpPr>
          <p:cNvPr id="8" name="Rectangle 7">
            <a:extLst>
              <a:ext uri="{FF2B5EF4-FFF2-40B4-BE49-F238E27FC236}">
                <a16:creationId xmlns:a16="http://schemas.microsoft.com/office/drawing/2014/main" id="{537DCCE8-0AF8-487D-8007-3E1ABFEA7267}"/>
              </a:ext>
            </a:extLst>
          </p:cNvPr>
          <p:cNvSpPr/>
          <p:nvPr/>
        </p:nvSpPr>
        <p:spPr>
          <a:xfrm>
            <a:off x="994781" y="5714413"/>
            <a:ext cx="7520569" cy="954107"/>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are commissioned messengers to proclaim this truth (v. 7)</a:t>
            </a:r>
          </a:p>
        </p:txBody>
      </p:sp>
    </p:spTree>
    <p:extLst>
      <p:ext uri="{BB962C8B-B14F-4D97-AF65-F5344CB8AC3E}">
        <p14:creationId xmlns:p14="http://schemas.microsoft.com/office/powerpoint/2010/main" val="193413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1828800" y="2133600"/>
            <a:ext cx="7315200" cy="1600200"/>
          </a:xfrm>
        </p:spPr>
        <p:txBody>
          <a:bodyPr lIns="0" tIns="0" rIns="0" bIns="0"/>
          <a:lstStyle/>
          <a:p>
            <a:pPr defTabSz="914400" eaLnBrk="1"/>
            <a:r>
              <a:rPr lang="ja-JP" altLang="en-US" sz="6000">
                <a:solidFill>
                  <a:srgbClr val="006600"/>
                </a:solidFill>
                <a:latin typeface="SimSun" pitchFamily="2" charset="-122"/>
                <a:ea typeface="SimSun" pitchFamily="2" charset="-122"/>
                <a:sym typeface="SimSun" pitchFamily="2" charset="-122"/>
              </a:rPr>
              <a:t>提摩太前书</a:t>
            </a:r>
            <a:endParaRPr lang="en-US" altLang="en-US"/>
          </a:p>
        </p:txBody>
      </p:sp>
      <p:sp>
        <p:nvSpPr>
          <p:cNvPr id="36866" name="Rectangle 2"/>
          <p:cNvSpPr>
            <a:spLocks noGrp="1" noChangeArrowheads="1"/>
          </p:cNvSpPr>
          <p:nvPr>
            <p:ph type="body" idx="1"/>
          </p:nvPr>
        </p:nvSpPr>
        <p:spPr>
          <a:xfrm>
            <a:off x="1447800" y="4114800"/>
            <a:ext cx="5105400" cy="1752600"/>
          </a:xfrm>
        </p:spPr>
        <p:txBody>
          <a:bodyPr lIns="0" tIns="0" rIns="0" bIns="0"/>
          <a:lstStyle/>
          <a:p>
            <a:pPr marL="0" indent="0" defTabSz="914400" eaLnBrk="1">
              <a:spcBef>
                <a:spcPts val="700"/>
              </a:spcBef>
            </a:pPr>
            <a:r>
              <a:rPr lang="ja-JP" altLang="en-US" sz="3200">
                <a:latin typeface="SimSun" pitchFamily="2" charset="-122"/>
                <a:ea typeface="SimSun" pitchFamily="2" charset="-122"/>
                <a:sym typeface="SimSun" pitchFamily="2" charset="-122"/>
              </a:rPr>
              <a:t>论战：</a:t>
            </a:r>
            <a:endParaRPr lang="en-US" altLang="ja-JP" sz="3200" b="1">
              <a:latin typeface="Engravers MT Bold" charset="0"/>
              <a:sym typeface="Engravers MT Bold" charset="0"/>
            </a:endParaRPr>
          </a:p>
          <a:p>
            <a:pPr marL="0" indent="0" defTabSz="914400" eaLnBrk="1">
              <a:spcBef>
                <a:spcPts val="700"/>
              </a:spcBef>
            </a:pPr>
            <a:r>
              <a:rPr lang="ja-JP" altLang="en-US" sz="3200">
                <a:latin typeface="SimSun" pitchFamily="2" charset="-122"/>
                <a:ea typeface="SimSun" pitchFamily="2" charset="-122"/>
                <a:sym typeface="SimSun" pitchFamily="2" charset="-122"/>
              </a:rPr>
              <a:t>女人在崇拜聚会的职份</a:t>
            </a:r>
            <a:endParaRPr lang="en-US" altLang="en-US"/>
          </a:p>
        </p:txBody>
      </p:sp>
      <p:pic>
        <p:nvPicPr>
          <p:cNvPr id="36867" name="Picture 3" descr="AG00163_.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4038600"/>
            <a:ext cx="2286000" cy="210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5457" name="Title 3"/>
          <p:cNvSpPr>
            <a:spLocks noGrp="1"/>
          </p:cNvSpPr>
          <p:nvPr>
            <p:ph type="ctrTitle"/>
          </p:nvPr>
        </p:nvSpPr>
        <p:spPr>
          <a:xfrm>
            <a:off x="36512" y="288032"/>
            <a:ext cx="9144000" cy="836712"/>
          </a:xfrm>
        </p:spPr>
        <p:txBody>
          <a:bodyPr anchor="t"/>
          <a:lstStyle/>
          <a:p>
            <a:pPr marL="360363" lvl="1" indent="-360363" algn="l"/>
            <a:r>
              <a:rPr lang="en-US" sz="2000" b="1" dirty="0">
                <a:solidFill>
                  <a:schemeClr val="bg1"/>
                </a:solidFill>
                <a:latin typeface="Arial"/>
                <a:cs typeface="Arial"/>
              </a:rPr>
              <a:t>A</a:t>
            </a:r>
            <a:r>
              <a:rPr lang="en-US" sz="2000" b="1">
                <a:solidFill>
                  <a:schemeClr val="bg1"/>
                </a:solidFill>
                <a:latin typeface="Arial"/>
                <a:cs typeface="Arial"/>
              </a:rPr>
              <a:t>.  A </a:t>
            </a:r>
            <a:r>
              <a:rPr lang="en-US" sz="2000" b="1" dirty="0">
                <a:solidFill>
                  <a:schemeClr val="bg1"/>
                </a:solidFill>
                <a:latin typeface="Arial"/>
                <a:cs typeface="Arial"/>
              </a:rPr>
              <a:t>woman should not serve as a pastor-teacher with authority over an entire church</a:t>
            </a:r>
            <a:endParaRPr lang="en-SG" sz="2000" b="1" dirty="0">
              <a:solidFill>
                <a:schemeClr val="bg1"/>
              </a:solidFill>
              <a:latin typeface="Arial"/>
              <a:cs typeface="Arial"/>
            </a:endParaRPr>
          </a:p>
        </p:txBody>
      </p:sp>
      <p:sp>
        <p:nvSpPr>
          <p:cNvPr id="3" name="Title 3"/>
          <p:cNvSpPr txBox="1">
            <a:spLocks/>
          </p:cNvSpPr>
          <p:nvPr/>
        </p:nvSpPr>
        <p:spPr bwMode="auto">
          <a:xfrm>
            <a:off x="36512" y="1106742"/>
            <a:ext cx="9144000"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60363" lvl="1" indent="-360363" algn="l"/>
            <a:r>
              <a:rPr lang="en-US" sz="2000" b="1" dirty="0">
                <a:solidFill>
                  <a:prstClr val="white"/>
                </a:solidFill>
                <a:latin typeface="Arial"/>
                <a:cs typeface="Arial"/>
              </a:rPr>
              <a:t>B.  A woman should not serve as an elder (or other role on the highest ruling council) of a church.</a:t>
            </a:r>
            <a:br>
              <a:rPr lang="en-SG" sz="2000" b="1" dirty="0">
                <a:solidFill>
                  <a:prstClr val="white"/>
                </a:solidFill>
                <a:latin typeface="Arial"/>
                <a:cs typeface="Arial"/>
              </a:rPr>
            </a:br>
            <a:endParaRPr lang="en-SG" sz="2000" b="1" dirty="0">
              <a:solidFill>
                <a:prstClr val="white"/>
              </a:solidFill>
              <a:latin typeface="Arial"/>
              <a:cs typeface="Arial"/>
            </a:endParaRPr>
          </a:p>
        </p:txBody>
      </p:sp>
      <p:sp>
        <p:nvSpPr>
          <p:cNvPr id="4" name="Title 3"/>
          <p:cNvSpPr txBox="1">
            <a:spLocks/>
          </p:cNvSpPr>
          <p:nvPr/>
        </p:nvSpPr>
        <p:spPr bwMode="auto">
          <a:xfrm>
            <a:off x="36512" y="6165304"/>
            <a:ext cx="9144000"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60363" lvl="1" indent="-360363" algn="l"/>
            <a:r>
              <a:rPr lang="en-SG" sz="2000" b="1" dirty="0">
                <a:solidFill>
                  <a:prstClr val="white"/>
                </a:solidFill>
                <a:latin typeface="Arial"/>
                <a:cs typeface="Arial"/>
              </a:rPr>
              <a:t>I.   </a:t>
            </a:r>
            <a:r>
              <a:rPr lang="en-US" sz="2000" b="1" dirty="0">
                <a:solidFill>
                  <a:prstClr val="white"/>
                </a:solidFill>
                <a:latin typeface="Arial"/>
                <a:cs typeface="Arial"/>
              </a:rPr>
              <a:t>A woman should not teach a mixed non-biblical course at a seminary or Bible college.</a:t>
            </a:r>
            <a:endParaRPr lang="en-SG" sz="2000" b="1" dirty="0">
              <a:solidFill>
                <a:prstClr val="white"/>
              </a:solidFill>
              <a:latin typeface="Arial"/>
              <a:cs typeface="Arial"/>
            </a:endParaRPr>
          </a:p>
        </p:txBody>
      </p:sp>
      <p:sp>
        <p:nvSpPr>
          <p:cNvPr id="5" name="Title 3"/>
          <p:cNvSpPr txBox="1">
            <a:spLocks/>
          </p:cNvSpPr>
          <p:nvPr/>
        </p:nvSpPr>
        <p:spPr bwMode="auto">
          <a:xfrm>
            <a:off x="36512" y="1808820"/>
            <a:ext cx="914400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60363" lvl="1" indent="-360363" algn="l"/>
            <a:r>
              <a:rPr lang="en-SG" sz="2000" b="1" dirty="0">
                <a:solidFill>
                  <a:prstClr val="white"/>
                </a:solidFill>
                <a:latin typeface="Arial"/>
                <a:cs typeface="Arial"/>
              </a:rPr>
              <a:t>C.  </a:t>
            </a:r>
            <a:r>
              <a:rPr lang="en-US" sz="2000" b="1" dirty="0">
                <a:solidFill>
                  <a:prstClr val="white"/>
                </a:solidFill>
                <a:latin typeface="Arial"/>
                <a:cs typeface="Arial"/>
              </a:rPr>
              <a:t>A woman should not be the main worship leader in the church worship service.</a:t>
            </a:r>
            <a:br>
              <a:rPr lang="en-SG" sz="2000" b="1" dirty="0">
                <a:solidFill>
                  <a:prstClr val="white"/>
                </a:solidFill>
                <a:latin typeface="Arial"/>
                <a:cs typeface="Arial"/>
              </a:rPr>
            </a:br>
            <a:endParaRPr lang="en-SG" sz="2000" b="1" dirty="0">
              <a:solidFill>
                <a:prstClr val="white"/>
              </a:solidFill>
              <a:latin typeface="Arial"/>
              <a:cs typeface="Arial"/>
            </a:endParaRPr>
          </a:p>
        </p:txBody>
      </p:sp>
      <p:sp>
        <p:nvSpPr>
          <p:cNvPr id="6" name="Title 3"/>
          <p:cNvSpPr txBox="1">
            <a:spLocks/>
          </p:cNvSpPr>
          <p:nvPr/>
        </p:nvSpPr>
        <p:spPr bwMode="auto">
          <a:xfrm>
            <a:off x="36512" y="2582906"/>
            <a:ext cx="914400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60363" lvl="1" indent="-360363" algn="l"/>
            <a:r>
              <a:rPr lang="en-SG" sz="2000" b="1" dirty="0">
                <a:solidFill>
                  <a:prstClr val="white"/>
                </a:solidFill>
                <a:latin typeface="Arial"/>
                <a:cs typeface="Arial"/>
              </a:rPr>
              <a:t>D.  </a:t>
            </a:r>
            <a:r>
              <a:rPr lang="en-US" sz="2000" b="1" dirty="0">
                <a:solidFill>
                  <a:prstClr val="white"/>
                </a:solidFill>
                <a:latin typeface="Arial"/>
                <a:cs typeface="Arial"/>
              </a:rPr>
              <a:t>A woman should not be an adult Christian Education director with authority over male teachers.</a:t>
            </a:r>
            <a:br>
              <a:rPr lang="en-SG" sz="2000" b="1" dirty="0">
                <a:solidFill>
                  <a:prstClr val="white"/>
                </a:solidFill>
                <a:latin typeface="Arial"/>
                <a:cs typeface="Arial"/>
              </a:rPr>
            </a:br>
            <a:endParaRPr lang="en-SG" sz="2000" b="1" dirty="0">
              <a:solidFill>
                <a:prstClr val="white"/>
              </a:solidFill>
              <a:latin typeface="Arial"/>
              <a:cs typeface="Arial"/>
            </a:endParaRPr>
          </a:p>
        </p:txBody>
      </p:sp>
      <p:sp>
        <p:nvSpPr>
          <p:cNvPr id="7" name="Title 3"/>
          <p:cNvSpPr txBox="1">
            <a:spLocks/>
          </p:cNvSpPr>
          <p:nvPr/>
        </p:nvSpPr>
        <p:spPr bwMode="auto">
          <a:xfrm>
            <a:off x="36512" y="3356992"/>
            <a:ext cx="9144000"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60363" lvl="1" indent="-360363" algn="l"/>
            <a:r>
              <a:rPr lang="en-SG" sz="2000" b="1" dirty="0">
                <a:solidFill>
                  <a:prstClr val="white"/>
                </a:solidFill>
                <a:latin typeface="Arial"/>
                <a:cs typeface="Arial"/>
              </a:rPr>
              <a:t>E.  </a:t>
            </a:r>
            <a:r>
              <a:rPr lang="en-US" sz="2000" b="1" dirty="0">
                <a:solidFill>
                  <a:prstClr val="white"/>
                </a:solidFill>
                <a:latin typeface="Arial"/>
                <a:cs typeface="Arial"/>
              </a:rPr>
              <a:t>A woman should not be a children’s Sunday school director with authority over male teachers.</a:t>
            </a:r>
            <a:br>
              <a:rPr lang="en-SG" sz="2000" b="1" dirty="0">
                <a:solidFill>
                  <a:prstClr val="white"/>
                </a:solidFill>
                <a:latin typeface="Arial"/>
                <a:cs typeface="Arial"/>
              </a:rPr>
            </a:br>
            <a:endParaRPr lang="en-SG" sz="2000" b="1" dirty="0">
              <a:solidFill>
                <a:prstClr val="white"/>
              </a:solidFill>
              <a:latin typeface="Arial"/>
              <a:cs typeface="Arial"/>
            </a:endParaRPr>
          </a:p>
        </p:txBody>
      </p:sp>
      <p:sp>
        <p:nvSpPr>
          <p:cNvPr id="8" name="Title 3"/>
          <p:cNvSpPr txBox="1">
            <a:spLocks/>
          </p:cNvSpPr>
          <p:nvPr/>
        </p:nvSpPr>
        <p:spPr bwMode="auto">
          <a:xfrm>
            <a:off x="36512" y="4059070"/>
            <a:ext cx="914400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60363" lvl="1" indent="-360363" algn="l"/>
            <a:r>
              <a:rPr lang="en-SG" sz="2000" b="1" dirty="0">
                <a:solidFill>
                  <a:prstClr val="white"/>
                </a:solidFill>
                <a:latin typeface="Arial"/>
                <a:cs typeface="Arial"/>
              </a:rPr>
              <a:t>F.  </a:t>
            </a:r>
            <a:r>
              <a:rPr lang="en-US" sz="2000" b="1" dirty="0">
                <a:solidFill>
                  <a:prstClr val="white"/>
                </a:solidFill>
                <a:latin typeface="Arial"/>
                <a:cs typeface="Arial"/>
              </a:rPr>
              <a:t>A woman should not teach a mixed adult Sunday school class at the church building.</a:t>
            </a:r>
            <a:endParaRPr lang="en-SG" sz="2000" b="1" dirty="0">
              <a:solidFill>
                <a:prstClr val="white"/>
              </a:solidFill>
              <a:latin typeface="Arial"/>
              <a:cs typeface="Arial"/>
            </a:endParaRPr>
          </a:p>
        </p:txBody>
      </p:sp>
      <p:sp>
        <p:nvSpPr>
          <p:cNvPr id="9" name="Title 3"/>
          <p:cNvSpPr txBox="1">
            <a:spLocks/>
          </p:cNvSpPr>
          <p:nvPr/>
        </p:nvSpPr>
        <p:spPr bwMode="auto">
          <a:xfrm>
            <a:off x="36512" y="4833156"/>
            <a:ext cx="914400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60363" lvl="1" indent="-360363" algn="l"/>
            <a:r>
              <a:rPr lang="en-SG" sz="2000" b="1" dirty="0">
                <a:solidFill>
                  <a:prstClr val="white"/>
                </a:solidFill>
                <a:latin typeface="Arial"/>
                <a:cs typeface="Arial"/>
              </a:rPr>
              <a:t>G.  </a:t>
            </a:r>
            <a:r>
              <a:rPr lang="en-US" sz="2000" b="1" dirty="0">
                <a:solidFill>
                  <a:prstClr val="white"/>
                </a:solidFill>
                <a:latin typeface="Arial"/>
                <a:cs typeface="Arial"/>
              </a:rPr>
              <a:t>A woman should not teach a mixed adult cell group at a private home.</a:t>
            </a:r>
            <a:endParaRPr lang="en-SG" sz="2000" b="1" dirty="0">
              <a:solidFill>
                <a:prstClr val="white"/>
              </a:solidFill>
              <a:latin typeface="Arial"/>
              <a:cs typeface="Arial"/>
            </a:endParaRPr>
          </a:p>
        </p:txBody>
      </p:sp>
      <p:sp>
        <p:nvSpPr>
          <p:cNvPr id="10" name="Title 3"/>
          <p:cNvSpPr txBox="1">
            <a:spLocks/>
          </p:cNvSpPr>
          <p:nvPr/>
        </p:nvSpPr>
        <p:spPr bwMode="auto">
          <a:xfrm>
            <a:off x="36512" y="5319210"/>
            <a:ext cx="9144000"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60363" lvl="1" indent="-360363" algn="l"/>
            <a:r>
              <a:rPr lang="en-SG" sz="2000" b="1" dirty="0">
                <a:solidFill>
                  <a:prstClr val="white"/>
                </a:solidFill>
                <a:latin typeface="Arial"/>
                <a:cs typeface="Arial"/>
              </a:rPr>
              <a:t>H.  </a:t>
            </a:r>
            <a:r>
              <a:rPr lang="en-US" sz="2000" b="1" dirty="0">
                <a:solidFill>
                  <a:prstClr val="white"/>
                </a:solidFill>
                <a:latin typeface="Arial"/>
                <a:cs typeface="Arial"/>
              </a:rPr>
              <a:t>A woman should not teach a mixed biblical studies course at a seminary or Bible college.</a:t>
            </a:r>
            <a:br>
              <a:rPr lang="en-SG" sz="2000" b="1" dirty="0">
                <a:solidFill>
                  <a:prstClr val="white"/>
                </a:solidFill>
                <a:latin typeface="Arial"/>
                <a:cs typeface="Arial"/>
              </a:rPr>
            </a:br>
            <a:endParaRPr lang="en-SG" sz="2000" b="1" dirty="0">
              <a:solidFill>
                <a:prstClr val="white"/>
              </a:solidFill>
              <a:latin typeface="Arial"/>
              <a:cs typeface="Arial"/>
            </a:endParaRPr>
          </a:p>
        </p:txBody>
      </p:sp>
      <p:sp>
        <p:nvSpPr>
          <p:cNvPr id="11" name="Text Box 4"/>
          <p:cNvSpPr txBox="1">
            <a:spLocks noChangeArrowheads="1"/>
          </p:cNvSpPr>
          <p:nvPr/>
        </p:nvSpPr>
        <p:spPr bwMode="auto">
          <a:xfrm>
            <a:off x="8243888" y="-27384"/>
            <a:ext cx="784225" cy="46037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en-US" sz="2400" dirty="0">
                <a:solidFill>
                  <a:srgbClr val="FFFFFF"/>
                </a:solidFill>
                <a:latin typeface="Arial" charset="0"/>
                <a:cs typeface="Arial" charset="0"/>
              </a:rPr>
              <a:t>222i</a:t>
            </a:r>
            <a:endParaRPr lang="en-US" sz="2800" dirty="0">
              <a:solidFill>
                <a:srgbClr val="FFFFFF"/>
              </a:solidFill>
              <a:latin typeface="Arial" charset="0"/>
              <a:cs typeface="Arial" charset="0"/>
            </a:endParaRPr>
          </a:p>
        </p:txBody>
      </p:sp>
    </p:spTree>
    <p:extLst>
      <p:ext uri="{BB962C8B-B14F-4D97-AF65-F5344CB8AC3E}">
        <p14:creationId xmlns:p14="http://schemas.microsoft.com/office/powerpoint/2010/main" val="220553631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www.ebony.com/wp-content/uploads/2016/10/Libra-thinkstock.jpg">
            <a:extLst>
              <a:ext uri="{FF2B5EF4-FFF2-40B4-BE49-F238E27FC236}">
                <a16:creationId xmlns:a16="http://schemas.microsoft.com/office/drawing/2014/main" id="{E48AC1B4-5D9B-2B41-8830-8719ADBE2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5" y="-12700"/>
            <a:ext cx="9202011" cy="57459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711148" y="49784"/>
            <a:ext cx="4432852" cy="5683472"/>
          </a:xfrm>
          <a:effectLst>
            <a:outerShdw blurRad="63500" dist="35921" dir="2700000" algn="ctr" rotWithShape="0">
              <a:schemeClr val="tx2">
                <a:alpha val="74998"/>
              </a:schemeClr>
            </a:outerShdw>
          </a:effectLst>
        </p:spPr>
        <p:txBody>
          <a:bodyPr anchor="t"/>
          <a:lstStyle/>
          <a:p>
            <a:pPr marL="542925" indent="-542925"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你的生命要在律法与</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恩典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中取得平衡</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b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第一章</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03DC1931-488A-1549-83CB-F3969E0956A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提摩太前书</a:t>
            </a:r>
          </a:p>
        </p:txBody>
      </p:sp>
    </p:spTree>
    <p:extLst>
      <p:ext uri="{BB962C8B-B14F-4D97-AF65-F5344CB8AC3E}">
        <p14:creationId xmlns:p14="http://schemas.microsoft.com/office/powerpoint/2010/main" val="39854441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AutoShape 1"/>
          <p:cNvSpPr>
            <a:spLocks/>
          </p:cNvSpPr>
          <p:nvPr/>
        </p:nvSpPr>
        <p:spPr bwMode="auto">
          <a:xfrm>
            <a:off x="2438400" y="533400"/>
            <a:ext cx="5105400" cy="914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647700" eaLnBrk="0">
              <a:defRPr sz="2400">
                <a:solidFill>
                  <a:srgbClr val="000000"/>
                </a:solidFill>
                <a:latin typeface="Arial" pitchFamily="34" charset="0"/>
                <a:ea typeface="MS PGothic" pitchFamily="34" charset="-128"/>
                <a:sym typeface="Arial" pitchFamily="34" charset="0"/>
              </a:defRPr>
            </a:lvl1pPr>
            <a:lvl2pPr marL="742950" indent="-285750" defTabSz="647700" eaLnBrk="0">
              <a:defRPr sz="2400">
                <a:solidFill>
                  <a:srgbClr val="000000"/>
                </a:solidFill>
                <a:latin typeface="Arial" pitchFamily="34" charset="0"/>
                <a:ea typeface="MS PGothic" pitchFamily="34" charset="-128"/>
                <a:sym typeface="Arial" pitchFamily="34" charset="0"/>
              </a:defRPr>
            </a:lvl2pPr>
            <a:lvl3pPr marL="1143000" indent="-228600" defTabSz="647700" eaLnBrk="0">
              <a:defRPr sz="2400">
                <a:solidFill>
                  <a:srgbClr val="000000"/>
                </a:solidFill>
                <a:latin typeface="Arial" pitchFamily="34" charset="0"/>
                <a:ea typeface="MS PGothic" pitchFamily="34" charset="-128"/>
                <a:sym typeface="Arial" pitchFamily="34" charset="0"/>
              </a:defRPr>
            </a:lvl3pPr>
            <a:lvl4pPr marL="1600200" indent="-228600" defTabSz="647700" eaLnBrk="0">
              <a:defRPr sz="2400">
                <a:solidFill>
                  <a:srgbClr val="000000"/>
                </a:solidFill>
                <a:latin typeface="Arial" pitchFamily="34" charset="0"/>
                <a:ea typeface="MS PGothic" pitchFamily="34" charset="-128"/>
                <a:sym typeface="Arial" pitchFamily="34" charset="0"/>
              </a:defRPr>
            </a:lvl4pPr>
            <a:lvl5pPr marL="2057400" indent="-228600" defTabSz="647700" eaLnBrk="0">
              <a:defRPr sz="2400">
                <a:solidFill>
                  <a:srgbClr val="000000"/>
                </a:solidFill>
                <a:latin typeface="Arial" pitchFamily="34" charset="0"/>
                <a:ea typeface="MS PGothic" pitchFamily="34" charset="-128"/>
                <a:sym typeface="Arial" pitchFamily="34" charset="0"/>
              </a:defRPr>
            </a:lvl5pPr>
            <a:lvl6pPr marL="2514600" indent="-228600" defTabSz="6477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6477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6477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6477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sz="5100">
                <a:solidFill>
                  <a:srgbClr val="428E42"/>
                </a:solidFill>
                <a:latin typeface="Times New Roman" pitchFamily="18" charset="0"/>
                <a:cs typeface="Times New Roman" pitchFamily="18" charset="0"/>
                <a:sym typeface="Times New Roman" pitchFamily="18" charset="0"/>
              </a:rPr>
              <a:t>避免极端</a:t>
            </a:r>
            <a:endParaRPr lang="en-US" altLang="en-US"/>
          </a:p>
        </p:txBody>
      </p:sp>
      <p:sp>
        <p:nvSpPr>
          <p:cNvPr id="37890" name="Rectangle 2"/>
          <p:cNvSpPr>
            <a:spLocks noGrp="1" noChangeArrowheads="1"/>
          </p:cNvSpPr>
          <p:nvPr>
            <p:ph type="body" idx="1"/>
          </p:nvPr>
        </p:nvSpPr>
        <p:spPr>
          <a:xfrm>
            <a:off x="685800" y="1600200"/>
            <a:ext cx="4191000" cy="5257800"/>
          </a:xfrm>
        </p:spPr>
        <p:txBody>
          <a:bodyPr lIns="0" tIns="0" rIns="0" bIns="0"/>
          <a:lstStyle/>
          <a:p>
            <a:pPr marL="0" indent="0" algn="ctr" defTabSz="914400" eaLnBrk="1">
              <a:spcBef>
                <a:spcPts val="1000"/>
              </a:spcBef>
            </a:pPr>
            <a:r>
              <a:rPr lang="ja-JP" altLang="en-US" sz="3200" u="sng">
                <a:effectLst>
                  <a:outerShdw blurRad="38100" dist="38100" dir="2700000" algn="tl">
                    <a:srgbClr val="C0C0C0"/>
                  </a:outerShdw>
                </a:effectLst>
                <a:latin typeface="SimSun" pitchFamily="2" charset="-122"/>
                <a:ea typeface="SimSun" pitchFamily="2" charset="-122"/>
                <a:sym typeface="SimSun" pitchFamily="2" charset="-122"/>
              </a:rPr>
              <a:t>逐字翻译</a:t>
            </a:r>
            <a:r>
              <a:rPr lang="en-US" altLang="ja-JP" sz="3200" u="sng">
                <a:effectLst>
                  <a:outerShdw blurRad="38100" dist="38100" dir="2700000" algn="tl">
                    <a:srgbClr val="C0C0C0"/>
                  </a:outerShdw>
                </a:effectLst>
                <a:latin typeface="Arial Bold" pitchFamily="2" charset="0"/>
                <a:sym typeface="Arial Bold" pitchFamily="2" charset="0"/>
              </a:rPr>
              <a:t>Li</a:t>
            </a:r>
            <a:r>
              <a:rPr lang="en-US" altLang="ja-JP" sz="4400" u="sng">
                <a:solidFill>
                  <a:srgbClr val="FFCC00"/>
                </a:solidFill>
                <a:effectLst>
                  <a:outerShdw blurRad="38100" dist="38100" dir="2700000" algn="tl">
                    <a:srgbClr val="C0C0C0"/>
                  </a:outerShdw>
                </a:effectLst>
                <a:latin typeface="Arial Bold" pitchFamily="2" charset="0"/>
                <a:sym typeface="Arial Bold" pitchFamily="2" charset="0"/>
              </a:rPr>
              <a:t>t</a:t>
            </a:r>
            <a:r>
              <a:rPr lang="en-US" altLang="ja-JP" sz="3200" u="sng">
                <a:effectLst>
                  <a:outerShdw blurRad="38100" dist="38100" dir="2700000" algn="tl">
                    <a:srgbClr val="C0C0C0"/>
                  </a:outerShdw>
                </a:effectLst>
                <a:latin typeface="Arial Bold" pitchFamily="2" charset="0"/>
                <a:sym typeface="Arial Bold" pitchFamily="2" charset="0"/>
              </a:rPr>
              <a:t>eralism</a:t>
            </a:r>
            <a:r>
              <a:rPr lang="en-US" altLang="ja-JP" sz="3200">
                <a:latin typeface="Arial Bold" pitchFamily="2" charset="0"/>
                <a:sym typeface="Arial Bold" pitchFamily="2" charset="0"/>
              </a:rPr>
              <a:t> </a:t>
            </a:r>
            <a:endParaRPr lang="en-US" altLang="ja-JP" sz="2800">
              <a:latin typeface="Arial Bold" pitchFamily="2" charset="0"/>
              <a:sym typeface="Arial Bold" pitchFamily="2" charset="0"/>
            </a:endParaRPr>
          </a:p>
          <a:p>
            <a:pPr marL="0" indent="0" defTabSz="914400" eaLnBrk="1">
              <a:spcBef>
                <a:spcPts val="500"/>
              </a:spcBef>
            </a:pPr>
            <a:r>
              <a:rPr lang="ja-JP" altLang="en-US" sz="2400">
                <a:solidFill>
                  <a:srgbClr val="FF3300"/>
                </a:solidFill>
                <a:latin typeface="SimSun" pitchFamily="2" charset="-122"/>
                <a:ea typeface="SimSun" pitchFamily="2" charset="-122"/>
                <a:sym typeface="SimSun" pitchFamily="2" charset="-122"/>
              </a:rPr>
              <a:t>高举</a:t>
            </a:r>
            <a:r>
              <a:rPr lang="en-US" altLang="ja-JP" sz="2400">
                <a:latin typeface="Arial Bold" pitchFamily="2" charset="0"/>
                <a:sym typeface="Arial Bold" pitchFamily="2" charset="0"/>
              </a:rPr>
              <a:t> </a:t>
            </a:r>
            <a:r>
              <a:rPr lang="ja-JP" altLang="en-US" sz="2400">
                <a:latin typeface="SimSun" pitchFamily="2" charset="-122"/>
                <a:ea typeface="SimSun" pitchFamily="2" charset="-122"/>
                <a:sym typeface="SimSun" pitchFamily="2" charset="-122"/>
              </a:rPr>
              <a:t>真理</a:t>
            </a:r>
            <a:r>
              <a:rPr lang="en-US" altLang="ja-JP" sz="2400">
                <a:latin typeface="Arial Bold" pitchFamily="2" charset="0"/>
                <a:sym typeface="Arial Bold" pitchFamily="2" charset="0"/>
              </a:rPr>
              <a:t>+</a:t>
            </a:r>
            <a:r>
              <a:rPr lang="ja-JP" altLang="en-US" sz="2400">
                <a:latin typeface="SimSun" pitchFamily="2" charset="-122"/>
                <a:ea typeface="SimSun" pitchFamily="2" charset="-122"/>
                <a:sym typeface="SimSun" pitchFamily="2" charset="-122"/>
              </a:rPr>
              <a:t>文化</a:t>
            </a:r>
            <a:endParaRPr lang="en-US" altLang="ja-JP" sz="2400">
              <a:latin typeface="Arial Bold" pitchFamily="2" charset="0"/>
              <a:sym typeface="Arial Bold" pitchFamily="2" charset="0"/>
            </a:endParaRPr>
          </a:p>
          <a:p>
            <a:pPr marL="0" indent="0" defTabSz="914400" eaLnBrk="1">
              <a:spcBef>
                <a:spcPts val="700"/>
              </a:spcBef>
            </a:pPr>
            <a:r>
              <a:rPr lang="en-US" altLang="en-US" sz="3000">
                <a:latin typeface="Arial" pitchFamily="34" charset="0"/>
                <a:cs typeface="Arial" pitchFamily="34" charset="0"/>
                <a:sym typeface="Arial" pitchFamily="34" charset="0"/>
              </a:rPr>
              <a:t>2:8 </a:t>
            </a:r>
            <a:r>
              <a:rPr lang="ja-JP" altLang="en-US" sz="3000">
                <a:latin typeface="SimSun" pitchFamily="2" charset="-122"/>
                <a:ea typeface="SimSun" pitchFamily="2" charset="-122"/>
                <a:sym typeface="SimSun" pitchFamily="2" charset="-122"/>
              </a:rPr>
              <a:t>男人必须举起圣洁的手随处祷告。</a:t>
            </a:r>
            <a:endParaRPr lang="en-US" altLang="ja-JP" sz="3000">
              <a:latin typeface="Arial" pitchFamily="34" charset="0"/>
              <a:cs typeface="Arial" pitchFamily="34" charset="0"/>
              <a:sym typeface="Arial" pitchFamily="34" charset="0"/>
            </a:endParaRPr>
          </a:p>
          <a:p>
            <a:pPr marL="0" indent="0" defTabSz="914400" eaLnBrk="1">
              <a:spcBef>
                <a:spcPts val="700"/>
              </a:spcBef>
            </a:pPr>
            <a:r>
              <a:rPr lang="en-US" altLang="en-US" sz="3000">
                <a:latin typeface="Arial" pitchFamily="34" charset="0"/>
                <a:cs typeface="Arial" pitchFamily="34" charset="0"/>
                <a:sym typeface="Arial" pitchFamily="34" charset="0"/>
              </a:rPr>
              <a:t>2:9-10 </a:t>
            </a:r>
            <a:r>
              <a:rPr lang="ja-JP" altLang="en-US" sz="3000">
                <a:latin typeface="SimSun" pitchFamily="2" charset="-122"/>
                <a:ea typeface="SimSun" pitchFamily="2" charset="-122"/>
                <a:sym typeface="SimSun" pitchFamily="2" charset="-122"/>
              </a:rPr>
              <a:t>女人</a:t>
            </a:r>
            <a:r>
              <a:rPr lang="ja-JP" altLang="en-US" sz="3000">
                <a:solidFill>
                  <a:srgbClr val="FF3300"/>
                </a:solidFill>
                <a:latin typeface="SimSun" pitchFamily="2" charset="-122"/>
                <a:ea typeface="SimSun" pitchFamily="2" charset="-122"/>
                <a:sym typeface="SimSun" pitchFamily="2" charset="-122"/>
              </a:rPr>
              <a:t>不可以</a:t>
            </a:r>
            <a:r>
              <a:rPr lang="ja-JP" altLang="en-US" sz="3000">
                <a:latin typeface="SimSun" pitchFamily="2" charset="-122"/>
                <a:ea typeface="SimSun" pitchFamily="2" charset="-122"/>
                <a:sym typeface="SimSun" pitchFamily="2" charset="-122"/>
              </a:rPr>
              <a:t>辫</a:t>
            </a:r>
            <a:r>
              <a:rPr lang="en-US" altLang="ja-JP" sz="3000">
                <a:latin typeface="SimSun" pitchFamily="2" charset="-122"/>
                <a:ea typeface="SimSun" pitchFamily="2" charset="-122"/>
                <a:sym typeface="SimSun" pitchFamily="2" charset="-122"/>
              </a:rPr>
              <a:t> </a:t>
            </a:r>
            <a:r>
              <a:rPr lang="ja-JP" altLang="en-US" sz="3000">
                <a:latin typeface="SimSun" pitchFamily="2" charset="-122"/>
                <a:ea typeface="SimSun" pitchFamily="2" charset="-122"/>
                <a:sym typeface="SimSun" pitchFamily="2" charset="-122"/>
              </a:rPr>
              <a:t>发或带金饰珠宝。</a:t>
            </a:r>
            <a:endParaRPr lang="en-US" altLang="ja-JP" sz="3000">
              <a:latin typeface="Arial" pitchFamily="34" charset="0"/>
              <a:cs typeface="Arial" pitchFamily="34" charset="0"/>
              <a:sym typeface="Arial" pitchFamily="34" charset="0"/>
            </a:endParaRPr>
          </a:p>
          <a:p>
            <a:pPr marL="0" indent="0" defTabSz="914400" eaLnBrk="1">
              <a:spcBef>
                <a:spcPts val="700"/>
              </a:spcBef>
            </a:pPr>
            <a:r>
              <a:rPr lang="en-US" altLang="en-US" sz="3000">
                <a:latin typeface="Arial" pitchFamily="34" charset="0"/>
                <a:cs typeface="Arial" pitchFamily="34" charset="0"/>
                <a:sym typeface="Arial" pitchFamily="34" charset="0"/>
              </a:rPr>
              <a:t>2:11-12 </a:t>
            </a:r>
            <a:r>
              <a:rPr lang="ja-JP" altLang="en-US" sz="3000">
                <a:solidFill>
                  <a:srgbClr val="FF3300"/>
                </a:solidFill>
                <a:latin typeface="SimSun" pitchFamily="2" charset="-122"/>
                <a:ea typeface="SimSun" pitchFamily="2" charset="-122"/>
                <a:sym typeface="SimSun" pitchFamily="2" charset="-122"/>
              </a:rPr>
              <a:t>在任何情况下</a:t>
            </a:r>
            <a:r>
              <a:rPr lang="ja-JP" altLang="en-US" sz="3000">
                <a:latin typeface="SimSun" pitchFamily="2" charset="-122"/>
                <a:ea typeface="SimSun" pitchFamily="2" charset="-122"/>
                <a:sym typeface="SimSun" pitchFamily="2" charset="-122"/>
              </a:rPr>
              <a:t>，女人都不可以教导男人。</a:t>
            </a:r>
            <a:endParaRPr lang="en-US" altLang="en-US"/>
          </a:p>
        </p:txBody>
      </p:sp>
      <p:sp>
        <p:nvSpPr>
          <p:cNvPr id="37891" name="AutoShape 3"/>
          <p:cNvSpPr>
            <a:spLocks/>
          </p:cNvSpPr>
          <p:nvPr/>
        </p:nvSpPr>
        <p:spPr bwMode="auto">
          <a:xfrm>
            <a:off x="4876800" y="1600200"/>
            <a:ext cx="3962400" cy="2592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1000"/>
              </a:spcBef>
            </a:pPr>
            <a:r>
              <a:rPr lang="ja-JP" altLang="en-US" sz="3200" u="sng">
                <a:effectLst>
                  <a:outerShdw blurRad="38100" dist="38100" dir="2700000" algn="tl">
                    <a:srgbClr val="C0C0C0"/>
                  </a:outerShdw>
                </a:effectLst>
                <a:latin typeface="SimSun" pitchFamily="2" charset="-122"/>
                <a:ea typeface="SimSun" pitchFamily="2" charset="-122"/>
                <a:sym typeface="SimSun" pitchFamily="2" charset="-122"/>
              </a:rPr>
              <a:t>自由主义</a:t>
            </a:r>
            <a:r>
              <a:rPr lang="en-US" altLang="ja-JP" sz="3200" u="sng">
                <a:effectLst>
                  <a:outerShdw blurRad="38100" dist="38100" dir="2700000" algn="tl">
                    <a:srgbClr val="C0C0C0"/>
                  </a:outerShdw>
                </a:effectLst>
                <a:latin typeface="Arial Bold" pitchFamily="2" charset="0"/>
                <a:sym typeface="Arial Bold" pitchFamily="2" charset="0"/>
              </a:rPr>
              <a:t>Li</a:t>
            </a:r>
            <a:r>
              <a:rPr lang="en-US" altLang="ja-JP" sz="4400" u="sng">
                <a:solidFill>
                  <a:srgbClr val="0066CC"/>
                </a:solidFill>
                <a:effectLst>
                  <a:outerShdw blurRad="38100" dist="38100" dir="2700000" algn="tl">
                    <a:srgbClr val="C0C0C0"/>
                  </a:outerShdw>
                </a:effectLst>
                <a:latin typeface="Arial Bold" pitchFamily="2" charset="0"/>
                <a:sym typeface="Arial Bold" pitchFamily="2" charset="0"/>
              </a:rPr>
              <a:t>b</a:t>
            </a:r>
            <a:r>
              <a:rPr lang="en-US" altLang="ja-JP" sz="3200" u="sng">
                <a:effectLst>
                  <a:outerShdw blurRad="38100" dist="38100" dir="2700000" algn="tl">
                    <a:srgbClr val="C0C0C0"/>
                  </a:outerShdw>
                </a:effectLst>
                <a:latin typeface="Arial Bold" pitchFamily="2" charset="0"/>
                <a:sym typeface="Arial Bold" pitchFamily="2" charset="0"/>
              </a:rPr>
              <a:t>eralism</a:t>
            </a:r>
            <a:r>
              <a:rPr lang="en-US" altLang="ja-JP" sz="3200"/>
              <a:t> </a:t>
            </a:r>
          </a:p>
          <a:p>
            <a:pPr eaLnBrk="1">
              <a:spcBef>
                <a:spcPts val="500"/>
              </a:spcBef>
            </a:pPr>
            <a:r>
              <a:rPr lang="ja-JP" altLang="en-US">
                <a:solidFill>
                  <a:srgbClr val="0066FF"/>
                </a:solidFill>
                <a:latin typeface="SimSun" pitchFamily="2" charset="-122"/>
                <a:ea typeface="SimSun" pitchFamily="2" charset="-122"/>
                <a:sym typeface="SimSun" pitchFamily="2" charset="-122"/>
              </a:rPr>
              <a:t>消除</a:t>
            </a:r>
            <a:r>
              <a:rPr lang="ja-JP" altLang="en-US">
                <a:latin typeface="SimSun" pitchFamily="2" charset="-122"/>
                <a:ea typeface="SimSun" pitchFamily="2" charset="-122"/>
                <a:sym typeface="SimSun" pitchFamily="2" charset="-122"/>
              </a:rPr>
              <a:t>真理</a:t>
            </a:r>
            <a:r>
              <a:rPr lang="en-US" altLang="ja-JP">
                <a:latin typeface="Arial Bold" pitchFamily="2" charset="0"/>
                <a:sym typeface="Arial Bold" pitchFamily="2" charset="0"/>
              </a:rPr>
              <a:t>+</a:t>
            </a:r>
            <a:r>
              <a:rPr lang="ja-JP" altLang="en-US">
                <a:latin typeface="SimSun" pitchFamily="2" charset="-122"/>
                <a:ea typeface="SimSun" pitchFamily="2" charset="-122"/>
                <a:sym typeface="SimSun" pitchFamily="2" charset="-122"/>
              </a:rPr>
              <a:t>文化</a:t>
            </a:r>
            <a:endParaRPr lang="en-US" altLang="ja-JP" sz="2000">
              <a:latin typeface="Arial Bold" pitchFamily="2" charset="0"/>
              <a:sym typeface="Arial Bold" pitchFamily="2" charset="0"/>
            </a:endParaRPr>
          </a:p>
          <a:p>
            <a:pPr eaLnBrk="1">
              <a:spcBef>
                <a:spcPts val="700"/>
              </a:spcBef>
            </a:pPr>
            <a:r>
              <a:rPr lang="ja-JP" altLang="en-US" sz="2800">
                <a:latin typeface="SimSun" pitchFamily="2" charset="-122"/>
                <a:ea typeface="SimSun" pitchFamily="2" charset="-122"/>
                <a:sym typeface="SimSun" pitchFamily="2" charset="-122"/>
              </a:rPr>
              <a:t>所有的教导都过时和不相干的，只是</a:t>
            </a:r>
            <a:r>
              <a:rPr lang="ja-JP" altLang="en-US" sz="2800">
                <a:solidFill>
                  <a:srgbClr val="0066FF"/>
                </a:solidFill>
                <a:latin typeface="SimSun" pitchFamily="2" charset="-122"/>
                <a:ea typeface="SimSun" pitchFamily="2" charset="-122"/>
                <a:sym typeface="SimSun" pitchFamily="2" charset="-122"/>
              </a:rPr>
              <a:t>暂时的规则</a:t>
            </a:r>
            <a:r>
              <a:rPr lang="ja-JP" altLang="en-US" sz="2800">
                <a:latin typeface="SimSun" pitchFamily="2" charset="-122"/>
                <a:ea typeface="SimSun" pitchFamily="2" charset="-122"/>
                <a:sym typeface="SimSun" pitchFamily="2" charset="-122"/>
              </a:rPr>
              <a:t>来面对当时的情况。</a:t>
            </a:r>
            <a:r>
              <a:rPr lang="en-US" altLang="ja-JP" sz="3200"/>
              <a:t> </a:t>
            </a:r>
            <a:endParaRPr lang="en-US" altLang="en-US"/>
          </a:p>
        </p:txBody>
      </p:sp>
    </p:spTree>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3" name="Rectangle 1"/>
          <p:cNvSpPr>
            <a:spLocks noGrp="1" noChangeArrowheads="1"/>
          </p:cNvSpPr>
          <p:nvPr>
            <p:ph type="body" idx="1"/>
          </p:nvPr>
        </p:nvSpPr>
        <p:spPr>
          <a:xfrm>
            <a:off x="609600" y="1752600"/>
            <a:ext cx="4114800" cy="5105400"/>
          </a:xfrm>
        </p:spPr>
        <p:txBody>
          <a:bodyPr lIns="0" tIns="0" rIns="0" bIns="0"/>
          <a:lstStyle/>
          <a:p>
            <a:pPr marL="273050" indent="-273050" algn="ctr" defTabSz="914400" eaLnBrk="1">
              <a:spcBef>
                <a:spcPts val="600"/>
              </a:spcBef>
            </a:pPr>
            <a:r>
              <a:rPr lang="ja-JP" altLang="en-US" sz="2800" u="sng">
                <a:solidFill>
                  <a:srgbClr val="FF9900"/>
                </a:solidFill>
                <a:latin typeface="SimSun" pitchFamily="2" charset="-122"/>
                <a:ea typeface="SimSun" pitchFamily="2" charset="-122"/>
                <a:sym typeface="SimSun" pitchFamily="2" charset="-122"/>
              </a:rPr>
              <a:t>文化</a:t>
            </a:r>
            <a:endParaRPr lang="en-US" altLang="ja-JP" sz="2800" u="sng">
              <a:solidFill>
                <a:srgbClr val="FF9900"/>
              </a:solidFill>
              <a:latin typeface="Arial Bold" pitchFamily="2" charset="0"/>
              <a:sym typeface="Arial Bold" pitchFamily="2" charset="0"/>
            </a:endParaRPr>
          </a:p>
          <a:p>
            <a:pPr marL="273050" indent="-273050" defTabSz="914400" eaLnBrk="1">
              <a:spcBef>
                <a:spcPts val="600"/>
              </a:spcBef>
              <a:buFontTx/>
              <a:buBlip>
                <a:blip r:embed="rId2"/>
              </a:buBlip>
            </a:pPr>
            <a:r>
              <a:rPr lang="ja-JP" altLang="en-US" sz="2800">
                <a:latin typeface="SimSun" pitchFamily="2" charset="-122"/>
                <a:ea typeface="SimSun" pitchFamily="2" charset="-122"/>
                <a:sym typeface="SimSun" pitchFamily="2" charset="-122"/>
              </a:rPr>
              <a:t>会变的</a:t>
            </a:r>
            <a:endParaRPr lang="en-US" altLang="ja-JP" sz="2800">
              <a:latin typeface="Arial" pitchFamily="34" charset="0"/>
              <a:cs typeface="Arial" pitchFamily="34" charset="0"/>
              <a:sym typeface="Arial" pitchFamily="34" charset="0"/>
            </a:endParaRPr>
          </a:p>
          <a:p>
            <a:pPr marL="273050" indent="-273050" defTabSz="914400" eaLnBrk="1">
              <a:spcBef>
                <a:spcPts val="600"/>
              </a:spcBef>
              <a:buFontTx/>
              <a:buBlip>
                <a:blip r:embed="rId2"/>
              </a:buBlip>
            </a:pPr>
            <a:r>
              <a:rPr lang="ja-JP" altLang="en-US" sz="2800">
                <a:latin typeface="SimSun" pitchFamily="2" charset="-122"/>
                <a:ea typeface="SimSun" pitchFamily="2" charset="-122"/>
                <a:sym typeface="SimSun" pitchFamily="2" charset="-122"/>
              </a:rPr>
              <a:t>圣经的作者和读者是在时间的范围里</a:t>
            </a:r>
            <a:endParaRPr lang="en-US" altLang="ja-JP" sz="2800">
              <a:latin typeface="Arial" pitchFamily="34" charset="0"/>
              <a:cs typeface="Arial" pitchFamily="34" charset="0"/>
              <a:sym typeface="Arial" pitchFamily="34" charset="0"/>
            </a:endParaRPr>
          </a:p>
          <a:p>
            <a:pPr marL="273050" indent="-273050" defTabSz="914400" eaLnBrk="1">
              <a:spcBef>
                <a:spcPts val="600"/>
              </a:spcBef>
              <a:buFontTx/>
              <a:buBlip>
                <a:blip r:embed="rId2"/>
              </a:buBlip>
            </a:pPr>
            <a:r>
              <a:rPr lang="ja-JP" altLang="en-US" sz="2800">
                <a:latin typeface="SimSun" pitchFamily="2" charset="-122"/>
                <a:ea typeface="SimSun" pitchFamily="2" charset="-122"/>
                <a:sym typeface="SimSun" pitchFamily="2" charset="-122"/>
              </a:rPr>
              <a:t>提供分析资料</a:t>
            </a:r>
            <a:endParaRPr lang="en-US" altLang="ja-JP" sz="2800">
              <a:latin typeface="Arial" pitchFamily="34" charset="0"/>
              <a:cs typeface="Arial" pitchFamily="34" charset="0"/>
              <a:sym typeface="Arial" pitchFamily="34" charset="0"/>
            </a:endParaRPr>
          </a:p>
          <a:p>
            <a:pPr marL="273050" indent="-273050" defTabSz="914400" eaLnBrk="1">
              <a:spcBef>
                <a:spcPts val="600"/>
              </a:spcBef>
              <a:buFontTx/>
              <a:buBlip>
                <a:blip r:embed="rId2"/>
              </a:buBlip>
            </a:pPr>
            <a:r>
              <a:rPr lang="ja-JP" altLang="en-US" sz="2800">
                <a:latin typeface="SimSun" pitchFamily="2" charset="-122"/>
                <a:ea typeface="SimSun" pitchFamily="2" charset="-122"/>
                <a:sym typeface="SimSun" pitchFamily="2" charset="-122"/>
              </a:rPr>
              <a:t>具体和明确</a:t>
            </a:r>
            <a:endParaRPr lang="en-US" altLang="en-US"/>
          </a:p>
        </p:txBody>
      </p:sp>
      <p:sp>
        <p:nvSpPr>
          <p:cNvPr id="38914" name="AutoShape 2"/>
          <p:cNvSpPr>
            <a:spLocks/>
          </p:cNvSpPr>
          <p:nvPr/>
        </p:nvSpPr>
        <p:spPr bwMode="auto">
          <a:xfrm>
            <a:off x="4876800" y="1751013"/>
            <a:ext cx="4495800" cy="2416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273050" indent="-273050"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600"/>
              </a:spcBef>
            </a:pPr>
            <a:r>
              <a:rPr lang="ja-JP" altLang="en-US" sz="2800" u="sng">
                <a:solidFill>
                  <a:srgbClr val="0066FF"/>
                </a:solidFill>
                <a:latin typeface="SimSun" pitchFamily="2" charset="-122"/>
                <a:ea typeface="SimSun" pitchFamily="2" charset="-122"/>
                <a:sym typeface="SimSun" pitchFamily="2" charset="-122"/>
              </a:rPr>
              <a:t>真理</a:t>
            </a:r>
            <a:endParaRPr lang="en-US" altLang="ja-JP" sz="2800" u="sng">
              <a:solidFill>
                <a:srgbClr val="0066FF"/>
              </a:solidFill>
              <a:latin typeface="Arial Bold" pitchFamily="2" charset="0"/>
              <a:sym typeface="Arial Bold" pitchFamily="2" charset="0"/>
            </a:endParaRPr>
          </a:p>
          <a:p>
            <a:pPr eaLnBrk="1">
              <a:spcBef>
                <a:spcPts val="600"/>
              </a:spcBef>
              <a:buSzPct val="100000"/>
              <a:buFontTx/>
              <a:buBlip>
                <a:blip r:embed="rId2"/>
              </a:buBlip>
            </a:pPr>
            <a:r>
              <a:rPr lang="ja-JP" altLang="en-US" sz="2800">
                <a:latin typeface="SimSun" pitchFamily="2" charset="-122"/>
                <a:ea typeface="SimSun" pitchFamily="2" charset="-122"/>
                <a:sym typeface="SimSun" pitchFamily="2" charset="-122"/>
              </a:rPr>
              <a:t>不变的</a:t>
            </a:r>
            <a:endParaRPr lang="en-US" altLang="ja-JP" sz="2800"/>
          </a:p>
          <a:p>
            <a:pPr eaLnBrk="1">
              <a:spcBef>
                <a:spcPts val="600"/>
              </a:spcBef>
              <a:buSzPct val="100000"/>
              <a:buFontTx/>
              <a:buBlip>
                <a:blip r:embed="rId2"/>
              </a:buBlip>
            </a:pPr>
            <a:r>
              <a:rPr lang="ja-JP" altLang="en-US" sz="2800">
                <a:latin typeface="SimSun" pitchFamily="2" charset="-122"/>
                <a:ea typeface="SimSun" pitchFamily="2" charset="-122"/>
                <a:sym typeface="SimSun" pitchFamily="2" charset="-122"/>
              </a:rPr>
              <a:t>超越时间</a:t>
            </a:r>
            <a:endParaRPr lang="en-US" altLang="ja-JP" sz="4400"/>
          </a:p>
          <a:p>
            <a:pPr eaLnBrk="1">
              <a:spcBef>
                <a:spcPts val="600"/>
              </a:spcBef>
              <a:buSzPct val="100000"/>
              <a:buFontTx/>
              <a:buBlip>
                <a:blip r:embed="rId2"/>
              </a:buBlip>
            </a:pPr>
            <a:r>
              <a:rPr lang="ja-JP" altLang="en-US" sz="2800">
                <a:latin typeface="SimSun" pitchFamily="2" charset="-122"/>
                <a:ea typeface="SimSun" pitchFamily="2" charset="-122"/>
                <a:sym typeface="SimSun" pitchFamily="2" charset="-122"/>
              </a:rPr>
              <a:t>提供构成整体的真理</a:t>
            </a:r>
            <a:endParaRPr lang="en-US" altLang="ja-JP" sz="2800"/>
          </a:p>
          <a:p>
            <a:pPr eaLnBrk="1">
              <a:spcBef>
                <a:spcPts val="600"/>
              </a:spcBef>
              <a:buSzPct val="100000"/>
              <a:buFontTx/>
              <a:buBlip>
                <a:blip r:embed="rId2"/>
              </a:buBlip>
            </a:pPr>
            <a:r>
              <a:rPr lang="ja-JP" altLang="en-US" sz="2800">
                <a:latin typeface="SimSun" pitchFamily="2" charset="-122"/>
                <a:ea typeface="SimSun" pitchFamily="2" charset="-122"/>
                <a:sym typeface="SimSun" pitchFamily="2" charset="-122"/>
              </a:rPr>
              <a:t>普遍的</a:t>
            </a:r>
            <a:endParaRPr lang="en-US" altLang="en-US"/>
          </a:p>
        </p:txBody>
      </p:sp>
      <p:sp>
        <p:nvSpPr>
          <p:cNvPr id="38915" name="AutoShape 3"/>
          <p:cNvSpPr>
            <a:spLocks/>
          </p:cNvSpPr>
          <p:nvPr/>
        </p:nvSpPr>
        <p:spPr bwMode="auto">
          <a:xfrm>
            <a:off x="914400" y="609600"/>
            <a:ext cx="7391400" cy="952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sz="3700">
                <a:effectLst>
                  <a:outerShdw blurRad="38100" dist="38100" dir="2700000" algn="tl">
                    <a:srgbClr val="C0C0C0"/>
                  </a:outerShdw>
                </a:effectLst>
                <a:latin typeface="Haettenschweiler" pitchFamily="34" charset="0"/>
                <a:sym typeface="Haettenschweiler" pitchFamily="34" charset="0"/>
              </a:rPr>
              <a:t>文化与真理的不同</a:t>
            </a:r>
            <a:endParaRPr lang="en-US" altLang="en-US" sz="3600">
              <a:effectLst>
                <a:outerShdw blurRad="38100" dist="38100" dir="2700000" algn="tl">
                  <a:srgbClr val="C0C0C0"/>
                </a:outerShdw>
              </a:effectLst>
              <a:latin typeface="Haettenschweiler" pitchFamily="34" charset="0"/>
              <a:sym typeface="Haettenschweiler"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3"/>
                                        </p:tgtEl>
                                        <p:attrNameLst>
                                          <p:attrName>style.visibility</p:attrName>
                                        </p:attrNameLst>
                                      </p:cBhvr>
                                      <p:to>
                                        <p:strVal val="visible"/>
                                      </p:to>
                                    </p:set>
                                    <p:anim calcmode="lin" valueType="num">
                                      <p:cBhvr additive="base">
                                        <p:cTn id="7" dur="500" fill="hold"/>
                                        <p:tgtEl>
                                          <p:spTgt spid="38913"/>
                                        </p:tgtEl>
                                        <p:attrNameLst>
                                          <p:attrName>ppt_x</p:attrName>
                                        </p:attrNameLst>
                                      </p:cBhvr>
                                      <p:tavLst>
                                        <p:tav tm="0">
                                          <p:val>
                                            <p:strVal val="0-#ppt_w/2"/>
                                          </p:val>
                                        </p:tav>
                                        <p:tav tm="100000">
                                          <p:val>
                                            <p:strVal val="#ppt_x"/>
                                          </p:val>
                                        </p:tav>
                                      </p:tavLst>
                                    </p:anim>
                                    <p:anim calcmode="lin" valueType="num">
                                      <p:cBhvr additive="base">
                                        <p:cTn id="8" dur="500" fill="hold"/>
                                        <p:tgtEl>
                                          <p:spTgt spid="389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8914"/>
                                        </p:tgtEl>
                                        <p:attrNameLst>
                                          <p:attrName>style.visibility</p:attrName>
                                        </p:attrNameLst>
                                      </p:cBhvr>
                                      <p:to>
                                        <p:strVal val="visible"/>
                                      </p:to>
                                    </p:set>
                                    <p:anim calcmode="lin" valueType="num">
                                      <p:cBhvr additive="base">
                                        <p:cTn id="13" dur="500" fill="hold"/>
                                        <p:tgtEl>
                                          <p:spTgt spid="38914"/>
                                        </p:tgtEl>
                                        <p:attrNameLst>
                                          <p:attrName>ppt_x</p:attrName>
                                        </p:attrNameLst>
                                      </p:cBhvr>
                                      <p:tavLst>
                                        <p:tav tm="0">
                                          <p:val>
                                            <p:strVal val="1+#ppt_w/2"/>
                                          </p:val>
                                        </p:tav>
                                        <p:tav tm="100000">
                                          <p:val>
                                            <p:strVal val="#ppt_x"/>
                                          </p:val>
                                        </p:tav>
                                      </p:tavLst>
                                    </p:anim>
                                    <p:anim calcmode="lin" valueType="num">
                                      <p:cBhvr additive="base">
                                        <p:cTn id="14"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3" grpId="0" autoUpdateAnimBg="0"/>
      <p:bldP spid="38914" grpId="0"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762000" y="609600"/>
            <a:ext cx="9829800" cy="990600"/>
          </a:xfrm>
        </p:spPr>
        <p:txBody>
          <a:bodyPr lIns="0" tIns="0" rIns="0" bIns="0"/>
          <a:lstStyle/>
          <a:p>
            <a:pPr algn="r" defTabSz="685800" eaLnBrk="1"/>
            <a:r>
              <a:rPr lang="ja-JP" altLang="en-US" sz="3000">
                <a:solidFill>
                  <a:srgbClr val="006600"/>
                </a:solidFill>
                <a:effectLst>
                  <a:outerShdw blurRad="38100" dist="38100" dir="2700000" algn="tl">
                    <a:srgbClr val="C0C0C0"/>
                  </a:outerShdw>
                </a:effectLst>
                <a:latin typeface="SimSun" pitchFamily="2" charset="-122"/>
                <a:ea typeface="SimSun" pitchFamily="2" charset="-122"/>
                <a:sym typeface="SimSun" pitchFamily="2" charset="-122"/>
              </a:rPr>
              <a:t>男人的祷告</a:t>
            </a:r>
            <a:r>
              <a:rPr lang="en-US" altLang="ja-JP" sz="3000">
                <a:solidFill>
                  <a:srgbClr val="006600"/>
                </a:solidFill>
                <a:effectLst>
                  <a:outerShdw blurRad="38100" dist="38100" dir="2700000" algn="tl">
                    <a:srgbClr val="C0C0C0"/>
                  </a:outerShdw>
                </a:effectLst>
                <a:latin typeface="SimSun" pitchFamily="2" charset="-122"/>
                <a:ea typeface="SimSun" pitchFamily="2" charset="-122"/>
                <a:sym typeface="SimSun" pitchFamily="2" charset="-122"/>
              </a:rPr>
              <a:t>  </a:t>
            </a:r>
            <a:r>
              <a:rPr lang="en-US" altLang="ja-JP" sz="3000" b="1">
                <a:solidFill>
                  <a:srgbClr val="006600"/>
                </a:solidFill>
                <a:effectLst>
                  <a:outerShdw blurRad="38100" dist="38100" dir="2700000" algn="tl">
                    <a:srgbClr val="C0C0C0"/>
                  </a:outerShdw>
                </a:effectLst>
                <a:latin typeface="Engravers MT Bold" charset="0"/>
                <a:sym typeface="Engravers MT Bold" charset="0"/>
              </a:rPr>
              <a:t>2:8</a:t>
            </a:r>
            <a:r>
              <a:rPr lang="en-US" altLang="ja-JP" sz="6000" b="1">
                <a:solidFill>
                  <a:srgbClr val="006600"/>
                </a:solidFill>
                <a:effectLst>
                  <a:outerShdw blurRad="38100" dist="38100" dir="2700000" algn="tl">
                    <a:srgbClr val="C0C0C0"/>
                  </a:outerShdw>
                </a:effectLst>
                <a:latin typeface="Engravers MT Bold" charset="0"/>
                <a:sym typeface="Engravers MT Bold" charset="0"/>
              </a:rPr>
              <a:t> </a:t>
            </a:r>
            <a:endParaRPr lang="en-US" altLang="en-US"/>
          </a:p>
        </p:txBody>
      </p:sp>
      <p:sp>
        <p:nvSpPr>
          <p:cNvPr id="39938" name="Rectangle 2"/>
          <p:cNvSpPr>
            <a:spLocks noGrp="1" noChangeArrowheads="1"/>
          </p:cNvSpPr>
          <p:nvPr>
            <p:ph type="body" idx="1"/>
          </p:nvPr>
        </p:nvSpPr>
        <p:spPr>
          <a:xfrm>
            <a:off x="4648200" y="1981200"/>
            <a:ext cx="3810000" cy="4114800"/>
          </a:xfrm>
        </p:spPr>
        <p:txBody>
          <a:bodyPr lIns="0" tIns="0" rIns="0" bIns="0"/>
          <a:lstStyle/>
          <a:p>
            <a:pPr marL="0" indent="0" defTabSz="914400" eaLnBrk="1">
              <a:spcBef>
                <a:spcPts val="900"/>
              </a:spcBef>
            </a:pPr>
            <a:r>
              <a:rPr lang="ja-JP" altLang="en-US" sz="4000">
                <a:effectLst>
                  <a:outerShdw blurRad="38100" dist="38100" dir="2700000" algn="tl">
                    <a:srgbClr val="C0C0C0"/>
                  </a:outerShdw>
                </a:effectLst>
                <a:latin typeface="SimSun" pitchFamily="2" charset="-122"/>
                <a:ea typeface="SimSun" pitchFamily="2" charset="-122"/>
                <a:sym typeface="SimSun" pitchFamily="2" charset="-122"/>
              </a:rPr>
              <a:t>男人祷告的责任</a:t>
            </a:r>
            <a:endParaRPr lang="en-US" altLang="en-US"/>
          </a:p>
        </p:txBody>
      </p:sp>
      <p:pic>
        <p:nvPicPr>
          <p:cNvPr id="39939" name="Picture 3" descr="j017781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981200"/>
            <a:ext cx="2749550" cy="419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33683528" presetClass="entr" presetSubtype="0" fill="hold" grpId="0" nodeType="clickEffect">
                                  <p:stCondLst>
                                    <p:cond delay="0"/>
                                  </p:stCondLst>
                                  <p:childTnLst>
                                    <p:set>
                                      <p:cBhvr>
                                        <p:cTn id="6" dur="1" fill="hold">
                                          <p:stCondLst>
                                            <p:cond delay="499"/>
                                          </p:stCondLst>
                                        </p:cTn>
                                        <p:tgtEl>
                                          <p:spTgt spid="399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381000" y="608013"/>
            <a:ext cx="8610600" cy="1144587"/>
          </a:xfrm>
        </p:spPr>
        <p:txBody>
          <a:bodyPr lIns="0" tIns="0" rIns="0" bIns="0"/>
          <a:lstStyle/>
          <a:p>
            <a:pPr algn="r" defTabSz="914400" eaLnBrk="1"/>
            <a:r>
              <a:rPr lang="ja-JP" altLang="en-US" sz="4000">
                <a:solidFill>
                  <a:srgbClr val="006600"/>
                </a:solidFill>
                <a:effectLst>
                  <a:outerShdw blurRad="38100" dist="38100" dir="2700000" algn="tl">
                    <a:srgbClr val="C0C0C0"/>
                  </a:outerShdw>
                </a:effectLst>
                <a:latin typeface="SimSun" pitchFamily="2" charset="-122"/>
                <a:ea typeface="SimSun" pitchFamily="2" charset="-122"/>
                <a:sym typeface="SimSun" pitchFamily="2" charset="-122"/>
              </a:rPr>
              <a:t>男人的祷告</a:t>
            </a:r>
            <a:r>
              <a:rPr lang="en-US" altLang="ja-JP" sz="4000" b="1">
                <a:solidFill>
                  <a:srgbClr val="006600"/>
                </a:solidFill>
                <a:effectLst>
                  <a:outerShdw blurRad="38100" dist="38100" dir="2700000" algn="tl">
                    <a:srgbClr val="C0C0C0"/>
                  </a:outerShdw>
                </a:effectLst>
                <a:latin typeface="Engravers MT Bold" charset="0"/>
                <a:sym typeface="Engravers MT Bold" charset="0"/>
              </a:rPr>
              <a:t> 2:8</a:t>
            </a:r>
            <a:r>
              <a:rPr lang="en-US" altLang="ja-JP" sz="4000">
                <a:solidFill>
                  <a:srgbClr val="006600"/>
                </a:solidFill>
                <a:latin typeface="Engravers MT" pitchFamily="18" charset="0"/>
                <a:sym typeface="Engravers MT" pitchFamily="18" charset="0"/>
              </a:rPr>
              <a:t>  </a:t>
            </a:r>
            <a:endParaRPr lang="en-US" altLang="en-US"/>
          </a:p>
        </p:txBody>
      </p:sp>
      <p:sp>
        <p:nvSpPr>
          <p:cNvPr id="40962" name="Rectangle 2"/>
          <p:cNvSpPr>
            <a:spLocks noGrp="1" noChangeArrowheads="1"/>
          </p:cNvSpPr>
          <p:nvPr>
            <p:ph type="body" idx="1"/>
          </p:nvPr>
        </p:nvSpPr>
        <p:spPr>
          <a:xfrm>
            <a:off x="304800" y="1981200"/>
            <a:ext cx="4114800" cy="4114800"/>
          </a:xfrm>
        </p:spPr>
        <p:txBody>
          <a:bodyPr lIns="0" tIns="0" rIns="0" bIns="0"/>
          <a:lstStyle/>
          <a:p>
            <a:pPr marL="0" indent="0" algn="ctr" defTabSz="914400" eaLnBrk="1">
              <a:spcBef>
                <a:spcPts val="800"/>
              </a:spcBef>
            </a:pPr>
            <a:r>
              <a:rPr lang="ja-JP" altLang="en-US" sz="3600" u="sng">
                <a:solidFill>
                  <a:srgbClr val="FF9900"/>
                </a:solidFill>
                <a:latin typeface="SimSun" pitchFamily="2" charset="-122"/>
                <a:ea typeface="SimSun" pitchFamily="2" charset="-122"/>
                <a:sym typeface="SimSun" pitchFamily="2" charset="-122"/>
              </a:rPr>
              <a:t>文化</a:t>
            </a:r>
            <a:r>
              <a:rPr lang="en-US" altLang="ja-JP" sz="3600">
                <a:latin typeface="Arial Bold" pitchFamily="2" charset="0"/>
                <a:sym typeface="Arial Bold" pitchFamily="2" charset="0"/>
              </a:rPr>
              <a:t> </a:t>
            </a:r>
          </a:p>
          <a:p>
            <a:pPr marL="0" indent="0" algn="ctr" defTabSz="914400" eaLnBrk="1">
              <a:spcBef>
                <a:spcPts val="600"/>
              </a:spcBef>
            </a:pPr>
            <a:r>
              <a:rPr lang="ja-JP" altLang="en-US" sz="2800">
                <a:latin typeface="SimSun" pitchFamily="2" charset="-122"/>
                <a:ea typeface="SimSun" pitchFamily="2" charset="-122"/>
                <a:sym typeface="SimSun" pitchFamily="2" charset="-122"/>
              </a:rPr>
              <a:t>祷告的</a:t>
            </a:r>
            <a:r>
              <a:rPr lang="ja-JP" altLang="en-US" sz="2800">
                <a:solidFill>
                  <a:srgbClr val="FF3300"/>
                </a:solidFill>
                <a:latin typeface="SimSun" pitchFamily="2" charset="-122"/>
                <a:ea typeface="SimSun" pitchFamily="2" charset="-122"/>
                <a:sym typeface="SimSun" pitchFamily="2" charset="-122"/>
              </a:rPr>
              <a:t>身体姿态</a:t>
            </a:r>
            <a:r>
              <a:rPr lang="ja-JP" altLang="en-US" sz="2800">
                <a:latin typeface="SimSun" pitchFamily="2" charset="-122"/>
                <a:ea typeface="SimSun" pitchFamily="2" charset="-122"/>
                <a:sym typeface="SimSun" pitchFamily="2" charset="-122"/>
              </a:rPr>
              <a:t>：站着，跪着，坐着，拍手</a:t>
            </a:r>
            <a:r>
              <a:rPr lang="en-US" altLang="ja-JP" sz="2800">
                <a:latin typeface="SimSun" pitchFamily="2" charset="-122"/>
                <a:ea typeface="SimSun" pitchFamily="2" charset="-122"/>
                <a:sym typeface="SimSun" pitchFamily="2" charset="-122"/>
              </a:rPr>
              <a:t> </a:t>
            </a:r>
            <a:r>
              <a:rPr lang="ja-JP" altLang="en-US" sz="2800">
                <a:latin typeface="SimSun" pitchFamily="2" charset="-122"/>
                <a:ea typeface="SimSun" pitchFamily="2" charset="-122"/>
                <a:sym typeface="SimSun" pitchFamily="2" charset="-122"/>
              </a:rPr>
              <a:t>或举手。</a:t>
            </a:r>
            <a:endParaRPr lang="en-US" altLang="en-US"/>
          </a:p>
        </p:txBody>
      </p:sp>
      <p:sp>
        <p:nvSpPr>
          <p:cNvPr id="40963" name="AutoShape 3"/>
          <p:cNvSpPr>
            <a:spLocks/>
          </p:cNvSpPr>
          <p:nvPr/>
        </p:nvSpPr>
        <p:spPr bwMode="auto">
          <a:xfrm>
            <a:off x="4648200" y="1981200"/>
            <a:ext cx="3810000" cy="1458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800"/>
              </a:spcBef>
            </a:pPr>
            <a:r>
              <a:rPr lang="ja-JP" altLang="en-US" sz="3600" u="sng">
                <a:solidFill>
                  <a:srgbClr val="0066FF"/>
                </a:solidFill>
                <a:latin typeface="SimSun" pitchFamily="2" charset="-122"/>
                <a:ea typeface="SimSun" pitchFamily="2" charset="-122"/>
                <a:sym typeface="SimSun" pitchFamily="2" charset="-122"/>
              </a:rPr>
              <a:t>真理</a:t>
            </a:r>
            <a:endParaRPr lang="en-US" altLang="ja-JP" sz="2800"/>
          </a:p>
          <a:p>
            <a:pPr algn="ctr" eaLnBrk="1">
              <a:spcBef>
                <a:spcPts val="600"/>
              </a:spcBef>
            </a:pPr>
            <a:r>
              <a:rPr lang="ja-JP" altLang="en-US" sz="2800">
                <a:latin typeface="SimSun" pitchFamily="2" charset="-122"/>
                <a:ea typeface="SimSun" pitchFamily="2" charset="-122"/>
                <a:sym typeface="SimSun" pitchFamily="2" charset="-122"/>
              </a:rPr>
              <a:t>男人要随处于</a:t>
            </a:r>
            <a:r>
              <a:rPr lang="ja-JP" altLang="en-US" sz="2800">
                <a:solidFill>
                  <a:srgbClr val="0000CC"/>
                </a:solidFill>
                <a:latin typeface="SimSun" pitchFamily="2" charset="-122"/>
                <a:ea typeface="SimSun" pitchFamily="2" charset="-122"/>
                <a:sym typeface="SimSun" pitchFamily="2" charset="-122"/>
              </a:rPr>
              <a:t>圣洁</a:t>
            </a:r>
            <a:r>
              <a:rPr lang="ja-JP" altLang="en-US" sz="2800">
                <a:latin typeface="SimSun" pitchFamily="2" charset="-122"/>
                <a:ea typeface="SimSun" pitchFamily="2" charset="-122"/>
                <a:sym typeface="SimSun" pitchFamily="2" charset="-122"/>
              </a:rPr>
              <a:t>和</a:t>
            </a:r>
            <a:r>
              <a:rPr lang="ja-JP" altLang="en-US" sz="2800">
                <a:solidFill>
                  <a:srgbClr val="0000CC"/>
                </a:solidFill>
                <a:latin typeface="SimSun" pitchFamily="2" charset="-122"/>
                <a:ea typeface="SimSun" pitchFamily="2" charset="-122"/>
                <a:sym typeface="SimSun" pitchFamily="2" charset="-122"/>
              </a:rPr>
              <a:t>爱</a:t>
            </a:r>
            <a:r>
              <a:rPr lang="ja-JP" altLang="en-US" sz="2800">
                <a:latin typeface="SimSun" pitchFamily="2" charset="-122"/>
                <a:ea typeface="SimSun" pitchFamily="2" charset="-122"/>
                <a:sym typeface="SimSun" pitchFamily="2" charset="-122"/>
              </a:rPr>
              <a:t>来祷告。</a:t>
            </a:r>
            <a:endParaRPr lang="en-US" altLang="en-US"/>
          </a:p>
        </p:txBody>
      </p:sp>
      <p:sp>
        <p:nvSpPr>
          <p:cNvPr id="40964" name="AutoShape 4"/>
          <p:cNvSpPr>
            <a:spLocks/>
          </p:cNvSpPr>
          <p:nvPr/>
        </p:nvSpPr>
        <p:spPr bwMode="auto">
          <a:xfrm>
            <a:off x="531813" y="303213"/>
            <a:ext cx="2573337" cy="5730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749300" eaLnBrk="0">
              <a:defRPr sz="2400">
                <a:solidFill>
                  <a:srgbClr val="000000"/>
                </a:solidFill>
                <a:latin typeface="Arial" pitchFamily="34" charset="0"/>
                <a:ea typeface="MS PGothic" pitchFamily="34" charset="-128"/>
                <a:sym typeface="Arial" pitchFamily="34" charset="0"/>
              </a:defRPr>
            </a:lvl1pPr>
            <a:lvl2pPr marL="742950" indent="-285750" defTabSz="749300" eaLnBrk="0">
              <a:defRPr sz="2400">
                <a:solidFill>
                  <a:srgbClr val="000000"/>
                </a:solidFill>
                <a:latin typeface="Arial" pitchFamily="34" charset="0"/>
                <a:ea typeface="MS PGothic" pitchFamily="34" charset="-128"/>
                <a:sym typeface="Arial" pitchFamily="34" charset="0"/>
              </a:defRPr>
            </a:lvl2pPr>
            <a:lvl3pPr marL="1143000" indent="-228600" defTabSz="749300" eaLnBrk="0">
              <a:defRPr sz="2400">
                <a:solidFill>
                  <a:srgbClr val="000000"/>
                </a:solidFill>
                <a:latin typeface="Arial" pitchFamily="34" charset="0"/>
                <a:ea typeface="MS PGothic" pitchFamily="34" charset="-128"/>
                <a:sym typeface="Arial" pitchFamily="34" charset="0"/>
              </a:defRPr>
            </a:lvl3pPr>
            <a:lvl4pPr marL="1600200" indent="-228600" defTabSz="749300" eaLnBrk="0">
              <a:defRPr sz="2400">
                <a:solidFill>
                  <a:srgbClr val="000000"/>
                </a:solidFill>
                <a:latin typeface="Arial" pitchFamily="34" charset="0"/>
                <a:ea typeface="MS PGothic" pitchFamily="34" charset="-128"/>
                <a:sym typeface="Arial" pitchFamily="34" charset="0"/>
              </a:defRPr>
            </a:lvl4pPr>
            <a:lvl5pPr marL="2057400" indent="-228600" defTabSz="749300" eaLnBrk="0">
              <a:defRPr sz="2400">
                <a:solidFill>
                  <a:srgbClr val="000000"/>
                </a:solidFill>
                <a:latin typeface="Arial" pitchFamily="34" charset="0"/>
                <a:ea typeface="MS PGothic" pitchFamily="34" charset="-128"/>
                <a:sym typeface="Arial" pitchFamily="34" charset="0"/>
              </a:defRPr>
            </a:lvl5pPr>
            <a:lvl6pPr marL="25146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sz="3600" b="1">
                <a:solidFill>
                  <a:srgbClr val="FFFF00"/>
                </a:solidFill>
                <a:effectLst>
                  <a:outerShdw blurRad="38100" dist="38100" dir="2700000" algn="tl">
                    <a:srgbClr val="C0C0C0"/>
                  </a:outerShdw>
                </a:effectLst>
                <a:latin typeface="Impact" pitchFamily="34" charset="0"/>
                <a:sym typeface="Impact" pitchFamily="34" charset="0"/>
              </a:rPr>
              <a:t>应用</a:t>
            </a:r>
            <a:r>
              <a:rPr lang="en-US" altLang="ja-JP" sz="3600" b="1">
                <a:solidFill>
                  <a:srgbClr val="FFFF00"/>
                </a:solidFill>
                <a:effectLst>
                  <a:outerShdw blurRad="38100" dist="38100" dir="2700000" algn="tl">
                    <a:srgbClr val="C0C0C0"/>
                  </a:outerShdw>
                </a:effectLst>
                <a:latin typeface="Impact" pitchFamily="34" charset="0"/>
                <a:sym typeface="Impact" pitchFamily="34" charset="0"/>
              </a:rPr>
              <a:t> 1 : </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33730024" presetClass="entr" presetSubtype="0" fill="hold" grpId="0" nodeType="clickEffect">
                                  <p:stCondLst>
                                    <p:cond delay="0"/>
                                  </p:stCondLst>
                                  <p:childTnLst>
                                    <p:set>
                                      <p:cBhvr>
                                        <p:cTn id="6" dur="1" fill="hold">
                                          <p:stCondLst>
                                            <p:cond delay="499"/>
                                          </p:stCondLst>
                                        </p:cTn>
                                        <p:tgtEl>
                                          <p:spTgt spid="409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033730024" presetClass="entr" presetSubtype="0" fill="hold" grpId="0" nodeType="clickEffect">
                                  <p:stCondLst>
                                    <p:cond delay="0"/>
                                  </p:stCondLst>
                                  <p:childTnLst>
                                    <p:set>
                                      <p:cBhvr>
                                        <p:cTn id="10" dur="1" fill="hold">
                                          <p:stCondLst>
                                            <p:cond delay="499"/>
                                          </p:stCondLst>
                                        </p:cTn>
                                        <p:tgtEl>
                                          <p:spTgt spid="409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utoUpdateAnimBg="0"/>
      <p:bldP spid="40963" grpId="0"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descr="so01862_.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763000" cy="662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986" name="Rectangle 2"/>
          <p:cNvSpPr>
            <a:spLocks noGrp="1" noChangeArrowheads="1"/>
          </p:cNvSpPr>
          <p:nvPr>
            <p:ph type="body" idx="1"/>
          </p:nvPr>
        </p:nvSpPr>
        <p:spPr>
          <a:xfrm>
            <a:off x="2438400" y="3200400"/>
            <a:ext cx="3810000" cy="2971800"/>
          </a:xfrm>
        </p:spPr>
        <p:txBody>
          <a:bodyPr lIns="0" tIns="0" rIns="0" bIns="0"/>
          <a:lstStyle/>
          <a:p>
            <a:pPr marL="488950" indent="-488950" algn="ctr" defTabSz="914400" eaLnBrk="1">
              <a:spcBef>
                <a:spcPts val="900"/>
              </a:spcBef>
              <a:buFontTx/>
              <a:buBlip>
                <a:blip r:embed="rId3"/>
              </a:buBlip>
            </a:pPr>
            <a:r>
              <a:rPr lang="ja-JP" altLang="en-US" sz="4000">
                <a:latin typeface="SimSun" pitchFamily="2" charset="-122"/>
                <a:ea typeface="SimSun" pitchFamily="2" charset="-122"/>
                <a:sym typeface="SimSun" pitchFamily="2" charset="-122"/>
              </a:rPr>
              <a:t>衣裳</a:t>
            </a:r>
            <a:endParaRPr lang="en-US" altLang="ja-JP" sz="4000" i="1">
              <a:latin typeface="Arial" pitchFamily="34" charset="0"/>
              <a:cs typeface="Arial" pitchFamily="34" charset="0"/>
              <a:sym typeface="Arial" pitchFamily="34" charset="0"/>
            </a:endParaRPr>
          </a:p>
          <a:p>
            <a:pPr marL="488950" indent="-488950" algn="ctr" defTabSz="914400" eaLnBrk="1">
              <a:spcBef>
                <a:spcPts val="900"/>
              </a:spcBef>
              <a:buFontTx/>
              <a:buBlip>
                <a:blip r:embed="rId3"/>
              </a:buBlip>
            </a:pPr>
            <a:r>
              <a:rPr lang="ja-JP" altLang="en-US" sz="4000">
                <a:latin typeface="SimSun" pitchFamily="2" charset="-122"/>
                <a:ea typeface="SimSun" pitchFamily="2" charset="-122"/>
                <a:sym typeface="SimSun" pitchFamily="2" charset="-122"/>
              </a:rPr>
              <a:t>头发</a:t>
            </a:r>
            <a:endParaRPr lang="en-US" altLang="ja-JP" sz="4000" i="1">
              <a:latin typeface="Arial" pitchFamily="34" charset="0"/>
              <a:cs typeface="Arial" pitchFamily="34" charset="0"/>
              <a:sym typeface="Arial" pitchFamily="34" charset="0"/>
            </a:endParaRPr>
          </a:p>
          <a:p>
            <a:pPr marL="488950" indent="-488950" algn="ctr" defTabSz="914400" eaLnBrk="1">
              <a:spcBef>
                <a:spcPts val="900"/>
              </a:spcBef>
              <a:buFontTx/>
              <a:buBlip>
                <a:blip r:embed="rId3"/>
              </a:buBlip>
            </a:pPr>
            <a:r>
              <a:rPr lang="ja-JP" altLang="en-US" sz="4000">
                <a:latin typeface="SimSun" pitchFamily="2" charset="-122"/>
                <a:ea typeface="SimSun" pitchFamily="2" charset="-122"/>
                <a:sym typeface="SimSun" pitchFamily="2" charset="-122"/>
              </a:rPr>
              <a:t>金饰珠宝</a:t>
            </a:r>
            <a:endParaRPr lang="en-US" altLang="en-US"/>
          </a:p>
        </p:txBody>
      </p:sp>
      <p:sp>
        <p:nvSpPr>
          <p:cNvPr id="41987" name="Rectangle 3"/>
          <p:cNvSpPr>
            <a:spLocks noGrp="1" noChangeArrowheads="1"/>
          </p:cNvSpPr>
          <p:nvPr>
            <p:ph type="title"/>
          </p:nvPr>
        </p:nvSpPr>
        <p:spPr>
          <a:xfrm>
            <a:off x="1219200" y="914400"/>
            <a:ext cx="6313488" cy="2513013"/>
          </a:xfrm>
        </p:spPr>
        <p:txBody>
          <a:bodyPr lIns="0" tIns="0" rIns="0" bIns="0"/>
          <a:lstStyle/>
          <a:p>
            <a:pPr algn="ctr" defTabSz="914400" eaLnBrk="1"/>
            <a:r>
              <a:rPr lang="ja-JP" altLang="en-US" sz="4000">
                <a:solidFill>
                  <a:srgbClr val="006600"/>
                </a:solidFill>
                <a:latin typeface="SimSun" pitchFamily="2" charset="-122"/>
                <a:ea typeface="SimSun" pitchFamily="2" charset="-122"/>
                <a:sym typeface="SimSun" pitchFamily="2" charset="-122"/>
              </a:rPr>
              <a:t>女人的装饰</a:t>
            </a:r>
            <a:r>
              <a:rPr lang="en-US" altLang="ja-JP" sz="4000">
                <a:solidFill>
                  <a:srgbClr val="006600"/>
                </a:solidFill>
                <a:latin typeface="SimSun" pitchFamily="2" charset="-122"/>
                <a:ea typeface="SimSun" pitchFamily="2" charset="-122"/>
                <a:sym typeface="SimSun" pitchFamily="2" charset="-122"/>
              </a:rPr>
              <a:t> </a:t>
            </a:r>
            <a:r>
              <a:rPr lang="ja-JP" altLang="en-US" sz="4000">
                <a:solidFill>
                  <a:srgbClr val="006600"/>
                </a:solidFill>
                <a:latin typeface="SimSun" pitchFamily="2" charset="-122"/>
                <a:ea typeface="SimSun" pitchFamily="2" charset="-122"/>
                <a:sym typeface="SimSun" pitchFamily="2" charset="-122"/>
              </a:rPr>
              <a:t>（</a:t>
            </a:r>
            <a:r>
              <a:rPr lang="en-US" altLang="ja-JP" sz="4000">
                <a:solidFill>
                  <a:srgbClr val="006600"/>
                </a:solidFill>
                <a:latin typeface="Engravers MT" pitchFamily="18" charset="0"/>
                <a:sym typeface="Engravers MT" pitchFamily="18" charset="0"/>
              </a:rPr>
              <a:t>2</a:t>
            </a:r>
            <a:r>
              <a:rPr lang="ja-JP" altLang="en-US" sz="4000">
                <a:solidFill>
                  <a:srgbClr val="006600"/>
                </a:solidFill>
                <a:latin typeface="SimSun" pitchFamily="2" charset="-122"/>
                <a:ea typeface="SimSun" pitchFamily="2" charset="-122"/>
                <a:sym typeface="SimSun" pitchFamily="2" charset="-122"/>
              </a:rPr>
              <a:t>：</a:t>
            </a:r>
            <a:r>
              <a:rPr lang="en-US" altLang="ja-JP" sz="4000">
                <a:solidFill>
                  <a:srgbClr val="006600"/>
                </a:solidFill>
                <a:latin typeface="Engravers MT" pitchFamily="18" charset="0"/>
                <a:sym typeface="Engravers MT" pitchFamily="18" charset="0"/>
              </a:rPr>
              <a:t>9-10</a:t>
            </a:r>
            <a:r>
              <a:rPr lang="ja-JP" altLang="en-US" sz="4000">
                <a:solidFill>
                  <a:srgbClr val="006600"/>
                </a:solidFill>
                <a:latin typeface="SimSun" pitchFamily="2" charset="-122"/>
                <a:ea typeface="SimSun" pitchFamily="2" charset="-122"/>
                <a:sym typeface="SimSun" pitchFamily="2" charset="-122"/>
              </a:rPr>
              <a:t>）</a:t>
            </a:r>
            <a:endParaRPr lang="en-US" altLang="en-US"/>
          </a:p>
        </p:txBody>
      </p:sp>
    </p:spTree>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762000" y="609600"/>
            <a:ext cx="8305800" cy="838200"/>
          </a:xfrm>
        </p:spPr>
        <p:txBody>
          <a:bodyPr lIns="0" tIns="0" rIns="0" bIns="0"/>
          <a:lstStyle/>
          <a:p>
            <a:pPr algn="r" defTabSz="914400" eaLnBrk="1"/>
            <a:r>
              <a:rPr lang="ja-JP" altLang="en-US" sz="4000">
                <a:solidFill>
                  <a:srgbClr val="006600"/>
                </a:solidFill>
                <a:latin typeface="SimSun" pitchFamily="2" charset="-122"/>
                <a:ea typeface="SimSun" pitchFamily="2" charset="-122"/>
                <a:sym typeface="SimSun" pitchFamily="2" charset="-122"/>
              </a:rPr>
              <a:t>女人的装饰</a:t>
            </a:r>
            <a:r>
              <a:rPr lang="en-US" altLang="ja-JP" sz="4000">
                <a:solidFill>
                  <a:srgbClr val="006600"/>
                </a:solidFill>
                <a:latin typeface="SimSun" pitchFamily="2" charset="-122"/>
                <a:ea typeface="SimSun" pitchFamily="2" charset="-122"/>
                <a:sym typeface="SimSun" pitchFamily="2" charset="-122"/>
              </a:rPr>
              <a:t> </a:t>
            </a:r>
            <a:r>
              <a:rPr lang="ja-JP" altLang="en-US" sz="4000">
                <a:solidFill>
                  <a:srgbClr val="006600"/>
                </a:solidFill>
                <a:latin typeface="SimSun" pitchFamily="2" charset="-122"/>
                <a:ea typeface="SimSun" pitchFamily="2" charset="-122"/>
                <a:sym typeface="SimSun" pitchFamily="2" charset="-122"/>
              </a:rPr>
              <a:t>（</a:t>
            </a:r>
            <a:r>
              <a:rPr lang="en-US" altLang="ja-JP" sz="4000">
                <a:solidFill>
                  <a:srgbClr val="006600"/>
                </a:solidFill>
                <a:latin typeface="Engravers MT" pitchFamily="18" charset="0"/>
                <a:sym typeface="Engravers MT" pitchFamily="18" charset="0"/>
              </a:rPr>
              <a:t>2</a:t>
            </a:r>
            <a:r>
              <a:rPr lang="ja-JP" altLang="en-US" sz="4000">
                <a:solidFill>
                  <a:srgbClr val="006600"/>
                </a:solidFill>
                <a:latin typeface="SimSun" pitchFamily="2" charset="-122"/>
                <a:ea typeface="SimSun" pitchFamily="2" charset="-122"/>
                <a:sym typeface="SimSun" pitchFamily="2" charset="-122"/>
              </a:rPr>
              <a:t>：</a:t>
            </a:r>
            <a:r>
              <a:rPr lang="en-US" altLang="ja-JP" sz="4000">
                <a:solidFill>
                  <a:srgbClr val="006600"/>
                </a:solidFill>
                <a:latin typeface="Engravers MT" pitchFamily="18" charset="0"/>
                <a:sym typeface="Engravers MT" pitchFamily="18" charset="0"/>
              </a:rPr>
              <a:t>9-10</a:t>
            </a:r>
            <a:r>
              <a:rPr lang="ja-JP" altLang="en-US" sz="4000">
                <a:solidFill>
                  <a:srgbClr val="006600"/>
                </a:solidFill>
                <a:latin typeface="SimSun" pitchFamily="2" charset="-122"/>
                <a:ea typeface="SimSun" pitchFamily="2" charset="-122"/>
                <a:sym typeface="SimSun" pitchFamily="2" charset="-122"/>
              </a:rPr>
              <a:t>）</a:t>
            </a:r>
            <a:r>
              <a:rPr lang="en-US" altLang="ja-JP" sz="3600" b="1">
                <a:solidFill>
                  <a:srgbClr val="006600"/>
                </a:solidFill>
                <a:effectLst>
                  <a:outerShdw blurRad="38100" dist="38100" dir="2700000" algn="tl">
                    <a:srgbClr val="C0C0C0"/>
                  </a:outerShdw>
                </a:effectLst>
                <a:latin typeface="Engravers MT Bold" charset="0"/>
                <a:sym typeface="Engravers MT Bold" charset="0"/>
              </a:rPr>
              <a:t> </a:t>
            </a:r>
            <a:r>
              <a:rPr lang="en-US" altLang="ja-JP" sz="3600">
                <a:solidFill>
                  <a:srgbClr val="006600"/>
                </a:solidFill>
                <a:latin typeface="Engravers MT" pitchFamily="18" charset="0"/>
                <a:sym typeface="Engravers MT" pitchFamily="18" charset="0"/>
              </a:rPr>
              <a:t> </a:t>
            </a:r>
            <a:endParaRPr lang="en-US" altLang="en-US"/>
          </a:p>
        </p:txBody>
      </p:sp>
      <p:sp>
        <p:nvSpPr>
          <p:cNvPr id="43010" name="Rectangle 2"/>
          <p:cNvSpPr>
            <a:spLocks noGrp="1" noChangeArrowheads="1"/>
          </p:cNvSpPr>
          <p:nvPr>
            <p:ph type="body" idx="1"/>
          </p:nvPr>
        </p:nvSpPr>
        <p:spPr>
          <a:xfrm>
            <a:off x="685800" y="1981200"/>
            <a:ext cx="3810000" cy="4114800"/>
          </a:xfrm>
        </p:spPr>
        <p:txBody>
          <a:bodyPr lIns="0" tIns="0" rIns="0" bIns="0"/>
          <a:lstStyle/>
          <a:p>
            <a:pPr marL="0" indent="0" algn="ctr" defTabSz="914400" eaLnBrk="1">
              <a:spcBef>
                <a:spcPts val="800"/>
              </a:spcBef>
            </a:pPr>
            <a:r>
              <a:rPr lang="ja-JP" altLang="en-US" sz="3600" u="sng">
                <a:solidFill>
                  <a:srgbClr val="FF9900"/>
                </a:solidFill>
                <a:latin typeface="SimSun" pitchFamily="2" charset="-122"/>
                <a:ea typeface="SimSun" pitchFamily="2" charset="-122"/>
                <a:sym typeface="SimSun" pitchFamily="2" charset="-122"/>
              </a:rPr>
              <a:t>文化</a:t>
            </a:r>
            <a:endParaRPr lang="en-US" altLang="ja-JP" sz="3600" b="1" i="1" u="sng">
              <a:solidFill>
                <a:srgbClr val="FF9900"/>
              </a:solidFill>
              <a:latin typeface="Arial" pitchFamily="34" charset="0"/>
              <a:cs typeface="Arial" pitchFamily="34" charset="0"/>
              <a:sym typeface="Arial" pitchFamily="34" charset="0"/>
            </a:endParaRPr>
          </a:p>
          <a:p>
            <a:pPr marL="0" indent="0" algn="ctr" defTabSz="914400" eaLnBrk="1">
              <a:spcBef>
                <a:spcPts val="600"/>
              </a:spcBef>
            </a:pPr>
            <a:r>
              <a:rPr lang="ja-JP" altLang="en-US" sz="2800">
                <a:latin typeface="SimSun" pitchFamily="2" charset="-122"/>
                <a:ea typeface="SimSun" pitchFamily="2" charset="-122"/>
                <a:sym typeface="SimSun" pitchFamily="2" charset="-122"/>
              </a:rPr>
              <a:t>女人的</a:t>
            </a:r>
            <a:r>
              <a:rPr lang="ja-JP" altLang="en-US" sz="2800">
                <a:solidFill>
                  <a:srgbClr val="FF3300"/>
                </a:solidFill>
                <a:latin typeface="SimSun" pitchFamily="2" charset="-122"/>
                <a:ea typeface="SimSun" pitchFamily="2" charset="-122"/>
                <a:sym typeface="SimSun" pitchFamily="2" charset="-122"/>
              </a:rPr>
              <a:t>衣裳，头发和金饰珠宝</a:t>
            </a:r>
            <a:r>
              <a:rPr lang="ja-JP" altLang="en-US" sz="2800">
                <a:latin typeface="SimSun" pitchFamily="2" charset="-122"/>
                <a:ea typeface="SimSun" pitchFamily="2" charset="-122"/>
                <a:sym typeface="SimSun" pitchFamily="2" charset="-122"/>
              </a:rPr>
              <a:t>可随文化而变化。</a:t>
            </a:r>
            <a:endParaRPr lang="en-US" altLang="en-US"/>
          </a:p>
        </p:txBody>
      </p:sp>
      <p:sp>
        <p:nvSpPr>
          <p:cNvPr id="43011" name="AutoShape 3"/>
          <p:cNvSpPr>
            <a:spLocks/>
          </p:cNvSpPr>
          <p:nvPr/>
        </p:nvSpPr>
        <p:spPr bwMode="auto">
          <a:xfrm>
            <a:off x="4495800" y="1981200"/>
            <a:ext cx="4343400" cy="14208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700"/>
              </a:spcBef>
            </a:pPr>
            <a:r>
              <a:rPr lang="ja-JP" altLang="en-US" sz="3200" u="sng">
                <a:solidFill>
                  <a:srgbClr val="0066FF"/>
                </a:solidFill>
                <a:latin typeface="SimSun" pitchFamily="2" charset="-122"/>
                <a:ea typeface="SimSun" pitchFamily="2" charset="-122"/>
                <a:sym typeface="SimSun" pitchFamily="2" charset="-122"/>
              </a:rPr>
              <a:t>真理</a:t>
            </a:r>
            <a:endParaRPr lang="en-US" altLang="ja-JP" sz="3200" u="sng">
              <a:solidFill>
                <a:srgbClr val="0066FF"/>
              </a:solidFill>
              <a:latin typeface="Arial Bold" pitchFamily="2" charset="0"/>
              <a:sym typeface="Arial Bold" pitchFamily="2" charset="0"/>
            </a:endParaRPr>
          </a:p>
          <a:p>
            <a:pPr algn="ctr" eaLnBrk="1">
              <a:spcBef>
                <a:spcPts val="600"/>
              </a:spcBef>
            </a:pPr>
            <a:r>
              <a:rPr lang="ja-JP" altLang="en-US" sz="2800">
                <a:latin typeface="SimSun" pitchFamily="2" charset="-122"/>
                <a:ea typeface="SimSun" pitchFamily="2" charset="-122"/>
                <a:sym typeface="SimSun" pitchFamily="2" charset="-122"/>
              </a:rPr>
              <a:t>女人要以</a:t>
            </a:r>
            <a:r>
              <a:rPr lang="ja-JP" altLang="en-US" sz="2800">
                <a:solidFill>
                  <a:srgbClr val="0000CC"/>
                </a:solidFill>
                <a:latin typeface="SimSun" pitchFamily="2" charset="-122"/>
                <a:ea typeface="SimSun" pitchFamily="2" charset="-122"/>
                <a:sym typeface="SimSun" pitchFamily="2" charset="-122"/>
              </a:rPr>
              <a:t>端正，娴淑，自律和善行</a:t>
            </a:r>
            <a:r>
              <a:rPr lang="ja-JP" altLang="en-US" sz="2800">
                <a:latin typeface="SimSun" pitchFamily="2" charset="-122"/>
                <a:ea typeface="SimSun" pitchFamily="2" charset="-122"/>
                <a:sym typeface="SimSun" pitchFamily="2" charset="-122"/>
              </a:rPr>
              <a:t>为装饰。</a:t>
            </a:r>
            <a:endParaRPr lang="en-US" altLang="en-US"/>
          </a:p>
        </p:txBody>
      </p:sp>
      <p:sp>
        <p:nvSpPr>
          <p:cNvPr id="43012" name="AutoShape 4"/>
          <p:cNvSpPr>
            <a:spLocks/>
          </p:cNvSpPr>
          <p:nvPr/>
        </p:nvSpPr>
        <p:spPr bwMode="auto">
          <a:xfrm>
            <a:off x="0" y="1293813"/>
            <a:ext cx="2628900" cy="5730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749300" eaLnBrk="0">
              <a:defRPr sz="2400">
                <a:solidFill>
                  <a:srgbClr val="000000"/>
                </a:solidFill>
                <a:latin typeface="Arial" pitchFamily="34" charset="0"/>
                <a:ea typeface="MS PGothic" pitchFamily="34" charset="-128"/>
                <a:sym typeface="Arial" pitchFamily="34" charset="0"/>
              </a:defRPr>
            </a:lvl1pPr>
            <a:lvl2pPr marL="742950" indent="-285750" defTabSz="749300" eaLnBrk="0">
              <a:defRPr sz="2400">
                <a:solidFill>
                  <a:srgbClr val="000000"/>
                </a:solidFill>
                <a:latin typeface="Arial" pitchFamily="34" charset="0"/>
                <a:ea typeface="MS PGothic" pitchFamily="34" charset="-128"/>
                <a:sym typeface="Arial" pitchFamily="34" charset="0"/>
              </a:defRPr>
            </a:lvl2pPr>
            <a:lvl3pPr marL="1143000" indent="-228600" defTabSz="749300" eaLnBrk="0">
              <a:defRPr sz="2400">
                <a:solidFill>
                  <a:srgbClr val="000000"/>
                </a:solidFill>
                <a:latin typeface="Arial" pitchFamily="34" charset="0"/>
                <a:ea typeface="MS PGothic" pitchFamily="34" charset="-128"/>
                <a:sym typeface="Arial" pitchFamily="34" charset="0"/>
              </a:defRPr>
            </a:lvl3pPr>
            <a:lvl4pPr marL="1600200" indent="-228600" defTabSz="749300" eaLnBrk="0">
              <a:defRPr sz="2400">
                <a:solidFill>
                  <a:srgbClr val="000000"/>
                </a:solidFill>
                <a:latin typeface="Arial" pitchFamily="34" charset="0"/>
                <a:ea typeface="MS PGothic" pitchFamily="34" charset="-128"/>
                <a:sym typeface="Arial" pitchFamily="34" charset="0"/>
              </a:defRPr>
            </a:lvl4pPr>
            <a:lvl5pPr marL="2057400" indent="-228600" defTabSz="749300" eaLnBrk="0">
              <a:defRPr sz="2400">
                <a:solidFill>
                  <a:srgbClr val="000000"/>
                </a:solidFill>
                <a:latin typeface="Arial" pitchFamily="34" charset="0"/>
                <a:ea typeface="MS PGothic" pitchFamily="34" charset="-128"/>
                <a:sym typeface="Arial" pitchFamily="34" charset="0"/>
              </a:defRPr>
            </a:lvl5pPr>
            <a:lvl6pPr marL="25146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sz="3600" b="1">
                <a:solidFill>
                  <a:srgbClr val="FFFF00"/>
                </a:solidFill>
                <a:effectLst>
                  <a:outerShdw blurRad="38100" dist="38100" dir="2700000" algn="tl">
                    <a:srgbClr val="C0C0C0"/>
                  </a:outerShdw>
                </a:effectLst>
                <a:latin typeface="Impact" pitchFamily="34" charset="0"/>
                <a:sym typeface="Impact" pitchFamily="34" charset="0"/>
              </a:rPr>
              <a:t>应用</a:t>
            </a:r>
            <a:r>
              <a:rPr lang="en-US" altLang="ja-JP" sz="3600" b="1">
                <a:solidFill>
                  <a:srgbClr val="FFFF00"/>
                </a:solidFill>
                <a:effectLst>
                  <a:outerShdw blurRad="38100" dist="38100" dir="2700000" algn="tl">
                    <a:srgbClr val="C0C0C0"/>
                  </a:outerShdw>
                </a:effectLst>
                <a:latin typeface="Impact" pitchFamily="34" charset="0"/>
                <a:sym typeface="Impact" pitchFamily="34" charset="0"/>
              </a:rPr>
              <a:t> 2: </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33866968" presetClass="entr" presetSubtype="0" fill="hold" grpId="0" nodeType="clickEffect">
                                  <p:stCondLst>
                                    <p:cond delay="0"/>
                                  </p:stCondLst>
                                  <p:childTnLst>
                                    <p:set>
                                      <p:cBhvr>
                                        <p:cTn id="6" dur="1" fill="hold">
                                          <p:stCondLst>
                                            <p:cond delay="499"/>
                                          </p:stCondLst>
                                        </p:cTn>
                                        <p:tgtEl>
                                          <p:spTgt spid="430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033866968" presetClass="entr" presetSubtype="0" fill="hold" grpId="0" nodeType="clickEffect">
                                  <p:stCondLst>
                                    <p:cond delay="0"/>
                                  </p:stCondLst>
                                  <p:childTnLst>
                                    <p:set>
                                      <p:cBhvr>
                                        <p:cTn id="10" dur="1" fill="hold">
                                          <p:stCondLst>
                                            <p:cond delay="499"/>
                                          </p:stCondLst>
                                        </p:cTn>
                                        <p:tgtEl>
                                          <p:spTgt spid="43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autoUpdateAnimBg="0"/>
      <p:bldP spid="43011" grpId="0"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a:xfrm>
            <a:off x="1295400" y="455613"/>
            <a:ext cx="7772400" cy="1144587"/>
          </a:xfrm>
        </p:spPr>
        <p:txBody>
          <a:bodyPr lIns="0" tIns="0" rIns="0" bIns="0"/>
          <a:lstStyle/>
          <a:p>
            <a:pPr algn="ctr" defTabSz="914400" eaLnBrk="1"/>
            <a:r>
              <a:rPr lang="ja-JP" altLang="en-US" sz="4400">
                <a:solidFill>
                  <a:srgbClr val="006600"/>
                </a:solidFill>
                <a:latin typeface="SimSun" pitchFamily="2" charset="-122"/>
                <a:ea typeface="SimSun" pitchFamily="2" charset="-122"/>
                <a:sym typeface="SimSun" pitchFamily="2" charset="-122"/>
              </a:rPr>
              <a:t>顺服</a:t>
            </a:r>
            <a:r>
              <a:rPr lang="en-US" altLang="ja-JP" sz="4400">
                <a:solidFill>
                  <a:srgbClr val="006600"/>
                </a:solidFill>
                <a:latin typeface="Engravers MT" pitchFamily="18" charset="0"/>
                <a:sym typeface="Engravers MT" pitchFamily="18" charset="0"/>
              </a:rPr>
              <a:t> 2:11-12</a:t>
            </a:r>
            <a:endParaRPr lang="en-US" altLang="en-US"/>
          </a:p>
        </p:txBody>
      </p:sp>
      <p:sp>
        <p:nvSpPr>
          <p:cNvPr id="44034" name="Rectangle 2"/>
          <p:cNvSpPr>
            <a:spLocks noGrp="1" noChangeArrowheads="1"/>
          </p:cNvSpPr>
          <p:nvPr>
            <p:ph type="body" idx="1"/>
          </p:nvPr>
        </p:nvSpPr>
        <p:spPr>
          <a:xfrm>
            <a:off x="4800600" y="1974850"/>
            <a:ext cx="4337050" cy="4876800"/>
          </a:xfrm>
        </p:spPr>
        <p:txBody>
          <a:bodyPr lIns="0" tIns="0" rIns="0" bIns="0"/>
          <a:lstStyle/>
          <a:p>
            <a:pPr marL="0" indent="0" algn="ctr" defTabSz="914400" eaLnBrk="1">
              <a:spcBef>
                <a:spcPts val="900"/>
              </a:spcBef>
            </a:pPr>
            <a:r>
              <a:rPr lang="ja-JP" altLang="en-US" sz="4000">
                <a:effectLst>
                  <a:outerShdw blurRad="38100" dist="38100" dir="2700000" algn="tl">
                    <a:srgbClr val="C0C0C0"/>
                  </a:outerShdw>
                </a:effectLst>
                <a:latin typeface="SimSun" pitchFamily="2" charset="-122"/>
                <a:ea typeface="SimSun" pitchFamily="2" charset="-122"/>
                <a:sym typeface="SimSun" pitchFamily="2" charset="-122"/>
              </a:rPr>
              <a:t>女人与男人的关系</a:t>
            </a:r>
            <a:endParaRPr lang="en-US" altLang="en-US"/>
          </a:p>
        </p:txBody>
      </p:sp>
      <p:pic>
        <p:nvPicPr>
          <p:cNvPr id="44035" name="Picture 3" descr="j017397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2638" y="1974850"/>
            <a:ext cx="3001962" cy="441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anim calcmode="lin" valueType="num">
                                      <p:cBhvr additive="base">
                                        <p:cTn id="7" dur="500" fill="hold"/>
                                        <p:tgtEl>
                                          <p:spTgt spid="4403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403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ChangeArrowheads="1"/>
          </p:cNvSpPr>
          <p:nvPr/>
        </p:nvSpPr>
        <p:spPr bwMode="auto">
          <a:xfrm>
            <a:off x="-76200" y="0"/>
            <a:ext cx="9372600" cy="6858000"/>
          </a:xfrm>
          <a:prstGeom prst="rect">
            <a:avLst/>
          </a:prstGeom>
          <a:solidFill>
            <a:srgbClr val="00273B">
              <a:alpha val="11000"/>
            </a:srgbClr>
          </a:solidFill>
          <a:ln w="9525">
            <a:noFill/>
            <a:miter lim="800000"/>
            <a:headEnd/>
            <a:tailEnd/>
          </a:ln>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pic>
        <p:nvPicPr>
          <p:cNvPr id="176130" name="Picture 3"/>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2" name="Rectangle 4"/>
          <p:cNvSpPr>
            <a:spLocks noGrp="1" noChangeArrowheads="1"/>
          </p:cNvSpPr>
          <p:nvPr>
            <p:ph type="ctrTitle"/>
          </p:nvPr>
        </p:nvSpPr>
        <p:spPr>
          <a:xfrm>
            <a:off x="1371600" y="1219200"/>
            <a:ext cx="6781800" cy="2117725"/>
          </a:xfrm>
          <a:effectLst>
            <a:outerShdw blurRad="63500" dist="71842" dir="2700000" algn="ctr" rotWithShape="0">
              <a:schemeClr val="bg2">
                <a:alpha val="74998"/>
              </a:schemeClr>
            </a:outerShdw>
          </a:effectLst>
        </p:spPr>
        <p:txBody>
          <a:bodyPr/>
          <a:lstStyle/>
          <a:p>
            <a:pPr eaLnBrk="1" hangingPunct="1"/>
            <a:r>
              <a:rPr lang="ja-JP" altLang="en-US" sz="6600">
                <a:solidFill>
                  <a:srgbClr val="CCECFF"/>
                </a:solidFill>
                <a:latin typeface="SimSun" pitchFamily="2" charset="-122"/>
                <a:ea typeface="SimSun" pitchFamily="2" charset="-122"/>
                <a:sym typeface="SimSun" pitchFamily="2" charset="-122"/>
              </a:rPr>
              <a:t>女人应该作的是什么</a:t>
            </a:r>
            <a:r>
              <a:rPr lang="en-US" altLang="ja-JP" sz="6600">
                <a:solidFill>
                  <a:srgbClr val="CCECFF"/>
                </a:solidFill>
                <a:latin typeface="Arial Bold" pitchFamily="2" charset="0"/>
                <a:sym typeface="Arial Bold" pitchFamily="2" charset="0"/>
              </a:rPr>
              <a:t>?</a:t>
            </a:r>
            <a:endParaRPr lang="en-US" altLang="en-US" sz="6600"/>
          </a:p>
        </p:txBody>
      </p:sp>
      <p:sp>
        <p:nvSpPr>
          <p:cNvPr id="222213" name="Rectangle 5"/>
          <p:cNvSpPr>
            <a:spLocks noGrp="1" noChangeArrowheads="1"/>
          </p:cNvSpPr>
          <p:nvPr>
            <p:ph type="subTitle" idx="1"/>
          </p:nvPr>
        </p:nvSpPr>
        <p:spPr>
          <a:xfrm>
            <a:off x="1600200" y="3886200"/>
            <a:ext cx="6172200" cy="1752600"/>
          </a:xfrm>
          <a:effectLst>
            <a:outerShdw blurRad="63500" dist="71842" dir="2700000" algn="ctr" rotWithShape="0">
              <a:schemeClr val="bg2">
                <a:alpha val="74998"/>
              </a:schemeClr>
            </a:outerShdw>
          </a:effectLst>
        </p:spPr>
        <p:txBody>
          <a:bodyPr/>
          <a:lstStyle/>
          <a:p>
            <a:pPr eaLnBrk="1" hangingPunct="1">
              <a:buFont typeface="Wingdings" pitchFamily="2" charset="2"/>
              <a:buNone/>
            </a:pPr>
            <a:r>
              <a:rPr lang="zh-TW" altLang="en-US" sz="4800" b="1"/>
              <a:t>女人在外邦人与敬虔的社会，从前与现在</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59088E43-7D6A-4869-BFC2-D7ADFB56D560}" type="slidenum">
              <a:rPr lang="en-US" altLang="en-US" sz="1400"/>
              <a:pPr algn="r" eaLnBrk="1"/>
              <a:t>148</a:t>
            </a:fld>
            <a:endParaRPr lang="en-US" altLang="en-US"/>
          </a:p>
        </p:txBody>
      </p:sp>
      <p:sp>
        <p:nvSpPr>
          <p:cNvPr id="50178" name="AutoShape 2"/>
          <p:cNvSpPr>
            <a:spLocks/>
          </p:cNvSpPr>
          <p:nvPr/>
        </p:nvSpPr>
        <p:spPr bwMode="auto">
          <a:xfrm>
            <a:off x="328613" y="1308100"/>
            <a:ext cx="8637587" cy="4610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600">
                <a:solidFill>
                  <a:srgbClr val="FFFFFF"/>
                </a:solidFill>
                <a:latin typeface="SimSun" pitchFamily="2" charset="-122"/>
                <a:ea typeface="SimSun" pitchFamily="2" charset="-122"/>
                <a:sym typeface="SimSun" pitchFamily="2" charset="-122"/>
              </a:rPr>
              <a:t>「女人要沉静学道，一味的顺服，我不许女人讲道，也不许她辖管男人，只要沉静。」</a:t>
            </a:r>
            <a:r>
              <a:rPr lang="en-US" altLang="ja-JP" sz="5600">
                <a:solidFill>
                  <a:srgbClr val="FFFFFF"/>
                </a:solidFill>
                <a:latin typeface="SimSun" pitchFamily="2" charset="-122"/>
                <a:ea typeface="SimSun" pitchFamily="2" charset="-122"/>
                <a:sym typeface="SimSun" pitchFamily="2" charset="-122"/>
              </a:rPr>
              <a:t>—</a:t>
            </a:r>
            <a:r>
              <a:rPr lang="ja-JP" altLang="en-US" sz="5600">
                <a:solidFill>
                  <a:srgbClr val="FFFFFF"/>
                </a:solidFill>
                <a:latin typeface="SimSun" pitchFamily="2" charset="-122"/>
                <a:ea typeface="SimSun" pitchFamily="2" charset="-122"/>
                <a:sym typeface="SimSun" pitchFamily="2" charset="-122"/>
              </a:rPr>
              <a:t>提前</a:t>
            </a:r>
            <a:r>
              <a:rPr lang="en-US" altLang="ja-JP" sz="5600">
                <a:solidFill>
                  <a:srgbClr val="FFFFFF"/>
                </a:solidFill>
                <a:latin typeface="SimSun" pitchFamily="2" charset="-122"/>
                <a:ea typeface="SimSun" pitchFamily="2" charset="-122"/>
                <a:sym typeface="SimSun" pitchFamily="2" charset="-122"/>
              </a:rPr>
              <a:t>2:11-12</a:t>
            </a:r>
            <a:endParaRPr lang="en-US" altLang="en-US" sz="5600">
              <a:solidFill>
                <a:srgbClr val="FFFFFF"/>
              </a:solidFill>
              <a:latin typeface="SimSun" pitchFamily="2" charset="-122"/>
              <a:ea typeface="SimSun" pitchFamily="2" charset="-122"/>
              <a:sym typeface="SimSun" pitchFamily="2" charset="-122"/>
            </a:endParaRPr>
          </a:p>
        </p:txBody>
      </p:sp>
    </p:spTree>
  </p:cSld>
  <p:clrMapOvr>
    <a:masterClrMapping/>
  </p:clrMapOvr>
  <p:transition spd="med"/>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920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89" name="Title 3"/>
          <p:cNvSpPr>
            <a:spLocks noGrp="1"/>
          </p:cNvSpPr>
          <p:nvPr>
            <p:ph type="ctrTitle"/>
          </p:nvPr>
        </p:nvSpPr>
        <p:spPr>
          <a:xfrm>
            <a:off x="0" y="0"/>
            <a:ext cx="8675688" cy="504825"/>
          </a:xfrm>
          <a:solidFill>
            <a:srgbClr val="000000"/>
          </a:solidFill>
        </p:spPr>
        <p:txBody>
          <a:bodyPr/>
          <a:lstStyle/>
          <a:p>
            <a:pPr eaLnBrk="1" hangingPunct="1">
              <a:defRPr/>
            </a:pPr>
            <a:r>
              <a:rPr lang="en-US" sz="3600" b="1" dirty="0">
                <a:solidFill>
                  <a:schemeClr val="bg1"/>
                </a:solidFill>
                <a:latin typeface="Calibri" charset="0"/>
                <a:ea typeface="+mj-ea"/>
                <a:sym typeface="Helvetica" charset="0"/>
              </a:rPr>
              <a:t>Who wants to address this?</a:t>
            </a:r>
          </a:p>
        </p:txBody>
      </p:sp>
      <p:sp>
        <p:nvSpPr>
          <p:cNvPr id="179203" name="Title 3"/>
          <p:cNvSpPr txBox="1">
            <a:spLocks/>
          </p:cNvSpPr>
          <p:nvPr/>
        </p:nvSpPr>
        <p:spPr bwMode="auto">
          <a:xfrm>
            <a:off x="-28575" y="5084763"/>
            <a:ext cx="8848725" cy="17478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1"/>
            <a:r>
              <a:rPr lang="en-US" altLang="en-US" sz="2800" b="1">
                <a:solidFill>
                  <a:schemeClr val="tx1"/>
                </a:solidFill>
                <a:latin typeface="Calibri" pitchFamily="34" charset="0"/>
              </a:rPr>
              <a:t>“I’ll preach on Thanksgiving, Christmas, New Year’s and Easter.  You can have ‘The Role of Women in the Church,’ ‘Tongues Speaking for Today,’ ‘Biblical Inerrancy,’ and our special ‘Fund Drive Sunday.’”</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需要在虔诚领袖的带领下有公共的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敬拜</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生活</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第二至三章</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20482" name="Picture 2" descr="https://www.renewingworshipnc.org/wp-content/uploads/2018/11/default-image-440x264.jpg">
            <a:extLst>
              <a:ext uri="{FF2B5EF4-FFF2-40B4-BE49-F238E27FC236}">
                <a16:creationId xmlns:a16="http://schemas.microsoft.com/office/drawing/2014/main" id="{57D20AB3-8F3E-1649-9007-79C04118F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850" y="2492896"/>
            <a:ext cx="6356300" cy="38079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C4A53F84-F0FD-9F43-A0DD-7E65CDB9A5A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提摩太前书</a:t>
            </a:r>
          </a:p>
        </p:txBody>
      </p:sp>
    </p:spTree>
    <p:extLst>
      <p:ext uri="{BB962C8B-B14F-4D97-AF65-F5344CB8AC3E}">
        <p14:creationId xmlns:p14="http://schemas.microsoft.com/office/powerpoint/2010/main" val="33140552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AutoShape 1"/>
          <p:cNvSpPr>
            <a:spLocks/>
          </p:cNvSpPr>
          <p:nvPr/>
        </p:nvSpPr>
        <p:spPr bwMode="auto">
          <a:xfrm>
            <a:off x="6553200" y="6248400"/>
            <a:ext cx="2133600" cy="225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5D76D3AE-6EC6-4799-A882-73068250129D}" type="slidenum">
              <a:rPr lang="en-US" altLang="en-US" sz="1000">
                <a:solidFill>
                  <a:srgbClr val="FFFFFF"/>
                </a:solidFill>
                <a:effectLst>
                  <a:outerShdw blurRad="38100" dist="38100" dir="2700000" algn="tl">
                    <a:srgbClr val="000000"/>
                  </a:outerShdw>
                </a:effectLst>
              </a:rPr>
              <a:pPr algn="r" eaLnBrk="1"/>
              <a:t>150</a:t>
            </a:fld>
            <a:endParaRPr lang="en-US" altLang="en-US"/>
          </a:p>
        </p:txBody>
      </p:sp>
      <p:sp>
        <p:nvSpPr>
          <p:cNvPr id="47106" name="Rectangle 2"/>
          <p:cNvSpPr>
            <a:spLocks noGrp="1" noChangeArrowheads="1"/>
          </p:cNvSpPr>
          <p:nvPr>
            <p:ph type="title"/>
          </p:nvPr>
        </p:nvSpPr>
        <p:spPr>
          <a:xfrm>
            <a:off x="457200" y="95250"/>
            <a:ext cx="8229600" cy="1503363"/>
          </a:xfrm>
        </p:spPr>
        <p:txBody>
          <a:bodyPr/>
          <a:lstStyle/>
          <a:p>
            <a:pPr algn="ctr" defTabSz="914400" eaLnBrk="1"/>
            <a:endParaRPr lang="en-US" altLang="en-US" sz="4400">
              <a:solidFill>
                <a:srgbClr val="CCECFF"/>
              </a:solidFill>
              <a:effectLst>
                <a:outerShdw blurRad="38100" dist="38100" dir="2700000" algn="tl">
                  <a:srgbClr val="000000"/>
                </a:outerShdw>
              </a:effectLst>
              <a:latin typeface="Arial Bold" pitchFamily="2" charset="0"/>
              <a:sym typeface="Arial Bold" pitchFamily="2" charset="0"/>
            </a:endParaRPr>
          </a:p>
        </p:txBody>
      </p:sp>
      <p:sp>
        <p:nvSpPr>
          <p:cNvPr id="47107" name="Rectangle 3"/>
          <p:cNvSpPr>
            <a:spLocks noGrp="1" noChangeArrowheads="1"/>
          </p:cNvSpPr>
          <p:nvPr>
            <p:ph type="body" idx="1"/>
          </p:nvPr>
        </p:nvSpPr>
        <p:spPr>
          <a:xfrm>
            <a:off x="457200" y="1600200"/>
            <a:ext cx="8229600" cy="5256213"/>
          </a:xfrm>
        </p:spPr>
        <p:txBody>
          <a:bodyPr/>
          <a:lstStyle/>
          <a:p>
            <a:pPr defTabSz="914400" eaLnBrk="1">
              <a:spcBef>
                <a:spcPts val="700"/>
              </a:spcBef>
              <a:buClr>
                <a:srgbClr val="99FF99"/>
              </a:buClr>
              <a:buSzPct val="80000"/>
              <a:buFont typeface="Wingdings" pitchFamily="2" charset="2"/>
              <a:buChar char="➢"/>
            </a:pPr>
            <a:endParaRPr lang="en-US" altLang="en-US" sz="3200">
              <a:solidFill>
                <a:srgbClr val="FFFFFF"/>
              </a:solidFill>
              <a:effectLst>
                <a:outerShdw blurRad="38100" dist="38100" dir="2700000" algn="tl">
                  <a:srgbClr val="000000"/>
                </a:outerShdw>
              </a:effectLst>
              <a:latin typeface="Arial" pitchFamily="34" charset="0"/>
              <a:cs typeface="Arial" pitchFamily="34" charset="0"/>
              <a:sym typeface="Arial" pitchFamily="34" charset="0"/>
            </a:endParaRPr>
          </a:p>
        </p:txBody>
      </p:sp>
      <p:pic>
        <p:nvPicPr>
          <p:cNvPr id="47108" name="Picture 4" descr="C:\Users\Adventure\Documents\gras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7109" name="AutoShape 5"/>
          <p:cNvSpPr>
            <a:spLocks/>
          </p:cNvSpPr>
          <p:nvPr/>
        </p:nvSpPr>
        <p:spPr bwMode="auto">
          <a:xfrm>
            <a:off x="323850" y="1341438"/>
            <a:ext cx="4038600" cy="4032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90000"/>
              </a:lnSpc>
              <a:spcBef>
                <a:spcPts val="600"/>
              </a:spcBef>
            </a:pPr>
            <a:r>
              <a:rPr lang="en-US" altLang="en-US" sz="2600">
                <a:latin typeface="Arial Bold" pitchFamily="2" charset="0"/>
                <a:sym typeface="Arial Bold" pitchFamily="2" charset="0"/>
              </a:rPr>
              <a:t>NT Wright </a:t>
            </a:r>
          </a:p>
          <a:p>
            <a:pPr algn="ctr" eaLnBrk="1">
              <a:lnSpc>
                <a:spcPct val="90000"/>
              </a:lnSpc>
              <a:spcBef>
                <a:spcPts val="600"/>
              </a:spcBef>
            </a:pPr>
            <a:r>
              <a:rPr lang="en-US" altLang="en-US" sz="2600">
                <a:latin typeface="Arial Bold" pitchFamily="2" charset="0"/>
                <a:sym typeface="Arial Bold" pitchFamily="2" charset="0"/>
              </a:rPr>
              <a:t>Ben Witherington III</a:t>
            </a:r>
          </a:p>
          <a:p>
            <a:pPr algn="ctr" eaLnBrk="1">
              <a:lnSpc>
                <a:spcPct val="90000"/>
              </a:lnSpc>
              <a:spcBef>
                <a:spcPts val="600"/>
              </a:spcBef>
            </a:pPr>
            <a:r>
              <a:rPr lang="en-US" altLang="en-US" sz="2600">
                <a:latin typeface="Arial Bold" pitchFamily="2" charset="0"/>
                <a:sym typeface="Arial Bold" pitchFamily="2" charset="0"/>
              </a:rPr>
              <a:t>Gordon Fee</a:t>
            </a:r>
          </a:p>
          <a:p>
            <a:pPr algn="ctr" eaLnBrk="1">
              <a:lnSpc>
                <a:spcPct val="90000"/>
              </a:lnSpc>
              <a:spcBef>
                <a:spcPts val="600"/>
              </a:spcBef>
            </a:pPr>
            <a:r>
              <a:rPr lang="en-US" altLang="en-US" sz="2600">
                <a:latin typeface="Arial Bold" pitchFamily="2" charset="0"/>
                <a:sym typeface="Arial Bold" pitchFamily="2" charset="0"/>
              </a:rPr>
              <a:t>Scot McKnight</a:t>
            </a:r>
          </a:p>
          <a:p>
            <a:pPr algn="ctr" eaLnBrk="1">
              <a:lnSpc>
                <a:spcPct val="90000"/>
              </a:lnSpc>
              <a:spcBef>
                <a:spcPts val="600"/>
              </a:spcBef>
            </a:pPr>
            <a:r>
              <a:rPr lang="en-US" altLang="en-US" sz="2600">
                <a:latin typeface="Arial Bold" pitchFamily="2" charset="0"/>
                <a:sym typeface="Arial Bold" pitchFamily="2" charset="0"/>
              </a:rPr>
              <a:t>Ruth A. Tucker</a:t>
            </a:r>
          </a:p>
          <a:p>
            <a:pPr algn="ctr" eaLnBrk="1">
              <a:lnSpc>
                <a:spcPct val="90000"/>
              </a:lnSpc>
              <a:spcBef>
                <a:spcPts val="600"/>
              </a:spcBef>
            </a:pPr>
            <a:r>
              <a:rPr lang="en-US" altLang="en-US" sz="2600">
                <a:latin typeface="Arial Bold" pitchFamily="2" charset="0"/>
                <a:sym typeface="Arial Bold" pitchFamily="2" charset="0"/>
              </a:rPr>
              <a:t>Walter C. Kaiser</a:t>
            </a:r>
          </a:p>
          <a:p>
            <a:pPr algn="ctr" eaLnBrk="1">
              <a:lnSpc>
                <a:spcPct val="90000"/>
              </a:lnSpc>
              <a:spcBef>
                <a:spcPts val="600"/>
              </a:spcBef>
            </a:pPr>
            <a:r>
              <a:rPr lang="en-US" altLang="en-US" sz="2600">
                <a:latin typeface="Arial Bold" pitchFamily="2" charset="0"/>
                <a:sym typeface="Arial Bold" pitchFamily="2" charset="0"/>
              </a:rPr>
              <a:t>Jim Wallis</a:t>
            </a:r>
          </a:p>
          <a:p>
            <a:pPr algn="ctr" eaLnBrk="1">
              <a:lnSpc>
                <a:spcPct val="90000"/>
              </a:lnSpc>
              <a:spcBef>
                <a:spcPts val="600"/>
              </a:spcBef>
            </a:pPr>
            <a:r>
              <a:rPr lang="en-US" altLang="en-US" sz="2600">
                <a:latin typeface="Arial Bold" pitchFamily="2" charset="0"/>
                <a:sym typeface="Arial Bold" pitchFamily="2" charset="0"/>
              </a:rPr>
              <a:t>Rachel Held Evans</a:t>
            </a:r>
          </a:p>
          <a:p>
            <a:pPr algn="ctr" eaLnBrk="1">
              <a:lnSpc>
                <a:spcPct val="90000"/>
              </a:lnSpc>
              <a:spcBef>
                <a:spcPts val="600"/>
              </a:spcBef>
            </a:pPr>
            <a:r>
              <a:rPr lang="en-US" altLang="en-US" sz="2600">
                <a:latin typeface="Arial Bold" pitchFamily="2" charset="0"/>
                <a:sym typeface="Arial Bold" pitchFamily="2" charset="0"/>
              </a:rPr>
              <a:t>Gilbert Bilezikian</a:t>
            </a:r>
            <a:endParaRPr lang="en-US" altLang="en-US"/>
          </a:p>
        </p:txBody>
      </p:sp>
      <p:grpSp>
        <p:nvGrpSpPr>
          <p:cNvPr id="180230" name="Group 6"/>
          <p:cNvGrpSpPr>
            <a:grpSpLocks/>
          </p:cNvGrpSpPr>
          <p:nvPr/>
        </p:nvGrpSpPr>
        <p:grpSpPr bwMode="auto">
          <a:xfrm>
            <a:off x="4648200" y="1341438"/>
            <a:ext cx="4038600" cy="4032250"/>
            <a:chOff x="0" y="0"/>
            <a:chExt cx="4038600" cy="4032250"/>
          </a:xfrm>
        </p:grpSpPr>
        <p:sp>
          <p:nvSpPr>
            <p:cNvPr id="47111" name="AutoShape 7"/>
            <p:cNvSpPr>
              <a:spLocks/>
            </p:cNvSpPr>
            <p:nvPr/>
          </p:nvSpPr>
          <p:spPr bwMode="auto">
            <a:xfrm>
              <a:off x="0" y="0"/>
              <a:ext cx="4038600" cy="4032250"/>
            </a:xfrm>
            <a:custGeom>
              <a:avLst/>
              <a:gdLst>
                <a:gd name="T0" fmla="*/ 2019300 w 21600"/>
                <a:gd name="T1" fmla="*/ 2016125 h 21600"/>
                <a:gd name="T2" fmla="*/ 2019300 w 21600"/>
                <a:gd name="T3" fmla="*/ 2016125 h 21600"/>
                <a:gd name="T4" fmla="*/ 2019300 w 21600"/>
                <a:gd name="T5" fmla="*/ 2016125 h 21600"/>
                <a:gd name="T6" fmla="*/ 2019300 w 21600"/>
                <a:gd name="T7" fmla="*/ 20161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47112" name="AutoShape 8"/>
            <p:cNvSpPr>
              <a:spLocks/>
            </p:cNvSpPr>
            <p:nvPr/>
          </p:nvSpPr>
          <p:spPr bwMode="auto">
            <a:xfrm>
              <a:off x="0" y="0"/>
              <a:ext cx="4038600" cy="39512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90000"/>
                </a:lnSpc>
                <a:spcBef>
                  <a:spcPts val="600"/>
                </a:spcBef>
              </a:pPr>
              <a:r>
                <a:rPr lang="en-US" altLang="en-US" sz="2600">
                  <a:latin typeface="Arial Bold" pitchFamily="2" charset="0"/>
                  <a:sym typeface="Arial Bold" pitchFamily="2" charset="0"/>
                </a:rPr>
                <a:t>J.I. Packer </a:t>
              </a:r>
              <a:endParaRPr lang="en-US" altLang="en-US" sz="2600">
                <a:latin typeface="Calibri" pitchFamily="34" charset="0"/>
                <a:cs typeface="Calibri" pitchFamily="34" charset="0"/>
                <a:sym typeface="Calibri" pitchFamily="34" charset="0"/>
              </a:endParaRPr>
            </a:p>
            <a:p>
              <a:pPr algn="ctr" eaLnBrk="1">
                <a:lnSpc>
                  <a:spcPct val="90000"/>
                </a:lnSpc>
                <a:spcBef>
                  <a:spcPts val="600"/>
                </a:spcBef>
              </a:pPr>
              <a:r>
                <a:rPr lang="en-US" altLang="en-US" sz="2600">
                  <a:latin typeface="Arial Bold" pitchFamily="2" charset="0"/>
                  <a:sym typeface="Arial Bold" pitchFamily="2" charset="0"/>
                </a:rPr>
                <a:t>Tim Keller </a:t>
              </a:r>
              <a:endParaRPr lang="en-US" altLang="en-US" sz="2600">
                <a:latin typeface="Calibri" pitchFamily="34" charset="0"/>
                <a:cs typeface="Calibri" pitchFamily="34" charset="0"/>
                <a:sym typeface="Calibri" pitchFamily="34" charset="0"/>
              </a:endParaRPr>
            </a:p>
            <a:p>
              <a:pPr algn="ctr" eaLnBrk="1">
                <a:lnSpc>
                  <a:spcPct val="90000"/>
                </a:lnSpc>
                <a:spcBef>
                  <a:spcPts val="600"/>
                </a:spcBef>
              </a:pPr>
              <a:r>
                <a:rPr lang="en-US" altLang="en-US" sz="2600">
                  <a:latin typeface="Arial Bold" pitchFamily="2" charset="0"/>
                  <a:sym typeface="Arial Bold" pitchFamily="2" charset="0"/>
                </a:rPr>
                <a:t>John F. MacArthur </a:t>
              </a:r>
              <a:endParaRPr lang="en-US" altLang="en-US" sz="2600">
                <a:latin typeface="Calibri" pitchFamily="34" charset="0"/>
                <a:cs typeface="Calibri" pitchFamily="34" charset="0"/>
                <a:sym typeface="Calibri" pitchFamily="34" charset="0"/>
              </a:endParaRPr>
            </a:p>
            <a:p>
              <a:pPr algn="ctr" eaLnBrk="1">
                <a:lnSpc>
                  <a:spcPct val="90000"/>
                </a:lnSpc>
                <a:spcBef>
                  <a:spcPts val="600"/>
                </a:spcBef>
              </a:pPr>
              <a:r>
                <a:rPr lang="en-US" altLang="en-US" sz="2600">
                  <a:latin typeface="Arial Bold" pitchFamily="2" charset="0"/>
                  <a:sym typeface="Arial Bold" pitchFamily="2" charset="0"/>
                </a:rPr>
                <a:t>C.S. Lewis </a:t>
              </a:r>
              <a:endParaRPr lang="en-US" altLang="en-US" sz="2600">
                <a:latin typeface="Calibri" pitchFamily="34" charset="0"/>
                <a:cs typeface="Calibri" pitchFamily="34" charset="0"/>
                <a:sym typeface="Calibri" pitchFamily="34" charset="0"/>
              </a:endParaRPr>
            </a:p>
            <a:p>
              <a:pPr algn="ctr" eaLnBrk="1">
                <a:lnSpc>
                  <a:spcPct val="90000"/>
                </a:lnSpc>
                <a:spcBef>
                  <a:spcPts val="600"/>
                </a:spcBef>
              </a:pPr>
              <a:r>
                <a:rPr lang="en-US" altLang="en-US" sz="2600">
                  <a:latin typeface="Arial Bold" pitchFamily="2" charset="0"/>
                  <a:sym typeface="Arial Bold" pitchFamily="2" charset="0"/>
                </a:rPr>
                <a:t>John Piper </a:t>
              </a:r>
              <a:endParaRPr lang="en-US" altLang="en-US" sz="2600">
                <a:latin typeface="Calibri" pitchFamily="34" charset="0"/>
                <a:cs typeface="Calibri" pitchFamily="34" charset="0"/>
                <a:sym typeface="Calibri" pitchFamily="34" charset="0"/>
              </a:endParaRPr>
            </a:p>
            <a:p>
              <a:pPr algn="ctr" eaLnBrk="1">
                <a:lnSpc>
                  <a:spcPct val="90000"/>
                </a:lnSpc>
                <a:spcBef>
                  <a:spcPts val="600"/>
                </a:spcBef>
              </a:pPr>
              <a:r>
                <a:rPr lang="en-US" altLang="en-US" sz="2600">
                  <a:latin typeface="Arial Bold" pitchFamily="2" charset="0"/>
                  <a:sym typeface="Arial Bold" pitchFamily="2" charset="0"/>
                </a:rPr>
                <a:t>John Wimber </a:t>
              </a:r>
              <a:endParaRPr lang="en-US" altLang="en-US" sz="2600">
                <a:latin typeface="Calibri" pitchFamily="34" charset="0"/>
                <a:cs typeface="Calibri" pitchFamily="34" charset="0"/>
                <a:sym typeface="Calibri" pitchFamily="34" charset="0"/>
              </a:endParaRPr>
            </a:p>
            <a:p>
              <a:pPr algn="ctr" eaLnBrk="1">
                <a:lnSpc>
                  <a:spcPct val="90000"/>
                </a:lnSpc>
                <a:spcBef>
                  <a:spcPts val="600"/>
                </a:spcBef>
              </a:pPr>
              <a:r>
                <a:rPr lang="en-US" altLang="en-US" sz="2600">
                  <a:latin typeface="Arial Bold" pitchFamily="2" charset="0"/>
                  <a:sym typeface="Arial Bold" pitchFamily="2" charset="0"/>
                </a:rPr>
                <a:t>Mark Driscoll </a:t>
              </a:r>
              <a:endParaRPr lang="en-US" altLang="en-US" sz="2600">
                <a:latin typeface="Calibri" pitchFamily="34" charset="0"/>
                <a:cs typeface="Calibri" pitchFamily="34" charset="0"/>
                <a:sym typeface="Calibri" pitchFamily="34" charset="0"/>
              </a:endParaRPr>
            </a:p>
            <a:p>
              <a:pPr algn="ctr" eaLnBrk="1">
                <a:lnSpc>
                  <a:spcPct val="90000"/>
                </a:lnSpc>
                <a:spcBef>
                  <a:spcPts val="600"/>
                </a:spcBef>
              </a:pPr>
              <a:r>
                <a:rPr lang="en-US" altLang="en-US" sz="2600">
                  <a:latin typeface="Arial Bold" pitchFamily="2" charset="0"/>
                  <a:sym typeface="Arial Bold" pitchFamily="2" charset="0"/>
                </a:rPr>
                <a:t>Elisabeth Elliot</a:t>
              </a:r>
              <a:endParaRPr lang="en-US" altLang="en-US" sz="2600">
                <a:latin typeface="Calibri" pitchFamily="34" charset="0"/>
                <a:cs typeface="Calibri" pitchFamily="34" charset="0"/>
                <a:sym typeface="Calibri" pitchFamily="34" charset="0"/>
              </a:endParaRPr>
            </a:p>
            <a:p>
              <a:pPr algn="ctr" eaLnBrk="1">
                <a:lnSpc>
                  <a:spcPct val="90000"/>
                </a:lnSpc>
                <a:spcBef>
                  <a:spcPts val="600"/>
                </a:spcBef>
              </a:pPr>
              <a:r>
                <a:rPr lang="en-US" altLang="en-US" sz="2600">
                  <a:latin typeface="Arial Bold" pitchFamily="2" charset="0"/>
                  <a:sym typeface="Arial Bold" pitchFamily="2" charset="0"/>
                </a:rPr>
                <a:t>Douglas Wilson</a:t>
              </a:r>
              <a:r>
                <a:rPr lang="en-US" altLang="en-US" sz="2600" baseline="30000">
                  <a:latin typeface="Arial Bold" pitchFamily="2" charset="0"/>
                  <a:sym typeface="Arial Bold" pitchFamily="2" charset="0"/>
                </a:rPr>
                <a:t> </a:t>
              </a:r>
              <a:endParaRPr lang="en-US" altLang="en-US"/>
            </a:p>
          </p:txBody>
        </p:sp>
      </p:grpSp>
      <p:sp>
        <p:nvSpPr>
          <p:cNvPr id="47113" name="AutoShape 9"/>
          <p:cNvSpPr>
            <a:spLocks/>
          </p:cNvSpPr>
          <p:nvPr/>
        </p:nvSpPr>
        <p:spPr bwMode="auto">
          <a:xfrm>
            <a:off x="3851275" y="2660650"/>
            <a:ext cx="1368425" cy="11017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7200">
                <a:effectLst>
                  <a:outerShdw blurRad="38100" dist="38100" dir="2700000" algn="tl">
                    <a:srgbClr val="FFFFFF"/>
                  </a:outerShdw>
                </a:effectLst>
              </a:rPr>
              <a:t>vs</a:t>
            </a:r>
            <a:endParaRPr lang="en-US" altLang="en-US"/>
          </a:p>
        </p:txBody>
      </p:sp>
      <p:sp>
        <p:nvSpPr>
          <p:cNvPr id="47114" name="AutoShape 10"/>
          <p:cNvSpPr>
            <a:spLocks/>
          </p:cNvSpPr>
          <p:nvPr/>
        </p:nvSpPr>
        <p:spPr bwMode="auto">
          <a:xfrm>
            <a:off x="785813" y="384175"/>
            <a:ext cx="3303587" cy="704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800">
                <a:solidFill>
                  <a:srgbClr val="FFFFFF"/>
                </a:solidFill>
                <a:latin typeface="SimSun" pitchFamily="2" charset="-122"/>
                <a:ea typeface="SimSun" pitchFamily="2" charset="-122"/>
                <a:sym typeface="SimSun" pitchFamily="2" charset="-122"/>
              </a:rPr>
              <a:t>彼此平等论</a:t>
            </a:r>
            <a:r>
              <a:rPr lang="en-US" altLang="ja-JP" sz="4800">
                <a:solidFill>
                  <a:srgbClr val="FFFFFF"/>
                </a:solidFill>
                <a:latin typeface="SimSun" pitchFamily="2" charset="-122"/>
                <a:ea typeface="SimSun" pitchFamily="2" charset="-122"/>
                <a:sym typeface="SimSun" pitchFamily="2" charset="-122"/>
              </a:rPr>
              <a:t>	</a:t>
            </a:r>
            <a:endParaRPr lang="en-US" altLang="en-US"/>
          </a:p>
        </p:txBody>
      </p:sp>
      <p:sp>
        <p:nvSpPr>
          <p:cNvPr id="47115" name="AutoShape 11"/>
          <p:cNvSpPr>
            <a:spLocks/>
          </p:cNvSpPr>
          <p:nvPr/>
        </p:nvSpPr>
        <p:spPr bwMode="auto">
          <a:xfrm>
            <a:off x="5027613" y="430213"/>
            <a:ext cx="2973387" cy="1093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400">
                <a:solidFill>
                  <a:srgbClr val="FFFFFF"/>
                </a:solidFill>
                <a:latin typeface="SimSun" pitchFamily="2" charset="-122"/>
                <a:ea typeface="SimSun" pitchFamily="2" charset="-122"/>
                <a:sym typeface="SimSun" pitchFamily="2" charset="-122"/>
              </a:rPr>
              <a:t>互相补足论</a:t>
            </a:r>
            <a:endParaRPr lang="en-US" altLang="en-US" sz="1200">
              <a:solidFill>
                <a:srgbClr val="FFFFFF"/>
              </a:solidFill>
              <a:latin typeface="SimSun" pitchFamily="2" charset="-122"/>
              <a:ea typeface="SimSun" pitchFamily="2" charset="-122"/>
              <a:sym typeface="SimSun" pitchFamily="2" charset="-122"/>
            </a:endParaRPr>
          </a:p>
        </p:txBody>
      </p:sp>
    </p:spTree>
  </p:cSld>
  <p:clrMapOvr>
    <a:masterClrMapping/>
  </p:clrMapOvr>
  <p:transition spd="med"/>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AutoShape 1"/>
          <p:cNvSpPr>
            <a:spLocks/>
          </p:cNvSpPr>
          <p:nvPr/>
        </p:nvSpPr>
        <p:spPr bwMode="auto">
          <a:xfrm>
            <a:off x="6553200" y="6248400"/>
            <a:ext cx="2133600" cy="225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15428417-1244-4E8C-9D7F-66351610AC00}" type="slidenum">
              <a:rPr lang="en-US" altLang="en-US" sz="1000">
                <a:solidFill>
                  <a:srgbClr val="FFFFFF"/>
                </a:solidFill>
                <a:effectLst>
                  <a:outerShdw blurRad="38100" dist="38100" dir="2700000" algn="tl">
                    <a:srgbClr val="000000"/>
                  </a:outerShdw>
                </a:effectLst>
              </a:rPr>
              <a:pPr algn="r" eaLnBrk="1"/>
              <a:t>151</a:t>
            </a:fld>
            <a:endParaRPr lang="en-US" altLang="en-US"/>
          </a:p>
        </p:txBody>
      </p:sp>
      <p:sp>
        <p:nvSpPr>
          <p:cNvPr id="48130" name="Rectangle 2"/>
          <p:cNvSpPr>
            <a:spLocks noGrp="1" noChangeArrowheads="1"/>
          </p:cNvSpPr>
          <p:nvPr>
            <p:ph type="title"/>
          </p:nvPr>
        </p:nvSpPr>
        <p:spPr>
          <a:xfrm>
            <a:off x="457200" y="95250"/>
            <a:ext cx="8229600" cy="1503363"/>
          </a:xfrm>
        </p:spPr>
        <p:txBody>
          <a:bodyPr/>
          <a:lstStyle/>
          <a:p>
            <a:pPr algn="ctr" defTabSz="914400" eaLnBrk="1"/>
            <a:endParaRPr lang="en-US" altLang="en-US" sz="4400">
              <a:solidFill>
                <a:srgbClr val="CCECFF"/>
              </a:solidFill>
              <a:effectLst>
                <a:outerShdw blurRad="38100" dist="38100" dir="2700000" algn="tl">
                  <a:srgbClr val="000000"/>
                </a:outerShdw>
              </a:effectLst>
              <a:latin typeface="Arial Bold" pitchFamily="2" charset="0"/>
              <a:sym typeface="Arial Bold" pitchFamily="2" charset="0"/>
            </a:endParaRPr>
          </a:p>
        </p:txBody>
      </p:sp>
      <p:sp>
        <p:nvSpPr>
          <p:cNvPr id="48131" name="Rectangle 3"/>
          <p:cNvSpPr>
            <a:spLocks noGrp="1" noChangeArrowheads="1"/>
          </p:cNvSpPr>
          <p:nvPr>
            <p:ph type="body" idx="1"/>
          </p:nvPr>
        </p:nvSpPr>
        <p:spPr>
          <a:xfrm>
            <a:off x="457200" y="1600200"/>
            <a:ext cx="8229600" cy="5256213"/>
          </a:xfrm>
        </p:spPr>
        <p:txBody>
          <a:bodyPr/>
          <a:lstStyle/>
          <a:p>
            <a:pPr defTabSz="914400" eaLnBrk="1">
              <a:spcBef>
                <a:spcPts val="700"/>
              </a:spcBef>
              <a:buClr>
                <a:srgbClr val="99FF99"/>
              </a:buClr>
              <a:buSzPct val="80000"/>
              <a:buFont typeface="Wingdings" pitchFamily="2" charset="2"/>
              <a:buChar char="➢"/>
            </a:pPr>
            <a:endParaRPr lang="en-US" altLang="en-US" sz="3200">
              <a:solidFill>
                <a:srgbClr val="FFFFFF"/>
              </a:solidFill>
              <a:effectLst>
                <a:outerShdw blurRad="38100" dist="38100" dir="2700000" algn="tl">
                  <a:srgbClr val="000000"/>
                </a:outerShdw>
              </a:effectLst>
              <a:latin typeface="Arial" pitchFamily="34" charset="0"/>
              <a:cs typeface="Arial" pitchFamily="34" charset="0"/>
              <a:sym typeface="Arial" pitchFamily="34" charset="0"/>
            </a:endParaRPr>
          </a:p>
        </p:txBody>
      </p:sp>
      <p:pic>
        <p:nvPicPr>
          <p:cNvPr id="48132" name="Picture 4" descr="C:\Users\Adventure\Documents\soil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8133" name="AutoShape 5"/>
          <p:cNvSpPr>
            <a:spLocks/>
          </p:cNvSpPr>
          <p:nvPr/>
        </p:nvSpPr>
        <p:spPr bwMode="auto">
          <a:xfrm>
            <a:off x="3074988" y="328613"/>
            <a:ext cx="3348037" cy="1466850"/>
          </a:xfrm>
          <a:custGeom>
            <a:avLst/>
            <a:gdLst>
              <a:gd name="T0" fmla="*/ 1674019 w 21600"/>
              <a:gd name="T1" fmla="*/ 733425 h 21600"/>
              <a:gd name="T2" fmla="*/ 1674019 w 21600"/>
              <a:gd name="T3" fmla="*/ 733425 h 21600"/>
              <a:gd name="T4" fmla="*/ 1674019 w 21600"/>
              <a:gd name="T5" fmla="*/ 733425 h 21600"/>
              <a:gd name="T6" fmla="*/ 1674019 w 21600"/>
              <a:gd name="T7" fmla="*/ 7334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FFFF">
              <a:alpha val="35294"/>
            </a:srgbClr>
          </a:solidFill>
          <a:ln w="38100" cap="flat" cmpd="sng">
            <a:solidFill>
              <a:srgbClr val="73FA79">
                <a:alpha val="35294"/>
              </a:srgbClr>
            </a:solidFill>
            <a:prstDash val="solid"/>
            <a:miter lim="0"/>
            <a:headEnd/>
            <a:tailEnd/>
          </a:ln>
          <a:effectLst>
            <a:outerShdw blurRad="38100" dist="20000" dir="5400000" algn="ctr" rotWithShape="0">
              <a:srgbClr val="000000">
                <a:alpha val="37999"/>
              </a:srgbClr>
            </a:outerShdw>
          </a:effectLst>
        </p:spPr>
        <p:txBody>
          <a:bodyPr lIns="0" tIns="0" rIns="0" bIns="0" anchor="ctr"/>
          <a:lstStyle/>
          <a:p>
            <a:endParaRPr lang="en-GB"/>
          </a:p>
        </p:txBody>
      </p:sp>
      <p:sp>
        <p:nvSpPr>
          <p:cNvPr id="48134" name="AutoShape 6"/>
          <p:cNvSpPr>
            <a:spLocks/>
          </p:cNvSpPr>
          <p:nvPr/>
        </p:nvSpPr>
        <p:spPr bwMode="auto">
          <a:xfrm>
            <a:off x="3478213" y="711200"/>
            <a:ext cx="2541587" cy="703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800">
                <a:latin typeface="SimSun" pitchFamily="2" charset="-122"/>
                <a:ea typeface="SimSun" pitchFamily="2" charset="-122"/>
                <a:sym typeface="SimSun" pitchFamily="2" charset="-122"/>
              </a:rPr>
              <a:t>共同基础</a:t>
            </a:r>
            <a:endParaRPr lang="en-US" altLang="en-US"/>
          </a:p>
        </p:txBody>
      </p:sp>
      <p:sp>
        <p:nvSpPr>
          <p:cNvPr id="48135" name="AutoShape 7"/>
          <p:cNvSpPr>
            <a:spLocks/>
          </p:cNvSpPr>
          <p:nvPr/>
        </p:nvSpPr>
        <p:spPr bwMode="auto">
          <a:xfrm>
            <a:off x="231775" y="2274888"/>
            <a:ext cx="8678863" cy="3524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38150" indent="-20955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buSzPct val="100000"/>
              <a:buFont typeface="Symbol" pitchFamily="18" charset="2"/>
              <a:buChar char="•"/>
            </a:pPr>
            <a:r>
              <a:rPr lang="ja-JP" altLang="en-US" sz="3900">
                <a:solidFill>
                  <a:srgbClr val="FFFFFF"/>
                </a:solidFill>
                <a:latin typeface="SimSun" pitchFamily="2" charset="-122"/>
                <a:ea typeface="SimSun" pitchFamily="2" charset="-122"/>
                <a:sym typeface="SimSun" pitchFamily="2" charset="-122"/>
              </a:rPr>
              <a:t>它不像童女怀孕，基督的神性，靠恩典得救般重要</a:t>
            </a:r>
            <a:endParaRPr lang="en-US" altLang="ja-JP" sz="39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 typeface="Symbol" pitchFamily="18" charset="2"/>
              <a:buChar char="•"/>
            </a:pPr>
            <a:r>
              <a:rPr lang="ja-JP" altLang="en-US" sz="3900">
                <a:solidFill>
                  <a:srgbClr val="FFFFFF"/>
                </a:solidFill>
                <a:latin typeface="SimSun" pitchFamily="2" charset="-122"/>
                <a:ea typeface="SimSun" pitchFamily="2" charset="-122"/>
                <a:sym typeface="SimSun" pitchFamily="2" charset="-122"/>
              </a:rPr>
              <a:t>我们能够在爱里异中求同</a:t>
            </a:r>
            <a:endParaRPr lang="en-US" altLang="ja-JP" sz="39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 typeface="Symbol" pitchFamily="18" charset="2"/>
              <a:buChar char="•"/>
            </a:pPr>
            <a:r>
              <a:rPr lang="ja-JP" altLang="en-US" sz="3900">
                <a:solidFill>
                  <a:srgbClr val="FFFFFF"/>
                </a:solidFill>
                <a:latin typeface="SimSun" pitchFamily="2" charset="-122"/>
                <a:ea typeface="SimSun" pitchFamily="2" charset="-122"/>
                <a:sym typeface="SimSun" pitchFamily="2" charset="-122"/>
              </a:rPr>
              <a:t>我们能在公众场合向别人学习神的话</a:t>
            </a:r>
            <a:endParaRPr lang="en-US" altLang="en-US" sz="3900">
              <a:solidFill>
                <a:srgbClr val="FFFFFF"/>
              </a:solidFill>
              <a:latin typeface="SimSun" pitchFamily="2" charset="-122"/>
              <a:ea typeface="SimSun" pitchFamily="2" charset="-122"/>
              <a:sym typeface="SimSun" pitchFamily="2" charset="-122"/>
            </a:endParaRPr>
          </a:p>
        </p:txBody>
      </p:sp>
    </p:spTree>
  </p:cSld>
  <p:clrMapOvr>
    <a:masterClrMapping/>
  </p:clrMapOvr>
  <p:transition spd="med"/>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AA0B193B-AAF6-4655-9267-5CB09422695C}" type="slidenum">
              <a:rPr lang="en-US" altLang="en-US" sz="1400"/>
              <a:pPr algn="r" eaLnBrk="1"/>
              <a:t>152</a:t>
            </a:fld>
            <a:endParaRPr lang="en-US" altLang="en-US"/>
          </a:p>
        </p:txBody>
      </p:sp>
      <p:pic>
        <p:nvPicPr>
          <p:cNvPr id="49154" name="Picture 2" descr="C:\Users\Adventure\Images\Pandora's_Box_Legends1.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60363" y="3078163"/>
            <a:ext cx="4211637" cy="3159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9155" name="Picture 3" descr="http://www.anglicantaonga.org.nz/var/taonga/storage/images/features/sermon/bishop-katherine-preaches-about-the-gift-and-responsibility-of-freedom-in-christ/39078-1-eng-AU/Bishop-Katherine-preaches-about-the-gift-and-responsibility-of-freedom-in-Christ_random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70375" y="3086100"/>
            <a:ext cx="4662488" cy="314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9156" name="AutoShape 4"/>
          <p:cNvSpPr>
            <a:spLocks/>
          </p:cNvSpPr>
          <p:nvPr/>
        </p:nvSpPr>
        <p:spPr bwMode="auto">
          <a:xfrm>
            <a:off x="641350" y="738188"/>
            <a:ext cx="8582025" cy="2025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600">
                <a:solidFill>
                  <a:srgbClr val="FFFFFF"/>
                </a:solidFill>
                <a:latin typeface="Calibri" pitchFamily="34" charset="0"/>
                <a:cs typeface="Calibri" pitchFamily="34" charset="0"/>
                <a:sym typeface="Calibri" pitchFamily="34" charset="0"/>
              </a:rPr>
              <a:t>“</a:t>
            </a:r>
            <a:r>
              <a:rPr lang="ja-JP" altLang="en-US" sz="5600">
                <a:solidFill>
                  <a:srgbClr val="FFFFFF"/>
                </a:solidFill>
                <a:latin typeface="SimSun" pitchFamily="2" charset="-122"/>
                <a:ea typeface="SimSun" pitchFamily="2" charset="-122"/>
                <a:sym typeface="SimSun" pitchFamily="2" charset="-122"/>
              </a:rPr>
              <a:t>超越政治的潘朵拉讲台”</a:t>
            </a:r>
            <a:endParaRPr lang="en-US" altLang="en-US" sz="5600">
              <a:solidFill>
                <a:srgbClr val="FFFFFF"/>
              </a:solidFill>
              <a:latin typeface="SimSun" pitchFamily="2" charset="-122"/>
              <a:ea typeface="SimSun" pitchFamily="2" charset="-122"/>
              <a:sym typeface="SimSun" pitchFamily="2" charset="-122"/>
            </a:endParaRPr>
          </a:p>
        </p:txBody>
      </p:sp>
    </p:spTree>
  </p:cSld>
  <p:clrMapOvr>
    <a:masterClrMapping/>
  </p:clrMapOvr>
  <p:transition spd="med"/>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AB2668AF-9B1A-409B-B2A2-98918CEA9DF1}" type="slidenum">
              <a:rPr lang="en-US" altLang="en-US" sz="1400"/>
              <a:pPr algn="r" eaLnBrk="1"/>
              <a:t>153</a:t>
            </a:fld>
            <a:endParaRPr lang="en-US" altLang="en-US"/>
          </a:p>
        </p:txBody>
      </p:sp>
      <p:sp>
        <p:nvSpPr>
          <p:cNvPr id="50178" name="AutoShape 2"/>
          <p:cNvSpPr>
            <a:spLocks/>
          </p:cNvSpPr>
          <p:nvPr/>
        </p:nvSpPr>
        <p:spPr bwMode="auto">
          <a:xfrm>
            <a:off x="328613" y="1308100"/>
            <a:ext cx="8637587" cy="4610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600">
                <a:solidFill>
                  <a:srgbClr val="FFFFFF"/>
                </a:solidFill>
                <a:latin typeface="SimSun" pitchFamily="2" charset="-122"/>
                <a:ea typeface="SimSun" pitchFamily="2" charset="-122"/>
                <a:sym typeface="SimSun" pitchFamily="2" charset="-122"/>
              </a:rPr>
              <a:t>「女人要沉静学道，一味的顺服，我不许女人讲道，也不许她辖管男人，只要沉静。」</a:t>
            </a:r>
            <a:r>
              <a:rPr lang="en-US" altLang="ja-JP" sz="5600">
                <a:solidFill>
                  <a:srgbClr val="FFFFFF"/>
                </a:solidFill>
                <a:latin typeface="SimSun" pitchFamily="2" charset="-122"/>
                <a:ea typeface="SimSun" pitchFamily="2" charset="-122"/>
                <a:sym typeface="SimSun" pitchFamily="2" charset="-122"/>
              </a:rPr>
              <a:t>—</a:t>
            </a:r>
            <a:r>
              <a:rPr lang="ja-JP" altLang="en-US" sz="5600">
                <a:solidFill>
                  <a:srgbClr val="FFFFFF"/>
                </a:solidFill>
                <a:latin typeface="SimSun" pitchFamily="2" charset="-122"/>
                <a:ea typeface="SimSun" pitchFamily="2" charset="-122"/>
                <a:sym typeface="SimSun" pitchFamily="2" charset="-122"/>
              </a:rPr>
              <a:t>提前</a:t>
            </a:r>
            <a:r>
              <a:rPr lang="en-US" altLang="ja-JP" sz="5600">
                <a:solidFill>
                  <a:srgbClr val="FFFFFF"/>
                </a:solidFill>
                <a:latin typeface="SimSun" pitchFamily="2" charset="-122"/>
                <a:ea typeface="SimSun" pitchFamily="2" charset="-122"/>
                <a:sym typeface="SimSun" pitchFamily="2" charset="-122"/>
              </a:rPr>
              <a:t>2:11-12</a:t>
            </a:r>
            <a:endParaRPr lang="en-US" altLang="en-US" sz="5600">
              <a:solidFill>
                <a:srgbClr val="FFFFFF"/>
              </a:solidFill>
              <a:latin typeface="SimSun" pitchFamily="2" charset="-122"/>
              <a:ea typeface="SimSun" pitchFamily="2" charset="-122"/>
              <a:sym typeface="SimSun" pitchFamily="2" charset="-122"/>
            </a:endParaRPr>
          </a:p>
        </p:txBody>
      </p:sp>
    </p:spTree>
  </p:cSld>
  <p:clrMapOvr>
    <a:masterClrMapping/>
  </p:clrMapOvr>
  <p:transition spd="med"/>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12"/>
          <p:cNvSpPr>
            <a:spLocks noChangeArrowheads="1"/>
          </p:cNvSpPr>
          <p:nvPr/>
        </p:nvSpPr>
        <p:spPr bwMode="auto">
          <a:xfrm>
            <a:off x="0" y="0"/>
            <a:ext cx="9144000" cy="6858000"/>
          </a:xfrm>
          <a:prstGeom prst="rect">
            <a:avLst/>
          </a:prstGeom>
          <a:solidFill>
            <a:srgbClr val="000090"/>
          </a:solidFill>
          <a:ln w="9525">
            <a:solidFill>
              <a:schemeClr val="tx1"/>
            </a:solidFill>
            <a:round/>
            <a:headEnd/>
            <a:tailEnd/>
          </a:ln>
        </p:spPr>
        <p:txBody>
          <a:bodyPr lIns="91013" tIns="45507" rIns="91013" bIns="45507"/>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sym typeface="Times New Roman" charset="0"/>
            </a:endParaRPr>
          </a:p>
        </p:txBody>
      </p:sp>
      <p:sp>
        <p:nvSpPr>
          <p:cNvPr id="400387" name="Rectangle 1029"/>
          <p:cNvSpPr>
            <a:spLocks noGrp="1" noChangeArrowheads="1"/>
          </p:cNvSpPr>
          <p:nvPr>
            <p:ph type="title" idx="4294967295"/>
          </p:nvPr>
        </p:nvSpPr>
        <p:spPr>
          <a:xfrm>
            <a:off x="0" y="0"/>
            <a:ext cx="9144000" cy="685800"/>
          </a:xfrm>
          <a:solidFill>
            <a:schemeClr val="tx1"/>
          </a:solidFill>
        </p:spPr>
        <p:txBody>
          <a:bodyPr/>
          <a:lstStyle/>
          <a:p>
            <a:pPr algn="ctr" eaLnBrk="1" hangingPunct="1"/>
            <a:r>
              <a:rPr lang="zh-TW" altLang="en-US" b="1" dirty="0">
                <a:solidFill>
                  <a:srgbClr val="FFFFFF"/>
                </a:solidFill>
                <a:latin typeface="Arial" charset="0"/>
                <a:ea typeface="ＭＳ Ｐゴシック" charset="0"/>
                <a:cs typeface="Arial" charset="0"/>
              </a:rPr>
              <a:t>女人该做什么呢？</a:t>
            </a:r>
            <a:endParaRPr lang="en-US" b="1" dirty="0">
              <a:solidFill>
                <a:srgbClr val="FFFFFF"/>
              </a:solidFill>
              <a:latin typeface="Arial" charset="0"/>
              <a:ea typeface="ＭＳ Ｐゴシック" charset="0"/>
              <a:cs typeface="Arial" charset="0"/>
            </a:endParaRPr>
          </a:p>
        </p:txBody>
      </p:sp>
      <p:sp>
        <p:nvSpPr>
          <p:cNvPr id="400388" name="Text Box 1026"/>
          <p:cNvSpPr txBox="1">
            <a:spLocks noChangeArrowheads="1"/>
          </p:cNvSpPr>
          <p:nvPr/>
        </p:nvSpPr>
        <p:spPr bwMode="auto">
          <a:xfrm>
            <a:off x="8261338" y="26"/>
            <a:ext cx="885920" cy="46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13" tIns="45507" rIns="91013" bIns="45507">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Times New Roman" charset="0"/>
              </a:rPr>
              <a:t>161o</a:t>
            </a:r>
          </a:p>
        </p:txBody>
      </p:sp>
      <p:sp>
        <p:nvSpPr>
          <p:cNvPr id="5" name="Rectangle 1029"/>
          <p:cNvSpPr txBox="1">
            <a:spLocks noChangeArrowheads="1"/>
          </p:cNvSpPr>
          <p:nvPr/>
        </p:nvSpPr>
        <p:spPr bwMode="auto">
          <a:xfrm>
            <a:off x="0" y="745577"/>
            <a:ext cx="9144000" cy="381000"/>
          </a:xfrm>
          <a:prstGeom prst="rect">
            <a:avLst/>
          </a:prstGeom>
          <a:noFill/>
          <a:ln w="9525">
            <a:noFill/>
            <a:miter lim="800000"/>
            <a:headEnd/>
            <a:tailEnd/>
          </a:ln>
        </p:spPr>
        <p:txBody>
          <a:bodyPr lIns="91013" tIns="45507" rIns="91013" bIns="45507"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kern="0" cap="none" spc="0" normalizeH="0" baseline="0" noProof="0" dirty="0">
                <a:ln>
                  <a:noFill/>
                </a:ln>
                <a:solidFill>
                  <a:srgbClr val="FFFFFF"/>
                </a:solidFill>
                <a:effectLst/>
                <a:uLnTx/>
                <a:uFillTx/>
                <a:latin typeface="Arial"/>
                <a:ea typeface="ＭＳ Ｐゴシック" charset="-128"/>
                <a:cs typeface="Arial"/>
                <a:sym typeface="Times New Roman" charset="0"/>
              </a:rPr>
              <a:t>注意：以下三个经文的上下文都关于公众敬拜</a:t>
            </a:r>
          </a:p>
        </p:txBody>
      </p:sp>
      <p:sp>
        <p:nvSpPr>
          <p:cNvPr id="6" name="Rectangle 1029"/>
          <p:cNvSpPr txBox="1">
            <a:spLocks noChangeArrowheads="1"/>
          </p:cNvSpPr>
          <p:nvPr/>
        </p:nvSpPr>
        <p:spPr bwMode="auto">
          <a:xfrm>
            <a:off x="0" y="1174667"/>
            <a:ext cx="9144000" cy="381000"/>
          </a:xfrm>
          <a:prstGeom prst="rect">
            <a:avLst/>
          </a:prstGeom>
          <a:noFill/>
          <a:ln w="9525">
            <a:noFill/>
            <a:miter lim="800000"/>
            <a:headEnd/>
            <a:tailEnd/>
          </a:ln>
        </p:spPr>
        <p:txBody>
          <a:bodyPr lIns="91013" tIns="45507" rIns="91013" bIns="45507"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kern="0" cap="none" spc="0" normalizeH="0" baseline="0" noProof="0" dirty="0">
                <a:ln>
                  <a:noFill/>
                </a:ln>
                <a:solidFill>
                  <a:srgbClr val="FFFFFF"/>
                </a:solidFill>
                <a:effectLst/>
                <a:uLnTx/>
                <a:uFillTx/>
                <a:latin typeface="Arial"/>
                <a:ea typeface="ＭＳ Ｐゴシック" charset="-128"/>
                <a:cs typeface="Arial"/>
                <a:sym typeface="Times New Roman" charset="0"/>
              </a:rPr>
              <a:t>看来林前</a:t>
            </a:r>
            <a:r>
              <a:rPr kumimoji="0" lang="en-US" altLang="zh-TW" sz="2800" b="1" i="0" u="none" strike="noStrike" kern="0" cap="none" spc="0" normalizeH="0" baseline="0" noProof="0" dirty="0">
                <a:ln>
                  <a:noFill/>
                </a:ln>
                <a:solidFill>
                  <a:srgbClr val="FFFFFF"/>
                </a:solidFill>
                <a:effectLst/>
                <a:uLnTx/>
                <a:uFillTx/>
                <a:latin typeface="Arial"/>
                <a:ea typeface="ＭＳ Ｐゴシック" charset="-128"/>
                <a:cs typeface="Arial"/>
                <a:sym typeface="Times New Roman" charset="0"/>
              </a:rPr>
              <a:t>11</a:t>
            </a:r>
            <a:r>
              <a:rPr kumimoji="0" lang="zh-TW" altLang="en-US" sz="2800" b="1" i="0" u="none" strike="noStrike" kern="0" cap="none" spc="0" normalizeH="0" baseline="0" noProof="0" dirty="0">
                <a:ln>
                  <a:noFill/>
                </a:ln>
                <a:solidFill>
                  <a:srgbClr val="FFFFFF"/>
                </a:solidFill>
                <a:effectLst/>
                <a:uLnTx/>
                <a:uFillTx/>
                <a:latin typeface="Arial"/>
                <a:ea typeface="ＭＳ Ｐゴシック" charset="-128"/>
                <a:cs typeface="Arial"/>
                <a:sym typeface="Times New Roman" charset="0"/>
              </a:rPr>
              <a:t>与林前</a:t>
            </a:r>
            <a:r>
              <a:rPr kumimoji="0" lang="en-US" altLang="zh-TW" sz="2800" b="1" i="0" u="none" strike="noStrike" kern="0" cap="none" spc="0" normalizeH="0" baseline="0" noProof="0" dirty="0">
                <a:ln>
                  <a:noFill/>
                </a:ln>
                <a:solidFill>
                  <a:srgbClr val="FFFFFF"/>
                </a:solidFill>
                <a:effectLst/>
                <a:uLnTx/>
                <a:uFillTx/>
                <a:latin typeface="Arial"/>
                <a:ea typeface="ＭＳ Ｐゴシック" charset="-128"/>
                <a:cs typeface="Arial"/>
                <a:sym typeface="Times New Roman" charset="0"/>
              </a:rPr>
              <a:t>14</a:t>
            </a:r>
            <a:r>
              <a:rPr kumimoji="0" lang="zh-TW" altLang="en-US" sz="2800" b="1" i="0" u="none" strike="noStrike" kern="0" cap="none" spc="0" normalizeH="0" baseline="0" noProof="0" dirty="0">
                <a:ln>
                  <a:noFill/>
                </a:ln>
                <a:solidFill>
                  <a:srgbClr val="FFFFFF"/>
                </a:solidFill>
                <a:effectLst/>
                <a:uLnTx/>
                <a:uFillTx/>
                <a:latin typeface="Arial"/>
                <a:ea typeface="ＭＳ Ｐゴシック" charset="-128"/>
                <a:cs typeface="Arial"/>
                <a:sym typeface="Times New Roman" charset="0"/>
              </a:rPr>
              <a:t>及提前</a:t>
            </a:r>
            <a:r>
              <a:rPr kumimoji="0" lang="en-US" altLang="zh-TW" sz="2800" b="1" i="0" u="none" strike="noStrike" kern="0" cap="none" spc="0" normalizeH="0" baseline="0" noProof="0" dirty="0">
                <a:ln>
                  <a:noFill/>
                </a:ln>
                <a:solidFill>
                  <a:srgbClr val="FFFFFF"/>
                </a:solidFill>
                <a:effectLst/>
                <a:uLnTx/>
                <a:uFillTx/>
                <a:latin typeface="Arial"/>
                <a:ea typeface="ＭＳ Ｐゴシック" charset="-128"/>
                <a:cs typeface="Arial"/>
                <a:sym typeface="Times New Roman" charset="0"/>
              </a:rPr>
              <a:t>2</a:t>
            </a:r>
            <a:r>
              <a:rPr kumimoji="0" lang="zh-TW" altLang="en-US" sz="2800" b="1" i="0" u="none" strike="noStrike" kern="0" cap="none" spc="0" normalizeH="0" baseline="0" noProof="0" dirty="0">
                <a:ln>
                  <a:noFill/>
                </a:ln>
                <a:solidFill>
                  <a:srgbClr val="FFFFFF"/>
                </a:solidFill>
                <a:effectLst/>
                <a:uLnTx/>
                <a:uFillTx/>
                <a:latin typeface="Arial"/>
                <a:ea typeface="ＭＳ Ｐゴシック" charset="-128"/>
                <a:cs typeface="Arial"/>
                <a:sym typeface="Times New Roman" charset="0"/>
              </a:rPr>
              <a:t>有矛盾</a:t>
            </a:r>
          </a:p>
        </p:txBody>
      </p:sp>
      <p:graphicFrame>
        <p:nvGraphicFramePr>
          <p:cNvPr id="7" name="Table 6"/>
          <p:cNvGraphicFramePr>
            <a:graphicFrameLocks noGrp="1"/>
          </p:cNvGraphicFramePr>
          <p:nvPr/>
        </p:nvGraphicFramePr>
        <p:xfrm>
          <a:off x="0" y="1600202"/>
          <a:ext cx="9144000" cy="4620378"/>
        </p:xfrm>
        <a:graphic>
          <a:graphicData uri="http://schemas.openxmlformats.org/drawingml/2006/table">
            <a:tbl>
              <a:tblPr/>
              <a:tblGrid>
                <a:gridCol w="32004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44506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2300" b="1" i="0" u="none" strike="noStrike" cap="none" normalizeH="0" baseline="0" dirty="0">
                          <a:ln>
                            <a:noFill/>
                          </a:ln>
                          <a:solidFill>
                            <a:srgbClr val="FFFFFF"/>
                          </a:solidFill>
                          <a:effectLst/>
                          <a:latin typeface="ＭＳ Ｐゴシック"/>
                          <a:ea typeface="ＭＳ Ｐゴシック"/>
                          <a:cs typeface="ＭＳ Ｐゴシック"/>
                        </a:rPr>
                        <a:t>哥林多前书</a:t>
                      </a:r>
                      <a:r>
                        <a:rPr kumimoji="0" lang="en-US" altLang="zh-TW" sz="2300" b="1" i="0" u="none" strike="noStrike" cap="none" normalizeH="0" baseline="0" dirty="0">
                          <a:ln>
                            <a:noFill/>
                          </a:ln>
                          <a:solidFill>
                            <a:srgbClr val="FFFFFF"/>
                          </a:solidFill>
                          <a:effectLst/>
                          <a:latin typeface="ＭＳ Ｐゴシック"/>
                          <a:ea typeface="ＭＳ Ｐゴシック"/>
                          <a:cs typeface="ＭＳ Ｐゴシック"/>
                        </a:rPr>
                        <a:t>11</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2300" b="1" i="0" u="none" strike="noStrike" cap="none" normalizeH="0" baseline="0" dirty="0">
                          <a:ln>
                            <a:noFill/>
                          </a:ln>
                          <a:solidFill>
                            <a:srgbClr val="FFFFFF"/>
                          </a:solidFill>
                          <a:effectLst/>
                          <a:latin typeface="ＭＳ Ｐゴシック"/>
                          <a:ea typeface="ＭＳ Ｐゴシック"/>
                          <a:cs typeface="ＭＳ Ｐゴシック"/>
                        </a:rPr>
                        <a:t>哥林多前书</a:t>
                      </a:r>
                      <a:r>
                        <a:rPr kumimoji="0" lang="en-US" altLang="zh-TW" sz="2300" b="1" i="0" u="none" strike="noStrike" cap="none" normalizeH="0" baseline="0" dirty="0">
                          <a:ln>
                            <a:noFill/>
                          </a:ln>
                          <a:solidFill>
                            <a:srgbClr val="FFFFFF"/>
                          </a:solidFill>
                          <a:effectLst/>
                          <a:latin typeface="ＭＳ Ｐゴシック"/>
                          <a:ea typeface="ＭＳ Ｐゴシック"/>
                          <a:cs typeface="ＭＳ Ｐゴシック"/>
                        </a:rPr>
                        <a:t>14</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2300" b="1" i="0" u="none" strike="noStrike" cap="none" normalizeH="0" baseline="0" dirty="0">
                          <a:ln>
                            <a:noFill/>
                          </a:ln>
                          <a:solidFill>
                            <a:srgbClr val="FFFFFF"/>
                          </a:solidFill>
                          <a:effectLst/>
                          <a:latin typeface="ＭＳ Ｐゴシック"/>
                          <a:ea typeface="ＭＳ Ｐゴシック"/>
                          <a:cs typeface="ＭＳ Ｐゴシック"/>
                        </a:rPr>
                        <a:t>提摩太前书</a:t>
                      </a:r>
                      <a:r>
                        <a:rPr kumimoji="0" lang="en-US" altLang="zh-TW" sz="2300" b="1" i="0" u="none" strike="noStrike" cap="none" normalizeH="0" baseline="0" dirty="0">
                          <a:ln>
                            <a:noFill/>
                          </a:ln>
                          <a:solidFill>
                            <a:srgbClr val="FFFFFF"/>
                          </a:solidFill>
                          <a:effectLst/>
                          <a:latin typeface="ＭＳ Ｐゴシック"/>
                          <a:ea typeface="ＭＳ Ｐゴシック"/>
                          <a:cs typeface="ＭＳ Ｐゴシック"/>
                        </a:rPr>
                        <a:t>2</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648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2300" b="1" i="0" u="none" strike="noStrike" cap="none" normalizeH="0" baseline="0" dirty="0">
                          <a:ln>
                            <a:noFill/>
                          </a:ln>
                          <a:solidFill>
                            <a:srgbClr val="000000"/>
                          </a:solidFill>
                          <a:effectLst/>
                          <a:latin typeface="ＭＳ Ｐゴシック"/>
                          <a:ea typeface="ＭＳ Ｐゴシック"/>
                          <a:cs typeface="ＭＳ Ｐゴシック"/>
                        </a:rPr>
                        <a:t>能公众祷告</a:t>
                      </a:r>
                      <a:r>
                        <a:rPr kumimoji="0" lang="en-US" altLang="zh-TW" sz="2300" b="1" i="0" u="none" strike="noStrike" cap="none" normalizeH="0" baseline="0" dirty="0">
                          <a:ln>
                            <a:noFill/>
                          </a:ln>
                          <a:solidFill>
                            <a:srgbClr val="000000"/>
                          </a:solidFill>
                          <a:effectLst/>
                          <a:latin typeface="ＭＳ Ｐゴシック"/>
                          <a:ea typeface="ＭＳ Ｐゴシック"/>
                          <a:cs typeface="ＭＳ Ｐゴシック"/>
                        </a:rPr>
                        <a:t>(5,13)</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300" b="1" i="0" u="none" strike="noStrike" cap="none" normalizeH="0" baseline="0" dirty="0">
                        <a:ln>
                          <a:noFill/>
                        </a:ln>
                        <a:solidFill>
                          <a:srgbClr val="000000"/>
                        </a:solidFill>
                        <a:effectLst/>
                        <a:latin typeface="ＭＳ Ｐゴシック"/>
                        <a:ea typeface="ＭＳ Ｐゴシック"/>
                        <a:cs typeface="ＭＳ Ｐゴシック"/>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公众祷告只有男人</a:t>
                      </a:r>
                      <a:r>
                        <a:rPr kumimoji="0" lang="en-US" altLang="zh-CN"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(8)</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1"/>
                  </a:ext>
                </a:extLst>
              </a:tr>
              <a:tr h="648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2300" b="1" i="0" u="none" strike="noStrike" cap="none" normalizeH="0" baseline="0" dirty="0">
                          <a:ln>
                            <a:noFill/>
                          </a:ln>
                          <a:solidFill>
                            <a:srgbClr val="000000"/>
                          </a:solidFill>
                          <a:effectLst/>
                          <a:latin typeface="ＭＳ Ｐゴシック"/>
                          <a:ea typeface="ＭＳ Ｐゴシック"/>
                          <a:cs typeface="ＭＳ Ｐゴシック"/>
                        </a:rPr>
                        <a:t>能公众讲道</a:t>
                      </a:r>
                      <a:r>
                        <a:rPr kumimoji="0" lang="en-US" altLang="zh-TW" sz="2300" b="1" i="0" u="none" strike="noStrike" cap="none" normalizeH="0" baseline="0" dirty="0">
                          <a:ln>
                            <a:noFill/>
                          </a:ln>
                          <a:solidFill>
                            <a:srgbClr val="000000"/>
                          </a:solidFill>
                          <a:effectLst/>
                          <a:latin typeface="ＭＳ Ｐゴシック"/>
                          <a:ea typeface="ＭＳ Ｐゴシック"/>
                          <a:cs typeface="ＭＳ Ｐゴシック"/>
                        </a:rPr>
                        <a:t>(5)</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不能说话</a:t>
                      </a:r>
                      <a:r>
                        <a:rPr kumimoji="0" lang="en-US" altLang="zh-CN"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(34)</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一定要安静</a:t>
                      </a:r>
                      <a:r>
                        <a:rPr kumimoji="0" lang="en-US" altLang="zh-CN"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(12c)</a:t>
                      </a:r>
                      <a:endParaRPr kumimoji="0" lang="en-US" sz="2300" b="1" i="0" u="none" strike="noStrike" cap="none" normalizeH="0" baseline="0" dirty="0">
                        <a:ln>
                          <a:noFill/>
                        </a:ln>
                        <a:solidFill>
                          <a:srgbClr val="000000"/>
                        </a:solidFill>
                        <a:effectLst/>
                        <a:latin typeface="ＭＳ Ｐゴシック"/>
                        <a:ea typeface="ＭＳ Ｐゴシック"/>
                        <a:cs typeface="ＭＳ Ｐゴシック"/>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2"/>
                  </a:ext>
                </a:extLst>
              </a:tr>
              <a:tr h="648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2300" b="1" i="0" u="none" strike="noStrike" cap="none" normalizeH="0" baseline="0" dirty="0">
                          <a:ln>
                            <a:noFill/>
                          </a:ln>
                          <a:solidFill>
                            <a:srgbClr val="000000"/>
                          </a:solidFill>
                          <a:effectLst/>
                          <a:latin typeface="ＭＳ Ｐゴシック"/>
                          <a:ea typeface="ＭＳ Ｐゴシック"/>
                          <a:cs typeface="ＭＳ Ｐゴシック"/>
                        </a:rPr>
                        <a:t>说话是可以的</a:t>
                      </a:r>
                      <a:r>
                        <a:rPr kumimoji="0" lang="en-US" altLang="zh-TW" sz="23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TW" altLang="en-US" sz="2300" b="1" i="0" u="none" strike="noStrike" cap="none" normalizeH="0" baseline="0" dirty="0">
                          <a:ln>
                            <a:noFill/>
                          </a:ln>
                          <a:solidFill>
                            <a:srgbClr val="000000"/>
                          </a:solidFill>
                          <a:effectLst/>
                          <a:latin typeface="ＭＳ Ｐゴシック"/>
                          <a:ea typeface="ＭＳ Ｐゴシック"/>
                          <a:cs typeface="ＭＳ Ｐゴシック"/>
                        </a:rPr>
                        <a:t>含蓄的</a:t>
                      </a:r>
                      <a:r>
                        <a:rPr kumimoji="0" lang="en-US" altLang="zh-TW" sz="2300" b="1" i="0" u="none" strike="noStrike" cap="none" normalizeH="0" baseline="0" dirty="0">
                          <a:ln>
                            <a:noFill/>
                          </a:ln>
                          <a:solidFill>
                            <a:srgbClr val="000000"/>
                          </a:solidFill>
                          <a:effectLst/>
                          <a:latin typeface="ＭＳ Ｐゴシック"/>
                          <a:ea typeface="ＭＳ Ｐゴシック"/>
                          <a:cs typeface="ＭＳ Ｐゴシック"/>
                        </a:rPr>
                        <a:t>)</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说话是可耻的</a:t>
                      </a:r>
                      <a:r>
                        <a:rPr kumimoji="0" lang="en-US" altLang="zh-CN"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(35)</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300" b="1" i="0" u="none" strike="noStrike" cap="none" normalizeH="0" baseline="0">
                        <a:ln>
                          <a:noFill/>
                        </a:ln>
                        <a:solidFill>
                          <a:srgbClr val="000000"/>
                        </a:solidFill>
                        <a:effectLst/>
                        <a:latin typeface="ＭＳ Ｐゴシック"/>
                        <a:ea typeface="ＭＳ Ｐゴシック"/>
                        <a:cs typeface="ＭＳ Ｐゴシック"/>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3"/>
                  </a:ext>
                </a:extLst>
              </a:tr>
              <a:tr h="445061">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300" b="1" i="0" u="none" strike="noStrike" cap="none" normalizeH="0" baseline="0">
                        <a:ln>
                          <a:noFill/>
                        </a:ln>
                        <a:solidFill>
                          <a:srgbClr val="000000"/>
                        </a:solidFill>
                        <a:effectLst/>
                        <a:latin typeface="ＭＳ Ｐゴシック"/>
                        <a:ea typeface="ＭＳ Ｐゴシック"/>
                        <a:cs typeface="ＭＳ Ｐゴシック"/>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300" b="1" i="0" u="none" strike="noStrike" cap="none" normalizeH="0" baseline="0" dirty="0">
                        <a:ln>
                          <a:noFill/>
                        </a:ln>
                        <a:solidFill>
                          <a:srgbClr val="000000"/>
                        </a:solidFill>
                        <a:effectLst/>
                        <a:latin typeface="ＭＳ Ｐゴシック"/>
                        <a:ea typeface="ＭＳ Ｐゴシック"/>
                        <a:cs typeface="ＭＳ Ｐゴシック"/>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不能教男人</a:t>
                      </a:r>
                      <a:r>
                        <a:rPr kumimoji="0" lang="en-US" altLang="zh-CN"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(12a)</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4"/>
                  </a:ext>
                </a:extLst>
              </a:tr>
              <a:tr h="69056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300" b="1" i="0" u="none" strike="noStrike" cap="none" normalizeH="0" baseline="0">
                        <a:ln>
                          <a:noFill/>
                        </a:ln>
                        <a:solidFill>
                          <a:srgbClr val="000000"/>
                        </a:solidFill>
                        <a:effectLst/>
                        <a:latin typeface="ＭＳ Ｐゴシック"/>
                        <a:ea typeface="ＭＳ Ｐゴシック"/>
                        <a:cs typeface="ＭＳ Ｐゴシック"/>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300" b="1" i="0" u="none" strike="noStrike" cap="none" normalizeH="0" baseline="0" dirty="0">
                        <a:ln>
                          <a:noFill/>
                        </a:ln>
                        <a:solidFill>
                          <a:srgbClr val="000000"/>
                        </a:solidFill>
                        <a:effectLst/>
                        <a:latin typeface="ＭＳ Ｐゴシック"/>
                        <a:ea typeface="ＭＳ Ｐゴシック"/>
                        <a:cs typeface="ＭＳ Ｐゴシック"/>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不许辖管男人</a:t>
                      </a:r>
                      <a:r>
                        <a:rPr kumimoji="0" lang="en-US" altLang="zh-CN"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(12b)</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5"/>
                  </a:ext>
                </a:extLst>
              </a:tr>
              <a:tr h="445061">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300" b="1" i="0" u="none" strike="noStrike" cap="none" normalizeH="0" baseline="0">
                        <a:ln>
                          <a:noFill/>
                        </a:ln>
                        <a:solidFill>
                          <a:srgbClr val="000000"/>
                        </a:solidFill>
                        <a:effectLst/>
                        <a:latin typeface="ＭＳ Ｐゴシック"/>
                        <a:ea typeface="ＭＳ Ｐゴシック"/>
                        <a:cs typeface="ＭＳ Ｐゴシック"/>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300" b="1" i="0" u="none" strike="noStrike" cap="none" normalizeH="0" baseline="0" dirty="0">
                        <a:ln>
                          <a:noFill/>
                        </a:ln>
                        <a:solidFill>
                          <a:srgbClr val="000000"/>
                        </a:solidFill>
                        <a:effectLst/>
                        <a:latin typeface="ＭＳ Ｐゴシック"/>
                        <a:ea typeface="ＭＳ Ｐゴシック"/>
                        <a:cs typeface="ＭＳ Ｐゴシック"/>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300" b="1" i="0" u="none" strike="noStrike" cap="none" normalizeH="0" baseline="0" dirty="0">
                        <a:ln>
                          <a:noFill/>
                        </a:ln>
                        <a:solidFill>
                          <a:srgbClr val="000000"/>
                        </a:solidFill>
                        <a:effectLst/>
                        <a:latin typeface="ＭＳ Ｐゴシック"/>
                        <a:ea typeface="ＭＳ Ｐゴシック"/>
                        <a:cs typeface="ＭＳ Ｐゴシック"/>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6"/>
                  </a:ext>
                </a:extLst>
              </a:tr>
              <a:tr h="6486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蒙着头是一般的</a:t>
                      </a:r>
                      <a:r>
                        <a:rPr kumimoji="0" lang="en-US" altLang="zh-CN"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(16)</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安静是一般的</a:t>
                      </a:r>
                      <a:r>
                        <a:rPr kumimoji="0" lang="en-US" altLang="zh-CN"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(33)</a:t>
                      </a:r>
                      <a:endParaRPr kumimoji="0" lang="en-US" sz="2300" b="1" i="0" u="none" strike="noStrike" cap="none" normalizeH="0" baseline="0" dirty="0">
                        <a:ln>
                          <a:noFill/>
                        </a:ln>
                        <a:solidFill>
                          <a:srgbClr val="000000"/>
                        </a:solidFill>
                        <a:effectLst/>
                        <a:latin typeface="ＭＳ Ｐゴシック"/>
                        <a:ea typeface="ＭＳ Ｐゴシック"/>
                        <a:cs typeface="ＭＳ Ｐゴシック"/>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男人祷告是一般的</a:t>
                      </a:r>
                      <a:r>
                        <a:rPr kumimoji="0" lang="en-US" altLang="zh-CN"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(8)</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7"/>
                  </a:ext>
                </a:extLst>
              </a:tr>
            </a:tbl>
          </a:graphicData>
        </a:graphic>
      </p:graphicFrame>
      <p:sp>
        <p:nvSpPr>
          <p:cNvPr id="9" name="Rectangle 1029"/>
          <p:cNvSpPr txBox="1">
            <a:spLocks noChangeArrowheads="1"/>
          </p:cNvSpPr>
          <p:nvPr/>
        </p:nvSpPr>
        <p:spPr bwMode="auto">
          <a:xfrm>
            <a:off x="15244" y="5099897"/>
            <a:ext cx="9144000" cy="431631"/>
          </a:xfrm>
          <a:prstGeom prst="rect">
            <a:avLst/>
          </a:prstGeom>
          <a:solidFill>
            <a:srgbClr val="FFFF00"/>
          </a:solidFill>
          <a:ln w="9525">
            <a:noFill/>
            <a:miter lim="800000"/>
            <a:headEnd/>
            <a:tailEnd/>
          </a:ln>
        </p:spPr>
        <p:txBody>
          <a:bodyPr lIns="91013" tIns="45507" rIns="91013" bIns="45507"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500" b="1" i="1" u="none" strike="noStrike" kern="0" cap="none" spc="0" normalizeH="0" baseline="0" noProof="0" dirty="0">
                <a:ln>
                  <a:noFill/>
                </a:ln>
                <a:solidFill>
                  <a:srgbClr val="000000"/>
                </a:solidFill>
                <a:effectLst/>
                <a:uLnTx/>
                <a:uFillTx/>
                <a:latin typeface="Arial"/>
                <a:ea typeface="ＭＳ Ｐゴシック" charset="-128"/>
                <a:cs typeface="Arial"/>
                <a:sym typeface="Times New Roman" charset="0"/>
              </a:rPr>
              <a:t>哪一个经文是一般的规律</a:t>
            </a:r>
            <a:r>
              <a:rPr kumimoji="0" lang="en-US" altLang="zh-TW" sz="2500" b="1" i="1" u="none" strike="noStrike" kern="0" cap="none" spc="0" normalizeH="0" baseline="0" noProof="0" dirty="0">
                <a:ln>
                  <a:noFill/>
                </a:ln>
                <a:solidFill>
                  <a:srgbClr val="000000"/>
                </a:solidFill>
                <a:effectLst/>
                <a:uLnTx/>
                <a:uFillTx/>
                <a:latin typeface="Arial"/>
                <a:ea typeface="ＭＳ Ｐゴシック" charset="-128"/>
                <a:cs typeface="Arial"/>
                <a:sym typeface="Times New Roman" charset="0"/>
              </a:rPr>
              <a:t>(</a:t>
            </a:r>
            <a:r>
              <a:rPr kumimoji="0" lang="zh-TW" altLang="en-US" sz="2500" b="1" i="1" u="none" strike="noStrike" kern="0" cap="none" spc="0" normalizeH="0" baseline="0" noProof="0" dirty="0">
                <a:ln>
                  <a:noFill/>
                </a:ln>
                <a:solidFill>
                  <a:srgbClr val="000000"/>
                </a:solidFill>
                <a:effectLst/>
                <a:uLnTx/>
                <a:uFillTx/>
                <a:latin typeface="Arial"/>
                <a:ea typeface="ＭＳ Ｐゴシック" charset="-128"/>
                <a:cs typeface="Arial"/>
                <a:sym typeface="Times New Roman" charset="0"/>
              </a:rPr>
              <a:t>普通</a:t>
            </a:r>
            <a:r>
              <a:rPr kumimoji="0" lang="en-US" altLang="zh-TW" sz="2500" b="1" i="1" u="none" strike="noStrike" kern="0" cap="none" spc="0" normalizeH="0" baseline="0" noProof="0" dirty="0">
                <a:ln>
                  <a:noFill/>
                </a:ln>
                <a:solidFill>
                  <a:srgbClr val="000000"/>
                </a:solidFill>
                <a:effectLst/>
                <a:uLnTx/>
                <a:uFillTx/>
                <a:latin typeface="Arial"/>
                <a:ea typeface="ＭＳ Ｐゴシック" charset="-128"/>
                <a:cs typeface="Arial"/>
                <a:sym typeface="Times New Roman" charset="0"/>
              </a:rPr>
              <a:t>)</a:t>
            </a:r>
            <a:r>
              <a:rPr kumimoji="0" lang="zh-TW" altLang="en-US" sz="2500" b="1" i="1" u="none" strike="noStrike" kern="0" cap="none" spc="0" normalizeH="0" baseline="0" noProof="0" dirty="0">
                <a:ln>
                  <a:noFill/>
                </a:ln>
                <a:solidFill>
                  <a:srgbClr val="000000"/>
                </a:solidFill>
                <a:effectLst/>
                <a:uLnTx/>
                <a:uFillTx/>
                <a:latin typeface="Arial"/>
                <a:ea typeface="ＭＳ Ｐゴシック" charset="-128"/>
                <a:cs typeface="Arial"/>
                <a:sym typeface="Times New Roman" charset="0"/>
              </a:rPr>
              <a:t>和哪一个是例外？</a:t>
            </a:r>
          </a:p>
        </p:txBody>
      </p:sp>
      <p:sp>
        <p:nvSpPr>
          <p:cNvPr id="10" name="Rectangle 1029"/>
          <p:cNvSpPr txBox="1">
            <a:spLocks noChangeArrowheads="1"/>
          </p:cNvSpPr>
          <p:nvPr/>
        </p:nvSpPr>
        <p:spPr bwMode="auto">
          <a:xfrm>
            <a:off x="457200" y="5943600"/>
            <a:ext cx="8382000" cy="381000"/>
          </a:xfrm>
          <a:prstGeom prst="rect">
            <a:avLst/>
          </a:prstGeom>
          <a:noFill/>
          <a:ln w="9525">
            <a:noFill/>
            <a:miter lim="800000"/>
            <a:headEnd/>
            <a:tailEnd/>
          </a:ln>
        </p:spPr>
        <p:txBody>
          <a:bodyPr lIns="91013" tIns="45507" rIns="91013" bIns="45507" anchor="b"/>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482400"/>
              </a:solidFill>
              <a:effectLst/>
              <a:uLnTx/>
              <a:uFillTx/>
              <a:latin typeface="Arial"/>
              <a:ea typeface="ＭＳ Ｐゴシック" charset="-128"/>
              <a:cs typeface="Arial"/>
              <a:sym typeface="Times New Roman" charset="0"/>
            </a:endParaRPr>
          </a:p>
        </p:txBody>
      </p:sp>
      <p:sp>
        <p:nvSpPr>
          <p:cNvPr id="11" name="Rectangle 1029"/>
          <p:cNvSpPr txBox="1">
            <a:spLocks noChangeArrowheads="1"/>
          </p:cNvSpPr>
          <p:nvPr/>
        </p:nvSpPr>
        <p:spPr bwMode="auto">
          <a:xfrm>
            <a:off x="0" y="6172200"/>
            <a:ext cx="9144000" cy="609600"/>
          </a:xfrm>
          <a:prstGeom prst="rect">
            <a:avLst/>
          </a:prstGeom>
          <a:noFill/>
          <a:ln w="9525">
            <a:noFill/>
            <a:miter lim="800000"/>
            <a:headEnd/>
            <a:tailEnd/>
          </a:ln>
        </p:spPr>
        <p:txBody>
          <a:bodyPr lIns="91013" tIns="45507" rIns="91013" bIns="45507"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100" b="1" i="0" u="none" strike="noStrike" kern="0" cap="none" spc="0" normalizeH="0" baseline="0" noProof="0" dirty="0">
                <a:ln>
                  <a:noFill/>
                </a:ln>
                <a:solidFill>
                  <a:srgbClr val="FFFFFF"/>
                </a:solidFill>
                <a:effectLst/>
                <a:uLnTx/>
                <a:uFillTx/>
                <a:latin typeface="Arial"/>
                <a:ea typeface="ＭＳ Ｐゴシック" charset="-128"/>
                <a:cs typeface="Arial"/>
                <a:sym typeface="Times New Roman" charset="0"/>
              </a:rPr>
              <a:t>想知道如何解决这些矛盾，请看接下来的八面！</a:t>
            </a:r>
          </a:p>
        </p:txBody>
      </p:sp>
    </p:spTree>
    <p:extLst>
      <p:ext uri="{BB962C8B-B14F-4D97-AF65-F5344CB8AC3E}">
        <p14:creationId xmlns:p14="http://schemas.microsoft.com/office/powerpoint/2010/main" val="186369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992739ED-6E1A-4183-AB2A-969251FF948F}" type="slidenum">
              <a:rPr lang="en-US" altLang="en-US" sz="1400"/>
              <a:pPr algn="r" eaLnBrk="1"/>
              <a:t>155</a:t>
            </a:fld>
            <a:endParaRPr lang="en-US" altLang="en-US"/>
          </a:p>
        </p:txBody>
      </p:sp>
      <p:sp>
        <p:nvSpPr>
          <p:cNvPr id="51202" name="AutoShape 2"/>
          <p:cNvSpPr>
            <a:spLocks/>
          </p:cNvSpPr>
          <p:nvPr/>
        </p:nvSpPr>
        <p:spPr bwMode="auto">
          <a:xfrm>
            <a:off x="119063" y="84138"/>
            <a:ext cx="8396287" cy="7285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300">
                <a:solidFill>
                  <a:srgbClr val="FFFFFF"/>
                </a:solidFill>
                <a:latin typeface="Calibri" pitchFamily="34" charset="0"/>
                <a:cs typeface="Calibri" pitchFamily="34" charset="0"/>
                <a:sym typeface="Calibri" pitchFamily="34" charset="0"/>
              </a:rPr>
              <a:t>                                  </a:t>
            </a:r>
            <a:r>
              <a:rPr lang="en-US" altLang="en-US" sz="3300" b="1">
                <a:solidFill>
                  <a:srgbClr val="FFFFFF"/>
                </a:solidFill>
                <a:latin typeface="Stencil" pitchFamily="82" charset="0"/>
                <a:sym typeface="Stencil" pitchFamily="82" charset="0"/>
              </a:rPr>
              <a:t>I. </a:t>
            </a:r>
            <a:r>
              <a:rPr lang="ja-JP" altLang="en-US" sz="3300" b="1">
                <a:solidFill>
                  <a:srgbClr val="FFFFFF"/>
                </a:solidFill>
                <a:latin typeface="Stencil" pitchFamily="82" charset="0"/>
                <a:sym typeface="Stencil" pitchFamily="82" charset="0"/>
              </a:rPr>
              <a:t>平静的学习</a:t>
            </a:r>
            <a:endParaRPr lang="en-US" altLang="ja-JP" sz="3300">
              <a:solidFill>
                <a:srgbClr val="FFFFFF"/>
              </a:solidFill>
              <a:latin typeface="SimSun" pitchFamily="2" charset="-122"/>
              <a:ea typeface="SimSun" pitchFamily="2" charset="-122"/>
              <a:sym typeface="SimSun" pitchFamily="2" charset="-122"/>
            </a:endParaRPr>
          </a:p>
          <a:p>
            <a:pPr eaLnBrk="1">
              <a:lnSpc>
                <a:spcPct val="115000"/>
              </a:lnSpc>
              <a:spcBef>
                <a:spcPts val="1000"/>
              </a:spcBef>
            </a:pPr>
            <a:endParaRPr lang="en-US" altLang="en-US" sz="33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3300">
                <a:solidFill>
                  <a:srgbClr val="FFFFFF"/>
                </a:solidFill>
                <a:latin typeface="SimSun" pitchFamily="2" charset="-122"/>
                <a:ea typeface="SimSun" pitchFamily="2" charset="-122"/>
                <a:sym typeface="SimSun" pitchFamily="2" charset="-122"/>
              </a:rPr>
              <a:t>「</a:t>
            </a:r>
            <a:r>
              <a:rPr lang="ja-JP" altLang="en-US" sz="3100">
                <a:solidFill>
                  <a:srgbClr val="FFFFFF"/>
                </a:solidFill>
                <a:latin typeface="SimSun" pitchFamily="2" charset="-122"/>
                <a:ea typeface="SimSun" pitchFamily="2" charset="-122"/>
                <a:sym typeface="SimSun" pitchFamily="2" charset="-122"/>
              </a:rPr>
              <a:t>女人要</a:t>
            </a:r>
            <a:r>
              <a:rPr lang="ja-JP" altLang="en-US" sz="3100">
                <a:solidFill>
                  <a:srgbClr val="FFD940"/>
                </a:solidFill>
                <a:latin typeface="SimSun" pitchFamily="2" charset="-122"/>
                <a:ea typeface="SimSun" pitchFamily="2" charset="-122"/>
                <a:sym typeface="SimSun" pitchFamily="2" charset="-122"/>
              </a:rPr>
              <a:t>沉静</a:t>
            </a:r>
            <a:r>
              <a:rPr lang="ja-JP" altLang="en-US" sz="3100">
                <a:solidFill>
                  <a:srgbClr val="FFFFFF"/>
                </a:solidFill>
                <a:latin typeface="SimSun" pitchFamily="2" charset="-122"/>
                <a:ea typeface="SimSun" pitchFamily="2" charset="-122"/>
                <a:sym typeface="SimSun" pitchFamily="2" charset="-122"/>
              </a:rPr>
              <a:t>学道，一味的顺服，我不许女人讲道，也不许她辖管男人，只要</a:t>
            </a:r>
            <a:r>
              <a:rPr lang="ja-JP" altLang="en-US" sz="3100">
                <a:solidFill>
                  <a:srgbClr val="FFD940"/>
                </a:solidFill>
                <a:latin typeface="SimSun" pitchFamily="2" charset="-122"/>
                <a:ea typeface="SimSun" pitchFamily="2" charset="-122"/>
                <a:sym typeface="SimSun" pitchFamily="2" charset="-122"/>
              </a:rPr>
              <a:t>沉静</a:t>
            </a:r>
            <a:r>
              <a:rPr lang="ja-JP" altLang="en-US" sz="3100">
                <a:solidFill>
                  <a:srgbClr val="FFFFFF"/>
                </a:solidFill>
                <a:latin typeface="SimSun" pitchFamily="2" charset="-122"/>
                <a:ea typeface="SimSun" pitchFamily="2" charset="-122"/>
                <a:sym typeface="SimSun" pitchFamily="2" charset="-122"/>
              </a:rPr>
              <a:t>。」</a:t>
            </a:r>
            <a:r>
              <a:rPr lang="en-US" altLang="ja-JP" sz="3100">
                <a:solidFill>
                  <a:srgbClr val="FFFFFF"/>
                </a:solidFill>
                <a:latin typeface="SimSun" pitchFamily="2" charset="-122"/>
                <a:ea typeface="SimSun" pitchFamily="2" charset="-122"/>
                <a:sym typeface="SimSun" pitchFamily="2" charset="-122"/>
              </a:rPr>
              <a:t>——</a:t>
            </a:r>
            <a:r>
              <a:rPr lang="ja-JP" altLang="en-US" sz="3100">
                <a:solidFill>
                  <a:srgbClr val="FFFFFF"/>
                </a:solidFill>
                <a:latin typeface="SimSun" pitchFamily="2" charset="-122"/>
                <a:ea typeface="SimSun" pitchFamily="2" charset="-122"/>
                <a:sym typeface="SimSun" pitchFamily="2" charset="-122"/>
              </a:rPr>
              <a:t>提前</a:t>
            </a:r>
            <a:r>
              <a:rPr lang="en-US" altLang="ja-JP" sz="3100">
                <a:solidFill>
                  <a:srgbClr val="FFFFFF"/>
                </a:solidFill>
                <a:latin typeface="SimSun" pitchFamily="2" charset="-122"/>
                <a:ea typeface="SimSun" pitchFamily="2" charset="-122"/>
                <a:sym typeface="SimSun" pitchFamily="2" charset="-122"/>
              </a:rPr>
              <a:t>2:11-12</a:t>
            </a:r>
          </a:p>
          <a:p>
            <a:pPr eaLnBrk="1">
              <a:lnSpc>
                <a:spcPct val="115000"/>
              </a:lnSpc>
              <a:spcBef>
                <a:spcPts val="1000"/>
              </a:spcBef>
            </a:pPr>
            <a:endParaRPr lang="en-US" altLang="en-US" sz="31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100">
                <a:solidFill>
                  <a:srgbClr val="FFE680"/>
                </a:solidFill>
                <a:latin typeface="SimSun" pitchFamily="2" charset="-122"/>
                <a:ea typeface="SimSun" pitchFamily="2" charset="-122"/>
                <a:sym typeface="SimSun" pitchFamily="2" charset="-122"/>
              </a:rPr>
              <a:t>Hesuchia</a:t>
            </a:r>
            <a:r>
              <a:rPr lang="ja-JP" altLang="en-US" sz="3100">
                <a:solidFill>
                  <a:srgbClr val="FFFFFF"/>
                </a:solidFill>
                <a:latin typeface="SimSun" pitchFamily="2" charset="-122"/>
                <a:ea typeface="SimSun" pitchFamily="2" charset="-122"/>
                <a:sym typeface="SimSun" pitchFamily="2" charset="-122"/>
              </a:rPr>
              <a:t>包含两个意思：</a:t>
            </a:r>
            <a:endParaRPr lang="en-US" altLang="ja-JP" sz="31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100">
                <a:solidFill>
                  <a:srgbClr val="FFFFFF"/>
                </a:solidFill>
                <a:latin typeface="SimSun" pitchFamily="2" charset="-122"/>
                <a:ea typeface="SimSun" pitchFamily="2" charset="-122"/>
                <a:sym typeface="SimSun" pitchFamily="2" charset="-122"/>
              </a:rPr>
              <a:t>A. </a:t>
            </a:r>
            <a:r>
              <a:rPr lang="ja-JP" altLang="en-US" sz="3100">
                <a:solidFill>
                  <a:srgbClr val="FFFFFF"/>
                </a:solidFill>
                <a:latin typeface="SimSun" pitchFamily="2" charset="-122"/>
                <a:ea typeface="SimSun" pitchFamily="2" charset="-122"/>
                <a:sym typeface="SimSun" pitchFamily="2" charset="-122"/>
              </a:rPr>
              <a:t>培养内在的安静及专注</a:t>
            </a:r>
            <a:endParaRPr lang="en-US" altLang="ja-JP" sz="31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100">
                <a:solidFill>
                  <a:srgbClr val="FFFFFF"/>
                </a:solidFill>
                <a:latin typeface="SimSun" pitchFamily="2" charset="-122"/>
                <a:ea typeface="SimSun" pitchFamily="2" charset="-122"/>
                <a:sym typeface="SimSun" pitchFamily="2" charset="-122"/>
              </a:rPr>
              <a:t>B. </a:t>
            </a:r>
            <a:r>
              <a:rPr lang="ja-JP" altLang="en-US" sz="3100">
                <a:solidFill>
                  <a:srgbClr val="FFFFFF"/>
                </a:solidFill>
                <a:latin typeface="SimSun" pitchFamily="2" charset="-122"/>
                <a:ea typeface="SimSun" pitchFamily="2" charset="-122"/>
                <a:sym typeface="SimSun" pitchFamily="2" charset="-122"/>
              </a:rPr>
              <a:t>安静：搁下其他的关注，允许时间</a:t>
            </a:r>
            <a:endParaRPr lang="en-US" altLang="ja-JP" sz="31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100">
                <a:solidFill>
                  <a:srgbClr val="FFFFFF"/>
                </a:solidFill>
                <a:latin typeface="SimSun" pitchFamily="2" charset="-122"/>
                <a:ea typeface="SimSun" pitchFamily="2" charset="-122"/>
                <a:sym typeface="SimSun" pitchFamily="2" charset="-122"/>
              </a:rPr>
              <a:t>   —</a:t>
            </a:r>
            <a:r>
              <a:rPr lang="ja-JP" altLang="en-US" sz="3100">
                <a:solidFill>
                  <a:srgbClr val="FFFFFF"/>
                </a:solidFill>
                <a:latin typeface="SimSun" pitchFamily="2" charset="-122"/>
                <a:ea typeface="SimSun" pitchFamily="2" charset="-122"/>
                <a:sym typeface="SimSun" pitchFamily="2" charset="-122"/>
              </a:rPr>
              <a:t>「你们要休息，要知道我是神。」（诗</a:t>
            </a:r>
            <a:r>
              <a:rPr lang="en-US" altLang="ja-JP" sz="3100">
                <a:solidFill>
                  <a:srgbClr val="FFFFFF"/>
                </a:solidFill>
                <a:latin typeface="SimSun" pitchFamily="2" charset="-122"/>
                <a:ea typeface="SimSun" pitchFamily="2" charset="-122"/>
                <a:sym typeface="SimSun" pitchFamily="2" charset="-122"/>
              </a:rPr>
              <a:t>46:10</a:t>
            </a:r>
            <a:r>
              <a:rPr lang="ja-JP" altLang="en-US" sz="3100">
                <a:solidFill>
                  <a:srgbClr val="FFFFFF"/>
                </a:solidFill>
                <a:latin typeface="SimSun" pitchFamily="2" charset="-122"/>
                <a:ea typeface="SimSun" pitchFamily="2" charset="-122"/>
                <a:sym typeface="SimSun" pitchFamily="2" charset="-122"/>
              </a:rPr>
              <a:t>）</a:t>
            </a:r>
            <a:endParaRPr lang="en-US" altLang="en-US" sz="3100">
              <a:solidFill>
                <a:srgbClr val="FFFFFF"/>
              </a:solidFill>
              <a:latin typeface="SimSun" pitchFamily="2" charset="-122"/>
              <a:ea typeface="SimSun" pitchFamily="2" charset="-122"/>
              <a:sym typeface="SimSun" pitchFamily="2" charset="-122"/>
            </a:endParaRPr>
          </a:p>
        </p:txBody>
      </p:sp>
    </p:spTree>
  </p:cSld>
  <p:clrMapOvr>
    <a:masterClrMapping/>
  </p:clrMapOvr>
  <p:transition spd="med"/>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72DFD003-1743-422A-94C2-F25644B946B8}" type="slidenum">
              <a:rPr lang="en-US" altLang="en-US" sz="1400"/>
              <a:pPr algn="r" eaLnBrk="1"/>
              <a:t>156</a:t>
            </a:fld>
            <a:endParaRPr lang="en-US" altLang="en-US"/>
          </a:p>
        </p:txBody>
      </p:sp>
      <p:sp>
        <p:nvSpPr>
          <p:cNvPr id="52226" name="AutoShape 2"/>
          <p:cNvSpPr>
            <a:spLocks/>
          </p:cNvSpPr>
          <p:nvPr/>
        </p:nvSpPr>
        <p:spPr bwMode="auto">
          <a:xfrm>
            <a:off x="4240213" y="3209925"/>
            <a:ext cx="661987" cy="436563"/>
          </a:xfrm>
          <a:custGeom>
            <a:avLst/>
            <a:gdLst>
              <a:gd name="T0" fmla="*/ 330994 w 21600"/>
              <a:gd name="T1" fmla="*/ 218282 h 21600"/>
              <a:gd name="T2" fmla="*/ 330994 w 21600"/>
              <a:gd name="T3" fmla="*/ 218282 h 21600"/>
              <a:gd name="T4" fmla="*/ 330994 w 21600"/>
              <a:gd name="T5" fmla="*/ 218282 h 21600"/>
              <a:gd name="T6" fmla="*/ 330994 w 21600"/>
              <a:gd name="T7" fmla="*/ 21828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52227" name="AutoShape 3"/>
          <p:cNvSpPr>
            <a:spLocks/>
          </p:cNvSpPr>
          <p:nvPr/>
        </p:nvSpPr>
        <p:spPr bwMode="auto">
          <a:xfrm>
            <a:off x="184150" y="-147638"/>
            <a:ext cx="8904288" cy="71532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3810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300">
                <a:solidFill>
                  <a:srgbClr val="FFFFFF"/>
                </a:solidFill>
                <a:latin typeface="Stencil" pitchFamily="82" charset="0"/>
                <a:sym typeface="Stencil" pitchFamily="82" charset="0"/>
              </a:rPr>
              <a:t>                      II.</a:t>
            </a:r>
            <a:r>
              <a:rPr lang="ja-JP" altLang="en-US" sz="3300">
                <a:solidFill>
                  <a:srgbClr val="FFFFFF"/>
                </a:solidFill>
                <a:latin typeface="Stencil" pitchFamily="82" charset="0"/>
                <a:sym typeface="Stencil" pitchFamily="82" charset="0"/>
              </a:rPr>
              <a:t>敬重的学习，而非纂权</a:t>
            </a:r>
            <a:endParaRPr lang="en-US" altLang="ja-JP" sz="3300">
              <a:solidFill>
                <a:srgbClr val="FFFFFF"/>
              </a:solidFill>
              <a:latin typeface="Stencil" pitchFamily="82" charset="0"/>
              <a:sym typeface="Stencil" pitchFamily="82" charset="0"/>
            </a:endParaRPr>
          </a:p>
          <a:p>
            <a:pPr eaLnBrk="1">
              <a:lnSpc>
                <a:spcPct val="115000"/>
              </a:lnSpc>
              <a:spcBef>
                <a:spcPts val="1000"/>
              </a:spcBef>
            </a:pPr>
            <a:r>
              <a:rPr lang="en-US" altLang="en-US" sz="3300">
                <a:solidFill>
                  <a:srgbClr val="FFFFFF"/>
                </a:solidFill>
                <a:latin typeface="Calibri" pitchFamily="34" charset="0"/>
                <a:cs typeface="Calibri" pitchFamily="34" charset="0"/>
                <a:sym typeface="Calibri" pitchFamily="34" charset="0"/>
              </a:rPr>
              <a:t> </a:t>
            </a:r>
          </a:p>
          <a:p>
            <a:pPr eaLnBrk="1">
              <a:lnSpc>
                <a:spcPct val="115000"/>
              </a:lnSpc>
              <a:spcBef>
                <a:spcPts val="1000"/>
              </a:spcBef>
            </a:pPr>
            <a:r>
              <a:rPr lang="ja-JP" altLang="en-US" sz="3300">
                <a:solidFill>
                  <a:srgbClr val="FFFFFF"/>
                </a:solidFill>
                <a:latin typeface="SimSun" pitchFamily="2" charset="-122"/>
                <a:ea typeface="SimSun" pitchFamily="2" charset="-122"/>
                <a:sym typeface="SimSun" pitchFamily="2" charset="-122"/>
              </a:rPr>
              <a:t>「女人要沉静学道，</a:t>
            </a:r>
            <a:r>
              <a:rPr lang="ja-JP" altLang="en-US" sz="3300">
                <a:solidFill>
                  <a:srgbClr val="FFD940"/>
                </a:solidFill>
                <a:latin typeface="SimSun" pitchFamily="2" charset="-122"/>
                <a:ea typeface="SimSun" pitchFamily="2" charset="-122"/>
                <a:sym typeface="SimSun" pitchFamily="2" charset="-122"/>
              </a:rPr>
              <a:t>一味的顺服</a:t>
            </a:r>
            <a:r>
              <a:rPr lang="ja-JP" altLang="en-US" sz="3300">
                <a:solidFill>
                  <a:srgbClr val="FFFFFF"/>
                </a:solidFill>
                <a:latin typeface="SimSun" pitchFamily="2" charset="-122"/>
                <a:ea typeface="SimSun" pitchFamily="2" charset="-122"/>
                <a:sym typeface="SimSun" pitchFamily="2" charset="-122"/>
              </a:rPr>
              <a:t>，我不许女人讲道，也不许她辖管男人，只要沉静。」</a:t>
            </a:r>
            <a:r>
              <a:rPr lang="en-US" altLang="ja-JP" sz="3300">
                <a:solidFill>
                  <a:srgbClr val="FFFFFF"/>
                </a:solidFill>
                <a:latin typeface="SimSun" pitchFamily="2" charset="-122"/>
                <a:ea typeface="SimSun" pitchFamily="2" charset="-122"/>
                <a:sym typeface="SimSun" pitchFamily="2" charset="-122"/>
              </a:rPr>
              <a:t>——</a:t>
            </a:r>
            <a:r>
              <a:rPr lang="ja-JP" altLang="en-US" sz="3300">
                <a:solidFill>
                  <a:srgbClr val="FFFFFF"/>
                </a:solidFill>
                <a:latin typeface="SimSun" pitchFamily="2" charset="-122"/>
                <a:ea typeface="SimSun" pitchFamily="2" charset="-122"/>
                <a:sym typeface="SimSun" pitchFamily="2" charset="-122"/>
              </a:rPr>
              <a:t>提前</a:t>
            </a:r>
            <a:r>
              <a:rPr lang="en-US" altLang="ja-JP" sz="3300">
                <a:solidFill>
                  <a:srgbClr val="FFFFFF"/>
                </a:solidFill>
                <a:latin typeface="SimSun" pitchFamily="2" charset="-122"/>
                <a:ea typeface="SimSun" pitchFamily="2" charset="-122"/>
                <a:sym typeface="SimSun" pitchFamily="2" charset="-122"/>
              </a:rPr>
              <a:t>2:11-12</a:t>
            </a:r>
          </a:p>
          <a:p>
            <a:pPr eaLnBrk="1">
              <a:lnSpc>
                <a:spcPct val="115000"/>
              </a:lnSpc>
              <a:spcBef>
                <a:spcPts val="1000"/>
              </a:spcBef>
            </a:pPr>
            <a:endParaRPr lang="en-US" altLang="en-US" sz="33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300">
                <a:solidFill>
                  <a:srgbClr val="FFFFFF"/>
                </a:solidFill>
                <a:latin typeface="SimSun" pitchFamily="2" charset="-122"/>
                <a:ea typeface="SimSun" pitchFamily="2" charset="-122"/>
                <a:sym typeface="SimSun" pitchFamily="2" charset="-122"/>
              </a:rPr>
              <a:t>A. </a:t>
            </a:r>
            <a:r>
              <a:rPr lang="ja-JP" altLang="en-US" sz="3300">
                <a:solidFill>
                  <a:srgbClr val="FFFFFF"/>
                </a:solidFill>
                <a:latin typeface="SimSun" pitchFamily="2" charset="-122"/>
                <a:ea typeface="SimSun" pitchFamily="2" charset="-122"/>
                <a:sym typeface="SimSun" pitchFamily="2" charset="-122"/>
              </a:rPr>
              <a:t>即使不同意，也要敬重</a:t>
            </a:r>
            <a:endParaRPr lang="en-US" altLang="ja-JP" sz="33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300">
                <a:solidFill>
                  <a:srgbClr val="FFFFFF"/>
                </a:solidFill>
                <a:latin typeface="SimSun" pitchFamily="2" charset="-122"/>
                <a:ea typeface="SimSun" pitchFamily="2" charset="-122"/>
                <a:sym typeface="SimSun" pitchFamily="2" charset="-122"/>
              </a:rPr>
              <a:t>—</a:t>
            </a:r>
            <a:r>
              <a:rPr lang="ja-JP" altLang="en-US" sz="3300">
                <a:solidFill>
                  <a:srgbClr val="FFFFFF"/>
                </a:solidFill>
                <a:latin typeface="SimSun" pitchFamily="2" charset="-122"/>
                <a:ea typeface="SimSun" pitchFamily="2" charset="-122"/>
                <a:sym typeface="SimSun" pitchFamily="2" charset="-122"/>
              </a:rPr>
              <a:t>讲者要「按正意分解神的道」（提后</a:t>
            </a:r>
            <a:r>
              <a:rPr lang="en-US" altLang="ja-JP" sz="3300">
                <a:solidFill>
                  <a:srgbClr val="FFFFFF"/>
                </a:solidFill>
                <a:latin typeface="SimSun" pitchFamily="2" charset="-122"/>
                <a:ea typeface="SimSun" pitchFamily="2" charset="-122"/>
                <a:sym typeface="SimSun" pitchFamily="2" charset="-122"/>
              </a:rPr>
              <a:t>2:15</a:t>
            </a:r>
            <a:r>
              <a:rPr lang="ja-JP" altLang="en-US" sz="3300">
                <a:solidFill>
                  <a:srgbClr val="FFFFFF"/>
                </a:solidFill>
                <a:latin typeface="SimSun" pitchFamily="2" charset="-122"/>
                <a:ea typeface="SimSun" pitchFamily="2" charset="-122"/>
                <a:sym typeface="SimSun" pitchFamily="2" charset="-122"/>
              </a:rPr>
              <a:t>）</a:t>
            </a:r>
            <a:endParaRPr lang="en-US" altLang="ja-JP" sz="33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3300">
                <a:solidFill>
                  <a:srgbClr val="FFFFFF"/>
                </a:solidFill>
                <a:latin typeface="SimSun" pitchFamily="2" charset="-122"/>
                <a:ea typeface="SimSun" pitchFamily="2" charset="-122"/>
                <a:sym typeface="SimSun" pitchFamily="2" charset="-122"/>
              </a:rPr>
              <a:t>听者要学习</a:t>
            </a:r>
            <a:endParaRPr lang="en-US" altLang="ja-JP" sz="33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300">
                <a:solidFill>
                  <a:srgbClr val="FFFFFF"/>
                </a:solidFill>
                <a:latin typeface="SimSun" pitchFamily="2" charset="-122"/>
                <a:ea typeface="SimSun" pitchFamily="2" charset="-122"/>
                <a:sym typeface="SimSun" pitchFamily="2" charset="-122"/>
              </a:rPr>
              <a:t>—</a:t>
            </a:r>
            <a:r>
              <a:rPr lang="ja-JP" altLang="en-US" sz="3300">
                <a:solidFill>
                  <a:srgbClr val="FFFFFF"/>
                </a:solidFill>
                <a:latin typeface="SimSun" pitchFamily="2" charset="-122"/>
                <a:ea typeface="SimSun" pitchFamily="2" charset="-122"/>
                <a:sym typeface="SimSun" pitchFamily="2" charset="-122"/>
              </a:rPr>
              <a:t>批判的思想而非批评的态度</a:t>
            </a:r>
            <a:endParaRPr lang="en-US" altLang="en-US" sz="3300">
              <a:solidFill>
                <a:srgbClr val="FFFFFF"/>
              </a:solidFill>
              <a:latin typeface="SimSun" pitchFamily="2" charset="-122"/>
              <a:ea typeface="SimSun" pitchFamily="2" charset="-122"/>
              <a:sym typeface="SimSun" pitchFamily="2" charset="-122"/>
            </a:endParaRPr>
          </a:p>
        </p:txBody>
      </p:sp>
    </p:spTree>
  </p:cSld>
  <p:clrMapOvr>
    <a:masterClrMapping/>
  </p:clrMapOvr>
  <p:transition spd="med"/>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F0D99896-F758-44C7-B406-8DCA908791C2}" type="slidenum">
              <a:rPr lang="en-US" altLang="en-US" sz="1400"/>
              <a:pPr algn="r" eaLnBrk="1"/>
              <a:t>157</a:t>
            </a:fld>
            <a:endParaRPr lang="en-US" altLang="en-US"/>
          </a:p>
        </p:txBody>
      </p:sp>
      <p:sp>
        <p:nvSpPr>
          <p:cNvPr id="53250" name="AutoShape 2"/>
          <p:cNvSpPr>
            <a:spLocks/>
          </p:cNvSpPr>
          <p:nvPr/>
        </p:nvSpPr>
        <p:spPr bwMode="auto">
          <a:xfrm>
            <a:off x="171450" y="61913"/>
            <a:ext cx="8866188" cy="71485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200">
                <a:solidFill>
                  <a:srgbClr val="FFFFFF"/>
                </a:solidFill>
                <a:latin typeface="Calibri" pitchFamily="34" charset="0"/>
                <a:cs typeface="Calibri" pitchFamily="34" charset="0"/>
                <a:sym typeface="Calibri" pitchFamily="34" charset="0"/>
              </a:rPr>
              <a:t>                      </a:t>
            </a:r>
            <a:r>
              <a:rPr lang="en-US" altLang="en-US" sz="3000">
                <a:solidFill>
                  <a:srgbClr val="FFFFFF"/>
                </a:solidFill>
                <a:latin typeface="Calibri" pitchFamily="34" charset="0"/>
                <a:cs typeface="Calibri" pitchFamily="34" charset="0"/>
                <a:sym typeface="Calibri" pitchFamily="34" charset="0"/>
              </a:rPr>
              <a:t> </a:t>
            </a:r>
            <a:r>
              <a:rPr lang="en-US" altLang="en-US" sz="3000">
                <a:solidFill>
                  <a:srgbClr val="FFFFFF"/>
                </a:solidFill>
                <a:latin typeface="Stencil" pitchFamily="82" charset="0"/>
                <a:sym typeface="Stencil" pitchFamily="82" charset="0"/>
              </a:rPr>
              <a:t>II.</a:t>
            </a:r>
            <a:r>
              <a:rPr lang="ja-JP" altLang="en-US" sz="3000">
                <a:solidFill>
                  <a:srgbClr val="FFFFFF"/>
                </a:solidFill>
                <a:latin typeface="Stencil" pitchFamily="82" charset="0"/>
                <a:sym typeface="Stencil" pitchFamily="82" charset="0"/>
              </a:rPr>
              <a:t>敬重的学习，而非纂权</a:t>
            </a:r>
            <a:endParaRPr lang="en-US" altLang="ja-JP" sz="3000">
              <a:solidFill>
                <a:srgbClr val="FFFFFF"/>
              </a:solidFill>
              <a:latin typeface="Stencil" pitchFamily="82" charset="0"/>
              <a:sym typeface="Stencil" pitchFamily="82" charset="0"/>
            </a:endParaRPr>
          </a:p>
          <a:p>
            <a:pPr eaLnBrk="1">
              <a:lnSpc>
                <a:spcPct val="115000"/>
              </a:lnSpc>
              <a:spcBef>
                <a:spcPts val="1000"/>
              </a:spcBef>
            </a:pPr>
            <a:endParaRPr lang="en-US" altLang="en-US" sz="3000">
              <a:solidFill>
                <a:srgbClr val="FFFFFF"/>
              </a:solidFill>
              <a:latin typeface="Stencil" pitchFamily="82" charset="0"/>
              <a:sym typeface="Stencil" pitchFamily="82" charset="0"/>
            </a:endParaRPr>
          </a:p>
          <a:p>
            <a:pPr eaLnBrk="1">
              <a:lnSpc>
                <a:spcPct val="115000"/>
              </a:lnSpc>
              <a:spcBef>
                <a:spcPts val="1000"/>
              </a:spcBef>
            </a:pPr>
            <a:r>
              <a:rPr lang="ja-JP" altLang="en-US" sz="3000">
                <a:solidFill>
                  <a:srgbClr val="FFFFFF"/>
                </a:solidFill>
                <a:latin typeface="SimSun" pitchFamily="2" charset="-122"/>
                <a:ea typeface="SimSun" pitchFamily="2" charset="-122"/>
                <a:sym typeface="SimSun" pitchFamily="2" charset="-122"/>
              </a:rPr>
              <a:t>「女人要沉静学道，一味的顺服，我不许女人</a:t>
            </a:r>
            <a:r>
              <a:rPr lang="ja-JP" altLang="en-US" sz="3000">
                <a:solidFill>
                  <a:srgbClr val="FFD940"/>
                </a:solidFill>
                <a:latin typeface="SimSun" pitchFamily="2" charset="-122"/>
                <a:ea typeface="SimSun" pitchFamily="2" charset="-122"/>
                <a:sym typeface="SimSun" pitchFamily="2" charset="-122"/>
              </a:rPr>
              <a:t>讲道，也不许她辖管男人，</a:t>
            </a:r>
            <a:r>
              <a:rPr lang="ja-JP" altLang="en-US" sz="3000">
                <a:solidFill>
                  <a:srgbClr val="FFFFFF"/>
                </a:solidFill>
                <a:latin typeface="SimSun" pitchFamily="2" charset="-122"/>
                <a:ea typeface="SimSun" pitchFamily="2" charset="-122"/>
                <a:sym typeface="SimSun" pitchFamily="2" charset="-122"/>
              </a:rPr>
              <a:t>只要沉静。」</a:t>
            </a:r>
            <a:r>
              <a:rPr lang="en-US" altLang="ja-JP" sz="3000">
                <a:solidFill>
                  <a:srgbClr val="FFFFFF"/>
                </a:solidFill>
                <a:latin typeface="SimSun" pitchFamily="2" charset="-122"/>
                <a:ea typeface="SimSun" pitchFamily="2" charset="-122"/>
                <a:sym typeface="SimSun" pitchFamily="2" charset="-122"/>
              </a:rPr>
              <a:t>——</a:t>
            </a:r>
            <a:r>
              <a:rPr lang="ja-JP" altLang="en-US" sz="3000">
                <a:solidFill>
                  <a:srgbClr val="FFFFFF"/>
                </a:solidFill>
                <a:latin typeface="SimSun" pitchFamily="2" charset="-122"/>
                <a:ea typeface="SimSun" pitchFamily="2" charset="-122"/>
                <a:sym typeface="SimSun" pitchFamily="2" charset="-122"/>
              </a:rPr>
              <a:t>提前</a:t>
            </a:r>
            <a:r>
              <a:rPr lang="en-US" altLang="ja-JP" sz="3000">
                <a:solidFill>
                  <a:srgbClr val="FFFFFF"/>
                </a:solidFill>
                <a:latin typeface="SimSun" pitchFamily="2" charset="-122"/>
                <a:ea typeface="SimSun" pitchFamily="2" charset="-122"/>
                <a:sym typeface="SimSun" pitchFamily="2" charset="-122"/>
              </a:rPr>
              <a:t>2:11-12</a:t>
            </a:r>
          </a:p>
          <a:p>
            <a:pPr eaLnBrk="1">
              <a:lnSpc>
                <a:spcPct val="115000"/>
              </a:lnSpc>
              <a:spcBef>
                <a:spcPts val="1000"/>
              </a:spcBef>
            </a:pPr>
            <a:endParaRPr lang="en-US" altLang="en-US" sz="30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000">
                <a:solidFill>
                  <a:srgbClr val="FFFFFF"/>
                </a:solidFill>
                <a:latin typeface="SimSun" pitchFamily="2" charset="-122"/>
                <a:ea typeface="SimSun" pitchFamily="2" charset="-122"/>
                <a:sym typeface="SimSun" pitchFamily="2" charset="-122"/>
              </a:rPr>
              <a:t>B.</a:t>
            </a:r>
            <a:r>
              <a:rPr lang="ja-JP" altLang="en-US" sz="3000">
                <a:solidFill>
                  <a:srgbClr val="FFFFFF"/>
                </a:solidFill>
                <a:latin typeface="SimSun" pitchFamily="2" charset="-122"/>
                <a:ea typeface="SimSun" pitchFamily="2" charset="-122"/>
                <a:sym typeface="SimSun" pitchFamily="2" charset="-122"/>
              </a:rPr>
              <a:t>不可纂夺权位</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000">
                <a:solidFill>
                  <a:srgbClr val="FFFFFF"/>
                </a:solidFill>
                <a:latin typeface="SimSun" pitchFamily="2" charset="-122"/>
                <a:ea typeface="SimSun" pitchFamily="2" charset="-122"/>
                <a:sym typeface="SimSun" pitchFamily="2" charset="-122"/>
              </a:rPr>
              <a:t>——</a:t>
            </a:r>
            <a:r>
              <a:rPr lang="ja-JP" altLang="en-US" sz="3000">
                <a:solidFill>
                  <a:srgbClr val="FFFFFF"/>
                </a:solidFill>
                <a:latin typeface="SimSun" pitchFamily="2" charset="-122"/>
                <a:ea typeface="SimSun" pitchFamily="2" charset="-122"/>
                <a:sym typeface="SimSun" pitchFamily="2" charset="-122"/>
              </a:rPr>
              <a:t>要受教；抑制反对精神</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000">
                <a:solidFill>
                  <a:srgbClr val="FFFFFF"/>
                </a:solidFill>
                <a:latin typeface="SimSun" pitchFamily="2" charset="-122"/>
                <a:ea typeface="SimSun" pitchFamily="2" charset="-122"/>
                <a:sym typeface="SimSun" pitchFamily="2" charset="-122"/>
              </a:rPr>
              <a:t>——</a:t>
            </a:r>
            <a:r>
              <a:rPr lang="ja-JP" altLang="en-US" sz="3000">
                <a:solidFill>
                  <a:srgbClr val="FFFFFF"/>
                </a:solidFill>
                <a:latin typeface="SimSun" pitchFamily="2" charset="-122"/>
                <a:ea typeface="SimSun" pitchFamily="2" charset="-122"/>
                <a:sym typeface="SimSun" pitchFamily="2" charset="-122"/>
              </a:rPr>
              <a:t>「我口所出的话也必如此，决不徒然返回，</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000">
                <a:solidFill>
                  <a:srgbClr val="FFFFFF"/>
                </a:solidFill>
                <a:latin typeface="SimSun" pitchFamily="2" charset="-122"/>
                <a:ea typeface="SimSun" pitchFamily="2" charset="-122"/>
                <a:sym typeface="SimSun" pitchFamily="2" charset="-122"/>
              </a:rPr>
              <a:t>      </a:t>
            </a:r>
            <a:r>
              <a:rPr lang="ja-JP" altLang="en-US" sz="3000">
                <a:solidFill>
                  <a:srgbClr val="FFFFFF"/>
                </a:solidFill>
                <a:latin typeface="SimSun" pitchFamily="2" charset="-122"/>
                <a:ea typeface="SimSun" pitchFamily="2" charset="-122"/>
                <a:sym typeface="SimSun" pitchFamily="2" charset="-122"/>
              </a:rPr>
              <a:t>却要成就我所喜悦的，在我发他去成就的事上必然亨通。」（赛</a:t>
            </a:r>
            <a:r>
              <a:rPr lang="en-US" altLang="ja-JP" sz="3000">
                <a:solidFill>
                  <a:srgbClr val="FFFFFF"/>
                </a:solidFill>
                <a:latin typeface="SimSun" pitchFamily="2" charset="-122"/>
                <a:ea typeface="SimSun" pitchFamily="2" charset="-122"/>
                <a:sym typeface="SimSun" pitchFamily="2" charset="-122"/>
              </a:rPr>
              <a:t>55:11</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000">
                <a:solidFill>
                  <a:srgbClr val="FFFFFF"/>
                </a:solidFill>
                <a:latin typeface="SimSun" pitchFamily="2" charset="-122"/>
                <a:ea typeface="SimSun" pitchFamily="2" charset="-122"/>
                <a:sym typeface="SimSun" pitchFamily="2" charset="-122"/>
              </a:rPr>
              <a:t>——</a:t>
            </a:r>
            <a:r>
              <a:rPr lang="ja-JP" altLang="en-US" sz="3000">
                <a:solidFill>
                  <a:srgbClr val="FFFFFF"/>
                </a:solidFill>
                <a:latin typeface="SimSun" pitchFamily="2" charset="-122"/>
                <a:ea typeface="SimSun" pitchFamily="2" charset="-122"/>
                <a:sym typeface="SimSun" pitchFamily="2" charset="-122"/>
              </a:rPr>
              <a:t>神使用「差劲」的讲章！</a:t>
            </a:r>
            <a:endParaRPr lang="en-US" altLang="en-US" sz="3000">
              <a:solidFill>
                <a:srgbClr val="FFFFFF"/>
              </a:solidFill>
              <a:latin typeface="SimSun" pitchFamily="2" charset="-122"/>
              <a:ea typeface="SimSun" pitchFamily="2" charset="-122"/>
              <a:sym typeface="SimSun" pitchFamily="2" charset="-122"/>
            </a:endParaRPr>
          </a:p>
        </p:txBody>
      </p:sp>
    </p:spTree>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81FDF9D4-0FFA-4A31-BD7A-C8BF69A7F7F7}" type="slidenum">
              <a:rPr lang="en-US" altLang="en-US" sz="1400"/>
              <a:pPr algn="r" eaLnBrk="1"/>
              <a:t>158</a:t>
            </a:fld>
            <a:endParaRPr lang="en-US" altLang="en-US"/>
          </a:p>
        </p:txBody>
      </p:sp>
      <p:pic>
        <p:nvPicPr>
          <p:cNvPr id="54274" name="Picture 2" descr="C:\Users\Adventure\Documents\sower.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258888" y="1341438"/>
            <a:ext cx="6867525" cy="5327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4275" name="AutoShape 3"/>
          <p:cNvSpPr>
            <a:spLocks/>
          </p:cNvSpPr>
          <p:nvPr/>
        </p:nvSpPr>
        <p:spPr bwMode="auto">
          <a:xfrm>
            <a:off x="1919288" y="290513"/>
            <a:ext cx="5703887" cy="1443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200">
                <a:solidFill>
                  <a:srgbClr val="FFFFFF"/>
                </a:solidFill>
                <a:latin typeface="SimSun" pitchFamily="2" charset="-122"/>
                <a:ea typeface="SimSun" pitchFamily="2" charset="-122"/>
                <a:sym typeface="SimSun" pitchFamily="2" charset="-122"/>
              </a:rPr>
              <a:t>以平静及敬重的心学习</a:t>
            </a:r>
            <a:endParaRPr lang="en-US" altLang="en-US" sz="4200">
              <a:solidFill>
                <a:srgbClr val="FFFFFF"/>
              </a:solidFill>
              <a:latin typeface="SimSun" pitchFamily="2" charset="-122"/>
              <a:ea typeface="SimSun" pitchFamily="2" charset="-122"/>
              <a:sym typeface="SimSun" pitchFamily="2" charset="-122"/>
            </a:endParaRPr>
          </a:p>
        </p:txBody>
      </p:sp>
    </p:spTree>
  </p:cSld>
  <p:clrMapOvr>
    <a:masterClrMapping/>
  </p:clrMapOvr>
  <p:transition spd="med"/>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8417" name="Picture 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003300"/>
            <a:ext cx="9144000" cy="609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
            <a:ext cx="9144000" cy="2204864"/>
          </a:xfrm>
        </p:spPr>
        <p:txBody>
          <a:bodyPr/>
          <a:lstStyle/>
          <a:p>
            <a:pPr>
              <a:defRPr/>
            </a:pPr>
            <a:r>
              <a:rPr lang="en-US" dirty="0">
                <a:solidFill>
                  <a:schemeClr val="tx1"/>
                </a:solidFill>
                <a:effectLst>
                  <a:glow rad="165100">
                    <a:schemeClr val="bg2"/>
                  </a:glow>
                </a:effectLst>
                <a:ea typeface="ＭＳ Ｐゴシック" charset="-128"/>
              </a:rPr>
              <a:t>Q: But </a:t>
            </a:r>
            <a:r>
              <a:rPr lang="en-US" sz="8000" dirty="0">
                <a:solidFill>
                  <a:schemeClr val="tx1"/>
                </a:solidFill>
                <a:effectLst>
                  <a:glow rad="165100">
                    <a:schemeClr val="bg2"/>
                  </a:glow>
                </a:effectLst>
                <a:ea typeface="ＭＳ Ｐゴシック" charset="-128"/>
              </a:rPr>
              <a:t>why </a:t>
            </a:r>
            <a:r>
              <a:rPr lang="en-US" dirty="0">
                <a:solidFill>
                  <a:schemeClr val="tx1"/>
                </a:solidFill>
                <a:effectLst>
                  <a:glow rad="165100">
                    <a:schemeClr val="bg2"/>
                  </a:glow>
                </a:effectLst>
                <a:ea typeface="ＭＳ Ｐゴシック" charset="-128"/>
              </a:rPr>
              <a:t>did Paul prohibit women from teaching men in public worship?</a:t>
            </a:r>
          </a:p>
        </p:txBody>
      </p:sp>
      <p:sp>
        <p:nvSpPr>
          <p:cNvPr id="3" name="Title 1"/>
          <p:cNvSpPr txBox="1">
            <a:spLocks/>
          </p:cNvSpPr>
          <p:nvPr/>
        </p:nvSpPr>
        <p:spPr bwMode="black">
          <a:xfrm>
            <a:off x="467544" y="3429000"/>
            <a:ext cx="8229600" cy="2431107"/>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9pPr>
          </a:lstStyle>
          <a:p>
            <a:pPr>
              <a:defRPr/>
            </a:pPr>
            <a:r>
              <a:rPr lang="en-US" dirty="0">
                <a:solidFill>
                  <a:srgbClr val="FFFFFF"/>
                </a:solidFill>
                <a:effectLst>
                  <a:glow rad="165100">
                    <a:srgbClr val="000203"/>
                  </a:glow>
                </a:effectLst>
                <a:sym typeface="Arial" charset="0"/>
              </a:rPr>
              <a:t>A: Because they were less educated?</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222708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谨守私生活与</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教义</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第四章</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p>
        </p:txBody>
      </p:sp>
      <p:pic>
        <p:nvPicPr>
          <p:cNvPr id="21506" name="Picture 2" descr="https://www.olivetree.com/blog/wp-content/uploads/2018/04/OldTestamentLawApplySocialNoText.jpg">
            <a:extLst>
              <a:ext uri="{FF2B5EF4-FFF2-40B4-BE49-F238E27FC236}">
                <a16:creationId xmlns:a16="http://schemas.microsoft.com/office/drawing/2014/main" id="{29B551E3-3F4D-9340-A0E1-A8E50C098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23" y="1916832"/>
            <a:ext cx="8082153" cy="45811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6F69F33-41F3-AA4C-B2CF-F77A51B160A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提摩太前书</a:t>
            </a:r>
          </a:p>
        </p:txBody>
      </p:sp>
    </p:spTree>
    <p:extLst>
      <p:ext uri="{BB962C8B-B14F-4D97-AF65-F5344CB8AC3E}">
        <p14:creationId xmlns:p14="http://schemas.microsoft.com/office/powerpoint/2010/main" val="25024802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a:xfrm>
            <a:off x="457200" y="277813"/>
            <a:ext cx="7772400" cy="1138237"/>
          </a:xfrm>
          <a:solidFill>
            <a:srgbClr val="000203"/>
          </a:solidFill>
          <a:effectLst>
            <a:outerShdw blurRad="63500" dist="35921" dir="2700000" algn="ctr" rotWithShape="0">
              <a:srgbClr val="000902"/>
            </a:outerShdw>
          </a:effectLst>
        </p:spPr>
        <p:txBody>
          <a:bodyPr lIns="0" tIns="0" rIns="0" bIns="0"/>
          <a:lstStyle/>
          <a:p>
            <a:pPr algn="ctr" defTabSz="914400" eaLnBrk="1"/>
            <a:r>
              <a:rPr lang="ja-JP" altLang="en-US" sz="4000">
                <a:solidFill>
                  <a:srgbClr val="FFFFFF"/>
                </a:solidFill>
                <a:effectLst>
                  <a:outerShdw blurRad="38100" dist="38100" dir="2700000" algn="tl">
                    <a:srgbClr val="535353"/>
                  </a:outerShdw>
                </a:effectLst>
                <a:latin typeface="SimSun" pitchFamily="2" charset="-122"/>
                <a:ea typeface="SimSun" pitchFamily="2" charset="-122"/>
                <a:sym typeface="SimSun" pitchFamily="2" charset="-122"/>
              </a:rPr>
              <a:t>提摩太前书</a:t>
            </a:r>
            <a:r>
              <a:rPr lang="en-US" altLang="ja-JP" sz="4000">
                <a:solidFill>
                  <a:srgbClr val="FFFFFF"/>
                </a:solidFill>
                <a:effectLst>
                  <a:outerShdw blurRad="38100" dist="38100" dir="2700000" algn="tl">
                    <a:srgbClr val="535353"/>
                  </a:outerShdw>
                </a:effectLst>
                <a:latin typeface="SimSun" pitchFamily="2" charset="-122"/>
                <a:ea typeface="SimSun" pitchFamily="2" charset="-122"/>
                <a:sym typeface="SimSun" pitchFamily="2" charset="-122"/>
              </a:rPr>
              <a:t> </a:t>
            </a:r>
            <a:r>
              <a:rPr lang="en-US" altLang="ja-JP" sz="4000">
                <a:solidFill>
                  <a:srgbClr val="FFFFFF"/>
                </a:solidFill>
                <a:effectLst>
                  <a:outerShdw blurRad="38100" dist="38100" dir="2700000" algn="tl">
                    <a:srgbClr val="535353"/>
                  </a:outerShdw>
                </a:effectLst>
                <a:latin typeface="Geneva" pitchFamily="2" charset="0"/>
                <a:sym typeface="Geneva" pitchFamily="2" charset="0"/>
              </a:rPr>
              <a:t>2:11-15</a:t>
            </a:r>
            <a:endParaRPr lang="en-US" altLang="en-US"/>
          </a:p>
        </p:txBody>
      </p:sp>
      <p:pic>
        <p:nvPicPr>
          <p:cNvPr id="46083" name="Picture 3" descr="image.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618288" y="3276600"/>
            <a:ext cx="2525712" cy="358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6084" name="AutoShape 4"/>
          <p:cNvSpPr>
            <a:spLocks/>
          </p:cNvSpPr>
          <p:nvPr/>
        </p:nvSpPr>
        <p:spPr bwMode="auto">
          <a:xfrm>
            <a:off x="179388" y="3492500"/>
            <a:ext cx="6305550" cy="3365500"/>
          </a:xfrm>
          <a:custGeom>
            <a:avLst/>
            <a:gdLst>
              <a:gd name="T0" fmla="*/ 3152936 w 21600"/>
              <a:gd name="T1" fmla="*/ 1682353 h 21600"/>
              <a:gd name="T2" fmla="*/ 3152936 w 21600"/>
              <a:gd name="T3" fmla="*/ 1682353 h 21600"/>
              <a:gd name="T4" fmla="*/ 3152936 w 21600"/>
              <a:gd name="T5" fmla="*/ 1682353 h 21600"/>
              <a:gd name="T6" fmla="*/ 3152936 w 21600"/>
              <a:gd name="T7" fmla="*/ 168235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00090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marL="341313"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spcBef>
                <a:spcPts val="600"/>
              </a:spcBef>
              <a:buClr>
                <a:srgbClr val="99FF99"/>
              </a:buClr>
              <a:buFont typeface="Wingdings" pitchFamily="2" charset="2"/>
              <a:buNone/>
            </a:pPr>
            <a:r>
              <a:rPr lang="en-US" altLang="en-US" sz="3600" baseline="30000">
                <a:solidFill>
                  <a:srgbClr val="FFFFFF"/>
                </a:solidFill>
                <a:effectLst>
                  <a:outerShdw blurRad="38100" dist="38100" dir="2700000" algn="tl">
                    <a:srgbClr val="000000"/>
                  </a:outerShdw>
                </a:effectLst>
                <a:latin typeface="Geneva" pitchFamily="2" charset="0"/>
                <a:sym typeface="Geneva" pitchFamily="2" charset="0"/>
              </a:rPr>
              <a:t>13</a:t>
            </a:r>
            <a:r>
              <a:rPr lang="ja-JP" altLang="en-US" sz="3600">
                <a:solidFill>
                  <a:srgbClr val="FFFFFF"/>
                </a:solidFill>
                <a:effectLst>
                  <a:outerShdw blurRad="38100" dist="38100" dir="2700000" algn="tl">
                    <a:srgbClr val="000000"/>
                  </a:outerShdw>
                </a:effectLst>
                <a:latin typeface="Geneva" pitchFamily="2" charset="0"/>
                <a:sym typeface="SimSun" pitchFamily="2" charset="-122"/>
              </a:rPr>
              <a:t>因为先造的是亚当，后造的夏娃。</a:t>
            </a:r>
            <a:r>
              <a:rPr lang="en-US" altLang="ja-JP" sz="3600">
                <a:solidFill>
                  <a:srgbClr val="FFFFFF"/>
                </a:solidFill>
                <a:effectLst>
                  <a:outerShdw blurRad="38100" dist="38100" dir="2700000" algn="tl">
                    <a:srgbClr val="000000"/>
                  </a:outerShdw>
                </a:effectLst>
                <a:latin typeface="Geneva" pitchFamily="2" charset="0"/>
                <a:sym typeface="SimSun" pitchFamily="2" charset="-122"/>
              </a:rPr>
              <a:t>  </a:t>
            </a:r>
            <a:r>
              <a:rPr lang="en-US" altLang="ja-JP" sz="3600" baseline="30000">
                <a:solidFill>
                  <a:srgbClr val="FFFFFF"/>
                </a:solidFill>
                <a:effectLst>
                  <a:outerShdw blurRad="38100" dist="38100" dir="2700000" algn="tl">
                    <a:srgbClr val="000000"/>
                  </a:outerShdw>
                </a:effectLst>
                <a:latin typeface="Geneva" pitchFamily="2" charset="0"/>
                <a:sym typeface="Geneva" pitchFamily="2" charset="0"/>
              </a:rPr>
              <a:t>14</a:t>
            </a:r>
            <a:r>
              <a:rPr lang="ja-JP" altLang="en-US" sz="3600">
                <a:solidFill>
                  <a:srgbClr val="FFFFFF"/>
                </a:solidFill>
                <a:effectLst>
                  <a:outerShdw blurRad="38100" dist="38100" dir="2700000" algn="tl">
                    <a:srgbClr val="000000"/>
                  </a:outerShdw>
                </a:effectLst>
                <a:latin typeface="Geneva" pitchFamily="2" charset="0"/>
                <a:sym typeface="SimSun" pitchFamily="2" charset="-122"/>
              </a:rPr>
              <a:t>不是亚当受了引诱，而是女人受了引诱，陷在过犯里面。</a:t>
            </a:r>
            <a:r>
              <a:rPr lang="en-US" altLang="ja-JP" sz="3600" baseline="30000">
                <a:solidFill>
                  <a:srgbClr val="FFFFFF"/>
                </a:solidFill>
                <a:effectLst>
                  <a:outerShdw blurRad="38100" dist="38100" dir="2700000" algn="tl">
                    <a:srgbClr val="000000"/>
                  </a:outerShdw>
                </a:effectLst>
                <a:latin typeface="Geneva" pitchFamily="2" charset="0"/>
                <a:sym typeface="Geneva" pitchFamily="2" charset="0"/>
              </a:rPr>
              <a:t>15</a:t>
            </a:r>
            <a:r>
              <a:rPr lang="ja-JP" altLang="en-US" sz="3600">
                <a:solidFill>
                  <a:srgbClr val="FFFFFF"/>
                </a:solidFill>
                <a:effectLst>
                  <a:outerShdw blurRad="38100" dist="38100" dir="2700000" algn="tl">
                    <a:srgbClr val="000000"/>
                  </a:outerShdw>
                </a:effectLst>
                <a:latin typeface="Geneva" pitchFamily="2" charset="0"/>
                <a:sym typeface="SimSun" pitchFamily="2" charset="-122"/>
              </a:rPr>
              <a:t>然而女人要是常常存着信心，爱心，圣洁自律，在她生育的事上必定得救。</a:t>
            </a:r>
            <a:endParaRPr lang="en-US" altLang="en-US" sz="3600">
              <a:solidFill>
                <a:srgbClr val="FFFFFF"/>
              </a:solidFill>
              <a:effectLst>
                <a:outerShdw blurRad="38100" dist="38100" dir="2700000" algn="tl">
                  <a:srgbClr val="000000"/>
                </a:outerShdw>
              </a:effectLst>
              <a:latin typeface="Geneva" pitchFamily="2" charset="0"/>
              <a:sym typeface="Helvetica" pitchFamily="2" charset="0"/>
            </a:endParaRPr>
          </a:p>
        </p:txBody>
      </p:sp>
      <p:sp>
        <p:nvSpPr>
          <p:cNvPr id="46085" name="Rectangle 5"/>
          <p:cNvSpPr>
            <a:spLocks noGrp="1" noChangeArrowheads="1"/>
          </p:cNvSpPr>
          <p:nvPr>
            <p:ph type="body" idx="1"/>
          </p:nvPr>
        </p:nvSpPr>
        <p:spPr>
          <a:xfrm>
            <a:off x="323850" y="1565275"/>
            <a:ext cx="8351838" cy="1939925"/>
          </a:xfrm>
          <a:effectLst>
            <a:outerShdw blurRad="63500" dist="35921" dir="2700000" algn="ctr" rotWithShape="0">
              <a:srgbClr val="000902"/>
            </a:outerShdw>
          </a:effectLst>
        </p:spPr>
        <p:txBody>
          <a:bodyPr lIns="0" tIns="0" rIns="0" bIns="0"/>
          <a:lstStyle/>
          <a:p>
            <a:pPr marL="341313" indent="0" defTabSz="914400" eaLnBrk="1">
              <a:spcBef>
                <a:spcPts val="600"/>
              </a:spcBef>
              <a:buClr>
                <a:srgbClr val="99FF99"/>
              </a:buClr>
              <a:buFont typeface="Wingdings" pitchFamily="2" charset="2"/>
              <a:buNone/>
            </a:pPr>
            <a:r>
              <a:rPr lang="en-US" altLang="en-US" sz="3600" baseline="30000">
                <a:solidFill>
                  <a:srgbClr val="FFFFFF"/>
                </a:solidFill>
                <a:effectLst>
                  <a:outerShdw blurRad="38100" dist="38100" dir="2700000" algn="tl">
                    <a:srgbClr val="000000"/>
                  </a:outerShdw>
                </a:effectLst>
                <a:latin typeface="Geneva" pitchFamily="2" charset="0"/>
                <a:sym typeface="Geneva" pitchFamily="2" charset="0"/>
              </a:rPr>
              <a:t>11</a:t>
            </a:r>
            <a:r>
              <a:rPr lang="ja-JP" altLang="en-US" sz="3600">
                <a:solidFill>
                  <a:srgbClr val="FFFFFF"/>
                </a:solidFill>
                <a:effectLst>
                  <a:outerShdw blurRad="38100" dist="38100" dir="2700000" algn="tl">
                    <a:srgbClr val="000000"/>
                  </a:outerShdw>
                </a:effectLst>
                <a:latin typeface="SimSun" pitchFamily="2" charset="-122"/>
                <a:ea typeface="SimSun" pitchFamily="2" charset="-122"/>
                <a:sym typeface="SimSun" pitchFamily="2" charset="-122"/>
              </a:rPr>
              <a:t>女人应该安静而完全顺服地学习。</a:t>
            </a:r>
            <a:r>
              <a:rPr lang="en-US" altLang="ja-JP" sz="3600">
                <a:solidFill>
                  <a:srgbClr val="FFFFFF"/>
                </a:solidFill>
                <a:effectLst>
                  <a:outerShdw blurRad="38100" dist="38100" dir="2700000" algn="tl">
                    <a:srgbClr val="000000"/>
                  </a:outerShdw>
                </a:effectLst>
                <a:latin typeface="Geneva" pitchFamily="2" charset="0"/>
                <a:sym typeface="Geneva" pitchFamily="2" charset="0"/>
              </a:rPr>
              <a:t>  </a:t>
            </a:r>
            <a:br>
              <a:rPr lang="en-US" altLang="ja-JP" sz="3600">
                <a:solidFill>
                  <a:srgbClr val="FFFFFF"/>
                </a:solidFill>
                <a:effectLst>
                  <a:outerShdw blurRad="38100" dist="38100" dir="2700000" algn="tl">
                    <a:srgbClr val="000000"/>
                  </a:outerShdw>
                </a:effectLst>
                <a:latin typeface="Geneva" pitchFamily="2" charset="0"/>
                <a:sym typeface="Geneva" pitchFamily="2" charset="0"/>
              </a:rPr>
            </a:br>
            <a:r>
              <a:rPr lang="en-US" altLang="ja-JP" sz="3600" baseline="30000">
                <a:solidFill>
                  <a:srgbClr val="FFFFFF"/>
                </a:solidFill>
                <a:effectLst>
                  <a:outerShdw blurRad="38100" dist="38100" dir="2700000" algn="tl">
                    <a:srgbClr val="000000"/>
                  </a:outerShdw>
                </a:effectLst>
                <a:latin typeface="Geneva" pitchFamily="2" charset="0"/>
                <a:sym typeface="Geneva" pitchFamily="2" charset="0"/>
              </a:rPr>
              <a:t>12</a:t>
            </a:r>
            <a:r>
              <a:rPr lang="ja-JP" altLang="en-US" sz="3600">
                <a:solidFill>
                  <a:srgbClr val="FFFFFF"/>
                </a:solidFill>
                <a:effectLst>
                  <a:outerShdw blurRad="38100" dist="38100" dir="2700000" algn="tl">
                    <a:srgbClr val="000000"/>
                  </a:outerShdw>
                </a:effectLst>
                <a:latin typeface="SimSun" pitchFamily="2" charset="-122"/>
                <a:ea typeface="SimSun" pitchFamily="2" charset="-122"/>
                <a:sym typeface="SimSun" pitchFamily="2" charset="-122"/>
              </a:rPr>
              <a:t>我不准</a:t>
            </a:r>
            <a:r>
              <a:rPr lang="en-US" altLang="ja-JP" sz="3600">
                <a:solidFill>
                  <a:srgbClr val="FFFFFF"/>
                </a:solidFill>
                <a:effectLst>
                  <a:outerShdw blurRad="38100" dist="38100" dir="2700000" algn="tl">
                    <a:srgbClr val="000000"/>
                  </a:outerShdw>
                </a:effectLst>
                <a:latin typeface="SimSun" pitchFamily="2" charset="-122"/>
                <a:ea typeface="SimSun" pitchFamily="2" charset="-122"/>
                <a:sym typeface="SimSun" pitchFamily="2" charset="-122"/>
              </a:rPr>
              <a:t> </a:t>
            </a:r>
            <a:r>
              <a:rPr lang="ja-JP" altLang="en-US" sz="3600">
                <a:solidFill>
                  <a:srgbClr val="FFFFFF"/>
                </a:solidFill>
                <a:effectLst>
                  <a:outerShdw blurRad="38100" dist="38100" dir="2700000" algn="tl">
                    <a:srgbClr val="000000"/>
                  </a:outerShdw>
                </a:effectLst>
                <a:latin typeface="SimSun" pitchFamily="2" charset="-122"/>
                <a:ea typeface="SimSun" pitchFamily="2" charset="-122"/>
                <a:sym typeface="SimSun" pitchFamily="2" charset="-122"/>
              </a:rPr>
              <a:t>女人教训男人，辖制男人；</a:t>
            </a:r>
            <a:br>
              <a:rPr lang="en-US" altLang="ja-JP" sz="3600">
                <a:solidFill>
                  <a:srgbClr val="FFFFFF"/>
                </a:solidFill>
                <a:effectLst>
                  <a:outerShdw blurRad="38100" dist="38100" dir="2700000" algn="tl">
                    <a:srgbClr val="000000"/>
                  </a:outerShdw>
                </a:effectLst>
                <a:latin typeface="SimSun" pitchFamily="2" charset="-122"/>
                <a:ea typeface="SimSun" pitchFamily="2" charset="-122"/>
                <a:sym typeface="SimSun" pitchFamily="2" charset="-122"/>
              </a:rPr>
            </a:br>
            <a:r>
              <a:rPr lang="ja-JP" altLang="en-US" sz="3600">
                <a:solidFill>
                  <a:srgbClr val="FFFFFF"/>
                </a:solidFill>
                <a:effectLst>
                  <a:outerShdw blurRad="38100" dist="38100" dir="2700000" algn="tl">
                    <a:srgbClr val="000000"/>
                  </a:outerShdw>
                </a:effectLst>
                <a:latin typeface="SimSun" pitchFamily="2" charset="-122"/>
                <a:ea typeface="SimSun" pitchFamily="2" charset="-122"/>
                <a:sym typeface="SimSun" pitchFamily="2" charset="-122"/>
              </a:rPr>
              <a:t>女人总要安静。</a:t>
            </a:r>
            <a:r>
              <a:rPr lang="en-US" altLang="ja-JP" sz="3600">
                <a:solidFill>
                  <a:srgbClr val="FFFFFF"/>
                </a:solidFill>
                <a:effectLst>
                  <a:outerShdw blurRad="38100" dist="38100" dir="2700000" algn="tl">
                    <a:srgbClr val="000000"/>
                  </a:outerShdw>
                </a:effectLst>
                <a:latin typeface="Geneva" pitchFamily="2" charset="0"/>
                <a:sym typeface="Geneva" pitchFamily="2" charset="0"/>
              </a:rPr>
              <a:t>  </a:t>
            </a:r>
            <a:endParaRPr lang="en-US" altLang="en-US" sz="1600"/>
          </a:p>
        </p:txBody>
      </p:sp>
      <p:pic>
        <p:nvPicPr>
          <p:cNvPr id="18944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0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a:xfrm>
            <a:off x="1219200" y="531813"/>
            <a:ext cx="7772400" cy="1144587"/>
          </a:xfrm>
        </p:spPr>
        <p:txBody>
          <a:bodyPr lIns="0" tIns="0" rIns="0" bIns="0"/>
          <a:lstStyle/>
          <a:p>
            <a:pPr algn="ctr" defTabSz="914400" eaLnBrk="1"/>
            <a:r>
              <a:rPr lang="ja-JP" altLang="en-US" sz="4000">
                <a:solidFill>
                  <a:srgbClr val="006600"/>
                </a:solidFill>
                <a:latin typeface="SimSun" pitchFamily="2" charset="-122"/>
                <a:ea typeface="SimSun" pitchFamily="2" charset="-122"/>
                <a:sym typeface="SimSun" pitchFamily="2" charset="-122"/>
              </a:rPr>
              <a:t>女人的顺服</a:t>
            </a:r>
            <a:r>
              <a:rPr lang="en-US" altLang="ja-JP" sz="4000">
                <a:solidFill>
                  <a:srgbClr val="006600"/>
                </a:solidFill>
                <a:latin typeface="Engravers MT" pitchFamily="18" charset="0"/>
                <a:sym typeface="Engravers MT" pitchFamily="18" charset="0"/>
              </a:rPr>
              <a:t> </a:t>
            </a:r>
            <a:r>
              <a:rPr lang="en-US" altLang="ja-JP" sz="3200" b="1">
                <a:solidFill>
                  <a:srgbClr val="006600"/>
                </a:solidFill>
                <a:latin typeface="Engravers MT Bold" charset="0"/>
                <a:sym typeface="Engravers MT Bold" charset="0"/>
              </a:rPr>
              <a:t>2:11-12</a:t>
            </a:r>
            <a:r>
              <a:rPr lang="en-US" altLang="ja-JP" sz="4000">
                <a:solidFill>
                  <a:srgbClr val="006600"/>
                </a:solidFill>
                <a:latin typeface="Engravers MT" pitchFamily="18" charset="0"/>
                <a:sym typeface="Engravers MT" pitchFamily="18" charset="0"/>
              </a:rPr>
              <a:t> </a:t>
            </a:r>
            <a:endParaRPr lang="en-US" altLang="en-US"/>
          </a:p>
        </p:txBody>
      </p:sp>
      <p:sp>
        <p:nvSpPr>
          <p:cNvPr id="55298" name="Rectangle 2"/>
          <p:cNvSpPr>
            <a:spLocks noGrp="1" noChangeArrowheads="1"/>
          </p:cNvSpPr>
          <p:nvPr>
            <p:ph type="body" idx="1"/>
          </p:nvPr>
        </p:nvSpPr>
        <p:spPr>
          <a:xfrm>
            <a:off x="685800" y="1981200"/>
            <a:ext cx="3810000" cy="3581400"/>
          </a:xfrm>
        </p:spPr>
        <p:txBody>
          <a:bodyPr lIns="0" tIns="0" rIns="0" bIns="0"/>
          <a:lstStyle/>
          <a:p>
            <a:pPr marL="0" indent="0" algn="ctr" defTabSz="914400" eaLnBrk="1">
              <a:spcBef>
                <a:spcPts val="700"/>
              </a:spcBef>
            </a:pPr>
            <a:r>
              <a:rPr lang="ja-JP" altLang="en-US" sz="3200" u="sng">
                <a:solidFill>
                  <a:srgbClr val="FF3300"/>
                </a:solidFill>
                <a:latin typeface="SimSun" pitchFamily="2" charset="-122"/>
                <a:ea typeface="SimSun" pitchFamily="2" charset="-122"/>
                <a:sym typeface="SimSun" pitchFamily="2" charset="-122"/>
              </a:rPr>
              <a:t>文化</a:t>
            </a:r>
            <a:endParaRPr lang="en-US" altLang="ja-JP" sz="3200" u="sng">
              <a:solidFill>
                <a:srgbClr val="FF3300"/>
              </a:solidFill>
              <a:latin typeface="SimSun" pitchFamily="2" charset="-122"/>
              <a:ea typeface="SimSun" pitchFamily="2" charset="-122"/>
              <a:sym typeface="SimSun" pitchFamily="2" charset="-122"/>
            </a:endParaRPr>
          </a:p>
          <a:p>
            <a:pPr marL="0" indent="0" algn="ctr" defTabSz="914400" eaLnBrk="1">
              <a:spcBef>
                <a:spcPts val="600"/>
              </a:spcBef>
            </a:pPr>
            <a:r>
              <a:rPr lang="ja-JP" altLang="en-US" sz="2800">
                <a:solidFill>
                  <a:srgbClr val="FF3300"/>
                </a:solidFill>
                <a:latin typeface="SimSun" pitchFamily="2" charset="-122"/>
                <a:ea typeface="SimSun" pitchFamily="2" charset="-122"/>
                <a:sym typeface="SimSun" pitchFamily="2" charset="-122"/>
              </a:rPr>
              <a:t>安静</a:t>
            </a:r>
            <a:r>
              <a:rPr lang="ja-JP" altLang="en-US" sz="2800">
                <a:latin typeface="SimSun" pitchFamily="2" charset="-122"/>
                <a:ea typeface="SimSun" pitchFamily="2" charset="-122"/>
                <a:sym typeface="SimSun" pitchFamily="2" charset="-122"/>
              </a:rPr>
              <a:t>学习</a:t>
            </a:r>
            <a:endParaRPr lang="en-US" altLang="ja-JP" sz="2800" b="1" i="1">
              <a:solidFill>
                <a:srgbClr val="FF3300"/>
              </a:solidFill>
              <a:latin typeface="Arial" pitchFamily="34" charset="0"/>
              <a:cs typeface="Arial" pitchFamily="34" charset="0"/>
              <a:sym typeface="Arial" pitchFamily="34" charset="0"/>
            </a:endParaRPr>
          </a:p>
          <a:p>
            <a:pPr marL="0" indent="0" algn="ctr" defTabSz="914400" eaLnBrk="1">
              <a:spcBef>
                <a:spcPts val="600"/>
              </a:spcBef>
            </a:pPr>
            <a:endParaRPr lang="en-US" altLang="en-US" sz="2800" i="1">
              <a:solidFill>
                <a:srgbClr val="FF3300"/>
              </a:solidFill>
              <a:latin typeface="Arial" pitchFamily="34" charset="0"/>
              <a:cs typeface="Arial" pitchFamily="34" charset="0"/>
              <a:sym typeface="Arial" pitchFamily="34" charset="0"/>
            </a:endParaRPr>
          </a:p>
          <a:p>
            <a:pPr marL="0" indent="0" algn="ctr" defTabSz="914400" eaLnBrk="1">
              <a:spcBef>
                <a:spcPts val="600"/>
              </a:spcBef>
            </a:pPr>
            <a:r>
              <a:rPr lang="ja-JP" altLang="en-US" sz="2800">
                <a:solidFill>
                  <a:srgbClr val="FF3300"/>
                </a:solidFill>
                <a:latin typeface="SimSun" pitchFamily="2" charset="-122"/>
                <a:ea typeface="SimSun" pitchFamily="2" charset="-122"/>
                <a:sym typeface="SimSun" pitchFamily="2" charset="-122"/>
              </a:rPr>
              <a:t>不可以教导</a:t>
            </a:r>
            <a:r>
              <a:rPr lang="en-US" altLang="ja-JP" sz="2800" b="1" i="1">
                <a:solidFill>
                  <a:srgbClr val="FF3300"/>
                </a:solidFill>
                <a:latin typeface="Arial" pitchFamily="34" charset="0"/>
                <a:cs typeface="Arial" pitchFamily="34" charset="0"/>
                <a:sym typeface="Arial" pitchFamily="34" charset="0"/>
              </a:rPr>
              <a:t>?</a:t>
            </a:r>
            <a:endParaRPr lang="en-US" altLang="en-US"/>
          </a:p>
        </p:txBody>
      </p:sp>
      <p:sp>
        <p:nvSpPr>
          <p:cNvPr id="55299" name="AutoShape 3"/>
          <p:cNvSpPr>
            <a:spLocks/>
          </p:cNvSpPr>
          <p:nvPr/>
        </p:nvSpPr>
        <p:spPr bwMode="auto">
          <a:xfrm>
            <a:off x="4648200" y="1981200"/>
            <a:ext cx="3810000" cy="2405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700"/>
              </a:spcBef>
            </a:pPr>
            <a:r>
              <a:rPr lang="ja-JP" altLang="en-US" sz="3200" u="sng">
                <a:solidFill>
                  <a:srgbClr val="0066FF"/>
                </a:solidFill>
                <a:latin typeface="SimSun" pitchFamily="2" charset="-122"/>
                <a:ea typeface="SimSun" pitchFamily="2" charset="-122"/>
                <a:sym typeface="SimSun" pitchFamily="2" charset="-122"/>
              </a:rPr>
              <a:t>真理</a:t>
            </a:r>
            <a:endParaRPr lang="en-US" altLang="ja-JP" sz="3200" u="sng">
              <a:solidFill>
                <a:srgbClr val="0066FF"/>
              </a:solidFill>
              <a:latin typeface="Arial Bold" pitchFamily="2" charset="0"/>
              <a:sym typeface="Arial Bold" pitchFamily="2" charset="0"/>
            </a:endParaRPr>
          </a:p>
          <a:p>
            <a:pPr algn="ctr" eaLnBrk="1">
              <a:spcBef>
                <a:spcPts val="600"/>
              </a:spcBef>
            </a:pPr>
            <a:r>
              <a:rPr lang="ja-JP" altLang="en-US" sz="2800">
                <a:latin typeface="SimSun" pitchFamily="2" charset="-122"/>
                <a:ea typeface="SimSun" pitchFamily="2" charset="-122"/>
                <a:sym typeface="SimSun" pitchFamily="2" charset="-122"/>
              </a:rPr>
              <a:t>完全的</a:t>
            </a:r>
            <a:r>
              <a:rPr lang="ja-JP" altLang="en-US" sz="2800">
                <a:solidFill>
                  <a:srgbClr val="0000CC"/>
                </a:solidFill>
                <a:latin typeface="SimSun" pitchFamily="2" charset="-122"/>
                <a:ea typeface="SimSun" pitchFamily="2" charset="-122"/>
                <a:sym typeface="SimSun" pitchFamily="2" charset="-122"/>
              </a:rPr>
              <a:t>顺服</a:t>
            </a:r>
            <a:endParaRPr lang="en-US" altLang="ja-JP" sz="2800">
              <a:solidFill>
                <a:srgbClr val="9F93F9"/>
              </a:solidFill>
              <a:latin typeface="Arial Bold" pitchFamily="2" charset="0"/>
              <a:sym typeface="Arial Bold" pitchFamily="2" charset="0"/>
            </a:endParaRPr>
          </a:p>
          <a:p>
            <a:pPr algn="ctr" eaLnBrk="1">
              <a:spcBef>
                <a:spcPts val="600"/>
              </a:spcBef>
            </a:pPr>
            <a:endParaRPr lang="en-US" altLang="en-US" sz="2800" u="sng"/>
          </a:p>
          <a:p>
            <a:pPr algn="ctr" eaLnBrk="1">
              <a:spcBef>
                <a:spcPts val="600"/>
              </a:spcBef>
            </a:pPr>
            <a:r>
              <a:rPr lang="ja-JP" altLang="en-US" sz="2800">
                <a:latin typeface="SimSun" pitchFamily="2" charset="-122"/>
                <a:ea typeface="SimSun" pitchFamily="2" charset="-122"/>
                <a:sym typeface="SimSun" pitchFamily="2" charset="-122"/>
              </a:rPr>
              <a:t>在教会里</a:t>
            </a:r>
            <a:r>
              <a:rPr lang="ja-JP" altLang="en-US" sz="2800">
                <a:solidFill>
                  <a:srgbClr val="3E2DF9"/>
                </a:solidFill>
                <a:latin typeface="SimSun" pitchFamily="2" charset="-122"/>
                <a:ea typeface="SimSun" pitchFamily="2" charset="-122"/>
                <a:sym typeface="SimSun" pitchFamily="2" charset="-122"/>
              </a:rPr>
              <a:t>，不可以教训或辖制男人</a:t>
            </a:r>
            <a:endParaRPr lang="en-US" altLang="en-US"/>
          </a:p>
        </p:txBody>
      </p:sp>
      <p:sp>
        <p:nvSpPr>
          <p:cNvPr id="55300" name="AutoShape 4"/>
          <p:cNvSpPr>
            <a:spLocks/>
          </p:cNvSpPr>
          <p:nvPr/>
        </p:nvSpPr>
        <p:spPr bwMode="auto">
          <a:xfrm>
            <a:off x="608013" y="303213"/>
            <a:ext cx="2640012" cy="5730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749300" eaLnBrk="0">
              <a:defRPr sz="2400">
                <a:solidFill>
                  <a:srgbClr val="000000"/>
                </a:solidFill>
                <a:latin typeface="Arial" pitchFamily="34" charset="0"/>
                <a:ea typeface="MS PGothic" pitchFamily="34" charset="-128"/>
                <a:sym typeface="Arial" pitchFamily="34" charset="0"/>
              </a:defRPr>
            </a:lvl1pPr>
            <a:lvl2pPr marL="742950" indent="-285750" defTabSz="749300" eaLnBrk="0">
              <a:defRPr sz="2400">
                <a:solidFill>
                  <a:srgbClr val="000000"/>
                </a:solidFill>
                <a:latin typeface="Arial" pitchFamily="34" charset="0"/>
                <a:ea typeface="MS PGothic" pitchFamily="34" charset="-128"/>
                <a:sym typeface="Arial" pitchFamily="34" charset="0"/>
              </a:defRPr>
            </a:lvl2pPr>
            <a:lvl3pPr marL="1143000" indent="-228600" defTabSz="749300" eaLnBrk="0">
              <a:defRPr sz="2400">
                <a:solidFill>
                  <a:srgbClr val="000000"/>
                </a:solidFill>
                <a:latin typeface="Arial" pitchFamily="34" charset="0"/>
                <a:ea typeface="MS PGothic" pitchFamily="34" charset="-128"/>
                <a:sym typeface="Arial" pitchFamily="34" charset="0"/>
              </a:defRPr>
            </a:lvl3pPr>
            <a:lvl4pPr marL="1600200" indent="-228600" defTabSz="749300" eaLnBrk="0">
              <a:defRPr sz="2400">
                <a:solidFill>
                  <a:srgbClr val="000000"/>
                </a:solidFill>
                <a:latin typeface="Arial" pitchFamily="34" charset="0"/>
                <a:ea typeface="MS PGothic" pitchFamily="34" charset="-128"/>
                <a:sym typeface="Arial" pitchFamily="34" charset="0"/>
              </a:defRPr>
            </a:lvl4pPr>
            <a:lvl5pPr marL="2057400" indent="-228600" defTabSz="749300" eaLnBrk="0">
              <a:defRPr sz="2400">
                <a:solidFill>
                  <a:srgbClr val="000000"/>
                </a:solidFill>
                <a:latin typeface="Arial" pitchFamily="34" charset="0"/>
                <a:ea typeface="MS PGothic" pitchFamily="34" charset="-128"/>
                <a:sym typeface="Arial" pitchFamily="34" charset="0"/>
              </a:defRPr>
            </a:lvl5pPr>
            <a:lvl6pPr marL="25146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sz="3600" b="1">
                <a:solidFill>
                  <a:srgbClr val="FFFF00"/>
                </a:solidFill>
                <a:effectLst>
                  <a:outerShdw blurRad="38100" dist="38100" dir="2700000" algn="tl">
                    <a:srgbClr val="C0C0C0"/>
                  </a:outerShdw>
                </a:effectLst>
                <a:latin typeface="Impact" pitchFamily="34" charset="0"/>
                <a:sym typeface="Impact" pitchFamily="34" charset="0"/>
              </a:rPr>
              <a:t>应用</a:t>
            </a:r>
            <a:r>
              <a:rPr lang="en-US" altLang="ja-JP" sz="3600" b="1">
                <a:solidFill>
                  <a:srgbClr val="FFFF00"/>
                </a:solidFill>
                <a:effectLst>
                  <a:outerShdw blurRad="38100" dist="38100" dir="2700000" algn="tl">
                    <a:srgbClr val="C0C0C0"/>
                  </a:outerShdw>
                </a:effectLst>
                <a:latin typeface="Impact" pitchFamily="34" charset="0"/>
                <a:sym typeface="Impact" pitchFamily="34" charset="0"/>
              </a:rPr>
              <a:t> 3: </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5298"/>
                                        </p:tgtEl>
                                        <p:attrNameLst>
                                          <p:attrName>style.visibility</p:attrName>
                                        </p:attrNameLst>
                                      </p:cBhvr>
                                      <p:to>
                                        <p:strVal val="visible"/>
                                      </p:to>
                                    </p:set>
                                    <p:anim calcmode="lin" valueType="num">
                                      <p:cBhvr additive="base">
                                        <p:cTn id="7" dur="500" fill="hold"/>
                                        <p:tgtEl>
                                          <p:spTgt spid="55298"/>
                                        </p:tgtEl>
                                        <p:attrNameLst>
                                          <p:attrName>ppt_x</p:attrName>
                                        </p:attrNameLst>
                                      </p:cBhvr>
                                      <p:tavLst>
                                        <p:tav tm="0">
                                          <p:val>
                                            <p:strVal val="0-#ppt_w/2"/>
                                          </p:val>
                                        </p:tav>
                                        <p:tav tm="100000">
                                          <p:val>
                                            <p:strVal val="#ppt_x"/>
                                          </p:val>
                                        </p:tav>
                                      </p:tavLst>
                                    </p:anim>
                                    <p:anim calcmode="lin" valueType="num">
                                      <p:cBhvr additive="base">
                                        <p:cTn id="8" dur="500" fill="hold"/>
                                        <p:tgtEl>
                                          <p:spTgt spid="552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5299"/>
                                        </p:tgtEl>
                                        <p:attrNameLst>
                                          <p:attrName>style.visibility</p:attrName>
                                        </p:attrNameLst>
                                      </p:cBhvr>
                                      <p:to>
                                        <p:strVal val="visible"/>
                                      </p:to>
                                    </p:set>
                                    <p:anim calcmode="lin" valueType="num">
                                      <p:cBhvr additive="base">
                                        <p:cTn id="13" dur="500" fill="hold"/>
                                        <p:tgtEl>
                                          <p:spTgt spid="55299"/>
                                        </p:tgtEl>
                                        <p:attrNameLst>
                                          <p:attrName>ppt_x</p:attrName>
                                        </p:attrNameLst>
                                      </p:cBhvr>
                                      <p:tavLst>
                                        <p:tav tm="0">
                                          <p:val>
                                            <p:strVal val="0-#ppt_w/2"/>
                                          </p:val>
                                        </p:tav>
                                        <p:tav tm="100000">
                                          <p:val>
                                            <p:strVal val="#ppt_x"/>
                                          </p:val>
                                        </p:tav>
                                      </p:tavLst>
                                    </p:anim>
                                    <p:anim calcmode="lin" valueType="num">
                                      <p:cBhvr additive="base">
                                        <p:cTn id="14" dur="500" fill="hold"/>
                                        <p:tgtEl>
                                          <p:spTgt spid="552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autoUpdateAnimBg="0"/>
      <p:bldP spid="55299" grpId="0"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a:xfrm>
            <a:off x="1600200" y="455613"/>
            <a:ext cx="7772400" cy="1144587"/>
          </a:xfrm>
        </p:spPr>
        <p:txBody>
          <a:bodyPr lIns="0" tIns="0" rIns="0" bIns="0"/>
          <a:lstStyle/>
          <a:p>
            <a:pPr algn="ctr" defTabSz="914400" eaLnBrk="1"/>
            <a:r>
              <a:rPr lang="ja-JP" altLang="en-US" sz="3600">
                <a:solidFill>
                  <a:srgbClr val="006600"/>
                </a:solidFill>
                <a:effectLst>
                  <a:outerShdw blurRad="38100" dist="38100" dir="2700000" algn="tl">
                    <a:srgbClr val="C0C0C0"/>
                  </a:outerShdw>
                </a:effectLst>
                <a:latin typeface="SimSun" pitchFamily="2" charset="-122"/>
                <a:ea typeface="SimSun" pitchFamily="2" charset="-122"/>
                <a:sym typeface="SimSun" pitchFamily="2" charset="-122"/>
              </a:rPr>
              <a:t>文化</a:t>
            </a:r>
            <a:r>
              <a:rPr lang="en-US" altLang="ja-JP" sz="3600" b="1">
                <a:solidFill>
                  <a:srgbClr val="006600"/>
                </a:solidFill>
                <a:effectLst>
                  <a:outerShdw blurRad="38100" dist="38100" dir="2700000" algn="tl">
                    <a:srgbClr val="C0C0C0"/>
                  </a:outerShdw>
                </a:effectLst>
                <a:latin typeface="Engravers MT Bold" charset="0"/>
                <a:sym typeface="Engravers MT Bold" charset="0"/>
              </a:rPr>
              <a:t>: </a:t>
            </a:r>
            <a:r>
              <a:rPr lang="ja-JP" altLang="en-US" sz="3600">
                <a:solidFill>
                  <a:srgbClr val="006600"/>
                </a:solidFill>
                <a:effectLst>
                  <a:outerShdw blurRad="38100" dist="38100" dir="2700000" algn="tl">
                    <a:srgbClr val="C0C0C0"/>
                  </a:outerShdw>
                </a:effectLst>
                <a:latin typeface="SimSun" pitchFamily="2" charset="-122"/>
                <a:ea typeface="SimSun" pitchFamily="2" charset="-122"/>
                <a:sym typeface="SimSun" pitchFamily="2" charset="-122"/>
              </a:rPr>
              <a:t>静默与教导</a:t>
            </a:r>
            <a:endParaRPr lang="en-US" altLang="en-US"/>
          </a:p>
        </p:txBody>
      </p:sp>
      <p:sp>
        <p:nvSpPr>
          <p:cNvPr id="56322" name="Rectangle 2"/>
          <p:cNvSpPr>
            <a:spLocks noGrp="1" noChangeArrowheads="1"/>
          </p:cNvSpPr>
          <p:nvPr>
            <p:ph type="body" idx="1"/>
          </p:nvPr>
        </p:nvSpPr>
        <p:spPr>
          <a:xfrm>
            <a:off x="685800" y="1981200"/>
            <a:ext cx="7772400" cy="4114800"/>
          </a:xfrm>
        </p:spPr>
        <p:txBody>
          <a:bodyPr lIns="0" tIns="0" rIns="0" bIns="0"/>
          <a:lstStyle/>
          <a:p>
            <a:pPr defTabSz="914400" eaLnBrk="1">
              <a:spcBef>
                <a:spcPts val="700"/>
              </a:spcBef>
              <a:buFontTx/>
              <a:buBlip>
                <a:blip r:embed="rId2"/>
              </a:buBlip>
            </a:pPr>
            <a:r>
              <a:rPr lang="ja-JP" altLang="en-US" sz="3200">
                <a:solidFill>
                  <a:srgbClr val="FF6600"/>
                </a:solidFill>
                <a:latin typeface="SimSun" pitchFamily="2" charset="-122"/>
                <a:ea typeface="SimSun" pitchFamily="2" charset="-122"/>
                <a:sym typeface="SimSun" pitchFamily="2" charset="-122"/>
              </a:rPr>
              <a:t>顺服</a:t>
            </a:r>
            <a:r>
              <a:rPr lang="ja-JP" altLang="en-US" sz="3200">
                <a:latin typeface="SimSun" pitchFamily="2" charset="-122"/>
                <a:ea typeface="SimSun" pitchFamily="2" charset="-122"/>
                <a:sym typeface="SimSun" pitchFamily="2" charset="-122"/>
              </a:rPr>
              <a:t>在不同的文化是不一样的，不一定要以</a:t>
            </a:r>
            <a:r>
              <a:rPr lang="ja-JP" altLang="en-US" sz="3200">
                <a:solidFill>
                  <a:srgbClr val="FF6600"/>
                </a:solidFill>
                <a:latin typeface="SimSun" pitchFamily="2" charset="-122"/>
                <a:ea typeface="SimSun" pitchFamily="2" charset="-122"/>
                <a:sym typeface="SimSun" pitchFamily="2" charset="-122"/>
              </a:rPr>
              <a:t>静默</a:t>
            </a:r>
            <a:r>
              <a:rPr lang="ja-JP" altLang="en-US" sz="3200">
                <a:latin typeface="SimSun" pitchFamily="2" charset="-122"/>
                <a:ea typeface="SimSun" pitchFamily="2" charset="-122"/>
                <a:sym typeface="SimSun" pitchFamily="2" charset="-122"/>
              </a:rPr>
              <a:t>来表现。</a:t>
            </a:r>
            <a:endParaRPr lang="en-US" altLang="ja-JP" sz="3200">
              <a:latin typeface="SimSun" pitchFamily="2" charset="-122"/>
              <a:ea typeface="SimSun" pitchFamily="2" charset="-122"/>
              <a:sym typeface="SimSun" pitchFamily="2" charset="-122"/>
            </a:endParaRPr>
          </a:p>
          <a:p>
            <a:pPr defTabSz="914400" eaLnBrk="1">
              <a:spcBef>
                <a:spcPts val="700"/>
              </a:spcBef>
              <a:buFontTx/>
              <a:buBlip>
                <a:blip r:embed="rId2"/>
              </a:buBlip>
            </a:pPr>
            <a:r>
              <a:rPr lang="ja-JP" altLang="en-US" sz="3200">
                <a:latin typeface="SimSun" pitchFamily="2" charset="-122"/>
                <a:ea typeface="SimSun" pitchFamily="2" charset="-122"/>
                <a:sym typeface="SimSun" pitchFamily="2" charset="-122"/>
              </a:rPr>
              <a:t>如果女人</a:t>
            </a:r>
            <a:r>
              <a:rPr lang="ja-JP" altLang="en-US" sz="3200">
                <a:solidFill>
                  <a:srgbClr val="0000CC"/>
                </a:solidFill>
                <a:latin typeface="SimSun" pitchFamily="2" charset="-122"/>
                <a:ea typeface="SimSun" pitchFamily="2" charset="-122"/>
                <a:sym typeface="SimSun" pitchFamily="2" charset="-122"/>
              </a:rPr>
              <a:t>教导</a:t>
            </a:r>
            <a:r>
              <a:rPr lang="ja-JP" altLang="en-US" sz="3200">
                <a:latin typeface="SimSun" pitchFamily="2" charset="-122"/>
                <a:ea typeface="SimSun" pitchFamily="2" charset="-122"/>
                <a:sym typeface="SimSun" pitchFamily="2" charset="-122"/>
              </a:rPr>
              <a:t>男人，是不是说他们就是在辖制他们？</a:t>
            </a:r>
            <a:endParaRPr lang="en-US" altLang="ja-JP" sz="3200">
              <a:latin typeface="SimSun" pitchFamily="2" charset="-122"/>
              <a:ea typeface="SimSun" pitchFamily="2" charset="-122"/>
              <a:sym typeface="SimSun" pitchFamily="2" charset="-122"/>
            </a:endParaRPr>
          </a:p>
          <a:p>
            <a:pPr defTabSz="914400" eaLnBrk="1">
              <a:spcBef>
                <a:spcPts val="700"/>
              </a:spcBef>
              <a:buFontTx/>
              <a:buBlip>
                <a:blip r:embed="rId2"/>
              </a:buBlip>
            </a:pPr>
            <a:r>
              <a:rPr lang="ja-JP" altLang="en-US" sz="3200">
                <a:latin typeface="SimSun" pitchFamily="2" charset="-122"/>
                <a:ea typeface="SimSun" pitchFamily="2" charset="-122"/>
                <a:sym typeface="SimSun" pitchFamily="2" charset="-122"/>
              </a:rPr>
              <a:t>人教导时，</a:t>
            </a:r>
            <a:r>
              <a:rPr lang="ja-JP" altLang="en-US" sz="3200">
                <a:solidFill>
                  <a:srgbClr val="0000CC"/>
                </a:solidFill>
                <a:latin typeface="SimSun" pitchFamily="2" charset="-122"/>
                <a:ea typeface="SimSun" pitchFamily="2" charset="-122"/>
                <a:sym typeface="SimSun" pitchFamily="2" charset="-122"/>
              </a:rPr>
              <a:t>权柄</a:t>
            </a:r>
            <a:r>
              <a:rPr lang="ja-JP" altLang="en-US" sz="3200">
                <a:latin typeface="SimSun" pitchFamily="2" charset="-122"/>
                <a:ea typeface="SimSun" pitchFamily="2" charset="-122"/>
                <a:sym typeface="SimSun" pitchFamily="2" charset="-122"/>
              </a:rPr>
              <a:t>是在</a:t>
            </a:r>
            <a:r>
              <a:rPr lang="ja-JP" altLang="en-US" sz="3200">
                <a:solidFill>
                  <a:srgbClr val="0000CC"/>
                </a:solidFill>
                <a:latin typeface="SimSun" pitchFamily="2" charset="-122"/>
                <a:ea typeface="SimSun" pitchFamily="2" charset="-122"/>
                <a:sym typeface="SimSun" pitchFamily="2" charset="-122"/>
              </a:rPr>
              <a:t>神的话语</a:t>
            </a:r>
            <a:r>
              <a:rPr lang="ja-JP" altLang="en-US" sz="3200">
                <a:latin typeface="SimSun" pitchFamily="2" charset="-122"/>
                <a:ea typeface="SimSun" pitchFamily="2" charset="-122"/>
                <a:sym typeface="SimSun" pitchFamily="2" charset="-122"/>
              </a:rPr>
              <a:t>，不是在人身上。</a:t>
            </a:r>
            <a:r>
              <a:rPr lang="en-US" altLang="ja-JP" sz="3200">
                <a:latin typeface="Arial" pitchFamily="34" charset="0"/>
                <a:cs typeface="Arial" pitchFamily="34" charset="0"/>
                <a:sym typeface="Arial" pitchFamily="34" charset="0"/>
              </a:rPr>
              <a:t> </a:t>
            </a:r>
            <a:endParaRPr lang="en-US" altLang="en-US"/>
          </a:p>
        </p:txBody>
      </p:sp>
    </p:spTree>
  </p:cSld>
  <p:clrMapOvr>
    <a:masterClrMapping/>
  </p:clrMapOvr>
  <p:transition spd="med"/>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a:xfrm>
            <a:off x="1295400" y="455613"/>
            <a:ext cx="8088313" cy="1144587"/>
          </a:xfrm>
        </p:spPr>
        <p:txBody>
          <a:bodyPr lIns="0" tIns="0" rIns="0" bIns="0"/>
          <a:lstStyle/>
          <a:p>
            <a:pPr algn="ctr" defTabSz="914400" eaLnBrk="1"/>
            <a:r>
              <a:rPr lang="ja-JP" altLang="en-US" sz="3600">
                <a:solidFill>
                  <a:srgbClr val="006600"/>
                </a:solidFill>
                <a:effectLst>
                  <a:outerShdw blurRad="38100" dist="38100" dir="2700000" algn="tl">
                    <a:srgbClr val="C0C0C0"/>
                  </a:outerShdw>
                </a:effectLst>
                <a:latin typeface="SimSun" pitchFamily="2" charset="-122"/>
                <a:ea typeface="SimSun" pitchFamily="2" charset="-122"/>
                <a:sym typeface="SimSun" pitchFamily="2" charset="-122"/>
              </a:rPr>
              <a:t>真理：权柄</a:t>
            </a:r>
            <a:r>
              <a:rPr lang="en-US" altLang="ja-JP" sz="3600" b="1">
                <a:solidFill>
                  <a:srgbClr val="006600"/>
                </a:solidFill>
                <a:effectLst>
                  <a:outerShdw blurRad="38100" dist="38100" dir="2700000" algn="tl">
                    <a:srgbClr val="C0C0C0"/>
                  </a:outerShdw>
                </a:effectLst>
                <a:latin typeface="Engravers MT Bold" charset="0"/>
                <a:sym typeface="Engravers MT Bold" charset="0"/>
              </a:rPr>
              <a:t>-</a:t>
            </a:r>
            <a:r>
              <a:rPr lang="ja-JP" altLang="en-US" sz="3600">
                <a:solidFill>
                  <a:srgbClr val="006600"/>
                </a:solidFill>
                <a:effectLst>
                  <a:outerShdw blurRad="38100" dist="38100" dir="2700000" algn="tl">
                    <a:srgbClr val="C0C0C0"/>
                  </a:outerShdw>
                </a:effectLst>
                <a:latin typeface="SimSun" pitchFamily="2" charset="-122"/>
                <a:ea typeface="SimSun" pitchFamily="2" charset="-122"/>
                <a:sym typeface="SimSun" pitchFamily="2" charset="-122"/>
              </a:rPr>
              <a:t>顺服</a:t>
            </a:r>
            <a:endParaRPr lang="en-US" altLang="en-US"/>
          </a:p>
        </p:txBody>
      </p:sp>
      <p:sp>
        <p:nvSpPr>
          <p:cNvPr id="57346" name="Rectangle 2"/>
          <p:cNvSpPr>
            <a:spLocks noGrp="1" noChangeArrowheads="1"/>
          </p:cNvSpPr>
          <p:nvPr>
            <p:ph type="body" idx="1"/>
          </p:nvPr>
        </p:nvSpPr>
        <p:spPr>
          <a:xfrm>
            <a:off x="304800" y="1752600"/>
            <a:ext cx="8839200" cy="5105400"/>
          </a:xfrm>
        </p:spPr>
        <p:txBody>
          <a:bodyPr lIns="0" tIns="0" rIns="0" bIns="0"/>
          <a:lstStyle/>
          <a:p>
            <a:pPr marL="347663" indent="-347663" defTabSz="914400" eaLnBrk="1">
              <a:spcBef>
                <a:spcPts val="700"/>
              </a:spcBef>
              <a:buFontTx/>
              <a:buBlip>
                <a:blip r:embed="rId2"/>
              </a:buBlip>
            </a:pPr>
            <a:r>
              <a:rPr lang="ja-JP" altLang="en-US" sz="3200">
                <a:solidFill>
                  <a:srgbClr val="FF6600"/>
                </a:solidFill>
                <a:latin typeface="SimSun" pitchFamily="2" charset="-122"/>
                <a:ea typeface="SimSun" pitchFamily="2" charset="-122"/>
                <a:sym typeface="SimSun" pitchFamily="2" charset="-122"/>
              </a:rPr>
              <a:t>女人顺服的基本原则</a:t>
            </a:r>
            <a:r>
              <a:rPr lang="en-US" altLang="ja-JP" sz="3200">
                <a:solidFill>
                  <a:srgbClr val="FF6600"/>
                </a:solidFill>
                <a:latin typeface="Arial Bold" pitchFamily="2" charset="0"/>
                <a:sym typeface="Arial Bold" pitchFamily="2" charset="0"/>
              </a:rPr>
              <a:t>: </a:t>
            </a:r>
            <a:r>
              <a:rPr lang="ja-JP" altLang="en-US" sz="3200">
                <a:latin typeface="SimSun" pitchFamily="2" charset="-122"/>
                <a:ea typeface="SimSun" pitchFamily="2" charset="-122"/>
                <a:sym typeface="SimSun" pitchFamily="2" charset="-122"/>
              </a:rPr>
              <a:t>堕落</a:t>
            </a:r>
            <a:r>
              <a:rPr lang="en-US" altLang="ja-JP" sz="3200">
                <a:latin typeface="Arial Bold" pitchFamily="2" charset="0"/>
                <a:sym typeface="Arial Bold" pitchFamily="2" charset="0"/>
              </a:rPr>
              <a:t>2:14</a:t>
            </a:r>
            <a:endParaRPr lang="en-US" altLang="ja-JP" sz="3200">
              <a:solidFill>
                <a:srgbClr val="FF6600"/>
              </a:solidFill>
              <a:latin typeface="Arial Bold" pitchFamily="2" charset="0"/>
              <a:sym typeface="Arial Bold" pitchFamily="2" charset="0"/>
            </a:endParaRPr>
          </a:p>
          <a:p>
            <a:pPr marL="347663" indent="-347663" defTabSz="914400" eaLnBrk="1">
              <a:spcBef>
                <a:spcPts val="700"/>
              </a:spcBef>
              <a:buFontTx/>
              <a:buBlip>
                <a:blip r:embed="rId2"/>
              </a:buBlip>
            </a:pPr>
            <a:r>
              <a:rPr lang="ja-JP" altLang="en-US" sz="3200">
                <a:solidFill>
                  <a:srgbClr val="FF6600"/>
                </a:solidFill>
                <a:latin typeface="SimSun" pitchFamily="2" charset="-122"/>
                <a:ea typeface="SimSun" pitchFamily="2" charset="-122"/>
                <a:sym typeface="SimSun" pitchFamily="2" charset="-122"/>
              </a:rPr>
              <a:t>误解</a:t>
            </a:r>
            <a:r>
              <a:rPr lang="en-US" altLang="ja-JP" sz="3200">
                <a:latin typeface="Arial" pitchFamily="34" charset="0"/>
                <a:cs typeface="Arial" pitchFamily="34" charset="0"/>
                <a:sym typeface="Arial" pitchFamily="34" charset="0"/>
              </a:rPr>
              <a:t>: </a:t>
            </a:r>
            <a:r>
              <a:rPr lang="ja-JP" altLang="en-US" sz="3200">
                <a:latin typeface="SimSun" pitchFamily="2" charset="-122"/>
                <a:ea typeface="SimSun" pitchFamily="2" charset="-122"/>
                <a:sym typeface="SimSun" pitchFamily="2" charset="-122"/>
              </a:rPr>
              <a:t>女人在堕落时就显示她们容易受骗，所以她们不应该教导男人。</a:t>
            </a:r>
            <a:endParaRPr lang="en-US" altLang="ja-JP" sz="3200">
              <a:latin typeface="SimSun" pitchFamily="2" charset="-122"/>
              <a:ea typeface="SimSun" pitchFamily="2" charset="-122"/>
              <a:sym typeface="SimSun" pitchFamily="2" charset="-122"/>
            </a:endParaRPr>
          </a:p>
          <a:p>
            <a:pPr marL="347663" indent="-347663" defTabSz="914400" eaLnBrk="1">
              <a:spcBef>
                <a:spcPts val="700"/>
              </a:spcBef>
              <a:buFontTx/>
              <a:buBlip>
                <a:blip r:embed="rId2"/>
              </a:buBlip>
            </a:pPr>
            <a:r>
              <a:rPr lang="ja-JP" altLang="en-US" sz="3200">
                <a:solidFill>
                  <a:srgbClr val="FF6600"/>
                </a:solidFill>
                <a:latin typeface="SimSun" pitchFamily="2" charset="-122"/>
                <a:ea typeface="SimSun" pitchFamily="2" charset="-122"/>
                <a:sym typeface="SimSun" pitchFamily="2" charset="-122"/>
              </a:rPr>
              <a:t>反对</a:t>
            </a:r>
            <a:r>
              <a:rPr lang="en-US" altLang="ja-JP" sz="3200">
                <a:latin typeface="Arial" pitchFamily="34" charset="0"/>
                <a:cs typeface="Arial" pitchFamily="34" charset="0"/>
                <a:sym typeface="Arial" pitchFamily="34" charset="0"/>
              </a:rPr>
              <a:t>: </a:t>
            </a:r>
            <a:r>
              <a:rPr lang="ja-JP" altLang="en-US" sz="3200">
                <a:latin typeface="SimSun" pitchFamily="2" charset="-122"/>
                <a:ea typeface="SimSun" pitchFamily="2" charset="-122"/>
                <a:sym typeface="SimSun" pitchFamily="2" charset="-122"/>
              </a:rPr>
              <a:t>如果女人容易受骗，她们就不应该教导任何人，不只是男人。保罗指的是女人在教导儿女和年轻的夫人所扮演的特别的角色（提多书</a:t>
            </a:r>
            <a:r>
              <a:rPr lang="en-US" altLang="ja-JP" sz="3200">
                <a:latin typeface="Arial" pitchFamily="34" charset="0"/>
                <a:cs typeface="Arial" pitchFamily="34" charset="0"/>
                <a:sym typeface="Arial" pitchFamily="34" charset="0"/>
              </a:rPr>
              <a:t>2</a:t>
            </a:r>
            <a:r>
              <a:rPr lang="ja-JP" altLang="en-US" sz="3200">
                <a:latin typeface="SimSun" pitchFamily="2" charset="-122"/>
                <a:ea typeface="SimSun" pitchFamily="2" charset="-122"/>
                <a:sym typeface="SimSun" pitchFamily="2" charset="-122"/>
              </a:rPr>
              <a:t>：</a:t>
            </a:r>
            <a:r>
              <a:rPr lang="en-US" altLang="ja-JP" sz="3200">
                <a:latin typeface="Arial" pitchFamily="34" charset="0"/>
                <a:cs typeface="Arial" pitchFamily="34" charset="0"/>
                <a:sym typeface="Arial" pitchFamily="34" charset="0"/>
              </a:rPr>
              <a:t>4</a:t>
            </a:r>
            <a:r>
              <a:rPr lang="ja-JP" altLang="en-US" sz="3200">
                <a:latin typeface="SimSun" pitchFamily="2" charset="-122"/>
                <a:ea typeface="SimSun" pitchFamily="2" charset="-122"/>
                <a:sym typeface="SimSun" pitchFamily="2" charset="-122"/>
              </a:rPr>
              <a:t>）。</a:t>
            </a:r>
            <a:r>
              <a:rPr lang="en-US" altLang="ja-JP" sz="3200">
                <a:latin typeface="Arial" pitchFamily="34" charset="0"/>
                <a:cs typeface="Arial" pitchFamily="34" charset="0"/>
                <a:sym typeface="Arial" pitchFamily="34" charset="0"/>
              </a:rPr>
              <a:t> </a:t>
            </a:r>
          </a:p>
          <a:p>
            <a:pPr marL="347663" indent="-347663" defTabSz="914400" eaLnBrk="1">
              <a:spcBef>
                <a:spcPts val="700"/>
              </a:spcBef>
              <a:buFontTx/>
              <a:buBlip>
                <a:blip r:embed="rId2"/>
              </a:buBlip>
            </a:pPr>
            <a:r>
              <a:rPr lang="ja-JP" altLang="en-US" sz="3200">
                <a:solidFill>
                  <a:srgbClr val="FF6600"/>
                </a:solidFill>
                <a:latin typeface="SimSun" pitchFamily="2" charset="-122"/>
                <a:ea typeface="SimSun" pitchFamily="2" charset="-122"/>
                <a:sym typeface="SimSun" pitchFamily="2" charset="-122"/>
              </a:rPr>
              <a:t>真理</a:t>
            </a:r>
            <a:r>
              <a:rPr lang="en-US" altLang="ja-JP" sz="3200">
                <a:latin typeface="Arial" pitchFamily="34" charset="0"/>
                <a:cs typeface="Arial" pitchFamily="34" charset="0"/>
                <a:sym typeface="Arial" pitchFamily="34" charset="0"/>
              </a:rPr>
              <a:t>: </a:t>
            </a:r>
            <a:r>
              <a:rPr lang="ja-JP" altLang="en-US" sz="3200">
                <a:latin typeface="SimSun" pitchFamily="2" charset="-122"/>
                <a:ea typeface="SimSun" pitchFamily="2" charset="-122"/>
                <a:sym typeface="SimSun" pitchFamily="2" charset="-122"/>
              </a:rPr>
              <a:t>夏娃在堕落的罪不只是受骗，而是她</a:t>
            </a:r>
            <a:r>
              <a:rPr lang="ja-JP" altLang="en-US" sz="3200">
                <a:solidFill>
                  <a:srgbClr val="0000CC"/>
                </a:solidFill>
                <a:latin typeface="SimSun" pitchFamily="2" charset="-122"/>
                <a:ea typeface="SimSun" pitchFamily="2" charset="-122"/>
                <a:sym typeface="SimSun" pitchFamily="2" charset="-122"/>
              </a:rPr>
              <a:t>篡夺了亚当的权柄</a:t>
            </a:r>
            <a:r>
              <a:rPr lang="ja-JP" altLang="en-US" sz="3200">
                <a:latin typeface="SimSun" pitchFamily="2" charset="-122"/>
                <a:ea typeface="SimSun" pitchFamily="2" charset="-122"/>
                <a:sym typeface="SimSun" pitchFamily="2" charset="-122"/>
              </a:rPr>
              <a:t>，交换了彼此的角色。</a:t>
            </a:r>
            <a:endParaRPr lang="en-US" altLang="en-US"/>
          </a:p>
        </p:txBody>
      </p:sp>
    </p:spTree>
  </p:cSld>
  <p:clrMapOvr>
    <a:masterClrMapping/>
  </p:clrMapOvr>
  <p:transition spd="med"/>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xfrm>
            <a:off x="1295400" y="684213"/>
            <a:ext cx="7772400" cy="1144587"/>
          </a:xfrm>
        </p:spPr>
        <p:txBody>
          <a:bodyPr lIns="0" tIns="0" rIns="0" bIns="0"/>
          <a:lstStyle/>
          <a:p>
            <a:pPr algn="ctr" defTabSz="914400" eaLnBrk="1"/>
            <a:r>
              <a:rPr lang="ja-JP" altLang="en-US" sz="3600">
                <a:solidFill>
                  <a:srgbClr val="006600"/>
                </a:solidFill>
                <a:effectLst>
                  <a:outerShdw blurRad="38100" dist="38100" dir="2700000" algn="tl">
                    <a:srgbClr val="C0C0C0"/>
                  </a:outerShdw>
                </a:effectLst>
                <a:latin typeface="SimSun" pitchFamily="2" charset="-122"/>
                <a:ea typeface="SimSun" pitchFamily="2" charset="-122"/>
                <a:sym typeface="SimSun" pitchFamily="2" charset="-122"/>
              </a:rPr>
              <a:t>提摩太前书</a:t>
            </a:r>
            <a:r>
              <a:rPr lang="en-US" altLang="ja-JP" sz="3600">
                <a:solidFill>
                  <a:srgbClr val="006600"/>
                </a:solidFill>
                <a:effectLst>
                  <a:outerShdw blurRad="38100" dist="38100" dir="2700000" algn="tl">
                    <a:srgbClr val="C0C0C0"/>
                  </a:outerShdw>
                </a:effectLst>
                <a:latin typeface="SimSun" pitchFamily="2" charset="-122"/>
                <a:ea typeface="SimSun" pitchFamily="2" charset="-122"/>
                <a:sym typeface="SimSun" pitchFamily="2" charset="-122"/>
              </a:rPr>
              <a:t> </a:t>
            </a:r>
            <a:r>
              <a:rPr lang="en-US" altLang="ja-JP" sz="3600" b="1">
                <a:solidFill>
                  <a:srgbClr val="006600"/>
                </a:solidFill>
                <a:effectLst>
                  <a:outerShdw blurRad="38100" dist="38100" dir="2700000" algn="tl">
                    <a:srgbClr val="C0C0C0"/>
                  </a:outerShdw>
                </a:effectLst>
                <a:latin typeface="Engravers MT Bold" charset="0"/>
                <a:sym typeface="Engravers MT Bold" charset="0"/>
              </a:rPr>
              <a:t>2:11-14</a:t>
            </a:r>
            <a:endParaRPr lang="en-US" altLang="en-US"/>
          </a:p>
        </p:txBody>
      </p:sp>
      <p:sp>
        <p:nvSpPr>
          <p:cNvPr id="58370" name="Rectangle 2"/>
          <p:cNvSpPr>
            <a:spLocks noGrp="1" noChangeArrowheads="1"/>
          </p:cNvSpPr>
          <p:nvPr>
            <p:ph type="body" idx="1"/>
          </p:nvPr>
        </p:nvSpPr>
        <p:spPr>
          <a:xfrm>
            <a:off x="457200" y="4570413"/>
            <a:ext cx="8686800" cy="1144587"/>
          </a:xfrm>
        </p:spPr>
        <p:txBody>
          <a:bodyPr lIns="0" tIns="0" rIns="0" bIns="0"/>
          <a:lstStyle/>
          <a:p>
            <a:pPr marL="0" indent="0" algn="ctr" defTabSz="914400" eaLnBrk="1">
              <a:spcBef>
                <a:spcPts val="1000"/>
              </a:spcBef>
            </a:pPr>
            <a:r>
              <a:rPr lang="ja-JP" altLang="en-US" sz="4400">
                <a:solidFill>
                  <a:srgbClr val="FF3300"/>
                </a:solidFill>
                <a:latin typeface="SimSun" pitchFamily="2" charset="-122"/>
                <a:ea typeface="SimSun" pitchFamily="2" charset="-122"/>
                <a:sym typeface="SimSun" pitchFamily="2" charset="-122"/>
              </a:rPr>
              <a:t>不可以，除非她没有戴权柄</a:t>
            </a:r>
            <a:endParaRPr lang="en-US" altLang="en-US"/>
          </a:p>
        </p:txBody>
      </p:sp>
      <p:sp>
        <p:nvSpPr>
          <p:cNvPr id="58371" name="AutoShape 3"/>
          <p:cNvSpPr>
            <a:spLocks/>
          </p:cNvSpPr>
          <p:nvPr/>
        </p:nvSpPr>
        <p:spPr bwMode="auto">
          <a:xfrm>
            <a:off x="762000" y="228600"/>
            <a:ext cx="2209800" cy="762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876300" eaLnBrk="0">
              <a:defRPr sz="2400">
                <a:solidFill>
                  <a:srgbClr val="000000"/>
                </a:solidFill>
                <a:latin typeface="Arial" pitchFamily="34" charset="0"/>
                <a:ea typeface="MS PGothic" pitchFamily="34" charset="-128"/>
                <a:sym typeface="Arial" pitchFamily="34" charset="0"/>
              </a:defRPr>
            </a:lvl1pPr>
            <a:lvl2pPr marL="742950" indent="-285750" defTabSz="876300" eaLnBrk="0">
              <a:defRPr sz="2400">
                <a:solidFill>
                  <a:srgbClr val="000000"/>
                </a:solidFill>
                <a:latin typeface="Arial" pitchFamily="34" charset="0"/>
                <a:ea typeface="MS PGothic" pitchFamily="34" charset="-128"/>
                <a:sym typeface="Arial" pitchFamily="34" charset="0"/>
              </a:defRPr>
            </a:lvl2pPr>
            <a:lvl3pPr marL="1143000" indent="-228600" defTabSz="876300" eaLnBrk="0">
              <a:defRPr sz="2400">
                <a:solidFill>
                  <a:srgbClr val="000000"/>
                </a:solidFill>
                <a:latin typeface="Arial" pitchFamily="34" charset="0"/>
                <a:ea typeface="MS PGothic" pitchFamily="34" charset="-128"/>
                <a:sym typeface="Arial" pitchFamily="34" charset="0"/>
              </a:defRPr>
            </a:lvl3pPr>
            <a:lvl4pPr marL="1600200" indent="-228600" defTabSz="876300" eaLnBrk="0">
              <a:defRPr sz="2400">
                <a:solidFill>
                  <a:srgbClr val="000000"/>
                </a:solidFill>
                <a:latin typeface="Arial" pitchFamily="34" charset="0"/>
                <a:ea typeface="MS PGothic" pitchFamily="34" charset="-128"/>
                <a:sym typeface="Arial" pitchFamily="34" charset="0"/>
              </a:defRPr>
            </a:lvl4pPr>
            <a:lvl5pPr marL="2057400" indent="-228600" defTabSz="876300" eaLnBrk="0">
              <a:defRPr sz="2400">
                <a:solidFill>
                  <a:srgbClr val="000000"/>
                </a:solidFill>
                <a:latin typeface="Arial" pitchFamily="34" charset="0"/>
                <a:ea typeface="MS PGothic" pitchFamily="34" charset="-128"/>
                <a:sym typeface="Arial" pitchFamily="34" charset="0"/>
              </a:defRPr>
            </a:lvl5pPr>
            <a:lvl6pPr marL="2514600" indent="-228600" defTabSz="876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876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876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876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sz="5700" b="1">
                <a:solidFill>
                  <a:srgbClr val="FFFF00"/>
                </a:solidFill>
                <a:effectLst>
                  <a:outerShdw blurRad="38100" dist="38100" dir="2700000" algn="tl">
                    <a:srgbClr val="C0C0C0"/>
                  </a:outerShdw>
                </a:effectLst>
                <a:latin typeface="Impact" pitchFamily="34" charset="0"/>
                <a:sym typeface="Impact" pitchFamily="34" charset="0"/>
              </a:rPr>
              <a:t>结论：</a:t>
            </a:r>
            <a:endParaRPr lang="en-US" altLang="en-US"/>
          </a:p>
        </p:txBody>
      </p:sp>
      <p:sp>
        <p:nvSpPr>
          <p:cNvPr id="58372" name="AutoShape 4"/>
          <p:cNvSpPr>
            <a:spLocks/>
          </p:cNvSpPr>
          <p:nvPr/>
        </p:nvSpPr>
        <p:spPr bwMode="auto">
          <a:xfrm>
            <a:off x="838200" y="2438400"/>
            <a:ext cx="7772400" cy="182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428625" eaLnBrk="0">
              <a:defRPr sz="2400">
                <a:solidFill>
                  <a:srgbClr val="000000"/>
                </a:solidFill>
                <a:latin typeface="Arial" pitchFamily="34" charset="0"/>
                <a:ea typeface="MS PGothic" pitchFamily="34" charset="-128"/>
                <a:sym typeface="Arial" pitchFamily="34" charset="0"/>
              </a:defRPr>
            </a:lvl1pPr>
            <a:lvl2pPr marL="742950" indent="-285750" defTabSz="428625" eaLnBrk="0">
              <a:defRPr sz="2400">
                <a:solidFill>
                  <a:srgbClr val="000000"/>
                </a:solidFill>
                <a:latin typeface="Arial" pitchFamily="34" charset="0"/>
                <a:ea typeface="MS PGothic" pitchFamily="34" charset="-128"/>
                <a:sym typeface="Arial" pitchFamily="34" charset="0"/>
              </a:defRPr>
            </a:lvl2pPr>
            <a:lvl3pPr marL="1143000" indent="-228600" defTabSz="428625" eaLnBrk="0">
              <a:defRPr sz="2400">
                <a:solidFill>
                  <a:srgbClr val="000000"/>
                </a:solidFill>
                <a:latin typeface="Arial" pitchFamily="34" charset="0"/>
                <a:ea typeface="MS PGothic" pitchFamily="34" charset="-128"/>
                <a:sym typeface="Arial" pitchFamily="34" charset="0"/>
              </a:defRPr>
            </a:lvl3pPr>
            <a:lvl4pPr marL="1600200" indent="-228600" defTabSz="428625" eaLnBrk="0">
              <a:defRPr sz="2400">
                <a:solidFill>
                  <a:srgbClr val="000000"/>
                </a:solidFill>
                <a:latin typeface="Arial" pitchFamily="34" charset="0"/>
                <a:ea typeface="MS PGothic" pitchFamily="34" charset="-128"/>
                <a:sym typeface="Arial" pitchFamily="34" charset="0"/>
              </a:defRPr>
            </a:lvl4pPr>
            <a:lvl5pPr marL="2057400" indent="-228600" defTabSz="428625" eaLnBrk="0">
              <a:defRPr sz="2400">
                <a:solidFill>
                  <a:srgbClr val="000000"/>
                </a:solidFill>
                <a:latin typeface="Arial" pitchFamily="34" charset="0"/>
                <a:ea typeface="MS PGothic" pitchFamily="34" charset="-128"/>
                <a:sym typeface="Arial" pitchFamily="34" charset="0"/>
              </a:defRPr>
            </a:lvl5pPr>
            <a:lvl6pPr marL="2514600" indent="-228600" defTabSz="428625"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28625"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28625"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28625"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sz="6700" b="1">
                <a:solidFill>
                  <a:srgbClr val="A603AB"/>
                </a:solidFill>
                <a:effectLst>
                  <a:outerShdw blurRad="38100" dist="38100" dir="2700000" algn="tl">
                    <a:srgbClr val="C0C0C0"/>
                  </a:outerShdw>
                </a:effectLst>
                <a:latin typeface="Arial Black" pitchFamily="34" charset="0"/>
                <a:sym typeface="Arial Black" pitchFamily="34" charset="0"/>
              </a:rPr>
              <a:t>姐妹可以站讲台吗？</a:t>
            </a:r>
            <a:r>
              <a:rPr lang="en-US" altLang="ja-JP" sz="6700" b="1">
                <a:solidFill>
                  <a:srgbClr val="A603AB"/>
                </a:solidFill>
                <a:effectLst>
                  <a:outerShdw blurRad="38100" dist="38100" dir="2700000" algn="tl">
                    <a:srgbClr val="C0C0C0"/>
                  </a:outerShdw>
                </a:effectLst>
                <a:latin typeface="Arial Black" pitchFamily="34" charset="0"/>
                <a:sym typeface="Arial Black" pitchFamily="34" charset="0"/>
              </a:rPr>
              <a:t> </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58372"/>
                                        </p:tgtEl>
                                        <p:attrNameLst>
                                          <p:attrName>style.visibility</p:attrName>
                                        </p:attrNameLst>
                                      </p:cBhvr>
                                      <p:to>
                                        <p:strVal val="visible"/>
                                      </p:to>
                                    </p:set>
                                    <p:anim calcmode="lin" valueType="num">
                                      <p:cBhvr>
                                        <p:cTn id="7" dur="500" fill="hold"/>
                                        <p:tgtEl>
                                          <p:spTgt spid="58372"/>
                                        </p:tgtEl>
                                        <p:attrNameLst>
                                          <p:attrName>ppt_x</p:attrName>
                                        </p:attrNameLst>
                                      </p:cBhvr>
                                      <p:tavLst>
                                        <p:tav tm="0">
                                          <p:val>
                                            <p:strVal val="#ppt_x+#ppt_w/2"/>
                                          </p:val>
                                        </p:tav>
                                        <p:tav tm="100000">
                                          <p:val>
                                            <p:strVal val="#ppt_x"/>
                                          </p:val>
                                        </p:tav>
                                      </p:tavLst>
                                    </p:anim>
                                    <p:anim calcmode="lin" valueType="num">
                                      <p:cBhvr>
                                        <p:cTn id="8" dur="500" fill="hold"/>
                                        <p:tgtEl>
                                          <p:spTgt spid="58372"/>
                                        </p:tgtEl>
                                        <p:attrNameLst>
                                          <p:attrName>ppt_y</p:attrName>
                                        </p:attrNameLst>
                                      </p:cBhvr>
                                      <p:tavLst>
                                        <p:tav tm="0">
                                          <p:val>
                                            <p:strVal val="#ppt_y"/>
                                          </p:val>
                                        </p:tav>
                                        <p:tav tm="100000">
                                          <p:val>
                                            <p:strVal val="#ppt_y"/>
                                          </p:val>
                                        </p:tav>
                                      </p:tavLst>
                                    </p:anim>
                                    <p:anim calcmode="lin" valueType="num">
                                      <p:cBhvr>
                                        <p:cTn id="9" dur="500" fill="hold"/>
                                        <p:tgtEl>
                                          <p:spTgt spid="58372"/>
                                        </p:tgtEl>
                                        <p:attrNameLst>
                                          <p:attrName>ppt_w</p:attrName>
                                        </p:attrNameLst>
                                      </p:cBhvr>
                                      <p:tavLst>
                                        <p:tav tm="0">
                                          <p:val>
                                            <p:fltVal val="0"/>
                                          </p:val>
                                        </p:tav>
                                        <p:tav tm="100000">
                                          <p:val>
                                            <p:strVal val="#ppt_w"/>
                                          </p:val>
                                        </p:tav>
                                      </p:tavLst>
                                    </p:anim>
                                    <p:anim calcmode="lin" valueType="num">
                                      <p:cBhvr>
                                        <p:cTn id="10" dur="500" fill="hold"/>
                                        <p:tgtEl>
                                          <p:spTgt spid="58372"/>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58370">
                                            <p:txEl>
                                              <p:pRg st="0" end="0"/>
                                            </p:txEl>
                                          </p:spTgt>
                                        </p:tgtEl>
                                        <p:attrNameLst>
                                          <p:attrName>style.visibility</p:attrName>
                                        </p:attrNameLst>
                                      </p:cBhvr>
                                      <p:to>
                                        <p:strVal val="visible"/>
                                      </p:to>
                                    </p:set>
                                    <p:anim calcmode="lin" valueType="num">
                                      <p:cBhvr>
                                        <p:cTn id="15" dur="1000" fill="hold"/>
                                        <p:tgtEl>
                                          <p:spTgt spid="58370">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58370">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5837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837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build="p" autoUpdateAnimBg="0"/>
      <p:bldP spid="58372" grpId="0"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提摩太前</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21029587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Grp="1" noChangeArrowheads="1"/>
          </p:cNvSpPr>
          <p:nvPr>
            <p:ph type="title"/>
          </p:nvPr>
        </p:nvSpPr>
        <p:spPr>
          <a:xfrm>
            <a:off x="1828800" y="2133600"/>
            <a:ext cx="7315200" cy="1600200"/>
          </a:xfrm>
        </p:spPr>
        <p:txBody>
          <a:bodyPr lIns="0" tIns="0" rIns="0" bIns="0"/>
          <a:lstStyle/>
          <a:p>
            <a:pPr defTabSz="914400" eaLnBrk="1"/>
            <a:r>
              <a:rPr lang="ja-JP" altLang="en-US" sz="6000">
                <a:solidFill>
                  <a:srgbClr val="006600"/>
                </a:solidFill>
                <a:latin typeface="SimSun" pitchFamily="2" charset="-122"/>
                <a:ea typeface="SimSun" pitchFamily="2" charset="-122"/>
                <a:sym typeface="SimSun" pitchFamily="2" charset="-122"/>
              </a:rPr>
              <a:t>提摩太前书</a:t>
            </a:r>
            <a:endParaRPr lang="en-US" altLang="en-US"/>
          </a:p>
        </p:txBody>
      </p:sp>
      <p:sp>
        <p:nvSpPr>
          <p:cNvPr id="59394" name="Rectangle 2"/>
          <p:cNvSpPr>
            <a:spLocks noGrp="1" noChangeArrowheads="1"/>
          </p:cNvSpPr>
          <p:nvPr>
            <p:ph type="body" idx="1"/>
          </p:nvPr>
        </p:nvSpPr>
        <p:spPr>
          <a:xfrm>
            <a:off x="2133600" y="4343400"/>
            <a:ext cx="4419600" cy="1752600"/>
          </a:xfrm>
        </p:spPr>
        <p:txBody>
          <a:bodyPr lIns="0" tIns="0" rIns="0" bIns="0"/>
          <a:lstStyle/>
          <a:p>
            <a:pPr marL="0" indent="0" defTabSz="914400" eaLnBrk="1">
              <a:spcBef>
                <a:spcPts val="700"/>
              </a:spcBef>
            </a:pPr>
            <a:r>
              <a:rPr lang="ja-JP" altLang="en-US" sz="3200">
                <a:latin typeface="SimSun" pitchFamily="2" charset="-122"/>
                <a:ea typeface="SimSun" pitchFamily="2" charset="-122"/>
                <a:sym typeface="SimSun" pitchFamily="2" charset="-122"/>
              </a:rPr>
              <a:t>教会生活与次序</a:t>
            </a:r>
            <a:endParaRPr lang="en-US" altLang="en-US"/>
          </a:p>
        </p:txBody>
      </p:sp>
      <p:pic>
        <p:nvPicPr>
          <p:cNvPr id="59395" name="Picture 3" descr="AG00163_.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038600"/>
            <a:ext cx="2286000" cy="210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p:nvPr>
        </p:nvSpPr>
        <p:spPr/>
        <p:txBody>
          <a:bodyPr/>
          <a:lstStyle/>
          <a:p>
            <a:pPr defTabSz="914400" eaLnBrk="1"/>
            <a:endParaRPr lang="en-US" altLang="en-US" sz="4400">
              <a:solidFill>
                <a:srgbClr val="006600"/>
              </a:solidFill>
              <a:latin typeface="Engravers MT" pitchFamily="18" charset="0"/>
              <a:sym typeface="Engravers MT" pitchFamily="18" charset="0"/>
            </a:endParaRPr>
          </a:p>
        </p:txBody>
      </p:sp>
      <p:sp>
        <p:nvSpPr>
          <p:cNvPr id="60418" name="Rectangle 2"/>
          <p:cNvSpPr>
            <a:spLocks noGrp="1" noChangeArrowheads="1"/>
          </p:cNvSpPr>
          <p:nvPr>
            <p:ph type="body" idx="1"/>
          </p:nvPr>
        </p:nvSpPr>
        <p:spPr>
          <a:xfrm>
            <a:off x="1371600" y="4267200"/>
            <a:ext cx="6399213" cy="2589213"/>
          </a:xfrm>
        </p:spPr>
        <p:txBody>
          <a:bodyPr/>
          <a:lstStyle/>
          <a:p>
            <a:pPr marL="0" indent="0" defTabSz="914400" eaLnBrk="1">
              <a:spcBef>
                <a:spcPts val="700"/>
              </a:spcBef>
            </a:pPr>
            <a:endParaRPr lang="en-US" altLang="en-US" sz="3200">
              <a:latin typeface="Arial" pitchFamily="34" charset="0"/>
              <a:cs typeface="Arial" pitchFamily="34" charset="0"/>
              <a:sym typeface="Arial" pitchFamily="34" charset="0"/>
            </a:endParaRPr>
          </a:p>
        </p:txBody>
      </p:sp>
      <p:sp>
        <p:nvSpPr>
          <p:cNvPr id="60419" name="AutoShape 3"/>
          <p:cNvSpPr>
            <a:spLocks/>
          </p:cNvSpPr>
          <p:nvPr/>
        </p:nvSpPr>
        <p:spPr bwMode="auto">
          <a:xfrm>
            <a:off x="7086600" y="6248400"/>
            <a:ext cx="1905000" cy="293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9015EA0F-8B9D-4508-9ED1-55AA8B7CA926}" type="slidenum">
              <a:rPr lang="en-US" altLang="en-US" sz="1400">
                <a:latin typeface="Arial Narrow" pitchFamily="34" charset="0"/>
                <a:sym typeface="Arial Narrow" pitchFamily="34" charset="0"/>
              </a:rPr>
              <a:pPr algn="r" eaLnBrk="1"/>
              <a:t>167</a:t>
            </a:fld>
            <a:endParaRPr lang="en-US" altLang="en-US"/>
          </a:p>
        </p:txBody>
      </p:sp>
      <p:pic>
        <p:nvPicPr>
          <p:cNvPr id="60420" name="Picture 4" descr="TheWordMtl"/>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9169400" cy="687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0421" name="AutoShape 5"/>
          <p:cNvSpPr>
            <a:spLocks/>
          </p:cNvSpPr>
          <p:nvPr/>
        </p:nvSpPr>
        <p:spPr bwMode="auto">
          <a:xfrm>
            <a:off x="1031875" y="258763"/>
            <a:ext cx="6746875" cy="1150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700">
                <a:solidFill>
                  <a:srgbClr val="FFFFFF"/>
                </a:solidFill>
                <a:effectLst>
                  <a:outerShdw blurRad="38100" dist="38100" dir="2700000" algn="tl">
                    <a:srgbClr val="C0C0C0"/>
                  </a:outerShdw>
                </a:effectLst>
                <a:latin typeface="SimSun" pitchFamily="2" charset="-122"/>
                <a:ea typeface="SimSun" pitchFamily="2" charset="-122"/>
                <a:sym typeface="SimSun" pitchFamily="2" charset="-122"/>
              </a:rPr>
              <a:t>如何在教会里挑选领袖？</a:t>
            </a:r>
            <a:endParaRPr lang="en-US" altLang="en-US" sz="1200">
              <a:solidFill>
                <a:srgbClr val="FFFFFF"/>
              </a:solidFill>
              <a:effectLst>
                <a:outerShdw blurRad="38100" dist="38100" dir="2700000" algn="tl">
                  <a:srgbClr val="C0C0C0"/>
                </a:outerShdw>
              </a:effectLst>
              <a:latin typeface="SimSun" pitchFamily="2" charset="-122"/>
              <a:ea typeface="SimSun" pitchFamily="2" charset="-122"/>
              <a:sym typeface="SimSun" pitchFamily="2" charset="-122"/>
            </a:endParaRPr>
          </a:p>
        </p:txBody>
      </p:sp>
      <p:pic>
        <p:nvPicPr>
          <p:cNvPr id="60422" name="Picture 6"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1475" y="420688"/>
            <a:ext cx="3717925" cy="4852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0423" name="Picture 7"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22513" y="1968500"/>
            <a:ext cx="6364287" cy="415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0424" name="AutoShape 8"/>
          <p:cNvSpPr>
            <a:spLocks/>
          </p:cNvSpPr>
          <p:nvPr/>
        </p:nvSpPr>
        <p:spPr bwMode="auto">
          <a:xfrm>
            <a:off x="5594350" y="2124075"/>
            <a:ext cx="1962150" cy="4627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33388" indent="-207963"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50000"/>
              </a:lnSpc>
              <a:spcBef>
                <a:spcPts val="1000"/>
              </a:spcBef>
              <a:buSzPct val="100000"/>
              <a:buFont typeface="Symbol" pitchFamily="18" charset="2"/>
              <a:buChar char="•"/>
            </a:pPr>
            <a:r>
              <a:rPr lang="ja-JP" altLang="en-US" sz="3200">
                <a:solidFill>
                  <a:srgbClr val="FFFFFF"/>
                </a:solidFill>
                <a:latin typeface="SimSun" pitchFamily="2" charset="-122"/>
                <a:ea typeface="SimSun" pitchFamily="2" charset="-122"/>
                <a:sym typeface="SimSun" pitchFamily="2" charset="-122"/>
              </a:rPr>
              <a:t>好名声</a:t>
            </a:r>
            <a:endParaRPr lang="en-US" altLang="ja-JP" sz="3200">
              <a:solidFill>
                <a:srgbClr val="FFFFFF"/>
              </a:solidFill>
              <a:latin typeface="SimSun" pitchFamily="2" charset="-122"/>
              <a:ea typeface="SimSun" pitchFamily="2" charset="-122"/>
              <a:sym typeface="SimSun" pitchFamily="2" charset="-122"/>
            </a:endParaRPr>
          </a:p>
          <a:p>
            <a:pPr eaLnBrk="1">
              <a:lnSpc>
                <a:spcPct val="150000"/>
              </a:lnSpc>
              <a:spcBef>
                <a:spcPts val="1000"/>
              </a:spcBef>
              <a:buSzPct val="100000"/>
              <a:buFont typeface="Symbol" pitchFamily="18" charset="2"/>
              <a:buChar char="•"/>
            </a:pPr>
            <a:r>
              <a:rPr lang="ja-JP" altLang="en-US" sz="3200">
                <a:solidFill>
                  <a:srgbClr val="FFFFFF"/>
                </a:solidFill>
                <a:latin typeface="SimSun" pitchFamily="2" charset="-122"/>
                <a:ea typeface="SimSun" pitchFamily="2" charset="-122"/>
                <a:sym typeface="SimSun" pitchFamily="2" charset="-122"/>
              </a:rPr>
              <a:t>背景</a:t>
            </a:r>
            <a:endParaRPr lang="en-US" altLang="ja-JP" sz="3200">
              <a:solidFill>
                <a:srgbClr val="FFFFFF"/>
              </a:solidFill>
              <a:latin typeface="SimSun" pitchFamily="2" charset="-122"/>
              <a:ea typeface="SimSun" pitchFamily="2" charset="-122"/>
              <a:sym typeface="SimSun" pitchFamily="2" charset="-122"/>
            </a:endParaRPr>
          </a:p>
          <a:p>
            <a:pPr eaLnBrk="1">
              <a:lnSpc>
                <a:spcPct val="150000"/>
              </a:lnSpc>
              <a:spcBef>
                <a:spcPts val="1000"/>
              </a:spcBef>
              <a:buSzPct val="100000"/>
              <a:buFont typeface="Symbol" pitchFamily="18" charset="2"/>
              <a:buChar char="•"/>
            </a:pPr>
            <a:r>
              <a:rPr lang="ja-JP" altLang="en-US" sz="3200">
                <a:solidFill>
                  <a:srgbClr val="FFFFFF"/>
                </a:solidFill>
                <a:latin typeface="SimSun" pitchFamily="2" charset="-122"/>
                <a:ea typeface="SimSun" pitchFamily="2" charset="-122"/>
                <a:sym typeface="SimSun" pitchFamily="2" charset="-122"/>
              </a:rPr>
              <a:t>精明</a:t>
            </a:r>
            <a:endParaRPr lang="en-US" altLang="ja-JP" sz="3200">
              <a:solidFill>
                <a:srgbClr val="FFFFFF"/>
              </a:solidFill>
              <a:latin typeface="SimSun" pitchFamily="2" charset="-122"/>
              <a:ea typeface="SimSun" pitchFamily="2" charset="-122"/>
              <a:sym typeface="SimSun" pitchFamily="2" charset="-122"/>
            </a:endParaRPr>
          </a:p>
          <a:p>
            <a:pPr eaLnBrk="1">
              <a:lnSpc>
                <a:spcPct val="150000"/>
              </a:lnSpc>
              <a:spcBef>
                <a:spcPts val="1000"/>
              </a:spcBef>
              <a:buSzPct val="100000"/>
              <a:buFont typeface="Symbol" pitchFamily="18" charset="2"/>
              <a:buChar char="•"/>
            </a:pPr>
            <a:r>
              <a:rPr lang="ja-JP" altLang="en-US" sz="3200">
                <a:solidFill>
                  <a:srgbClr val="FFFFFF"/>
                </a:solidFill>
                <a:latin typeface="SimSun" pitchFamily="2" charset="-122"/>
                <a:ea typeface="SimSun" pitchFamily="2" charset="-122"/>
                <a:sym typeface="SimSun" pitchFamily="2" charset="-122"/>
              </a:rPr>
              <a:t>皮夹子</a:t>
            </a:r>
            <a:endParaRPr lang="en-US" altLang="ja-JP" sz="3200">
              <a:solidFill>
                <a:srgbClr val="FFFFFF"/>
              </a:solidFill>
              <a:latin typeface="SimSun" pitchFamily="2" charset="-122"/>
              <a:ea typeface="SimSun" pitchFamily="2" charset="-122"/>
              <a:sym typeface="SimSun" pitchFamily="2" charset="-122"/>
            </a:endParaRPr>
          </a:p>
          <a:p>
            <a:pPr eaLnBrk="1">
              <a:lnSpc>
                <a:spcPct val="150000"/>
              </a:lnSpc>
              <a:spcBef>
                <a:spcPts val="1000"/>
              </a:spcBef>
              <a:buSzPct val="100000"/>
              <a:buFont typeface="Symbol" pitchFamily="18" charset="2"/>
              <a:buChar char="•"/>
            </a:pPr>
            <a:r>
              <a:rPr lang="ja-JP" altLang="en-US" sz="3200">
                <a:solidFill>
                  <a:srgbClr val="FFFFFF"/>
                </a:solidFill>
                <a:latin typeface="SimSun" pitchFamily="2" charset="-122"/>
                <a:ea typeface="SimSun" pitchFamily="2" charset="-122"/>
                <a:sym typeface="SimSun" pitchFamily="2" charset="-122"/>
              </a:rPr>
              <a:t>专业</a:t>
            </a:r>
            <a:endParaRPr lang="en-US" altLang="en-US" sz="3200">
              <a:solidFill>
                <a:srgbClr val="FFFFFF"/>
              </a:solidFill>
              <a:latin typeface="SimSun" pitchFamily="2" charset="-122"/>
              <a:ea typeface="SimSun" pitchFamily="2" charset="-122"/>
              <a:sym typeface="SimSun"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0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1441" name="AutoShape 1"/>
          <p:cNvSpPr>
            <a:spLocks/>
          </p:cNvSpPr>
          <p:nvPr/>
        </p:nvSpPr>
        <p:spPr bwMode="auto">
          <a:xfrm>
            <a:off x="1433513" y="314325"/>
            <a:ext cx="6237287" cy="1173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800" b="1" i="1">
                <a:latin typeface="Silom" pitchFamily="2" charset="0"/>
                <a:sym typeface="Silom" pitchFamily="2" charset="0"/>
              </a:rPr>
              <a:t>教会当</a:t>
            </a:r>
            <a:r>
              <a:rPr lang="ja-JP" altLang="en-US" sz="4800" b="1" i="1">
                <a:solidFill>
                  <a:srgbClr val="531B93"/>
                </a:solidFill>
                <a:latin typeface="Silom" pitchFamily="2" charset="0"/>
                <a:sym typeface="Silom" pitchFamily="2" charset="0"/>
              </a:rPr>
              <a:t>如何</a:t>
            </a:r>
            <a:r>
              <a:rPr lang="ja-JP" altLang="en-US" sz="4800" b="1" i="1">
                <a:latin typeface="Silom" pitchFamily="2" charset="0"/>
                <a:sym typeface="Silom" pitchFamily="2" charset="0"/>
              </a:rPr>
              <a:t>挑选领袖？</a:t>
            </a:r>
            <a:endParaRPr lang="en-US" altLang="en-US" sz="1200" b="1" i="1">
              <a:latin typeface="Silom" pitchFamily="2" charset="0"/>
              <a:sym typeface="Silom" pitchFamily="2" charset="0"/>
            </a:endParaRPr>
          </a:p>
        </p:txBody>
      </p:sp>
      <p:sp>
        <p:nvSpPr>
          <p:cNvPr id="61442" name="AutoShape 2"/>
          <p:cNvSpPr>
            <a:spLocks/>
          </p:cNvSpPr>
          <p:nvPr/>
        </p:nvSpPr>
        <p:spPr bwMode="auto">
          <a:xfrm>
            <a:off x="-158750" y="1065213"/>
            <a:ext cx="9461500" cy="1458912"/>
          </a:xfrm>
          <a:custGeom>
            <a:avLst/>
            <a:gdLst>
              <a:gd name="T0" fmla="*/ 4730750 w 21600"/>
              <a:gd name="T1" fmla="*/ 729456 h 21600"/>
              <a:gd name="T2" fmla="*/ 4730750 w 21600"/>
              <a:gd name="T3" fmla="*/ 729456 h 21600"/>
              <a:gd name="T4" fmla="*/ 4730750 w 21600"/>
              <a:gd name="T5" fmla="*/ 729456 h 21600"/>
              <a:gd name="T6" fmla="*/ 4730750 w 21600"/>
              <a:gd name="T7" fmla="*/ 72945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gradFill rotWithShape="0">
            <a:gsLst>
              <a:gs pos="0">
                <a:srgbClr val="FCF5D7"/>
              </a:gs>
              <a:gs pos="100000">
                <a:srgbClr val="FFFBEA"/>
              </a:gs>
            </a:gsLst>
            <a:lin ang="5400000"/>
          </a:gradFill>
          <a:ln w="9525">
            <a:solidFill>
              <a:srgbClr val="F3EDD5"/>
            </a:solidFill>
            <a:round/>
            <a:headEnd/>
            <a:tailEnd/>
          </a:ln>
          <a:effectLst>
            <a:outerShdw blurRad="38100" dist="23000" dir="5400000" algn="ctr" rotWithShape="0">
              <a:srgbClr val="808080">
                <a:alpha val="34998"/>
              </a:srgbClr>
            </a:outerShdw>
          </a:effectLst>
        </p:spPr>
        <p:txBody>
          <a:bodyPr lIns="0" tIns="0" rIns="0" bIns="0" anchor="ctr"/>
          <a:lstStyle>
            <a:lvl1pPr marL="447675" indent="-104775"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buSzPct val="100000"/>
              <a:buFontTx/>
              <a:buAutoNum type="arabicPeriod"/>
            </a:pPr>
            <a:r>
              <a:rPr lang="ja-JP" altLang="en-US" sz="3600">
                <a:latin typeface="SimSun" pitchFamily="2" charset="-122"/>
                <a:ea typeface="SimSun" pitchFamily="2" charset="-122"/>
                <a:sym typeface="SimSun" pitchFamily="2" charset="-122"/>
              </a:rPr>
              <a:t>圣经例子：</a:t>
            </a:r>
            <a:endParaRPr lang="en-US" altLang="ja-JP" sz="3600">
              <a:latin typeface="SimSun" pitchFamily="2" charset="-122"/>
              <a:ea typeface="SimSun" pitchFamily="2" charset="-122"/>
              <a:sym typeface="SimSun" pitchFamily="2" charset="-122"/>
            </a:endParaRPr>
          </a:p>
          <a:p>
            <a:pPr eaLnBrk="1">
              <a:lnSpc>
                <a:spcPct val="115000"/>
              </a:lnSpc>
              <a:spcBef>
                <a:spcPts val="1000"/>
              </a:spcBef>
            </a:pPr>
            <a:r>
              <a:rPr lang="en-US" altLang="en-US" sz="3400">
                <a:latin typeface="Calibri" pitchFamily="34" charset="0"/>
                <a:cs typeface="Calibri" pitchFamily="34" charset="0"/>
                <a:sym typeface="Calibri" pitchFamily="34" charset="0"/>
              </a:rPr>
              <a:t>                    </a:t>
            </a:r>
            <a:r>
              <a:rPr lang="en-US" altLang="en-US" sz="3400">
                <a:latin typeface="Stencil" pitchFamily="82" charset="0"/>
                <a:sym typeface="Stencil" pitchFamily="82" charset="0"/>
              </a:rPr>
              <a:t> </a:t>
            </a:r>
            <a:r>
              <a:rPr lang="ja-JP" altLang="en-US" sz="3400">
                <a:latin typeface="Stencil" pitchFamily="82" charset="0"/>
                <a:sym typeface="Stencil" pitchFamily="82" charset="0"/>
              </a:rPr>
              <a:t>会众决定</a:t>
            </a:r>
            <a:r>
              <a:rPr lang="en-US" altLang="ja-JP" sz="3400">
                <a:latin typeface="Stencil" pitchFamily="82" charset="0"/>
                <a:sym typeface="Stencil" pitchFamily="82" charset="0"/>
              </a:rPr>
              <a:t>/</a:t>
            </a:r>
            <a:r>
              <a:rPr lang="ja-JP" altLang="en-US" sz="3400">
                <a:latin typeface="Stencil" pitchFamily="82" charset="0"/>
                <a:sym typeface="Stencil" pitchFamily="82" charset="0"/>
              </a:rPr>
              <a:t>推举</a:t>
            </a:r>
            <a:endParaRPr lang="en-US" altLang="en-US" sz="3400">
              <a:latin typeface="Stencil" pitchFamily="82" charset="0"/>
              <a:sym typeface="Stencil" pitchFamily="82" charset="0"/>
            </a:endParaRPr>
          </a:p>
        </p:txBody>
      </p:sp>
      <p:sp>
        <p:nvSpPr>
          <p:cNvPr id="61443" name="AutoShape 3"/>
          <p:cNvSpPr>
            <a:spLocks/>
          </p:cNvSpPr>
          <p:nvPr/>
        </p:nvSpPr>
        <p:spPr bwMode="auto">
          <a:xfrm>
            <a:off x="381000" y="3152775"/>
            <a:ext cx="7673975" cy="3211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5720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200">
                <a:latin typeface="SimSun" pitchFamily="2" charset="-122"/>
                <a:ea typeface="SimSun" pitchFamily="2" charset="-122"/>
                <a:sym typeface="SimSun" pitchFamily="2" charset="-122"/>
              </a:rPr>
              <a:t>a. </a:t>
            </a:r>
            <a:r>
              <a:rPr lang="ja-JP" altLang="en-US" sz="3200">
                <a:latin typeface="SimSun" pitchFamily="2" charset="-122"/>
                <a:ea typeface="SimSun" pitchFamily="2" charset="-122"/>
                <a:sym typeface="SimSun" pitchFamily="2" charset="-122"/>
              </a:rPr>
              <a:t>使徒</a:t>
            </a:r>
            <a:endParaRPr lang="en-US" altLang="ja-JP" sz="3200">
              <a:latin typeface="SimSun" pitchFamily="2" charset="-122"/>
              <a:ea typeface="SimSun" pitchFamily="2" charset="-122"/>
              <a:sym typeface="SimSun" pitchFamily="2" charset="-122"/>
            </a:endParaRPr>
          </a:p>
          <a:p>
            <a:pPr eaLnBrk="1">
              <a:lnSpc>
                <a:spcPct val="115000"/>
              </a:lnSpc>
              <a:spcBef>
                <a:spcPts val="1000"/>
              </a:spcBef>
            </a:pPr>
            <a:r>
              <a:rPr lang="en-US" altLang="en-US" sz="3200">
                <a:latin typeface="SimSun" pitchFamily="2" charset="-122"/>
                <a:ea typeface="SimSun" pitchFamily="2" charset="-122"/>
                <a:sym typeface="SimSun" pitchFamily="2" charset="-122"/>
              </a:rPr>
              <a:t>   </a:t>
            </a:r>
            <a:r>
              <a:rPr lang="ja-JP" altLang="en-US" sz="3200">
                <a:latin typeface="SimSun" pitchFamily="2" charset="-122"/>
                <a:ea typeface="SimSun" pitchFamily="2" charset="-122"/>
                <a:sym typeface="SimSun" pitchFamily="2" charset="-122"/>
              </a:rPr>
              <a:t>徒</a:t>
            </a:r>
            <a:r>
              <a:rPr lang="en-US" altLang="ja-JP" sz="3200">
                <a:latin typeface="SimSun" pitchFamily="2" charset="-122"/>
                <a:ea typeface="SimSun" pitchFamily="2" charset="-122"/>
                <a:sym typeface="SimSun" pitchFamily="2" charset="-122"/>
              </a:rPr>
              <a:t>1:12-26——</a:t>
            </a:r>
            <a:r>
              <a:rPr lang="ja-JP" altLang="en-US" sz="3200">
                <a:latin typeface="SimSun" pitchFamily="2" charset="-122"/>
                <a:ea typeface="SimSun" pitchFamily="2" charset="-122"/>
                <a:sym typeface="SimSun" pitchFamily="2" charset="-122"/>
              </a:rPr>
              <a:t>会众选出，使徒指派</a:t>
            </a:r>
            <a:endParaRPr lang="en-US" altLang="ja-JP" sz="3200">
              <a:latin typeface="SimSun" pitchFamily="2" charset="-122"/>
              <a:ea typeface="SimSun" pitchFamily="2" charset="-122"/>
              <a:sym typeface="SimSun" pitchFamily="2" charset="-122"/>
            </a:endParaRPr>
          </a:p>
          <a:p>
            <a:pPr eaLnBrk="1">
              <a:lnSpc>
                <a:spcPct val="115000"/>
              </a:lnSpc>
              <a:spcBef>
                <a:spcPts val="1000"/>
              </a:spcBef>
            </a:pPr>
            <a:r>
              <a:rPr lang="en-US" altLang="en-US" sz="3200">
                <a:latin typeface="SimSun" pitchFamily="2" charset="-122"/>
                <a:ea typeface="SimSun" pitchFamily="2" charset="-122"/>
                <a:sym typeface="SimSun" pitchFamily="2" charset="-122"/>
              </a:rPr>
              <a:t>b. </a:t>
            </a:r>
            <a:r>
              <a:rPr lang="ja-JP" altLang="en-US" sz="3200">
                <a:latin typeface="SimSun" pitchFamily="2" charset="-122"/>
                <a:ea typeface="SimSun" pitchFamily="2" charset="-122"/>
                <a:sym typeface="SimSun" pitchFamily="2" charset="-122"/>
              </a:rPr>
              <a:t>执事</a:t>
            </a:r>
            <a:endParaRPr lang="en-US" altLang="ja-JP" sz="3200">
              <a:latin typeface="SimSun" pitchFamily="2" charset="-122"/>
              <a:ea typeface="SimSun" pitchFamily="2" charset="-122"/>
              <a:sym typeface="SimSun" pitchFamily="2" charset="-122"/>
            </a:endParaRPr>
          </a:p>
          <a:p>
            <a:pPr eaLnBrk="1">
              <a:lnSpc>
                <a:spcPct val="115000"/>
              </a:lnSpc>
              <a:spcBef>
                <a:spcPts val="1000"/>
              </a:spcBef>
            </a:pPr>
            <a:r>
              <a:rPr lang="en-US" altLang="en-US" sz="3200">
                <a:latin typeface="SimSun" pitchFamily="2" charset="-122"/>
                <a:ea typeface="SimSun" pitchFamily="2" charset="-122"/>
                <a:sym typeface="SimSun" pitchFamily="2" charset="-122"/>
              </a:rPr>
              <a:t>   </a:t>
            </a:r>
            <a:r>
              <a:rPr lang="ja-JP" altLang="en-US" sz="3200">
                <a:latin typeface="SimSun" pitchFamily="2" charset="-122"/>
                <a:ea typeface="SimSun" pitchFamily="2" charset="-122"/>
                <a:sym typeface="SimSun" pitchFamily="2" charset="-122"/>
              </a:rPr>
              <a:t>徒</a:t>
            </a:r>
            <a:r>
              <a:rPr lang="en-US" altLang="ja-JP" sz="3200">
                <a:latin typeface="SimSun" pitchFamily="2" charset="-122"/>
                <a:ea typeface="SimSun" pitchFamily="2" charset="-122"/>
                <a:sym typeface="SimSun" pitchFamily="2" charset="-122"/>
              </a:rPr>
              <a:t>6:3——</a:t>
            </a:r>
            <a:r>
              <a:rPr lang="ja-JP" altLang="en-US" sz="3200">
                <a:latin typeface="SimSun" pitchFamily="2" charset="-122"/>
                <a:ea typeface="SimSun" pitchFamily="2" charset="-122"/>
                <a:sym typeface="SimSun" pitchFamily="2" charset="-122"/>
              </a:rPr>
              <a:t>会众选出，使徒指派</a:t>
            </a:r>
            <a:endParaRPr lang="en-US" altLang="en-US" sz="3200">
              <a:latin typeface="SimSun" pitchFamily="2" charset="-122"/>
              <a:ea typeface="SimSun" pitchFamily="2" charset="-122"/>
              <a:sym typeface="SimSun" pitchFamily="2" charset="-122"/>
            </a:endParaRPr>
          </a:p>
        </p:txBody>
      </p:sp>
      <p:sp>
        <p:nvSpPr>
          <p:cNvPr id="61444" name="AutoShape 4"/>
          <p:cNvSpPr>
            <a:spLocks/>
          </p:cNvSpPr>
          <p:nvPr/>
        </p:nvSpPr>
        <p:spPr bwMode="auto">
          <a:xfrm rot="16200000">
            <a:off x="-11112" y="3005138"/>
            <a:ext cx="890587" cy="8461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CC9900"/>
          </a:solidFill>
          <a:ln w="25400" cap="flat" cmpd="sng">
            <a:solidFill>
              <a:srgbClr val="29292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700">
                <a:latin typeface="SimSun" pitchFamily="2" charset="-122"/>
                <a:ea typeface="SimSun" pitchFamily="2" charset="-122"/>
                <a:sym typeface="SimSun" pitchFamily="2" charset="-122"/>
              </a:rPr>
              <a:t>身体</a:t>
            </a:r>
            <a:endParaRPr lang="en-US" altLang="en-US" sz="1200">
              <a:latin typeface="SimSun" pitchFamily="2" charset="-122"/>
              <a:ea typeface="SimSun" pitchFamily="2" charset="-122"/>
              <a:sym typeface="SimSun" pitchFamily="2" charset="-122"/>
            </a:endParaRPr>
          </a:p>
        </p:txBody>
      </p:sp>
      <p:sp>
        <p:nvSpPr>
          <p:cNvPr id="61445" name="AutoShape 5"/>
          <p:cNvSpPr>
            <a:spLocks/>
          </p:cNvSpPr>
          <p:nvPr/>
        </p:nvSpPr>
        <p:spPr bwMode="auto">
          <a:xfrm rot="16200000">
            <a:off x="-1172369" y="1229519"/>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CC9900"/>
          </a:solidFill>
          <a:ln w="25400" cap="flat" cmpd="sng">
            <a:solidFill>
              <a:srgbClr val="29292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CC9900"/>
                </a:solidFill>
              </a:rPr>
              <a:t>INTRODUCTION</a:t>
            </a:r>
            <a:endParaRPr lang="en-US" altLang="en-US"/>
          </a:p>
        </p:txBody>
      </p:sp>
    </p:spTree>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246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D3C95BD1-995C-4312-A271-7A80E8782CAE}" type="slidenum">
              <a:rPr lang="en-US" altLang="en-US" sz="1400"/>
              <a:pPr algn="r" eaLnBrk="1"/>
              <a:t>169</a:t>
            </a:fld>
            <a:endParaRPr lang="en-US" altLang="en-US"/>
          </a:p>
        </p:txBody>
      </p:sp>
      <p:sp>
        <p:nvSpPr>
          <p:cNvPr id="62466" name="AutoShape 2"/>
          <p:cNvSpPr>
            <a:spLocks/>
          </p:cNvSpPr>
          <p:nvPr/>
        </p:nvSpPr>
        <p:spPr bwMode="auto">
          <a:xfrm>
            <a:off x="857250" y="449263"/>
            <a:ext cx="4772025" cy="715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900">
                <a:latin typeface="SimSun" pitchFamily="2" charset="-122"/>
                <a:ea typeface="SimSun" pitchFamily="2" charset="-122"/>
                <a:sym typeface="SimSun" pitchFamily="2" charset="-122"/>
              </a:rPr>
              <a:t>教会同工的指派</a:t>
            </a:r>
            <a:r>
              <a:rPr lang="en-US" altLang="ja-JP" sz="4900">
                <a:latin typeface="SimSun" pitchFamily="2" charset="-122"/>
                <a:ea typeface="SimSun" pitchFamily="2" charset="-122"/>
                <a:sym typeface="SimSun" pitchFamily="2" charset="-122"/>
              </a:rPr>
              <a:t> </a:t>
            </a:r>
            <a:endParaRPr lang="en-US" altLang="en-US"/>
          </a:p>
        </p:txBody>
      </p:sp>
      <p:pic>
        <p:nvPicPr>
          <p:cNvPr id="62467" name="Picture 3" descr="church of HolyCros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00738" y="2286000"/>
            <a:ext cx="3243262"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2468" name="AutoShape 4"/>
          <p:cNvSpPr>
            <a:spLocks/>
          </p:cNvSpPr>
          <p:nvPr/>
        </p:nvSpPr>
        <p:spPr bwMode="auto">
          <a:xfrm>
            <a:off x="769938" y="1739900"/>
            <a:ext cx="6675437" cy="2155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50850" indent="-6985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buSzPct val="100000"/>
              <a:buFontTx/>
              <a:buAutoNum type="arabicPeriod" startAt="2"/>
            </a:pPr>
            <a:r>
              <a:rPr lang="ja-JP" altLang="en-US" sz="2700">
                <a:latin typeface="SimSun" pitchFamily="2" charset="-122"/>
                <a:ea typeface="SimSun" pitchFamily="2" charset="-122"/>
                <a:sym typeface="SimSun" pitchFamily="2" charset="-122"/>
              </a:rPr>
              <a:t>使徒（例：保罗）或他的助手按立长老</a:t>
            </a:r>
            <a:endParaRPr lang="en-US" altLang="ja-JP" sz="2700">
              <a:latin typeface="SimSun" pitchFamily="2" charset="-122"/>
              <a:ea typeface="SimSun" pitchFamily="2" charset="-122"/>
              <a:sym typeface="SimSun" pitchFamily="2" charset="-122"/>
            </a:endParaRPr>
          </a:p>
          <a:p>
            <a:pPr eaLnBrk="1">
              <a:lnSpc>
                <a:spcPct val="115000"/>
              </a:lnSpc>
              <a:spcBef>
                <a:spcPts val="1000"/>
              </a:spcBef>
            </a:pPr>
            <a:r>
              <a:rPr lang="en-US" altLang="en-US" sz="2700">
                <a:latin typeface="SimSun" pitchFamily="2" charset="-122"/>
                <a:ea typeface="SimSun" pitchFamily="2" charset="-122"/>
                <a:sym typeface="SimSun" pitchFamily="2" charset="-122"/>
              </a:rPr>
              <a:t>a. </a:t>
            </a:r>
            <a:r>
              <a:rPr lang="ja-JP" altLang="en-US" sz="2700">
                <a:latin typeface="SimSun" pitchFamily="2" charset="-122"/>
                <a:ea typeface="SimSun" pitchFamily="2" charset="-122"/>
                <a:sym typeface="SimSun" pitchFamily="2" charset="-122"/>
              </a:rPr>
              <a:t>徒</a:t>
            </a:r>
            <a:r>
              <a:rPr lang="en-US" altLang="ja-JP" sz="2700">
                <a:latin typeface="SimSun" pitchFamily="2" charset="-122"/>
                <a:ea typeface="SimSun" pitchFamily="2" charset="-122"/>
                <a:sym typeface="SimSun" pitchFamily="2" charset="-122"/>
              </a:rPr>
              <a:t>14:23</a:t>
            </a:r>
          </a:p>
          <a:p>
            <a:pPr eaLnBrk="1">
              <a:lnSpc>
                <a:spcPct val="115000"/>
              </a:lnSpc>
              <a:spcBef>
                <a:spcPts val="1000"/>
              </a:spcBef>
            </a:pPr>
            <a:r>
              <a:rPr lang="en-US" altLang="en-US" sz="2700">
                <a:latin typeface="SimSun" pitchFamily="2" charset="-122"/>
                <a:ea typeface="SimSun" pitchFamily="2" charset="-122"/>
                <a:sym typeface="SimSun" pitchFamily="2" charset="-122"/>
              </a:rPr>
              <a:t>b. </a:t>
            </a:r>
            <a:r>
              <a:rPr lang="ja-JP" altLang="en-US" sz="2700">
                <a:latin typeface="SimSun" pitchFamily="2" charset="-122"/>
                <a:ea typeface="SimSun" pitchFamily="2" charset="-122"/>
                <a:sym typeface="SimSun" pitchFamily="2" charset="-122"/>
              </a:rPr>
              <a:t>多</a:t>
            </a:r>
            <a:r>
              <a:rPr lang="en-US" altLang="ja-JP" sz="2700">
                <a:latin typeface="SimSun" pitchFamily="2" charset="-122"/>
                <a:ea typeface="SimSun" pitchFamily="2" charset="-122"/>
                <a:sym typeface="SimSun" pitchFamily="2" charset="-122"/>
              </a:rPr>
              <a:t>1:5</a:t>
            </a:r>
            <a:endParaRPr lang="en-US" altLang="en-US" sz="2700">
              <a:latin typeface="SimSun" pitchFamily="2" charset="-122"/>
              <a:ea typeface="SimSun" pitchFamily="2" charset="-122"/>
              <a:sym typeface="SimSun" pitchFamily="2" charset="-122"/>
            </a:endParaRPr>
          </a:p>
        </p:txBody>
      </p:sp>
      <p:sp>
        <p:nvSpPr>
          <p:cNvPr id="62469" name="AutoShape 5"/>
          <p:cNvSpPr>
            <a:spLocks/>
          </p:cNvSpPr>
          <p:nvPr/>
        </p:nvSpPr>
        <p:spPr bwMode="auto">
          <a:xfrm rot="16200000">
            <a:off x="-1172368" y="1231106"/>
            <a:ext cx="2855912"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BBE0E3"/>
                </a:solidFill>
              </a:rPr>
              <a:t>INTRODUCTION</a:t>
            </a:r>
            <a:endParaRPr lang="en-US" altLang="en-US"/>
          </a:p>
        </p:txBody>
      </p:sp>
      <p:sp>
        <p:nvSpPr>
          <p:cNvPr id="62470" name="AutoShape 6"/>
          <p:cNvSpPr>
            <a:spLocks/>
          </p:cNvSpPr>
          <p:nvPr/>
        </p:nvSpPr>
        <p:spPr bwMode="auto">
          <a:xfrm rot="16200000">
            <a:off x="-161131" y="3191669"/>
            <a:ext cx="833437" cy="473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800">
                <a:latin typeface="SimSun" pitchFamily="2" charset="-122"/>
                <a:ea typeface="SimSun" pitchFamily="2" charset="-122"/>
                <a:sym typeface="SimSun" pitchFamily="2" charset="-122"/>
              </a:rPr>
              <a:t>身体</a:t>
            </a:r>
            <a:endParaRPr lang="en-US" altLang="en-US"/>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https://i.guim.co.uk/img/media/8c54baa0211daa60acdb15e662d1029d211be8c1/352_0_5500_3300/master/5500.jpg?width=460&amp;quality=85&amp;auto=format&amp;fit=max&amp;s=768eb0d0327e3552c893638b3230c880">
            <a:extLst>
              <a:ext uri="{FF2B5EF4-FFF2-40B4-BE49-F238E27FC236}">
                <a16:creationId xmlns:a16="http://schemas.microsoft.com/office/drawing/2014/main" id="{18289521-F113-8640-AF13-66E408CF0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6" y="1380028"/>
            <a:ext cx="9143999" cy="547797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30629" y="368300"/>
            <a:ext cx="8868228" cy="1080120"/>
          </a:xfrm>
          <a:effectLst/>
        </p:spPr>
        <p:txBody>
          <a:bodyPr/>
          <a:lstStyle/>
          <a:p>
            <a:pPr marL="850900" indent="-850900" algn="l">
              <a:defRPr/>
            </a:pP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IV.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满足各教会</a:t>
            </a:r>
            <a:r>
              <a:rPr lang="zh-CN" altLang="en-US" b="1" dirty="0">
                <a:solidFill>
                  <a:srgbClr val="0066FF"/>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群体</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的需要</a:t>
            </a:r>
            <a:br>
              <a:rPr lang="en-US" altLang="zh-CN"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b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(5:1–6:10)</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D5E9202E-D359-6548-8FEC-6815CFBABDD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提摩太前书</a:t>
            </a:r>
          </a:p>
        </p:txBody>
      </p:sp>
    </p:spTree>
    <p:extLst>
      <p:ext uri="{BB962C8B-B14F-4D97-AF65-F5344CB8AC3E}">
        <p14:creationId xmlns:p14="http://schemas.microsoft.com/office/powerpoint/2010/main" val="4491719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bg bwMode="auto">
      <p:bgPr>
        <a:solidFill>
          <a:srgbClr val="182EA6"/>
        </a:solidFill>
        <a:effectLst/>
      </p:bgPr>
    </p:bg>
    <p:spTree>
      <p:nvGrpSpPr>
        <p:cNvPr id="1" name=""/>
        <p:cNvGrpSpPr/>
        <p:nvPr/>
      </p:nvGrpSpPr>
      <p:grpSpPr>
        <a:xfrm>
          <a:off x="0" y="0"/>
          <a:ext cx="0" cy="0"/>
          <a:chOff x="0" y="0"/>
          <a:chExt cx="0" cy="0"/>
        </a:xfrm>
      </p:grpSpPr>
      <p:sp>
        <p:nvSpPr>
          <p:cNvPr id="6348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B03A6AE0-8757-4716-8938-1827EF1887D1}" type="slidenum">
              <a:rPr lang="en-US" altLang="en-US" sz="1400"/>
              <a:pPr algn="r" eaLnBrk="1"/>
              <a:t>170</a:t>
            </a:fld>
            <a:endParaRPr lang="en-US" altLang="en-US"/>
          </a:p>
        </p:txBody>
      </p:sp>
      <p:grpSp>
        <p:nvGrpSpPr>
          <p:cNvPr id="198659" name="Group 2"/>
          <p:cNvGrpSpPr>
            <a:grpSpLocks/>
          </p:cNvGrpSpPr>
          <p:nvPr/>
        </p:nvGrpSpPr>
        <p:grpSpPr bwMode="auto">
          <a:xfrm>
            <a:off x="0" y="0"/>
            <a:ext cx="9140825" cy="6850063"/>
            <a:chOff x="0" y="0"/>
            <a:chExt cx="9140825" cy="6850063"/>
          </a:xfrm>
        </p:grpSpPr>
        <p:grpSp>
          <p:nvGrpSpPr>
            <p:cNvPr id="198662" name="Group 3"/>
            <p:cNvGrpSpPr>
              <a:grpSpLocks/>
            </p:cNvGrpSpPr>
            <p:nvPr/>
          </p:nvGrpSpPr>
          <p:grpSpPr bwMode="auto">
            <a:xfrm>
              <a:off x="2743200" y="3540125"/>
              <a:ext cx="6392863" cy="3309938"/>
              <a:chOff x="0" y="0"/>
              <a:chExt cx="6392863" cy="3309938"/>
            </a:xfrm>
          </p:grpSpPr>
          <p:sp>
            <p:nvSpPr>
              <p:cNvPr id="63492" name="AutoShape 4"/>
              <p:cNvSpPr>
                <a:spLocks/>
              </p:cNvSpPr>
              <p:nvPr/>
            </p:nvSpPr>
            <p:spPr bwMode="auto">
              <a:xfrm>
                <a:off x="0" y="657225"/>
                <a:ext cx="4575175" cy="2652713"/>
              </a:xfrm>
              <a:custGeom>
                <a:avLst/>
                <a:gdLst>
                  <a:gd name="T0" fmla="*/ 2287588 w 21600"/>
                  <a:gd name="T1" fmla="*/ 1326357 h 21600"/>
                  <a:gd name="T2" fmla="*/ 2287588 w 21600"/>
                  <a:gd name="T3" fmla="*/ 1326357 h 21600"/>
                  <a:gd name="T4" fmla="*/ 2287588 w 21600"/>
                  <a:gd name="T5" fmla="*/ 1326357 h 21600"/>
                  <a:gd name="T6" fmla="*/ 2287588 w 21600"/>
                  <a:gd name="T7" fmla="*/ 13263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783" y="7031"/>
                    </a:moveTo>
                    <a:lnTo>
                      <a:pt x="20535" y="6825"/>
                    </a:lnTo>
                    <a:lnTo>
                      <a:pt x="20175" y="6540"/>
                    </a:lnTo>
                    <a:lnTo>
                      <a:pt x="19726" y="6256"/>
                    </a:lnTo>
                    <a:lnTo>
                      <a:pt x="19194" y="5907"/>
                    </a:lnTo>
                    <a:lnTo>
                      <a:pt x="18587" y="5480"/>
                    </a:lnTo>
                    <a:lnTo>
                      <a:pt x="17897" y="5131"/>
                    </a:lnTo>
                    <a:lnTo>
                      <a:pt x="16511" y="4433"/>
                    </a:lnTo>
                    <a:lnTo>
                      <a:pt x="15574" y="4007"/>
                    </a:lnTo>
                    <a:lnTo>
                      <a:pt x="14764" y="3580"/>
                    </a:lnTo>
                    <a:lnTo>
                      <a:pt x="14075" y="3166"/>
                    </a:lnTo>
                    <a:lnTo>
                      <a:pt x="13543" y="2740"/>
                    </a:lnTo>
                    <a:lnTo>
                      <a:pt x="13055" y="2313"/>
                    </a:lnTo>
                    <a:lnTo>
                      <a:pt x="12688" y="1964"/>
                    </a:lnTo>
                    <a:lnTo>
                      <a:pt x="12403" y="1615"/>
                    </a:lnTo>
                    <a:lnTo>
                      <a:pt x="12201" y="1331"/>
                    </a:lnTo>
                    <a:lnTo>
                      <a:pt x="12036" y="1047"/>
                    </a:lnTo>
                    <a:lnTo>
                      <a:pt x="11916" y="775"/>
                    </a:lnTo>
                    <a:lnTo>
                      <a:pt x="11879" y="555"/>
                    </a:lnTo>
                    <a:lnTo>
                      <a:pt x="11834" y="349"/>
                    </a:lnTo>
                    <a:lnTo>
                      <a:pt x="11879" y="64"/>
                    </a:lnTo>
                    <a:lnTo>
                      <a:pt x="11879" y="0"/>
                    </a:lnTo>
                    <a:lnTo>
                      <a:pt x="11751" y="349"/>
                    </a:lnTo>
                    <a:lnTo>
                      <a:pt x="11669" y="633"/>
                    </a:lnTo>
                    <a:lnTo>
                      <a:pt x="11669" y="982"/>
                    </a:lnTo>
                    <a:lnTo>
                      <a:pt x="11751" y="1266"/>
                    </a:lnTo>
                    <a:lnTo>
                      <a:pt x="11916" y="1551"/>
                    </a:lnTo>
                    <a:lnTo>
                      <a:pt x="12119" y="1822"/>
                    </a:lnTo>
                    <a:lnTo>
                      <a:pt x="12366" y="2107"/>
                    </a:lnTo>
                    <a:lnTo>
                      <a:pt x="12651" y="2391"/>
                    </a:lnTo>
                    <a:lnTo>
                      <a:pt x="13018" y="2675"/>
                    </a:lnTo>
                    <a:lnTo>
                      <a:pt x="13423" y="2947"/>
                    </a:lnTo>
                    <a:lnTo>
                      <a:pt x="14277" y="3451"/>
                    </a:lnTo>
                    <a:lnTo>
                      <a:pt x="15289" y="4007"/>
                    </a:lnTo>
                    <a:lnTo>
                      <a:pt x="16353" y="4498"/>
                    </a:lnTo>
                    <a:lnTo>
                      <a:pt x="17125" y="4924"/>
                    </a:lnTo>
                    <a:lnTo>
                      <a:pt x="17852" y="5273"/>
                    </a:lnTo>
                    <a:lnTo>
                      <a:pt x="18467" y="5622"/>
                    </a:lnTo>
                    <a:lnTo>
                      <a:pt x="19036" y="5971"/>
                    </a:lnTo>
                    <a:lnTo>
                      <a:pt x="19523" y="6256"/>
                    </a:lnTo>
                    <a:lnTo>
                      <a:pt x="19928" y="6540"/>
                    </a:lnTo>
                    <a:lnTo>
                      <a:pt x="20295" y="6825"/>
                    </a:lnTo>
                    <a:lnTo>
                      <a:pt x="20535" y="7031"/>
                    </a:lnTo>
                    <a:lnTo>
                      <a:pt x="20745" y="7238"/>
                    </a:lnTo>
                    <a:lnTo>
                      <a:pt x="20865" y="7458"/>
                    </a:lnTo>
                    <a:lnTo>
                      <a:pt x="20947" y="7665"/>
                    </a:lnTo>
                    <a:lnTo>
                      <a:pt x="20985" y="7949"/>
                    </a:lnTo>
                    <a:lnTo>
                      <a:pt x="20947" y="8298"/>
                    </a:lnTo>
                    <a:lnTo>
                      <a:pt x="20865" y="8583"/>
                    </a:lnTo>
                    <a:lnTo>
                      <a:pt x="20700" y="8932"/>
                    </a:lnTo>
                    <a:lnTo>
                      <a:pt x="20460" y="9216"/>
                    </a:lnTo>
                    <a:lnTo>
                      <a:pt x="20175" y="9500"/>
                    </a:lnTo>
                    <a:lnTo>
                      <a:pt x="19808" y="9772"/>
                    </a:lnTo>
                    <a:lnTo>
                      <a:pt x="19404" y="10056"/>
                    </a:lnTo>
                    <a:lnTo>
                      <a:pt x="18954" y="10341"/>
                    </a:lnTo>
                    <a:lnTo>
                      <a:pt x="18422" y="10625"/>
                    </a:lnTo>
                    <a:lnTo>
                      <a:pt x="17852" y="10896"/>
                    </a:lnTo>
                    <a:lnTo>
                      <a:pt x="17245" y="11181"/>
                    </a:lnTo>
                    <a:lnTo>
                      <a:pt x="16593" y="11465"/>
                    </a:lnTo>
                    <a:lnTo>
                      <a:pt x="15214" y="12021"/>
                    </a:lnTo>
                    <a:lnTo>
                      <a:pt x="13663" y="12654"/>
                    </a:lnTo>
                    <a:lnTo>
                      <a:pt x="12036" y="13365"/>
                    </a:lnTo>
                    <a:lnTo>
                      <a:pt x="10327" y="14141"/>
                    </a:lnTo>
                    <a:lnTo>
                      <a:pt x="8581" y="15046"/>
                    </a:lnTo>
                    <a:lnTo>
                      <a:pt x="6835" y="16041"/>
                    </a:lnTo>
                    <a:lnTo>
                      <a:pt x="5043" y="17166"/>
                    </a:lnTo>
                    <a:lnTo>
                      <a:pt x="3297" y="18497"/>
                    </a:lnTo>
                    <a:lnTo>
                      <a:pt x="1626" y="19971"/>
                    </a:lnTo>
                    <a:lnTo>
                      <a:pt x="0" y="21600"/>
                    </a:lnTo>
                    <a:lnTo>
                      <a:pt x="2645" y="21600"/>
                    </a:lnTo>
                    <a:lnTo>
                      <a:pt x="4152" y="20255"/>
                    </a:lnTo>
                    <a:lnTo>
                      <a:pt x="5651" y="18988"/>
                    </a:lnTo>
                    <a:lnTo>
                      <a:pt x="7157" y="17941"/>
                    </a:lnTo>
                    <a:lnTo>
                      <a:pt x="8581" y="16946"/>
                    </a:lnTo>
                    <a:lnTo>
                      <a:pt x="10005" y="16041"/>
                    </a:lnTo>
                    <a:lnTo>
                      <a:pt x="11384" y="15330"/>
                    </a:lnTo>
                    <a:lnTo>
                      <a:pt x="12688" y="14632"/>
                    </a:lnTo>
                    <a:lnTo>
                      <a:pt x="13947" y="13999"/>
                    </a:lnTo>
                    <a:lnTo>
                      <a:pt x="15131" y="13508"/>
                    </a:lnTo>
                    <a:lnTo>
                      <a:pt x="16226" y="13016"/>
                    </a:lnTo>
                    <a:lnTo>
                      <a:pt x="17245" y="12590"/>
                    </a:lnTo>
                    <a:lnTo>
                      <a:pt x="18182" y="12241"/>
                    </a:lnTo>
                    <a:lnTo>
                      <a:pt x="18991" y="11814"/>
                    </a:lnTo>
                    <a:lnTo>
                      <a:pt x="19681" y="11530"/>
                    </a:lnTo>
                    <a:lnTo>
                      <a:pt x="20250" y="11181"/>
                    </a:lnTo>
                    <a:lnTo>
                      <a:pt x="20700" y="10832"/>
                    </a:lnTo>
                    <a:lnTo>
                      <a:pt x="20985" y="10547"/>
                    </a:lnTo>
                    <a:lnTo>
                      <a:pt x="21187" y="10263"/>
                    </a:lnTo>
                    <a:lnTo>
                      <a:pt x="21352" y="9914"/>
                    </a:lnTo>
                    <a:lnTo>
                      <a:pt x="21472" y="9630"/>
                    </a:lnTo>
                    <a:lnTo>
                      <a:pt x="21555" y="9358"/>
                    </a:lnTo>
                    <a:lnTo>
                      <a:pt x="21600" y="9074"/>
                    </a:lnTo>
                    <a:lnTo>
                      <a:pt x="21555" y="8505"/>
                    </a:lnTo>
                    <a:lnTo>
                      <a:pt x="21390" y="8014"/>
                    </a:lnTo>
                    <a:lnTo>
                      <a:pt x="21232" y="7600"/>
                    </a:lnTo>
                    <a:lnTo>
                      <a:pt x="20985" y="7238"/>
                    </a:lnTo>
                    <a:lnTo>
                      <a:pt x="20783" y="7031"/>
                    </a:lnTo>
                    <a:close/>
                  </a:path>
                </a:pathLst>
              </a:custGeom>
              <a:gradFill rotWithShape="0">
                <a:gsLst>
                  <a:gs pos="0">
                    <a:srgbClr val="003399"/>
                  </a:gs>
                  <a:gs pos="100000">
                    <a:srgbClr val="002E8B"/>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63493" name="AutoShape 5"/>
              <p:cNvSpPr>
                <a:spLocks/>
              </p:cNvSpPr>
              <p:nvPr/>
            </p:nvSpPr>
            <p:spPr bwMode="auto">
              <a:xfrm>
                <a:off x="3876675" y="700087"/>
                <a:ext cx="1998663" cy="1287463"/>
              </a:xfrm>
              <a:custGeom>
                <a:avLst/>
                <a:gdLst>
                  <a:gd name="T0" fmla="*/ 999332 w 21600"/>
                  <a:gd name="T1" fmla="*/ 643732 h 21600"/>
                  <a:gd name="T2" fmla="*/ 999332 w 21600"/>
                  <a:gd name="T3" fmla="*/ 643732 h 21600"/>
                  <a:gd name="T4" fmla="*/ 999332 w 21600"/>
                  <a:gd name="T5" fmla="*/ 643732 h 21600"/>
                  <a:gd name="T6" fmla="*/ 999332 w 21600"/>
                  <a:gd name="T7" fmla="*/ 6437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6379"/>
                    </a:moveTo>
                    <a:lnTo>
                      <a:pt x="21411" y="15660"/>
                    </a:lnTo>
                    <a:lnTo>
                      <a:pt x="21222" y="15074"/>
                    </a:lnTo>
                    <a:lnTo>
                      <a:pt x="20862" y="14355"/>
                    </a:lnTo>
                    <a:lnTo>
                      <a:pt x="20381" y="13769"/>
                    </a:lnTo>
                    <a:lnTo>
                      <a:pt x="19266" y="12757"/>
                    </a:lnTo>
                    <a:lnTo>
                      <a:pt x="17877" y="11745"/>
                    </a:lnTo>
                    <a:lnTo>
                      <a:pt x="16195" y="10866"/>
                    </a:lnTo>
                    <a:lnTo>
                      <a:pt x="14428" y="10147"/>
                    </a:lnTo>
                    <a:lnTo>
                      <a:pt x="12472" y="9268"/>
                    </a:lnTo>
                    <a:lnTo>
                      <a:pt x="8561" y="7830"/>
                    </a:lnTo>
                    <a:lnTo>
                      <a:pt x="6708" y="6951"/>
                    </a:lnTo>
                    <a:lnTo>
                      <a:pt x="4941" y="6099"/>
                    </a:lnTo>
                    <a:lnTo>
                      <a:pt x="3345" y="5220"/>
                    </a:lnTo>
                    <a:lnTo>
                      <a:pt x="2041" y="4048"/>
                    </a:lnTo>
                    <a:lnTo>
                      <a:pt x="926" y="2903"/>
                    </a:lnTo>
                    <a:lnTo>
                      <a:pt x="566" y="2317"/>
                    </a:lnTo>
                    <a:lnTo>
                      <a:pt x="274" y="1598"/>
                    </a:lnTo>
                    <a:lnTo>
                      <a:pt x="85" y="878"/>
                    </a:lnTo>
                    <a:lnTo>
                      <a:pt x="0" y="0"/>
                    </a:lnTo>
                    <a:lnTo>
                      <a:pt x="0" y="1012"/>
                    </a:lnTo>
                    <a:lnTo>
                      <a:pt x="85" y="1598"/>
                    </a:lnTo>
                    <a:lnTo>
                      <a:pt x="274" y="2317"/>
                    </a:lnTo>
                    <a:lnTo>
                      <a:pt x="566" y="3036"/>
                    </a:lnTo>
                    <a:lnTo>
                      <a:pt x="926" y="3781"/>
                    </a:lnTo>
                    <a:lnTo>
                      <a:pt x="1492" y="4634"/>
                    </a:lnTo>
                    <a:lnTo>
                      <a:pt x="2144" y="5513"/>
                    </a:lnTo>
                    <a:lnTo>
                      <a:pt x="3071" y="6392"/>
                    </a:lnTo>
                    <a:lnTo>
                      <a:pt x="4186" y="7404"/>
                    </a:lnTo>
                    <a:lnTo>
                      <a:pt x="5593" y="8256"/>
                    </a:lnTo>
                    <a:lnTo>
                      <a:pt x="7171" y="9268"/>
                    </a:lnTo>
                    <a:lnTo>
                      <a:pt x="9024" y="10147"/>
                    </a:lnTo>
                    <a:lnTo>
                      <a:pt x="11271" y="11026"/>
                    </a:lnTo>
                    <a:lnTo>
                      <a:pt x="12850" y="11585"/>
                    </a:lnTo>
                    <a:lnTo>
                      <a:pt x="14239" y="12331"/>
                    </a:lnTo>
                    <a:lnTo>
                      <a:pt x="15457" y="13050"/>
                    </a:lnTo>
                    <a:lnTo>
                      <a:pt x="16573" y="13636"/>
                    </a:lnTo>
                    <a:lnTo>
                      <a:pt x="17413" y="14355"/>
                    </a:lnTo>
                    <a:lnTo>
                      <a:pt x="18065" y="15074"/>
                    </a:lnTo>
                    <a:lnTo>
                      <a:pt x="18528" y="15793"/>
                    </a:lnTo>
                    <a:lnTo>
                      <a:pt x="18906" y="16512"/>
                    </a:lnTo>
                    <a:lnTo>
                      <a:pt x="19077" y="17258"/>
                    </a:lnTo>
                    <a:lnTo>
                      <a:pt x="19180" y="17977"/>
                    </a:lnTo>
                    <a:lnTo>
                      <a:pt x="19077" y="18563"/>
                    </a:lnTo>
                    <a:lnTo>
                      <a:pt x="18803" y="19282"/>
                    </a:lnTo>
                    <a:lnTo>
                      <a:pt x="18528" y="19868"/>
                    </a:lnTo>
                    <a:lnTo>
                      <a:pt x="18065" y="20428"/>
                    </a:lnTo>
                    <a:lnTo>
                      <a:pt x="16761" y="21599"/>
                    </a:lnTo>
                    <a:lnTo>
                      <a:pt x="17962" y="21014"/>
                    </a:lnTo>
                    <a:lnTo>
                      <a:pt x="18992" y="20428"/>
                    </a:lnTo>
                    <a:lnTo>
                      <a:pt x="19832" y="19868"/>
                    </a:lnTo>
                    <a:lnTo>
                      <a:pt x="20570" y="19282"/>
                    </a:lnTo>
                    <a:lnTo>
                      <a:pt x="21033" y="18696"/>
                    </a:lnTo>
                    <a:lnTo>
                      <a:pt x="21411" y="17977"/>
                    </a:lnTo>
                    <a:lnTo>
                      <a:pt x="21599" y="17258"/>
                    </a:lnTo>
                    <a:lnTo>
                      <a:pt x="21599" y="16379"/>
                    </a:lnTo>
                    <a:close/>
                  </a:path>
                </a:pathLst>
              </a:custGeom>
              <a:gradFill rotWithShape="0">
                <a:gsLst>
                  <a:gs pos="0">
                    <a:srgbClr val="003399"/>
                  </a:gs>
                  <a:gs pos="100000">
                    <a:srgbClr val="002E8B"/>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63494" name="AutoShape 6"/>
              <p:cNvSpPr>
                <a:spLocks/>
              </p:cNvSpPr>
              <p:nvPr/>
            </p:nvSpPr>
            <p:spPr bwMode="auto">
              <a:xfrm>
                <a:off x="1860550" y="1771650"/>
                <a:ext cx="4522788" cy="1538288"/>
              </a:xfrm>
              <a:custGeom>
                <a:avLst/>
                <a:gdLst>
                  <a:gd name="T0" fmla="*/ 2261394 w 21600"/>
                  <a:gd name="T1" fmla="*/ 769144 h 21600"/>
                  <a:gd name="T2" fmla="*/ 2261394 w 21600"/>
                  <a:gd name="T3" fmla="*/ 769144 h 21600"/>
                  <a:gd name="T4" fmla="*/ 2261394 w 21600"/>
                  <a:gd name="T5" fmla="*/ 769144 h 21600"/>
                  <a:gd name="T6" fmla="*/ 2261394 w 21600"/>
                  <a:gd name="T7" fmla="*/ 769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697" y="21354"/>
                    </a:moveTo>
                    <a:lnTo>
                      <a:pt x="0" y="21599"/>
                    </a:lnTo>
                    <a:lnTo>
                      <a:pt x="2964" y="21599"/>
                    </a:lnTo>
                    <a:lnTo>
                      <a:pt x="3290" y="21109"/>
                    </a:lnTo>
                    <a:lnTo>
                      <a:pt x="3661" y="20373"/>
                    </a:lnTo>
                    <a:lnTo>
                      <a:pt x="4200" y="19526"/>
                    </a:lnTo>
                    <a:lnTo>
                      <a:pt x="4814" y="18679"/>
                    </a:lnTo>
                    <a:lnTo>
                      <a:pt x="5511" y="17699"/>
                    </a:lnTo>
                    <a:lnTo>
                      <a:pt x="6338" y="16606"/>
                    </a:lnTo>
                    <a:lnTo>
                      <a:pt x="7285" y="15514"/>
                    </a:lnTo>
                    <a:lnTo>
                      <a:pt x="8354" y="14310"/>
                    </a:lnTo>
                    <a:lnTo>
                      <a:pt x="9545" y="12973"/>
                    </a:lnTo>
                    <a:lnTo>
                      <a:pt x="10864" y="11635"/>
                    </a:lnTo>
                    <a:lnTo>
                      <a:pt x="12304" y="10298"/>
                    </a:lnTo>
                    <a:lnTo>
                      <a:pt x="13866" y="8983"/>
                    </a:lnTo>
                    <a:lnTo>
                      <a:pt x="15595" y="7645"/>
                    </a:lnTo>
                    <a:lnTo>
                      <a:pt x="17445" y="6308"/>
                    </a:lnTo>
                    <a:lnTo>
                      <a:pt x="19461" y="4970"/>
                    </a:lnTo>
                    <a:lnTo>
                      <a:pt x="21600" y="3633"/>
                    </a:lnTo>
                    <a:lnTo>
                      <a:pt x="21600" y="0"/>
                    </a:lnTo>
                    <a:lnTo>
                      <a:pt x="21357" y="356"/>
                    </a:lnTo>
                    <a:lnTo>
                      <a:pt x="21023" y="735"/>
                    </a:lnTo>
                    <a:lnTo>
                      <a:pt x="20614" y="1203"/>
                    </a:lnTo>
                    <a:lnTo>
                      <a:pt x="20076" y="1694"/>
                    </a:lnTo>
                    <a:lnTo>
                      <a:pt x="19499" y="2184"/>
                    </a:lnTo>
                    <a:lnTo>
                      <a:pt x="18885" y="2674"/>
                    </a:lnTo>
                    <a:lnTo>
                      <a:pt x="18188" y="3276"/>
                    </a:lnTo>
                    <a:lnTo>
                      <a:pt x="17445" y="3767"/>
                    </a:lnTo>
                    <a:lnTo>
                      <a:pt x="14321" y="6174"/>
                    </a:lnTo>
                    <a:lnTo>
                      <a:pt x="12797" y="7266"/>
                    </a:lnTo>
                    <a:lnTo>
                      <a:pt x="12054" y="7891"/>
                    </a:lnTo>
                    <a:lnTo>
                      <a:pt x="11395" y="8492"/>
                    </a:lnTo>
                    <a:lnTo>
                      <a:pt x="8392" y="11279"/>
                    </a:lnTo>
                    <a:lnTo>
                      <a:pt x="6914" y="12861"/>
                    </a:lnTo>
                    <a:lnTo>
                      <a:pt x="5511" y="14422"/>
                    </a:lnTo>
                    <a:lnTo>
                      <a:pt x="4154" y="16004"/>
                    </a:lnTo>
                    <a:lnTo>
                      <a:pt x="2881" y="17699"/>
                    </a:lnTo>
                    <a:lnTo>
                      <a:pt x="1728" y="19526"/>
                    </a:lnTo>
                    <a:lnTo>
                      <a:pt x="697" y="21354"/>
                    </a:lnTo>
                    <a:close/>
                  </a:path>
                </a:pathLst>
              </a:custGeom>
              <a:gradFill rotWithShape="0">
                <a:gsLst>
                  <a:gs pos="0">
                    <a:srgbClr val="002A7D"/>
                  </a:gs>
                  <a:gs pos="100000">
                    <a:srgbClr val="003399"/>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63495" name="AutoShape 7"/>
              <p:cNvSpPr>
                <a:spLocks/>
              </p:cNvSpPr>
              <p:nvPr/>
            </p:nvSpPr>
            <p:spPr bwMode="auto">
              <a:xfrm>
                <a:off x="1619250" y="0"/>
                <a:ext cx="4773613" cy="3309938"/>
              </a:xfrm>
              <a:custGeom>
                <a:avLst/>
                <a:gdLst>
                  <a:gd name="T0" fmla="*/ 2386807 w 21600"/>
                  <a:gd name="T1" fmla="*/ 1654969 h 21600"/>
                  <a:gd name="T2" fmla="*/ 2386807 w 21600"/>
                  <a:gd name="T3" fmla="*/ 1654969 h 21600"/>
                  <a:gd name="T4" fmla="*/ 2386807 w 21600"/>
                  <a:gd name="T5" fmla="*/ 1654969 h 21600"/>
                  <a:gd name="T6" fmla="*/ 2386807 w 21600"/>
                  <a:gd name="T7" fmla="*/ 16549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250" y="4568"/>
                    </a:moveTo>
                    <a:lnTo>
                      <a:pt x="10293" y="4910"/>
                    </a:lnTo>
                    <a:lnTo>
                      <a:pt x="10372" y="5190"/>
                    </a:lnTo>
                    <a:lnTo>
                      <a:pt x="10487" y="5469"/>
                    </a:lnTo>
                    <a:lnTo>
                      <a:pt x="10645" y="5697"/>
                    </a:lnTo>
                    <a:lnTo>
                      <a:pt x="11069" y="6143"/>
                    </a:lnTo>
                    <a:lnTo>
                      <a:pt x="11658" y="6599"/>
                    </a:lnTo>
                    <a:lnTo>
                      <a:pt x="12319" y="6941"/>
                    </a:lnTo>
                    <a:lnTo>
                      <a:pt x="13059" y="7272"/>
                    </a:lnTo>
                    <a:lnTo>
                      <a:pt x="13842" y="7614"/>
                    </a:lnTo>
                    <a:lnTo>
                      <a:pt x="15479" y="8173"/>
                    </a:lnTo>
                    <a:lnTo>
                      <a:pt x="16298" y="8515"/>
                    </a:lnTo>
                    <a:lnTo>
                      <a:pt x="17038" y="8795"/>
                    </a:lnTo>
                    <a:lnTo>
                      <a:pt x="17699" y="9137"/>
                    </a:lnTo>
                    <a:lnTo>
                      <a:pt x="18324" y="9530"/>
                    </a:lnTo>
                    <a:lnTo>
                      <a:pt x="18791" y="9924"/>
                    </a:lnTo>
                    <a:lnTo>
                      <a:pt x="18949" y="10152"/>
                    </a:lnTo>
                    <a:lnTo>
                      <a:pt x="19100" y="10432"/>
                    </a:lnTo>
                    <a:lnTo>
                      <a:pt x="19222" y="10660"/>
                    </a:lnTo>
                    <a:lnTo>
                      <a:pt x="19258" y="10939"/>
                    </a:lnTo>
                    <a:lnTo>
                      <a:pt x="19258" y="11219"/>
                    </a:lnTo>
                    <a:lnTo>
                      <a:pt x="19222" y="11447"/>
                    </a:lnTo>
                    <a:lnTo>
                      <a:pt x="19143" y="11675"/>
                    </a:lnTo>
                    <a:lnTo>
                      <a:pt x="18985" y="11903"/>
                    </a:lnTo>
                    <a:lnTo>
                      <a:pt x="18791" y="12120"/>
                    </a:lnTo>
                    <a:lnTo>
                      <a:pt x="18554" y="12296"/>
                    </a:lnTo>
                    <a:lnTo>
                      <a:pt x="18281" y="12514"/>
                    </a:lnTo>
                    <a:lnTo>
                      <a:pt x="17972" y="12690"/>
                    </a:lnTo>
                    <a:lnTo>
                      <a:pt x="17584" y="12856"/>
                    </a:lnTo>
                    <a:lnTo>
                      <a:pt x="17153" y="13022"/>
                    </a:lnTo>
                    <a:lnTo>
                      <a:pt x="16722" y="13198"/>
                    </a:lnTo>
                    <a:lnTo>
                      <a:pt x="16219" y="13364"/>
                    </a:lnTo>
                    <a:lnTo>
                      <a:pt x="15127" y="13757"/>
                    </a:lnTo>
                    <a:lnTo>
                      <a:pt x="13878" y="14213"/>
                    </a:lnTo>
                    <a:lnTo>
                      <a:pt x="12513" y="14721"/>
                    </a:lnTo>
                    <a:lnTo>
                      <a:pt x="10997" y="15280"/>
                    </a:lnTo>
                    <a:lnTo>
                      <a:pt x="9395" y="15953"/>
                    </a:lnTo>
                    <a:lnTo>
                      <a:pt x="7678" y="16751"/>
                    </a:lnTo>
                    <a:lnTo>
                      <a:pt x="5890" y="17704"/>
                    </a:lnTo>
                    <a:lnTo>
                      <a:pt x="3979" y="18833"/>
                    </a:lnTo>
                    <a:lnTo>
                      <a:pt x="2025" y="20128"/>
                    </a:lnTo>
                    <a:lnTo>
                      <a:pt x="0" y="21600"/>
                    </a:lnTo>
                    <a:lnTo>
                      <a:pt x="1091" y="21600"/>
                    </a:lnTo>
                    <a:lnTo>
                      <a:pt x="1752" y="21486"/>
                    </a:lnTo>
                    <a:lnTo>
                      <a:pt x="2772" y="20636"/>
                    </a:lnTo>
                    <a:lnTo>
                      <a:pt x="3857" y="19787"/>
                    </a:lnTo>
                    <a:lnTo>
                      <a:pt x="5028" y="18999"/>
                    </a:lnTo>
                    <a:lnTo>
                      <a:pt x="6314" y="18264"/>
                    </a:lnTo>
                    <a:lnTo>
                      <a:pt x="7642" y="17538"/>
                    </a:lnTo>
                    <a:lnTo>
                      <a:pt x="9043" y="16803"/>
                    </a:lnTo>
                    <a:lnTo>
                      <a:pt x="11931" y="15508"/>
                    </a:lnTo>
                    <a:lnTo>
                      <a:pt x="12556" y="15228"/>
                    </a:lnTo>
                    <a:lnTo>
                      <a:pt x="13253" y="14938"/>
                    </a:lnTo>
                    <a:lnTo>
                      <a:pt x="14696" y="14431"/>
                    </a:lnTo>
                    <a:lnTo>
                      <a:pt x="17656" y="13312"/>
                    </a:lnTo>
                    <a:lnTo>
                      <a:pt x="18324" y="13084"/>
                    </a:lnTo>
                    <a:lnTo>
                      <a:pt x="18985" y="12804"/>
                    </a:lnTo>
                    <a:lnTo>
                      <a:pt x="19610" y="12576"/>
                    </a:lnTo>
                    <a:lnTo>
                      <a:pt x="20156" y="12348"/>
                    </a:lnTo>
                    <a:lnTo>
                      <a:pt x="20658" y="12120"/>
                    </a:lnTo>
                    <a:lnTo>
                      <a:pt x="21054" y="11903"/>
                    </a:lnTo>
                    <a:lnTo>
                      <a:pt x="21362" y="11727"/>
                    </a:lnTo>
                    <a:lnTo>
                      <a:pt x="21599" y="11561"/>
                    </a:lnTo>
                    <a:lnTo>
                      <a:pt x="21599" y="9023"/>
                    </a:lnTo>
                    <a:lnTo>
                      <a:pt x="21125" y="8909"/>
                    </a:lnTo>
                    <a:lnTo>
                      <a:pt x="20544" y="8743"/>
                    </a:lnTo>
                    <a:lnTo>
                      <a:pt x="19919" y="8567"/>
                    </a:lnTo>
                    <a:lnTo>
                      <a:pt x="19179" y="8349"/>
                    </a:lnTo>
                    <a:lnTo>
                      <a:pt x="18439" y="8122"/>
                    </a:lnTo>
                    <a:lnTo>
                      <a:pt x="17656" y="7842"/>
                    </a:lnTo>
                    <a:lnTo>
                      <a:pt x="16097" y="7272"/>
                    </a:lnTo>
                    <a:lnTo>
                      <a:pt x="15357" y="6941"/>
                    </a:lnTo>
                    <a:lnTo>
                      <a:pt x="14696" y="6599"/>
                    </a:lnTo>
                    <a:lnTo>
                      <a:pt x="14071" y="6257"/>
                    </a:lnTo>
                    <a:lnTo>
                      <a:pt x="13526" y="5863"/>
                    </a:lnTo>
                    <a:lnTo>
                      <a:pt x="13102" y="5532"/>
                    </a:lnTo>
                    <a:lnTo>
                      <a:pt x="12786" y="5128"/>
                    </a:lnTo>
                    <a:lnTo>
                      <a:pt x="12707" y="4910"/>
                    </a:lnTo>
                    <a:lnTo>
                      <a:pt x="12628" y="4734"/>
                    </a:lnTo>
                    <a:lnTo>
                      <a:pt x="12592" y="4516"/>
                    </a:lnTo>
                    <a:lnTo>
                      <a:pt x="12628" y="4340"/>
                    </a:lnTo>
                    <a:lnTo>
                      <a:pt x="12786" y="3947"/>
                    </a:lnTo>
                    <a:lnTo>
                      <a:pt x="13023" y="3553"/>
                    </a:lnTo>
                    <a:lnTo>
                      <a:pt x="13375" y="3273"/>
                    </a:lnTo>
                    <a:lnTo>
                      <a:pt x="13799" y="2993"/>
                    </a:lnTo>
                    <a:lnTo>
                      <a:pt x="14265" y="2766"/>
                    </a:lnTo>
                    <a:lnTo>
                      <a:pt x="14811" y="2538"/>
                    </a:lnTo>
                    <a:lnTo>
                      <a:pt x="16061" y="2206"/>
                    </a:lnTo>
                    <a:lnTo>
                      <a:pt x="17462" y="1864"/>
                    </a:lnTo>
                    <a:lnTo>
                      <a:pt x="18870" y="1636"/>
                    </a:lnTo>
                    <a:lnTo>
                      <a:pt x="20307" y="1294"/>
                    </a:lnTo>
                    <a:lnTo>
                      <a:pt x="20975" y="1129"/>
                    </a:lnTo>
                    <a:lnTo>
                      <a:pt x="21599" y="901"/>
                    </a:lnTo>
                    <a:lnTo>
                      <a:pt x="21599" y="0"/>
                    </a:lnTo>
                    <a:lnTo>
                      <a:pt x="20896" y="227"/>
                    </a:lnTo>
                    <a:lnTo>
                      <a:pt x="20077" y="455"/>
                    </a:lnTo>
                    <a:lnTo>
                      <a:pt x="19222" y="683"/>
                    </a:lnTo>
                    <a:lnTo>
                      <a:pt x="18324" y="849"/>
                    </a:lnTo>
                    <a:lnTo>
                      <a:pt x="16413" y="1243"/>
                    </a:lnTo>
                    <a:lnTo>
                      <a:pt x="15479" y="1408"/>
                    </a:lnTo>
                    <a:lnTo>
                      <a:pt x="14581" y="1636"/>
                    </a:lnTo>
                    <a:lnTo>
                      <a:pt x="13684" y="1802"/>
                    </a:lnTo>
                    <a:lnTo>
                      <a:pt x="12865" y="2092"/>
                    </a:lnTo>
                    <a:lnTo>
                      <a:pt x="12125" y="2372"/>
                    </a:lnTo>
                    <a:lnTo>
                      <a:pt x="11500" y="2703"/>
                    </a:lnTo>
                    <a:lnTo>
                      <a:pt x="10954" y="3107"/>
                    </a:lnTo>
                    <a:lnTo>
                      <a:pt x="10566" y="3501"/>
                    </a:lnTo>
                    <a:lnTo>
                      <a:pt x="10451" y="3719"/>
                    </a:lnTo>
                    <a:lnTo>
                      <a:pt x="10329" y="4009"/>
                    </a:lnTo>
                    <a:lnTo>
                      <a:pt x="10250" y="4288"/>
                    </a:lnTo>
                    <a:lnTo>
                      <a:pt x="10250" y="4568"/>
                    </a:lnTo>
                    <a:close/>
                  </a:path>
                </a:pathLst>
              </a:custGeom>
              <a:solidFill>
                <a:srgbClr val="0033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63496" name="AutoShape 8"/>
              <p:cNvSpPr>
                <a:spLocks/>
              </p:cNvSpPr>
              <p:nvPr/>
            </p:nvSpPr>
            <p:spPr bwMode="auto">
              <a:xfrm>
                <a:off x="4402137" y="138112"/>
                <a:ext cx="1981201" cy="855663"/>
              </a:xfrm>
              <a:custGeom>
                <a:avLst/>
                <a:gdLst>
                  <a:gd name="T0" fmla="*/ 990601 w 21600"/>
                  <a:gd name="T1" fmla="*/ 427832 h 21600"/>
                  <a:gd name="T2" fmla="*/ 990601 w 21600"/>
                  <a:gd name="T3" fmla="*/ 427832 h 21600"/>
                  <a:gd name="T4" fmla="*/ 990601 w 21600"/>
                  <a:gd name="T5" fmla="*/ 427832 h 21600"/>
                  <a:gd name="T6" fmla="*/ 990601 w 21600"/>
                  <a:gd name="T7" fmla="*/ 4278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3304"/>
                    </a:moveTo>
                    <a:lnTo>
                      <a:pt x="0" y="14426"/>
                    </a:lnTo>
                    <a:lnTo>
                      <a:pt x="86" y="15508"/>
                    </a:lnTo>
                    <a:lnTo>
                      <a:pt x="467" y="16590"/>
                    </a:lnTo>
                    <a:lnTo>
                      <a:pt x="934" y="17472"/>
                    </a:lnTo>
                    <a:lnTo>
                      <a:pt x="1592" y="18554"/>
                    </a:lnTo>
                    <a:lnTo>
                      <a:pt x="2440" y="19636"/>
                    </a:lnTo>
                    <a:lnTo>
                      <a:pt x="3375" y="20517"/>
                    </a:lnTo>
                    <a:lnTo>
                      <a:pt x="4413" y="21599"/>
                    </a:lnTo>
                    <a:lnTo>
                      <a:pt x="3669" y="20718"/>
                    </a:lnTo>
                    <a:lnTo>
                      <a:pt x="3098" y="19636"/>
                    </a:lnTo>
                    <a:lnTo>
                      <a:pt x="2717" y="18754"/>
                    </a:lnTo>
                    <a:lnTo>
                      <a:pt x="2440" y="17913"/>
                    </a:lnTo>
                    <a:lnTo>
                      <a:pt x="2353" y="17031"/>
                    </a:lnTo>
                    <a:lnTo>
                      <a:pt x="2353" y="16149"/>
                    </a:lnTo>
                    <a:lnTo>
                      <a:pt x="2440" y="15268"/>
                    </a:lnTo>
                    <a:lnTo>
                      <a:pt x="3098" y="13745"/>
                    </a:lnTo>
                    <a:lnTo>
                      <a:pt x="3478" y="13104"/>
                    </a:lnTo>
                    <a:lnTo>
                      <a:pt x="4603" y="11781"/>
                    </a:lnTo>
                    <a:lnTo>
                      <a:pt x="6109" y="10499"/>
                    </a:lnTo>
                    <a:lnTo>
                      <a:pt x="7701" y="9377"/>
                    </a:lnTo>
                    <a:lnTo>
                      <a:pt x="9588" y="8535"/>
                    </a:lnTo>
                    <a:lnTo>
                      <a:pt x="11457" y="7654"/>
                    </a:lnTo>
                    <a:lnTo>
                      <a:pt x="15403" y="6131"/>
                    </a:lnTo>
                    <a:lnTo>
                      <a:pt x="17186" y="5450"/>
                    </a:lnTo>
                    <a:lnTo>
                      <a:pt x="18882" y="4808"/>
                    </a:lnTo>
                    <a:lnTo>
                      <a:pt x="20388" y="4608"/>
                    </a:lnTo>
                    <a:lnTo>
                      <a:pt x="21599" y="4167"/>
                    </a:lnTo>
                    <a:lnTo>
                      <a:pt x="21599" y="0"/>
                    </a:lnTo>
                    <a:lnTo>
                      <a:pt x="20094" y="881"/>
                    </a:lnTo>
                    <a:lnTo>
                      <a:pt x="18501" y="1522"/>
                    </a:lnTo>
                    <a:lnTo>
                      <a:pt x="15126" y="2845"/>
                    </a:lnTo>
                    <a:lnTo>
                      <a:pt x="11648" y="3726"/>
                    </a:lnTo>
                    <a:lnTo>
                      <a:pt x="8359" y="5049"/>
                    </a:lnTo>
                    <a:lnTo>
                      <a:pt x="6767" y="5690"/>
                    </a:lnTo>
                    <a:lnTo>
                      <a:pt x="5348" y="6331"/>
                    </a:lnTo>
                    <a:lnTo>
                      <a:pt x="3946" y="7213"/>
                    </a:lnTo>
                    <a:lnTo>
                      <a:pt x="2821" y="8094"/>
                    </a:lnTo>
                    <a:lnTo>
                      <a:pt x="1782" y="9176"/>
                    </a:lnTo>
                    <a:lnTo>
                      <a:pt x="934" y="10258"/>
                    </a:lnTo>
                    <a:lnTo>
                      <a:pt x="380" y="11781"/>
                    </a:lnTo>
                    <a:lnTo>
                      <a:pt x="0" y="13304"/>
                    </a:lnTo>
                    <a:close/>
                  </a:path>
                </a:pathLst>
              </a:custGeom>
              <a:gradFill rotWithShape="0">
                <a:gsLst>
                  <a:gs pos="0">
                    <a:srgbClr val="002D86"/>
                  </a:gs>
                  <a:gs pos="100000">
                    <a:srgbClr val="003399"/>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grpSp>
        <p:sp>
          <p:nvSpPr>
            <p:cNvPr id="63497" name="AutoShape 9"/>
            <p:cNvSpPr>
              <a:spLocks/>
            </p:cNvSpPr>
            <p:nvPr/>
          </p:nvSpPr>
          <p:spPr bwMode="auto">
            <a:xfrm>
              <a:off x="5273675" y="2128837"/>
              <a:ext cx="2897188" cy="2439989"/>
            </a:xfrm>
            <a:custGeom>
              <a:avLst/>
              <a:gdLst>
                <a:gd name="T0" fmla="*/ 1448594 w 21600"/>
                <a:gd name="T1" fmla="*/ 1219995 h 21600"/>
                <a:gd name="T2" fmla="*/ 1448594 w 21600"/>
                <a:gd name="T3" fmla="*/ 1219995 h 21600"/>
                <a:gd name="T4" fmla="*/ 1448594 w 21600"/>
                <a:gd name="T5" fmla="*/ 1219995 h 21600"/>
                <a:gd name="T6" fmla="*/ 1448594 w 21600"/>
                <a:gd name="T7" fmla="*/ 121999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7253" y="15997"/>
                  </a:moveTo>
                  <a:lnTo>
                    <a:pt x="9238" y="15600"/>
                  </a:lnTo>
                  <a:lnTo>
                    <a:pt x="11082" y="15203"/>
                  </a:lnTo>
                  <a:lnTo>
                    <a:pt x="12766" y="14880"/>
                  </a:lnTo>
                  <a:lnTo>
                    <a:pt x="14299" y="14483"/>
                  </a:lnTo>
                  <a:lnTo>
                    <a:pt x="15673" y="14071"/>
                  </a:lnTo>
                  <a:lnTo>
                    <a:pt x="16896" y="13674"/>
                  </a:lnTo>
                  <a:lnTo>
                    <a:pt x="18025" y="13189"/>
                  </a:lnTo>
                  <a:lnTo>
                    <a:pt x="18937" y="12792"/>
                  </a:lnTo>
                  <a:lnTo>
                    <a:pt x="19756" y="12233"/>
                  </a:lnTo>
                  <a:lnTo>
                    <a:pt x="20424" y="11763"/>
                  </a:lnTo>
                  <a:lnTo>
                    <a:pt x="20885" y="11116"/>
                  </a:lnTo>
                  <a:lnTo>
                    <a:pt x="21289" y="10469"/>
                  </a:lnTo>
                  <a:lnTo>
                    <a:pt x="21496" y="9836"/>
                  </a:lnTo>
                  <a:lnTo>
                    <a:pt x="21599" y="9028"/>
                  </a:lnTo>
                  <a:lnTo>
                    <a:pt x="21543" y="8234"/>
                  </a:lnTo>
                  <a:lnTo>
                    <a:pt x="21345" y="7351"/>
                  </a:lnTo>
                  <a:lnTo>
                    <a:pt x="21082" y="6719"/>
                  </a:lnTo>
                  <a:lnTo>
                    <a:pt x="20678" y="5999"/>
                  </a:lnTo>
                  <a:lnTo>
                    <a:pt x="20170" y="5352"/>
                  </a:lnTo>
                  <a:lnTo>
                    <a:pt x="19558" y="4719"/>
                  </a:lnTo>
                  <a:lnTo>
                    <a:pt x="18890" y="4072"/>
                  </a:lnTo>
                  <a:lnTo>
                    <a:pt x="18128" y="3440"/>
                  </a:lnTo>
                  <a:lnTo>
                    <a:pt x="16642" y="2308"/>
                  </a:lnTo>
                  <a:lnTo>
                    <a:pt x="15880" y="1837"/>
                  </a:lnTo>
                  <a:lnTo>
                    <a:pt x="15165" y="1352"/>
                  </a:lnTo>
                  <a:lnTo>
                    <a:pt x="14450" y="955"/>
                  </a:lnTo>
                  <a:lnTo>
                    <a:pt x="13885" y="632"/>
                  </a:lnTo>
                  <a:lnTo>
                    <a:pt x="13377" y="397"/>
                  </a:lnTo>
                  <a:lnTo>
                    <a:pt x="13020" y="147"/>
                  </a:lnTo>
                  <a:lnTo>
                    <a:pt x="12766" y="73"/>
                  </a:lnTo>
                  <a:lnTo>
                    <a:pt x="12662" y="0"/>
                  </a:lnTo>
                  <a:lnTo>
                    <a:pt x="14092" y="794"/>
                  </a:lnTo>
                  <a:lnTo>
                    <a:pt x="15569" y="1749"/>
                  </a:lnTo>
                  <a:lnTo>
                    <a:pt x="16999" y="2720"/>
                  </a:lnTo>
                  <a:lnTo>
                    <a:pt x="18326" y="3749"/>
                  </a:lnTo>
                  <a:lnTo>
                    <a:pt x="18937" y="4234"/>
                  </a:lnTo>
                  <a:lnTo>
                    <a:pt x="19455" y="4793"/>
                  </a:lnTo>
                  <a:lnTo>
                    <a:pt x="19963" y="5352"/>
                  </a:lnTo>
                  <a:lnTo>
                    <a:pt x="20424" y="5910"/>
                  </a:lnTo>
                  <a:lnTo>
                    <a:pt x="20781" y="6469"/>
                  </a:lnTo>
                  <a:lnTo>
                    <a:pt x="21035" y="7028"/>
                  </a:lnTo>
                  <a:lnTo>
                    <a:pt x="21186" y="7675"/>
                  </a:lnTo>
                  <a:lnTo>
                    <a:pt x="21289" y="8234"/>
                  </a:lnTo>
                  <a:lnTo>
                    <a:pt x="21242" y="8792"/>
                  </a:lnTo>
                  <a:lnTo>
                    <a:pt x="21082" y="9351"/>
                  </a:lnTo>
                  <a:lnTo>
                    <a:pt x="20828" y="9836"/>
                  </a:lnTo>
                  <a:lnTo>
                    <a:pt x="20424" y="10322"/>
                  </a:lnTo>
                  <a:lnTo>
                    <a:pt x="19963" y="10719"/>
                  </a:lnTo>
                  <a:lnTo>
                    <a:pt x="19398" y="11116"/>
                  </a:lnTo>
                  <a:lnTo>
                    <a:pt x="18787" y="11439"/>
                  </a:lnTo>
                  <a:lnTo>
                    <a:pt x="18072" y="11763"/>
                  </a:lnTo>
                  <a:lnTo>
                    <a:pt x="17253" y="12071"/>
                  </a:lnTo>
                  <a:lnTo>
                    <a:pt x="16444" y="12395"/>
                  </a:lnTo>
                  <a:lnTo>
                    <a:pt x="14600" y="12880"/>
                  </a:lnTo>
                  <a:lnTo>
                    <a:pt x="12709" y="13351"/>
                  </a:lnTo>
                  <a:lnTo>
                    <a:pt x="10668" y="13836"/>
                  </a:lnTo>
                  <a:lnTo>
                    <a:pt x="8683" y="14233"/>
                  </a:lnTo>
                  <a:lnTo>
                    <a:pt x="6735" y="14630"/>
                  </a:lnTo>
                  <a:lnTo>
                    <a:pt x="4901" y="15115"/>
                  </a:lnTo>
                  <a:lnTo>
                    <a:pt x="4082" y="15350"/>
                  </a:lnTo>
                  <a:lnTo>
                    <a:pt x="3320" y="15674"/>
                  </a:lnTo>
                  <a:lnTo>
                    <a:pt x="2605" y="15909"/>
                  </a:lnTo>
                  <a:lnTo>
                    <a:pt x="1937" y="16233"/>
                  </a:lnTo>
                  <a:lnTo>
                    <a:pt x="1382" y="16556"/>
                  </a:lnTo>
                  <a:lnTo>
                    <a:pt x="865" y="16880"/>
                  </a:lnTo>
                  <a:lnTo>
                    <a:pt x="508" y="17277"/>
                  </a:lnTo>
                  <a:lnTo>
                    <a:pt x="206" y="17674"/>
                  </a:lnTo>
                  <a:lnTo>
                    <a:pt x="56" y="18071"/>
                  </a:lnTo>
                  <a:lnTo>
                    <a:pt x="0" y="18556"/>
                  </a:lnTo>
                  <a:lnTo>
                    <a:pt x="103" y="19041"/>
                  </a:lnTo>
                  <a:lnTo>
                    <a:pt x="254" y="19512"/>
                  </a:lnTo>
                  <a:lnTo>
                    <a:pt x="508" y="19923"/>
                  </a:lnTo>
                  <a:lnTo>
                    <a:pt x="921" y="20320"/>
                  </a:lnTo>
                  <a:lnTo>
                    <a:pt x="1326" y="20644"/>
                  </a:lnTo>
                  <a:lnTo>
                    <a:pt x="1843" y="20953"/>
                  </a:lnTo>
                  <a:lnTo>
                    <a:pt x="3066" y="21599"/>
                  </a:lnTo>
                  <a:lnTo>
                    <a:pt x="2502" y="21202"/>
                  </a:lnTo>
                  <a:lnTo>
                    <a:pt x="2041" y="20791"/>
                  </a:lnTo>
                  <a:lnTo>
                    <a:pt x="1636" y="20394"/>
                  </a:lnTo>
                  <a:lnTo>
                    <a:pt x="1382" y="19997"/>
                  </a:lnTo>
                  <a:lnTo>
                    <a:pt x="1175" y="19600"/>
                  </a:lnTo>
                  <a:lnTo>
                    <a:pt x="1128" y="19203"/>
                  </a:lnTo>
                  <a:lnTo>
                    <a:pt x="1175" y="18791"/>
                  </a:lnTo>
                  <a:lnTo>
                    <a:pt x="1326" y="18482"/>
                  </a:lnTo>
                  <a:lnTo>
                    <a:pt x="1636" y="18071"/>
                  </a:lnTo>
                  <a:lnTo>
                    <a:pt x="1994" y="17762"/>
                  </a:lnTo>
                  <a:lnTo>
                    <a:pt x="2558" y="17438"/>
                  </a:lnTo>
                  <a:lnTo>
                    <a:pt x="3217" y="17115"/>
                  </a:lnTo>
                  <a:lnTo>
                    <a:pt x="3979" y="16791"/>
                  </a:lnTo>
                  <a:lnTo>
                    <a:pt x="4957" y="16483"/>
                  </a:lnTo>
                  <a:lnTo>
                    <a:pt x="6030" y="16233"/>
                  </a:lnTo>
                  <a:lnTo>
                    <a:pt x="7253" y="15997"/>
                  </a:lnTo>
                  <a:close/>
                </a:path>
              </a:pathLst>
            </a:custGeom>
            <a:gradFill rotWithShape="0">
              <a:gsLst>
                <a:gs pos="0">
                  <a:srgbClr val="002B82"/>
                </a:gs>
                <a:gs pos="100000">
                  <a:srgbClr val="003399"/>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63498" name="AutoShape 10"/>
            <p:cNvSpPr>
              <a:spLocks/>
            </p:cNvSpPr>
            <p:nvPr/>
          </p:nvSpPr>
          <p:spPr bwMode="auto">
            <a:xfrm>
              <a:off x="0" y="0"/>
              <a:ext cx="9140825" cy="2819400"/>
            </a:xfrm>
            <a:custGeom>
              <a:avLst/>
              <a:gdLst>
                <a:gd name="T0" fmla="*/ 4570413 w 21600"/>
                <a:gd name="T1" fmla="*/ 1409700 h 21600"/>
                <a:gd name="T2" fmla="*/ 4570413 w 21600"/>
                <a:gd name="T3" fmla="*/ 1409700 h 21600"/>
                <a:gd name="T4" fmla="*/ 4570413 w 21600"/>
                <a:gd name="T5" fmla="*/ 1409700 h 21600"/>
                <a:gd name="T6" fmla="*/ 4570413 w 21600"/>
                <a:gd name="T7" fmla="*/ 14097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21599"/>
                  </a:lnTo>
                  <a:lnTo>
                    <a:pt x="21599" y="21599"/>
                  </a:lnTo>
                  <a:lnTo>
                    <a:pt x="21599" y="0"/>
                  </a:lnTo>
                  <a:lnTo>
                    <a:pt x="0" y="0"/>
                  </a:lnTo>
                  <a:close/>
                </a:path>
              </a:pathLst>
            </a:custGeom>
            <a:gradFill rotWithShape="0">
              <a:gsLst>
                <a:gs pos="0">
                  <a:srgbClr val="000514"/>
                </a:gs>
                <a:gs pos="100000">
                  <a:srgbClr val="003399"/>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grpSp>
      <p:pic>
        <p:nvPicPr>
          <p:cNvPr id="63499" name="Picture 11" descr="Scrib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600200"/>
            <a:ext cx="4286250" cy="5019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3500" name="AutoShape 12" descr="White marble.jpg"/>
          <p:cNvSpPr>
            <a:spLocks/>
          </p:cNvSpPr>
          <p:nvPr/>
        </p:nvSpPr>
        <p:spPr bwMode="auto">
          <a:xfrm>
            <a:off x="0" y="273050"/>
            <a:ext cx="8229600" cy="11445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4900">
                <a:latin typeface="Calibri" pitchFamily="34" charset="0"/>
                <a:cs typeface="Calibri" pitchFamily="34" charset="0"/>
                <a:sym typeface="Calibri" pitchFamily="34" charset="0"/>
              </a:rPr>
              <a:t>       </a:t>
            </a:r>
            <a:r>
              <a:rPr lang="ja-JP" altLang="en-US" sz="4900">
                <a:latin typeface="SimSun" pitchFamily="2" charset="-122"/>
                <a:ea typeface="SimSun" pitchFamily="2" charset="-122"/>
                <a:sym typeface="SimSun" pitchFamily="2" charset="-122"/>
              </a:rPr>
              <a:t>长老的资格是什么？</a:t>
            </a:r>
            <a:endParaRPr lang="en-US" altLang="en-US"/>
          </a:p>
        </p:txBody>
      </p:sp>
    </p:spTree>
  </p:cSld>
  <p:clrMapOvr>
    <a:masterClrMapping/>
  </p:clrMapOvr>
  <p:transition spd="med"/>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herd of sheep standing on top of a grass covered field&#10;&#10;Description automatically generated">
            <a:extLst>
              <a:ext uri="{FF2B5EF4-FFF2-40B4-BE49-F238E27FC236}">
                <a16:creationId xmlns:a16="http://schemas.microsoft.com/office/drawing/2014/main" id="{DD6A71E1-D9F3-4891-A493-D93AC11B92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119" y="438150"/>
            <a:ext cx="4005474" cy="5981700"/>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982456D-0877-4AA5-8459-0D6877920153}"/>
              </a:ext>
            </a:extLst>
          </p:cNvPr>
          <p:cNvSpPr/>
          <p:nvPr/>
        </p:nvSpPr>
        <p:spPr>
          <a:xfrm>
            <a:off x="5105400" y="542924"/>
            <a:ext cx="3608566" cy="1861279"/>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Lead in front, </a:t>
            </a:r>
          </a:p>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don’t push from behind</a:t>
            </a:r>
            <a:endParaRPr kumimoji="0" lang="en-US" sz="14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6" name="Rectangle 5">
            <a:extLst>
              <a:ext uri="{FF2B5EF4-FFF2-40B4-BE49-F238E27FC236}">
                <a16:creationId xmlns:a16="http://schemas.microsoft.com/office/drawing/2014/main" id="{77DDADD6-78E4-4F1F-837F-7BFC8956F9B0}"/>
              </a:ext>
            </a:extLst>
          </p:cNvPr>
          <p:cNvSpPr/>
          <p:nvPr/>
        </p:nvSpPr>
        <p:spPr>
          <a:xfrm>
            <a:off x="5257800" y="3162299"/>
            <a:ext cx="3608566" cy="1294970"/>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Don’t dominate</a:t>
            </a:r>
          </a:p>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Be sensitive to needs</a:t>
            </a:r>
            <a:endParaRPr kumimoji="0" lang="en-US" sz="14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29318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1152766"/>
            <a:ext cx="2797784" cy="1967975"/>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 Life</a:t>
            </a:r>
            <a:endParaRPr kumimoji="0" lang="en-US" sz="14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4" name="Rectangle 3">
            <a:extLst>
              <a:ext uri="{FF2B5EF4-FFF2-40B4-BE49-F238E27FC236}">
                <a16:creationId xmlns:a16="http://schemas.microsoft.com/office/drawing/2014/main" id="{4F6E1D08-1D55-430A-8CC6-DA48C50AD731}"/>
              </a:ext>
            </a:extLst>
          </p:cNvPr>
          <p:cNvSpPr/>
          <p:nvPr/>
        </p:nvSpPr>
        <p:spPr>
          <a:xfrm>
            <a:off x="5793924" y="5587159"/>
            <a:ext cx="3356881" cy="548099"/>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
                  <a:solidFill>
                    <a:srgbClr val="000000"/>
                  </a:solidFill>
                </a:uFill>
                <a:latin typeface="Times New Roman" panose="02020603050405020304" pitchFamily="18" charset="0"/>
                <a:ea typeface="Arial Unicode MS"/>
                <a:cs typeface="Arial Unicode MS"/>
              </a:rPr>
              <a:t>Studies in 1 Timothy</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77425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240690" y="1152767"/>
            <a:ext cx="3016860" cy="3242170"/>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Churches Develop godly leaders</a:t>
            </a:r>
            <a:endParaRPr kumimoji="0" lang="en-US" sz="12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6" name="Rectangle 5">
            <a:extLst>
              <a:ext uri="{FF2B5EF4-FFF2-40B4-BE49-F238E27FC236}">
                <a16:creationId xmlns:a16="http://schemas.microsoft.com/office/drawing/2014/main" id="{88CD8F20-5897-4437-B467-115232566B4E}"/>
              </a:ext>
            </a:extLst>
          </p:cNvPr>
          <p:cNvSpPr/>
          <p:nvPr/>
        </p:nvSpPr>
        <p:spPr>
          <a:xfrm>
            <a:off x="6172200" y="5596684"/>
            <a:ext cx="2989441" cy="548099"/>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a:t>
            </a:r>
            <a:r>
              <a:rPr kumimoji="0" lang="en-US" sz="2800" b="1" i="0" u="none" strike="noStrike" kern="1200" cap="none" spc="0" normalizeH="0" baseline="0" noProof="0">
                <a:ln>
                  <a:noFill/>
                </a:ln>
                <a:solidFill>
                  <a:prstClr val="white"/>
                </a:solidFill>
                <a:effectLst/>
                <a:uLnTx/>
                <a:uFill>
                  <a:solidFill>
                    <a:srgbClr val="000000"/>
                  </a:solidFill>
                </a:uFill>
                <a:latin typeface="Times New Roman" panose="02020603050405020304" pitchFamily="18" charset="0"/>
                <a:ea typeface="Arial Unicode MS"/>
                <a:cs typeface="Arial Unicode MS"/>
              </a:rPr>
              <a:t>Timothy 3:1-7</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371692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Are There Still Shepherds Today? | Wonderopolis">
            <a:extLst>
              <a:ext uri="{FF2B5EF4-FFF2-40B4-BE49-F238E27FC236}">
                <a16:creationId xmlns:a16="http://schemas.microsoft.com/office/drawing/2014/main" id="{028C2F00-DB42-4623-8F66-7C558ACA2A5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r="10668" b="2"/>
          <a:stretch/>
        </p:blipFill>
        <p:spPr bwMode="auto">
          <a:xfrm>
            <a:off x="20" y="1"/>
            <a:ext cx="9143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D1B9BDC-B695-4521-BCF5-2B545458DE52}"/>
              </a:ext>
            </a:extLst>
          </p:cNvPr>
          <p:cNvSpPr/>
          <p:nvPr/>
        </p:nvSpPr>
        <p:spPr>
          <a:xfrm>
            <a:off x="238124" y="142875"/>
            <a:ext cx="8658225" cy="242268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FFFFFF"/>
                </a:solidFill>
                <a:effectLst/>
                <a:uLnTx/>
                <a:uFill>
                  <a:solidFill>
                    <a:srgbClr val="000000"/>
                  </a:solidFill>
                </a:uFill>
                <a:latin typeface="Calibri Light" panose="020F0302020204030204"/>
                <a:ea typeface="ＭＳ Ｐゴシック" charset="0"/>
                <a:cs typeface="+mn-cs"/>
              </a:rPr>
              <a:t>They Raise up Godly Elders (vs. 1-7)</a:t>
            </a:r>
            <a:endParaRPr kumimoji="0" lang="en-US" sz="6000" b="0" i="0" u="none" strike="noStrike" kern="1200" cap="none" spc="0" normalizeH="0" baseline="0" noProof="0" dirty="0">
              <a:ln>
                <a:noFill/>
              </a:ln>
              <a:solidFill>
                <a:srgbClr val="FFFFFF"/>
              </a:solidFill>
              <a:effectLst/>
              <a:uLnTx/>
              <a:uFill>
                <a:solidFill>
                  <a:srgbClr val="000000"/>
                </a:solidFill>
              </a:uFill>
              <a:latin typeface="Calibri Light" panose="020F0302020204030204"/>
              <a:ea typeface="ＭＳ Ｐゴシック" charset="0"/>
              <a:cs typeface="+mn-cs"/>
            </a:endParaRPr>
          </a:p>
        </p:txBody>
      </p:sp>
    </p:spTree>
    <p:extLst>
      <p:ext uri="{BB962C8B-B14F-4D97-AF65-F5344CB8AC3E}">
        <p14:creationId xmlns:p14="http://schemas.microsoft.com/office/powerpoint/2010/main" val="20161959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D638C63-D182-4BA6-B54A-F1DE04542B43}"/>
              </a:ext>
            </a:extLst>
          </p:cNvPr>
          <p:cNvSpPr/>
          <p:nvPr/>
        </p:nvSpPr>
        <p:spPr>
          <a:xfrm>
            <a:off x="0" y="143345"/>
            <a:ext cx="1908497"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Review</a:t>
            </a:r>
          </a:p>
        </p:txBody>
      </p:sp>
      <p:sp>
        <p:nvSpPr>
          <p:cNvPr id="7" name="Rectangle 6">
            <a:extLst>
              <a:ext uri="{FF2B5EF4-FFF2-40B4-BE49-F238E27FC236}">
                <a16:creationId xmlns:a16="http://schemas.microsoft.com/office/drawing/2014/main" id="{D50413F9-DCF8-4EEB-A365-1C533F1F512D}"/>
              </a:ext>
            </a:extLst>
          </p:cNvPr>
          <p:cNvSpPr/>
          <p:nvPr/>
        </p:nvSpPr>
        <p:spPr>
          <a:xfrm>
            <a:off x="1819582" y="1067270"/>
            <a:ext cx="5495925" cy="1333442"/>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Timothy 2:11-14</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Men are to lead the church</a:t>
            </a:r>
          </a:p>
        </p:txBody>
      </p:sp>
      <p:sp>
        <p:nvSpPr>
          <p:cNvPr id="8" name="Rectangle 7">
            <a:extLst>
              <a:ext uri="{FF2B5EF4-FFF2-40B4-BE49-F238E27FC236}">
                <a16:creationId xmlns:a16="http://schemas.microsoft.com/office/drawing/2014/main" id="{20CACB26-BC6A-49D3-9945-F39DAE8A1EB2}"/>
              </a:ext>
            </a:extLst>
          </p:cNvPr>
          <p:cNvSpPr/>
          <p:nvPr/>
        </p:nvSpPr>
        <p:spPr>
          <a:xfrm>
            <a:off x="2335591" y="2711392"/>
            <a:ext cx="4463905" cy="2053639"/>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Women can still speak</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Women can still teach</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Women can still lead</a:t>
            </a:r>
          </a:p>
        </p:txBody>
      </p:sp>
    </p:spTree>
    <p:extLst>
      <p:ext uri="{BB962C8B-B14F-4D97-AF65-F5344CB8AC3E}">
        <p14:creationId xmlns:p14="http://schemas.microsoft.com/office/powerpoint/2010/main" val="391936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3" y="401589"/>
            <a:ext cx="7315199" cy="954107"/>
          </a:xfrm>
          <a:prstGeom prst="rect">
            <a:avLst/>
          </a:prstGeom>
          <a:solidFill>
            <a:schemeClr val="tx1"/>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The saying is trustworthy: If anyone aspires to the office of overseer, he desires a noble task.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20CACB26-BC6A-49D3-9945-F39DAE8A1EB2}"/>
              </a:ext>
            </a:extLst>
          </p:cNvPr>
          <p:cNvSpPr/>
          <p:nvPr/>
        </p:nvSpPr>
        <p:spPr>
          <a:xfrm>
            <a:off x="2115532" y="1866900"/>
            <a:ext cx="4904019" cy="1846916"/>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Elder = Who? Older man</a:t>
            </a:r>
          </a:p>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Overseer = What? Oversee</a:t>
            </a:r>
          </a:p>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Pastor = How? Like a shepherd</a:t>
            </a:r>
          </a:p>
        </p:txBody>
      </p:sp>
    </p:spTree>
    <p:extLst>
      <p:ext uri="{BB962C8B-B14F-4D97-AF65-F5344CB8AC3E}">
        <p14:creationId xmlns:p14="http://schemas.microsoft.com/office/powerpoint/2010/main" val="225370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1087389"/>
            <a:ext cx="7315199" cy="3539430"/>
          </a:xfrm>
          <a:prstGeom prst="rect">
            <a:avLst/>
          </a:prstGeom>
          <a:solidFill>
            <a:schemeClr val="tx1"/>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Acts 20:17, 28</a:t>
            </a:r>
            <a:endParaRPr kumimoji="0" lang="en-US" sz="2800" b="1" i="1"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17 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Now from Miletus he sent to Ephesus and called the </a:t>
            </a:r>
            <a:r>
              <a:rPr kumimoji="0" lang="en-US" sz="2800" b="0" i="1" u="sng"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elders</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 of the church to come to him.</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28 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Pay careful attention to yourselves and to all the flock, in which the Holy Spirit has made you </a:t>
            </a:r>
            <a:r>
              <a:rPr kumimoji="0" lang="en-US" sz="2800" b="0" i="1" u="sng"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overseers</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 to </a:t>
            </a:r>
            <a:r>
              <a:rPr kumimoji="0" lang="en-US" sz="2800" b="0" i="1" u="sng"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care</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 for the church of God, which he obtained with his own blood.</a:t>
            </a:r>
            <a:endParaRPr kumimoji="0" lang="en-US" sz="5400" b="0" i="1"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13647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1087389"/>
            <a:ext cx="7315199" cy="3539430"/>
          </a:xfrm>
          <a:prstGeom prst="rect">
            <a:avLst/>
          </a:prstGeom>
          <a:solidFill>
            <a:schemeClr val="tx1"/>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1 Peter 5:1-2</a:t>
            </a:r>
            <a:endParaRPr kumimoji="0" lang="en-US" sz="2800" b="1" i="1"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1 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So I exhort the </a:t>
            </a:r>
            <a:r>
              <a:rPr kumimoji="0" lang="en-US" sz="2800" b="0" i="1" u="sng"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elders</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 among you, as a fellow elder and a witness of the sufferings of Christ, as well as a partaker in the glory that is going to be revealed: </a:t>
            </a:r>
            <a:r>
              <a:rPr kumimoji="0" lang="en-US" sz="2800" b="0" i="1"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2 </a:t>
            </a:r>
            <a:r>
              <a:rPr kumimoji="0" lang="en-US" sz="2800" b="0" i="1" u="sng"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shepherd</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 the flock of God that is among you, exercising </a:t>
            </a:r>
            <a:r>
              <a:rPr kumimoji="0" lang="en-US" sz="2800" b="0" i="1" u="sng"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oversight</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 not under compulsion, but willingly, as God would have you; not for shameful gain, but eagerly;</a:t>
            </a:r>
            <a:endParaRPr kumimoji="0" lang="en-US" sz="7200" b="0" i="1"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4987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287289"/>
            <a:ext cx="7315199" cy="523220"/>
          </a:xfrm>
          <a:prstGeom prst="rect">
            <a:avLst/>
          </a:prstGeom>
          <a:solidFill>
            <a:schemeClr val="accent6">
              <a:lumMod val="50000"/>
            </a:schemeClr>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14 Character Traits For Church Overseers</a:t>
            </a:r>
            <a:endParaRPr kumimoji="0" lang="en-US" sz="2800" b="1" i="1"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 name="Rectangle 1">
            <a:extLst>
              <a:ext uri="{FF2B5EF4-FFF2-40B4-BE49-F238E27FC236}">
                <a16:creationId xmlns:a16="http://schemas.microsoft.com/office/drawing/2014/main" id="{84FABE6F-95D1-4B15-824B-A7288FF341C5}"/>
              </a:ext>
            </a:extLst>
          </p:cNvPr>
          <p:cNvSpPr/>
          <p:nvPr/>
        </p:nvSpPr>
        <p:spPr>
          <a:xfrm>
            <a:off x="243193" y="1000595"/>
            <a:ext cx="8605531" cy="548099"/>
          </a:xfrm>
          <a:prstGeom prst="rect">
            <a:avLst/>
          </a:prstGeom>
          <a:solidFill>
            <a:schemeClr val="tx1"/>
          </a:solidFill>
        </p:spPr>
        <p:txBody>
          <a:bodyPr wrap="square">
            <a:spAutoFit/>
          </a:bodyPr>
          <a:lstStyle/>
          <a:p>
            <a:pPr marL="342900" marR="0" lvl="0" indent="-342900" algn="l" defTabSz="457200" rtl="0" eaLnBrk="1" fontAlgn="base" latinLnBrk="0" hangingPunct="1">
              <a:lnSpc>
                <a:spcPct val="115000"/>
              </a:lnSpc>
              <a:spcBef>
                <a:spcPts val="1200"/>
              </a:spcBef>
              <a:spcAft>
                <a:spcPts val="0"/>
              </a:spcAft>
              <a:buClrTx/>
              <a:buSzTx/>
              <a:buFont typeface="+mj-lt"/>
              <a:buAutoNum type="arabicPeriod"/>
              <a:tabLst/>
              <a:defRPr/>
            </a:pPr>
            <a:r>
              <a:rPr kumimoji="0" lang="en-US" sz="2800" b="0" i="0" u="none" strike="noStrike" kern="0" cap="none" spc="0" normalizeH="0" baseline="0" noProof="0">
                <a:ln>
                  <a:noFill/>
                </a:ln>
                <a:solidFill>
                  <a:prstClr val="white"/>
                </a:solidFill>
                <a:effectLst/>
                <a:uLnTx/>
                <a:uFill>
                  <a:solidFill>
                    <a:srgbClr val="000000"/>
                  </a:solidFill>
                </a:uFill>
                <a:latin typeface="Times New Roman" panose="02020603050405020304" pitchFamily="18" charset="0"/>
                <a:ea typeface="Arial Unicode MS"/>
                <a:cs typeface="Arial Unicode MS"/>
              </a:rPr>
              <a:t>They are not flirtatious (“the husband of one wife”)</a:t>
            </a:r>
            <a:endPar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4" name="Rectangle 3">
            <a:extLst>
              <a:ext uri="{FF2B5EF4-FFF2-40B4-BE49-F238E27FC236}">
                <a16:creationId xmlns:a16="http://schemas.microsoft.com/office/drawing/2014/main" id="{189977C2-997F-4427-8249-55B82DA6E38F}"/>
              </a:ext>
            </a:extLst>
          </p:cNvPr>
          <p:cNvSpPr/>
          <p:nvPr/>
        </p:nvSpPr>
        <p:spPr>
          <a:xfrm>
            <a:off x="247650" y="1549163"/>
            <a:ext cx="8601069" cy="548099"/>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2. They are personally disciplined (“sober-minded”)</a:t>
            </a:r>
          </a:p>
        </p:txBody>
      </p:sp>
      <p:sp>
        <p:nvSpPr>
          <p:cNvPr id="5" name="Rectangle 4">
            <a:extLst>
              <a:ext uri="{FF2B5EF4-FFF2-40B4-BE49-F238E27FC236}">
                <a16:creationId xmlns:a16="http://schemas.microsoft.com/office/drawing/2014/main" id="{0594B4EF-313B-4D79-A58C-FE74679DDE3F}"/>
              </a:ext>
            </a:extLst>
          </p:cNvPr>
          <p:cNvSpPr/>
          <p:nvPr/>
        </p:nvSpPr>
        <p:spPr>
          <a:xfrm>
            <a:off x="243193" y="2097262"/>
            <a:ext cx="8605531" cy="1043619"/>
          </a:xfrm>
          <a:prstGeom prst="rect">
            <a:avLst/>
          </a:prstGeom>
          <a:solidFill>
            <a:schemeClr val="tx1"/>
          </a:solidFill>
        </p:spPr>
        <p:txBody>
          <a:bodyPr wrap="square">
            <a:spAutoFit/>
          </a:bodyPr>
          <a:lstStyle/>
          <a:p>
            <a:pPr marL="409575" marR="0" lvl="0" indent="-40005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3. They are mentally and emotionally balanced (“self-controlled”)</a:t>
            </a:r>
          </a:p>
        </p:txBody>
      </p:sp>
      <p:sp>
        <p:nvSpPr>
          <p:cNvPr id="6" name="Rectangle 5">
            <a:extLst>
              <a:ext uri="{FF2B5EF4-FFF2-40B4-BE49-F238E27FC236}">
                <a16:creationId xmlns:a16="http://schemas.microsoft.com/office/drawing/2014/main" id="{4E71A929-800D-4109-8540-6A5569BB5E94}"/>
              </a:ext>
            </a:extLst>
          </p:cNvPr>
          <p:cNvSpPr/>
          <p:nvPr/>
        </p:nvSpPr>
        <p:spPr>
          <a:xfrm>
            <a:off x="243192" y="3131544"/>
            <a:ext cx="8605531" cy="548099"/>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4. They are not out of control (“</a:t>
            </a:r>
            <a:r>
              <a:rPr kumimoji="0" lang="es-ES_tradnl" sz="2800" b="0" i="0" u="none" strike="noStrike" kern="0" cap="none" spc="0" normalizeH="0" baseline="0" noProof="0" dirty="0" err="1">
                <a:ln>
                  <a:noFill/>
                </a:ln>
                <a:solidFill>
                  <a:prstClr val="white"/>
                </a:solidFill>
                <a:effectLst/>
                <a:uLnTx/>
                <a:uFill>
                  <a:solidFill>
                    <a:srgbClr val="000000"/>
                  </a:solidFill>
                </a:uFill>
                <a:latin typeface="Times New Roman" panose="02020603050405020304" pitchFamily="18" charset="0"/>
                <a:ea typeface="Arial Unicode MS"/>
                <a:cs typeface="Arial Unicode MS"/>
              </a:rPr>
              <a:t>respectable</a:t>
            </a: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a:t>
            </a:r>
          </a:p>
        </p:txBody>
      </p:sp>
      <p:sp>
        <p:nvSpPr>
          <p:cNvPr id="8" name="Rectangle 7">
            <a:extLst>
              <a:ext uri="{FF2B5EF4-FFF2-40B4-BE49-F238E27FC236}">
                <a16:creationId xmlns:a16="http://schemas.microsoft.com/office/drawing/2014/main" id="{A44660E8-EEEC-4A53-A146-C47BDA072C2E}"/>
              </a:ext>
            </a:extLst>
          </p:cNvPr>
          <p:cNvSpPr/>
          <p:nvPr/>
        </p:nvSpPr>
        <p:spPr>
          <a:xfrm>
            <a:off x="243191" y="3674469"/>
            <a:ext cx="8605531" cy="548099"/>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5. They practice hospitality (“hospitable”)</a:t>
            </a:r>
          </a:p>
        </p:txBody>
      </p:sp>
      <p:sp>
        <p:nvSpPr>
          <p:cNvPr id="9" name="Rectangle 8">
            <a:extLst>
              <a:ext uri="{FF2B5EF4-FFF2-40B4-BE49-F238E27FC236}">
                <a16:creationId xmlns:a16="http://schemas.microsoft.com/office/drawing/2014/main" id="{7721B140-9BAE-417D-B510-645963FB0797}"/>
              </a:ext>
            </a:extLst>
          </p:cNvPr>
          <p:cNvSpPr/>
          <p:nvPr/>
        </p:nvSpPr>
        <p:spPr>
          <a:xfrm>
            <a:off x="243189" y="4200995"/>
            <a:ext cx="8605531" cy="548099"/>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6. They are able to teach the Bible (“able to teach”)</a:t>
            </a:r>
          </a:p>
        </p:txBody>
      </p:sp>
      <p:sp>
        <p:nvSpPr>
          <p:cNvPr id="10" name="Rectangle 9">
            <a:extLst>
              <a:ext uri="{FF2B5EF4-FFF2-40B4-BE49-F238E27FC236}">
                <a16:creationId xmlns:a16="http://schemas.microsoft.com/office/drawing/2014/main" id="{BB2944C3-50B6-42B0-BFF2-0413EC3F4940}"/>
              </a:ext>
            </a:extLst>
          </p:cNvPr>
          <p:cNvSpPr/>
          <p:nvPr/>
        </p:nvSpPr>
        <p:spPr>
          <a:xfrm>
            <a:off x="247650" y="4734395"/>
            <a:ext cx="8572493" cy="548099"/>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7. They are not addicted to chemicals (“not a drunkard”)</a:t>
            </a:r>
          </a:p>
        </p:txBody>
      </p:sp>
      <p:sp>
        <p:nvSpPr>
          <p:cNvPr id="11" name="Rectangle 10">
            <a:extLst>
              <a:ext uri="{FF2B5EF4-FFF2-40B4-BE49-F238E27FC236}">
                <a16:creationId xmlns:a16="http://schemas.microsoft.com/office/drawing/2014/main" id="{D7FA6165-3A18-407F-883E-0190961A443C}"/>
              </a:ext>
            </a:extLst>
          </p:cNvPr>
          <p:cNvSpPr/>
          <p:nvPr/>
        </p:nvSpPr>
        <p:spPr>
          <a:xfrm>
            <a:off x="243187" y="5274669"/>
            <a:ext cx="8601069" cy="548099"/>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fr-FR"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8. </a:t>
            </a:r>
            <a:r>
              <a:rPr kumimoji="0" lang="fr-FR" sz="2800" b="0" i="0" u="none" strike="noStrike" kern="0" cap="none" spc="0" normalizeH="0" baseline="0" noProof="0" dirty="0" err="1">
                <a:ln>
                  <a:noFill/>
                </a:ln>
                <a:solidFill>
                  <a:prstClr val="white"/>
                </a:solidFill>
                <a:effectLst/>
                <a:uLnTx/>
                <a:uFill>
                  <a:solidFill>
                    <a:srgbClr val="000000"/>
                  </a:solidFill>
                </a:uFill>
                <a:latin typeface="Times New Roman" panose="02020603050405020304" pitchFamily="18" charset="0"/>
                <a:ea typeface="Arial Unicode MS"/>
                <a:cs typeface="Arial Unicode MS"/>
              </a:rPr>
              <a:t>They</a:t>
            </a:r>
            <a:r>
              <a:rPr kumimoji="0" lang="fr-FR"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 control </a:t>
            </a:r>
            <a:r>
              <a:rPr kumimoji="0" lang="fr-FR" sz="2800" b="0" i="0" u="none" strike="noStrike" kern="0" cap="none" spc="0" normalizeH="0" baseline="0" noProof="0" dirty="0" err="1">
                <a:ln>
                  <a:noFill/>
                </a:ln>
                <a:solidFill>
                  <a:prstClr val="white"/>
                </a:solidFill>
                <a:effectLst/>
                <a:uLnTx/>
                <a:uFill>
                  <a:solidFill>
                    <a:srgbClr val="000000"/>
                  </a:solidFill>
                </a:uFill>
                <a:latin typeface="Times New Roman" panose="02020603050405020304" pitchFamily="18" charset="0"/>
                <a:ea typeface="Arial Unicode MS"/>
                <a:cs typeface="Arial Unicode MS"/>
              </a:rPr>
              <a:t>their</a:t>
            </a:r>
            <a:r>
              <a:rPr kumimoji="0" lang="fr-FR"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 </a:t>
            </a:r>
            <a:r>
              <a:rPr kumimoji="0" lang="fr-FR" sz="2800" b="0" i="0" u="none" strike="noStrike" kern="0" cap="none" spc="0" normalizeH="0" baseline="0" noProof="0" dirty="0" err="1">
                <a:ln>
                  <a:noFill/>
                </a:ln>
                <a:solidFill>
                  <a:prstClr val="white"/>
                </a:solidFill>
                <a:effectLst/>
                <a:uLnTx/>
                <a:uFill>
                  <a:solidFill>
                    <a:srgbClr val="000000"/>
                  </a:solidFill>
                </a:uFill>
                <a:latin typeface="Times New Roman" panose="02020603050405020304" pitchFamily="18" charset="0"/>
                <a:ea typeface="Arial Unicode MS"/>
                <a:cs typeface="Arial Unicode MS"/>
              </a:rPr>
              <a:t>temper</a:t>
            </a:r>
            <a:r>
              <a:rPr kumimoji="0" lang="fr-FR"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 (</a:t>
            </a: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“not violent”)</a:t>
            </a:r>
          </a:p>
        </p:txBody>
      </p:sp>
      <p:sp>
        <p:nvSpPr>
          <p:cNvPr id="12" name="Rectangle 11">
            <a:extLst>
              <a:ext uri="{FF2B5EF4-FFF2-40B4-BE49-F238E27FC236}">
                <a16:creationId xmlns:a16="http://schemas.microsoft.com/office/drawing/2014/main" id="{E9B7EAF4-B2B3-4C11-95A2-2DC0C7346163}"/>
              </a:ext>
            </a:extLst>
          </p:cNvPr>
          <p:cNvSpPr/>
          <p:nvPr/>
        </p:nvSpPr>
        <p:spPr>
          <a:xfrm>
            <a:off x="243187" y="5808069"/>
            <a:ext cx="8601069" cy="548099"/>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9. They are considerate of others (“gentle”)</a:t>
            </a:r>
          </a:p>
        </p:txBody>
      </p:sp>
    </p:spTree>
    <p:extLst>
      <p:ext uri="{BB962C8B-B14F-4D97-AF65-F5344CB8AC3E}">
        <p14:creationId xmlns:p14="http://schemas.microsoft.com/office/powerpoint/2010/main" val="365012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8" grpId="0" animBg="1"/>
      <p:bldP spid="9"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dg.imgix.net/is-the-love-of-money-really-the-root-of-all-evils-b1zeybvj-en/landscape/is-the-love-of-money-really-the-root-of-all-evils-b1zeybvj.jpg?ts=1485986953&amp;ixlib=rails-3.0.2&amp;auto=format%2Ccompress&amp;fit=min&amp;w=700&amp;h=394&amp;dpr=2&amp;ch=Width%2CDPR">
            <a:extLst>
              <a:ext uri="{FF2B5EF4-FFF2-40B4-BE49-F238E27FC236}">
                <a16:creationId xmlns:a16="http://schemas.microsoft.com/office/drawing/2014/main" id="{08DE770B-034D-884C-BD3A-D84512094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44958" cy="508518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578087" y="49784"/>
            <a:ext cx="5565913" cy="4891384"/>
          </a:xfrm>
          <a:effectLst>
            <a:outerShdw blurRad="63500" dist="35921" dir="2700000" algn="ctr" rotWithShape="0">
              <a:schemeClr val="tx2">
                <a:alpha val="74998"/>
              </a:schemeClr>
            </a:outerShdw>
          </a:effectLst>
        </p:spPr>
        <p:txBody>
          <a:bodyPr anchor="t"/>
          <a:lstStyle/>
          <a:p>
            <a:pPr marL="1031875" indent="-1019175"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V.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不要因为爱</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钱</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而毁了属灵生命</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(6:11-21)</a:t>
            </a:r>
          </a:p>
        </p:txBody>
      </p:sp>
      <p:sp>
        <p:nvSpPr>
          <p:cNvPr id="4" name="Rectangle 2">
            <a:extLst>
              <a:ext uri="{FF2B5EF4-FFF2-40B4-BE49-F238E27FC236}">
                <a16:creationId xmlns:a16="http://schemas.microsoft.com/office/drawing/2014/main" id="{78A73DD9-83D1-5340-B760-B9F51821FF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提摩太前书</a:t>
            </a:r>
          </a:p>
        </p:txBody>
      </p:sp>
    </p:spTree>
    <p:extLst>
      <p:ext uri="{BB962C8B-B14F-4D97-AF65-F5344CB8AC3E}">
        <p14:creationId xmlns:p14="http://schemas.microsoft.com/office/powerpoint/2010/main" val="34657899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59B2D8-EC9B-423A-A1E0-6DD76953365B}"/>
              </a:ext>
            </a:extLst>
          </p:cNvPr>
          <p:cNvSpPr/>
          <p:nvPr/>
        </p:nvSpPr>
        <p:spPr>
          <a:xfrm>
            <a:off x="4343400" y="1533525"/>
            <a:ext cx="4533900" cy="304698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Gentleness: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“It expresses that considerateness that looks humanely and reasonably at the facts of a case.”</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p:txBody>
      </p:sp>
      <p:pic>
        <p:nvPicPr>
          <p:cNvPr id="3074" name="Picture 2" descr="Vine's complete expository dictionary by W.E. Vine | Etsy">
            <a:extLst>
              <a:ext uri="{FF2B5EF4-FFF2-40B4-BE49-F238E27FC236}">
                <a16:creationId xmlns:a16="http://schemas.microsoft.com/office/drawing/2014/main" id="{F1534C47-E2D1-4B7F-8E42-08D7D906CD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18" t="11653" r="27193" b="5085"/>
          <a:stretch/>
        </p:blipFill>
        <p:spPr bwMode="auto">
          <a:xfrm>
            <a:off x="409576" y="723901"/>
            <a:ext cx="3555078" cy="5353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4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287289"/>
            <a:ext cx="7315199" cy="523220"/>
          </a:xfrm>
          <a:prstGeom prst="rect">
            <a:avLst/>
          </a:prstGeom>
          <a:solidFill>
            <a:schemeClr val="accent6">
              <a:lumMod val="50000"/>
            </a:schemeClr>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14 Character Traits For Church Overseers</a:t>
            </a:r>
            <a:endParaRPr kumimoji="0" lang="en-US" sz="2800" b="1" i="1"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 name="Rectangle 1">
            <a:extLst>
              <a:ext uri="{FF2B5EF4-FFF2-40B4-BE49-F238E27FC236}">
                <a16:creationId xmlns:a16="http://schemas.microsoft.com/office/drawing/2014/main" id="{84FABE6F-95D1-4B15-824B-A7288FF341C5}"/>
              </a:ext>
            </a:extLst>
          </p:cNvPr>
          <p:cNvSpPr/>
          <p:nvPr/>
        </p:nvSpPr>
        <p:spPr>
          <a:xfrm>
            <a:off x="243193" y="1000595"/>
            <a:ext cx="8605531" cy="548099"/>
          </a:xfrm>
          <a:prstGeom prst="rect">
            <a:avLst/>
          </a:prstGeom>
          <a:solidFill>
            <a:schemeClr val="tx1"/>
          </a:solidFill>
        </p:spPr>
        <p:txBody>
          <a:bodyPr wrap="square">
            <a:spAutoFit/>
          </a:bodyPr>
          <a:lstStyle/>
          <a:p>
            <a:pPr marL="342900" marR="0" lvl="0" indent="-342900" algn="l" defTabSz="457200" rtl="0" eaLnBrk="1" fontAlgn="base" latinLnBrk="0" hangingPunct="1">
              <a:lnSpc>
                <a:spcPct val="115000"/>
              </a:lnSpc>
              <a:spcBef>
                <a:spcPts val="1200"/>
              </a:spcBef>
              <a:spcAft>
                <a:spcPts val="0"/>
              </a:spcAft>
              <a:buClrTx/>
              <a:buSzTx/>
              <a:buFont typeface="+mj-lt"/>
              <a:buAutoNum type="arabicPeriod"/>
              <a:tabLst/>
              <a:defRPr/>
            </a:pPr>
            <a:r>
              <a:rPr kumimoji="0" lang="en-US" sz="2800" b="0" i="0" u="none" strike="noStrike" kern="0" cap="none" spc="0" normalizeH="0" baseline="0" noProof="0">
                <a:ln>
                  <a:noFill/>
                </a:ln>
                <a:solidFill>
                  <a:prstClr val="white"/>
                </a:solidFill>
                <a:effectLst/>
                <a:uLnTx/>
                <a:uFill>
                  <a:solidFill>
                    <a:srgbClr val="000000"/>
                  </a:solidFill>
                </a:uFill>
                <a:latin typeface="Times New Roman" panose="02020603050405020304" pitchFamily="18" charset="0"/>
                <a:ea typeface="Arial Unicode MS"/>
                <a:cs typeface="Arial Unicode MS"/>
              </a:rPr>
              <a:t>They are not flirtatious (“the husband of one wife”)</a:t>
            </a:r>
            <a:endPar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4" name="Rectangle 3">
            <a:extLst>
              <a:ext uri="{FF2B5EF4-FFF2-40B4-BE49-F238E27FC236}">
                <a16:creationId xmlns:a16="http://schemas.microsoft.com/office/drawing/2014/main" id="{189977C2-997F-4427-8249-55B82DA6E38F}"/>
              </a:ext>
            </a:extLst>
          </p:cNvPr>
          <p:cNvSpPr/>
          <p:nvPr/>
        </p:nvSpPr>
        <p:spPr>
          <a:xfrm>
            <a:off x="247650" y="1549163"/>
            <a:ext cx="8601069" cy="548099"/>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2. They are personally disciplined (“sober-minded”)</a:t>
            </a:r>
          </a:p>
        </p:txBody>
      </p:sp>
      <p:sp>
        <p:nvSpPr>
          <p:cNvPr id="5" name="Rectangle 4">
            <a:extLst>
              <a:ext uri="{FF2B5EF4-FFF2-40B4-BE49-F238E27FC236}">
                <a16:creationId xmlns:a16="http://schemas.microsoft.com/office/drawing/2014/main" id="{0594B4EF-313B-4D79-A58C-FE74679DDE3F}"/>
              </a:ext>
            </a:extLst>
          </p:cNvPr>
          <p:cNvSpPr/>
          <p:nvPr/>
        </p:nvSpPr>
        <p:spPr>
          <a:xfrm>
            <a:off x="243193" y="2097262"/>
            <a:ext cx="8605531" cy="1043619"/>
          </a:xfrm>
          <a:prstGeom prst="rect">
            <a:avLst/>
          </a:prstGeom>
          <a:solidFill>
            <a:schemeClr val="tx1"/>
          </a:solidFill>
        </p:spPr>
        <p:txBody>
          <a:bodyPr wrap="square">
            <a:spAutoFit/>
          </a:bodyPr>
          <a:lstStyle/>
          <a:p>
            <a:pPr marL="409575" marR="0" lvl="0" indent="-409575"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3. They are mentally and emotionally balanced (“self-controlled”)</a:t>
            </a:r>
          </a:p>
        </p:txBody>
      </p:sp>
      <p:sp>
        <p:nvSpPr>
          <p:cNvPr id="6" name="Rectangle 5">
            <a:extLst>
              <a:ext uri="{FF2B5EF4-FFF2-40B4-BE49-F238E27FC236}">
                <a16:creationId xmlns:a16="http://schemas.microsoft.com/office/drawing/2014/main" id="{4E71A929-800D-4109-8540-6A5569BB5E94}"/>
              </a:ext>
            </a:extLst>
          </p:cNvPr>
          <p:cNvSpPr/>
          <p:nvPr/>
        </p:nvSpPr>
        <p:spPr>
          <a:xfrm>
            <a:off x="243192" y="3131544"/>
            <a:ext cx="8605531" cy="548099"/>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4. They are not out of control (“</a:t>
            </a:r>
            <a:r>
              <a:rPr kumimoji="0" lang="es-ES_tradnl" sz="2800" b="0" i="0" u="none" strike="noStrike" kern="0" cap="none" spc="0" normalizeH="0" baseline="0" noProof="0" dirty="0" err="1">
                <a:ln>
                  <a:noFill/>
                </a:ln>
                <a:solidFill>
                  <a:prstClr val="white"/>
                </a:solidFill>
                <a:effectLst/>
                <a:uLnTx/>
                <a:uFill>
                  <a:solidFill>
                    <a:srgbClr val="000000"/>
                  </a:solidFill>
                </a:uFill>
                <a:latin typeface="Times New Roman" panose="02020603050405020304" pitchFamily="18" charset="0"/>
                <a:ea typeface="Arial Unicode MS"/>
                <a:cs typeface="Arial Unicode MS"/>
              </a:rPr>
              <a:t>respectable</a:t>
            </a: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a:t>
            </a:r>
          </a:p>
        </p:txBody>
      </p:sp>
      <p:sp>
        <p:nvSpPr>
          <p:cNvPr id="8" name="Rectangle 7">
            <a:extLst>
              <a:ext uri="{FF2B5EF4-FFF2-40B4-BE49-F238E27FC236}">
                <a16:creationId xmlns:a16="http://schemas.microsoft.com/office/drawing/2014/main" id="{A44660E8-EEEC-4A53-A146-C47BDA072C2E}"/>
              </a:ext>
            </a:extLst>
          </p:cNvPr>
          <p:cNvSpPr/>
          <p:nvPr/>
        </p:nvSpPr>
        <p:spPr>
          <a:xfrm>
            <a:off x="243191" y="3674469"/>
            <a:ext cx="8605531" cy="548099"/>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5. They practice hospitality (“hospitable”)</a:t>
            </a:r>
          </a:p>
        </p:txBody>
      </p:sp>
      <p:sp>
        <p:nvSpPr>
          <p:cNvPr id="9" name="Rectangle 8">
            <a:extLst>
              <a:ext uri="{FF2B5EF4-FFF2-40B4-BE49-F238E27FC236}">
                <a16:creationId xmlns:a16="http://schemas.microsoft.com/office/drawing/2014/main" id="{7721B140-9BAE-417D-B510-645963FB0797}"/>
              </a:ext>
            </a:extLst>
          </p:cNvPr>
          <p:cNvSpPr/>
          <p:nvPr/>
        </p:nvSpPr>
        <p:spPr>
          <a:xfrm>
            <a:off x="243189" y="4200995"/>
            <a:ext cx="8605531" cy="548099"/>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6. They are able to teach the Bible (“able to teach”)</a:t>
            </a:r>
          </a:p>
        </p:txBody>
      </p:sp>
      <p:sp>
        <p:nvSpPr>
          <p:cNvPr id="10" name="Rectangle 9">
            <a:extLst>
              <a:ext uri="{FF2B5EF4-FFF2-40B4-BE49-F238E27FC236}">
                <a16:creationId xmlns:a16="http://schemas.microsoft.com/office/drawing/2014/main" id="{BB2944C3-50B6-42B0-BFF2-0413EC3F4940}"/>
              </a:ext>
            </a:extLst>
          </p:cNvPr>
          <p:cNvSpPr/>
          <p:nvPr/>
        </p:nvSpPr>
        <p:spPr>
          <a:xfrm>
            <a:off x="247650" y="4734395"/>
            <a:ext cx="8572493" cy="548099"/>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7. They are not addicted to chemicals (“not a drunkard”)</a:t>
            </a:r>
          </a:p>
        </p:txBody>
      </p:sp>
      <p:sp>
        <p:nvSpPr>
          <p:cNvPr id="11" name="Rectangle 10">
            <a:extLst>
              <a:ext uri="{FF2B5EF4-FFF2-40B4-BE49-F238E27FC236}">
                <a16:creationId xmlns:a16="http://schemas.microsoft.com/office/drawing/2014/main" id="{D7FA6165-3A18-407F-883E-0190961A443C}"/>
              </a:ext>
            </a:extLst>
          </p:cNvPr>
          <p:cNvSpPr/>
          <p:nvPr/>
        </p:nvSpPr>
        <p:spPr>
          <a:xfrm>
            <a:off x="243187" y="5274669"/>
            <a:ext cx="8601069" cy="548099"/>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fr-FR"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8. </a:t>
            </a:r>
            <a:r>
              <a:rPr kumimoji="0" lang="fr-FR" sz="2800" b="0" i="0" u="none" strike="noStrike" kern="0" cap="none" spc="0" normalizeH="0" baseline="0" noProof="0" dirty="0" err="1">
                <a:ln>
                  <a:noFill/>
                </a:ln>
                <a:solidFill>
                  <a:prstClr val="white"/>
                </a:solidFill>
                <a:effectLst/>
                <a:uLnTx/>
                <a:uFill>
                  <a:solidFill>
                    <a:srgbClr val="000000"/>
                  </a:solidFill>
                </a:uFill>
                <a:latin typeface="Times New Roman" panose="02020603050405020304" pitchFamily="18" charset="0"/>
                <a:ea typeface="Arial Unicode MS"/>
                <a:cs typeface="Arial Unicode MS"/>
              </a:rPr>
              <a:t>They</a:t>
            </a:r>
            <a:r>
              <a:rPr kumimoji="0" lang="fr-FR"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 control </a:t>
            </a:r>
            <a:r>
              <a:rPr kumimoji="0" lang="fr-FR" sz="2800" b="0" i="0" u="none" strike="noStrike" kern="0" cap="none" spc="0" normalizeH="0" baseline="0" noProof="0" dirty="0" err="1">
                <a:ln>
                  <a:noFill/>
                </a:ln>
                <a:solidFill>
                  <a:prstClr val="white"/>
                </a:solidFill>
                <a:effectLst/>
                <a:uLnTx/>
                <a:uFill>
                  <a:solidFill>
                    <a:srgbClr val="000000"/>
                  </a:solidFill>
                </a:uFill>
                <a:latin typeface="Times New Roman" panose="02020603050405020304" pitchFamily="18" charset="0"/>
                <a:ea typeface="Arial Unicode MS"/>
                <a:cs typeface="Arial Unicode MS"/>
              </a:rPr>
              <a:t>their</a:t>
            </a:r>
            <a:r>
              <a:rPr kumimoji="0" lang="fr-FR"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 </a:t>
            </a:r>
            <a:r>
              <a:rPr kumimoji="0" lang="fr-FR" sz="2800" b="0" i="0" u="none" strike="noStrike" kern="0" cap="none" spc="0" normalizeH="0" baseline="0" noProof="0" dirty="0" err="1">
                <a:ln>
                  <a:noFill/>
                </a:ln>
                <a:solidFill>
                  <a:prstClr val="white"/>
                </a:solidFill>
                <a:effectLst/>
                <a:uLnTx/>
                <a:uFill>
                  <a:solidFill>
                    <a:srgbClr val="000000"/>
                  </a:solidFill>
                </a:uFill>
                <a:latin typeface="Times New Roman" panose="02020603050405020304" pitchFamily="18" charset="0"/>
                <a:ea typeface="Arial Unicode MS"/>
                <a:cs typeface="Arial Unicode MS"/>
              </a:rPr>
              <a:t>temper</a:t>
            </a:r>
            <a:r>
              <a:rPr kumimoji="0" lang="fr-FR"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 (</a:t>
            </a: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“not violent”)</a:t>
            </a:r>
          </a:p>
        </p:txBody>
      </p:sp>
      <p:sp>
        <p:nvSpPr>
          <p:cNvPr id="12" name="Rectangle 11">
            <a:extLst>
              <a:ext uri="{FF2B5EF4-FFF2-40B4-BE49-F238E27FC236}">
                <a16:creationId xmlns:a16="http://schemas.microsoft.com/office/drawing/2014/main" id="{E9B7EAF4-B2B3-4C11-95A2-2DC0C7346163}"/>
              </a:ext>
            </a:extLst>
          </p:cNvPr>
          <p:cNvSpPr/>
          <p:nvPr/>
        </p:nvSpPr>
        <p:spPr>
          <a:xfrm>
            <a:off x="243187" y="5808069"/>
            <a:ext cx="8601069" cy="548099"/>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9. They are considerate of others (“gentle”)</a:t>
            </a:r>
          </a:p>
        </p:txBody>
      </p:sp>
      <p:sp>
        <p:nvSpPr>
          <p:cNvPr id="13" name="Rectangle 12">
            <a:extLst>
              <a:ext uri="{FF2B5EF4-FFF2-40B4-BE49-F238E27FC236}">
                <a16:creationId xmlns:a16="http://schemas.microsoft.com/office/drawing/2014/main" id="{8BE733AB-A729-4ACD-A7CA-CC360C271504}"/>
              </a:ext>
            </a:extLst>
          </p:cNvPr>
          <p:cNvSpPr/>
          <p:nvPr/>
        </p:nvSpPr>
        <p:spPr>
          <a:xfrm>
            <a:off x="243193" y="6315545"/>
            <a:ext cx="8605531" cy="523220"/>
          </a:xfrm>
          <a:prstGeom prst="rect">
            <a:avLst/>
          </a:prstGeom>
          <a:solidFill>
            <a:schemeClr val="tx1"/>
          </a:solidFill>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10.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They are peace makers (“not quarrelsome”)</a:t>
            </a:r>
          </a:p>
        </p:txBody>
      </p:sp>
    </p:spTree>
    <p:extLst>
      <p:ext uri="{BB962C8B-B14F-4D97-AF65-F5344CB8AC3E}">
        <p14:creationId xmlns:p14="http://schemas.microsoft.com/office/powerpoint/2010/main" val="267447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287289"/>
            <a:ext cx="7315199" cy="523220"/>
          </a:xfrm>
          <a:prstGeom prst="rect">
            <a:avLst/>
          </a:prstGeom>
          <a:solidFill>
            <a:schemeClr val="accent6">
              <a:lumMod val="50000"/>
            </a:schemeClr>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14 Character Traits For Church Overseers</a:t>
            </a:r>
            <a:endParaRPr kumimoji="0" lang="en-US" sz="2800" b="1" i="1"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4" name="Rectangle 3">
            <a:extLst>
              <a:ext uri="{FF2B5EF4-FFF2-40B4-BE49-F238E27FC236}">
                <a16:creationId xmlns:a16="http://schemas.microsoft.com/office/drawing/2014/main" id="{189977C2-997F-4427-8249-55B82DA6E38F}"/>
              </a:ext>
            </a:extLst>
          </p:cNvPr>
          <p:cNvSpPr/>
          <p:nvPr/>
        </p:nvSpPr>
        <p:spPr>
          <a:xfrm>
            <a:off x="-18873" y="968138"/>
            <a:ext cx="9158197" cy="523220"/>
          </a:xfrm>
          <a:prstGeom prst="rect">
            <a:avLst/>
          </a:prstGeom>
          <a:solidFill>
            <a:schemeClr val="tx1"/>
          </a:solidFill>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11. They are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not materialistic (“not a lover of money”)</a:t>
            </a:r>
          </a:p>
        </p:txBody>
      </p:sp>
      <p:sp>
        <p:nvSpPr>
          <p:cNvPr id="5" name="Rectangle 4">
            <a:extLst>
              <a:ext uri="{FF2B5EF4-FFF2-40B4-BE49-F238E27FC236}">
                <a16:creationId xmlns:a16="http://schemas.microsoft.com/office/drawing/2014/main" id="{0594B4EF-313B-4D79-A58C-FE74679DDE3F}"/>
              </a:ext>
            </a:extLst>
          </p:cNvPr>
          <p:cNvSpPr/>
          <p:nvPr/>
        </p:nvSpPr>
        <p:spPr>
          <a:xfrm>
            <a:off x="-18874" y="1491358"/>
            <a:ext cx="9162873" cy="2034660"/>
          </a:xfrm>
          <a:prstGeom prst="rect">
            <a:avLst/>
          </a:prstGeom>
          <a:solidFill>
            <a:schemeClr val="tx1"/>
          </a:solidFill>
        </p:spPr>
        <p:txBody>
          <a:bodyPr wrap="square">
            <a:spAutoFit/>
          </a:bodyPr>
          <a:lstStyle/>
          <a:p>
            <a:pPr marL="539750" marR="0" lvl="0" indent="-53975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12.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They manage their homes well (“He must manage his own household well, with all dignity keeping his children submissive, for if someone does not know how to manage his own household, how will he care for God’s church?”)</a:t>
            </a:r>
            <a:endParaRPr kumimoji="0" lang="en-US" sz="40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endParaRPr>
          </a:p>
        </p:txBody>
      </p:sp>
      <p:sp>
        <p:nvSpPr>
          <p:cNvPr id="13" name="Rectangle 12">
            <a:extLst>
              <a:ext uri="{FF2B5EF4-FFF2-40B4-BE49-F238E27FC236}">
                <a16:creationId xmlns:a16="http://schemas.microsoft.com/office/drawing/2014/main" id="{85BB1294-5134-4FD8-A8D7-555DF12357AE}"/>
              </a:ext>
            </a:extLst>
          </p:cNvPr>
          <p:cNvSpPr/>
          <p:nvPr/>
        </p:nvSpPr>
        <p:spPr>
          <a:xfrm>
            <a:off x="-18874" y="3520496"/>
            <a:ext cx="9162873" cy="1539139"/>
          </a:xfrm>
          <a:prstGeom prst="rect">
            <a:avLst/>
          </a:prstGeom>
          <a:solidFill>
            <a:schemeClr val="tx1"/>
          </a:solidFill>
        </p:spPr>
        <p:txBody>
          <a:bodyPr wrap="square">
            <a:spAutoFit/>
          </a:bodyPr>
          <a:lstStyle/>
          <a:p>
            <a:pPr marL="539750" marR="0" lvl="0" indent="-530225"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13. They are not a young Christian (“He must not be a recent convert, or he may become puffed up with conceit and fall into the condemnation of the devil”)</a:t>
            </a:r>
          </a:p>
        </p:txBody>
      </p:sp>
      <p:sp>
        <p:nvSpPr>
          <p:cNvPr id="14" name="Rectangle 13">
            <a:extLst>
              <a:ext uri="{FF2B5EF4-FFF2-40B4-BE49-F238E27FC236}">
                <a16:creationId xmlns:a16="http://schemas.microsoft.com/office/drawing/2014/main" id="{D88308F1-5223-466B-A26A-B7E6268D816A}"/>
              </a:ext>
            </a:extLst>
          </p:cNvPr>
          <p:cNvSpPr/>
          <p:nvPr/>
        </p:nvSpPr>
        <p:spPr>
          <a:xfrm>
            <a:off x="-18874" y="5044496"/>
            <a:ext cx="9162873" cy="1539139"/>
          </a:xfrm>
          <a:prstGeom prst="rect">
            <a:avLst/>
          </a:prstGeom>
          <a:solidFill>
            <a:schemeClr val="tx1"/>
          </a:solidFill>
        </p:spPr>
        <p:txBody>
          <a:bodyPr wrap="square">
            <a:spAutoFit/>
          </a:bodyPr>
          <a:lstStyle/>
          <a:p>
            <a:pPr marL="539750" marR="0" lvl="0" indent="-53975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14. They have a favorable testimony among unbelievers (“…he must be well thought of by outsiders, so that he may not fall into disgrace, into a snare of the devil”)</a:t>
            </a:r>
          </a:p>
        </p:txBody>
      </p:sp>
    </p:spTree>
    <p:extLst>
      <p:ext uri="{BB962C8B-B14F-4D97-AF65-F5344CB8AC3E}">
        <p14:creationId xmlns:p14="http://schemas.microsoft.com/office/powerpoint/2010/main" val="216371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3" grpId="0" animBg="1"/>
      <p:bldP spid="14"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6" name="Picture 4" descr="Relationship With God | Philadelphia Church of God">
            <a:extLst>
              <a:ext uri="{FF2B5EF4-FFF2-40B4-BE49-F238E27FC236}">
                <a16:creationId xmlns:a16="http://schemas.microsoft.com/office/drawing/2014/main" id="{82E39827-4429-434B-9835-5A1E0C2E9E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5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xfrm>
            <a:off x="1524000" y="455613"/>
            <a:ext cx="7772400" cy="1144587"/>
          </a:xfrm>
        </p:spPr>
        <p:txBody>
          <a:bodyPr lIns="0" tIns="0" rIns="0" bIns="0"/>
          <a:lstStyle/>
          <a:p>
            <a:pPr algn="ctr" defTabSz="914400" eaLnBrk="1"/>
            <a:r>
              <a:rPr lang="ja-JP" altLang="en-US" sz="2800">
                <a:solidFill>
                  <a:srgbClr val="006600"/>
                </a:solidFill>
                <a:latin typeface="SimSun" pitchFamily="2" charset="-122"/>
                <a:ea typeface="SimSun" pitchFamily="2" charset="-122"/>
                <a:sym typeface="SimSun" pitchFamily="2" charset="-122"/>
              </a:rPr>
              <a:t>监督</a:t>
            </a:r>
            <a:r>
              <a:rPr lang="en-US" altLang="ja-JP" sz="2800" b="1">
                <a:solidFill>
                  <a:srgbClr val="006600"/>
                </a:solidFill>
                <a:latin typeface="Engravers MT Bold" charset="0"/>
                <a:sym typeface="Engravers MT Bold" charset="0"/>
              </a:rPr>
              <a:t>(O) </a:t>
            </a:r>
            <a:r>
              <a:rPr lang="ja-JP" altLang="en-US" sz="2800">
                <a:solidFill>
                  <a:srgbClr val="006600"/>
                </a:solidFill>
                <a:latin typeface="SimSun" pitchFamily="2" charset="-122"/>
                <a:ea typeface="SimSun" pitchFamily="2" charset="-122"/>
                <a:sym typeface="SimSun" pitchFamily="2" charset="-122"/>
              </a:rPr>
              <a:t>与执事</a:t>
            </a:r>
            <a:r>
              <a:rPr lang="en-US" altLang="ja-JP" sz="2800" b="1">
                <a:solidFill>
                  <a:srgbClr val="006600"/>
                </a:solidFill>
                <a:latin typeface="Engravers MT Bold" charset="0"/>
                <a:sym typeface="Engravers MT Bold" charset="0"/>
              </a:rPr>
              <a:t>(d) </a:t>
            </a:r>
            <a:r>
              <a:rPr lang="ja-JP" altLang="en-US" sz="2800">
                <a:solidFill>
                  <a:srgbClr val="006600"/>
                </a:solidFill>
                <a:latin typeface="SimSun" pitchFamily="2" charset="-122"/>
                <a:ea typeface="SimSun" pitchFamily="2" charset="-122"/>
                <a:sym typeface="SimSun" pitchFamily="2" charset="-122"/>
              </a:rPr>
              <a:t>的品质</a:t>
            </a:r>
            <a:endParaRPr lang="en-US" altLang="en-US"/>
          </a:p>
        </p:txBody>
      </p:sp>
      <p:sp>
        <p:nvSpPr>
          <p:cNvPr id="64514" name="Rectangle 2"/>
          <p:cNvSpPr>
            <a:spLocks noGrp="1" noChangeArrowheads="1"/>
          </p:cNvSpPr>
          <p:nvPr>
            <p:ph type="body" idx="1"/>
          </p:nvPr>
        </p:nvSpPr>
        <p:spPr>
          <a:xfrm>
            <a:off x="685800" y="1981200"/>
            <a:ext cx="8229600" cy="4114800"/>
          </a:xfrm>
        </p:spPr>
        <p:txBody>
          <a:bodyPr lIns="0" tIns="0" rIns="0" bIns="0"/>
          <a:lstStyle/>
          <a:p>
            <a:pPr marL="1016000" indent="-1016000" defTabSz="914400" eaLnBrk="1">
              <a:spcBef>
                <a:spcPts val="900"/>
              </a:spcBef>
              <a:buClr>
                <a:srgbClr val="FF9900"/>
              </a:buClr>
              <a:buFontTx/>
              <a:buAutoNum type="romanUcPeriod"/>
            </a:pPr>
            <a:r>
              <a:rPr lang="ja-JP" altLang="en-US" sz="4000">
                <a:solidFill>
                  <a:srgbClr val="FF9900"/>
                </a:solidFill>
                <a:latin typeface="SimSun" pitchFamily="2" charset="-122"/>
                <a:ea typeface="SimSun" pitchFamily="2" charset="-122"/>
                <a:sym typeface="SimSun" pitchFamily="2" charset="-122"/>
              </a:rPr>
              <a:t>一般的名誉</a:t>
            </a:r>
            <a:r>
              <a:rPr lang="en-US" altLang="ja-JP" sz="4000">
                <a:latin typeface="Arial" pitchFamily="34" charset="0"/>
                <a:cs typeface="Arial" pitchFamily="34" charset="0"/>
                <a:sym typeface="Arial" pitchFamily="34" charset="0"/>
              </a:rPr>
              <a:t> </a:t>
            </a:r>
          </a:p>
          <a:p>
            <a:pPr marL="914400" lvl="2" indent="0" defTabSz="914400" eaLnBrk="1">
              <a:spcBef>
                <a:spcPts val="700"/>
              </a:spcBef>
            </a:pPr>
            <a:r>
              <a:rPr lang="en-US" altLang="en-US" sz="3200">
                <a:latin typeface="Arial" pitchFamily="34" charset="0"/>
                <a:ea typeface="MS PGothic" pitchFamily="34" charset="-128"/>
                <a:cs typeface="Arial" pitchFamily="34" charset="0"/>
                <a:sym typeface="Arial" pitchFamily="34" charset="0"/>
              </a:rPr>
              <a:t>(</a:t>
            </a:r>
            <a:r>
              <a:rPr lang="ja-JP" altLang="en-US" sz="3200">
                <a:latin typeface="SimSun" pitchFamily="2" charset="-122"/>
                <a:ea typeface="SimSun" pitchFamily="2" charset="-122"/>
                <a:sym typeface="SimSun" pitchFamily="2" charset="-122"/>
              </a:rPr>
              <a:t>察觉品格</a:t>
            </a:r>
            <a:r>
              <a:rPr lang="en-US" altLang="ja-JP" sz="3200">
                <a:latin typeface="Arial" pitchFamily="34" charset="0"/>
                <a:ea typeface="MS PGothic" pitchFamily="34" charset="-128"/>
                <a:cs typeface="Arial" pitchFamily="34" charset="0"/>
                <a:sym typeface="Arial" pitchFamily="34" charset="0"/>
              </a:rPr>
              <a:t>)</a:t>
            </a:r>
          </a:p>
          <a:p>
            <a:pPr marL="1320800" lvl="1" indent="-863600" defTabSz="914400" eaLnBrk="1">
              <a:spcBef>
                <a:spcPts val="800"/>
              </a:spcBef>
              <a:buFontTx/>
              <a:buAutoNum type="alphaLcParenR"/>
            </a:pPr>
            <a:r>
              <a:rPr lang="ja-JP" altLang="en-US" sz="3400">
                <a:latin typeface="SimSun" pitchFamily="2" charset="-122"/>
                <a:ea typeface="SimSun" pitchFamily="2" charset="-122"/>
                <a:sym typeface="SimSun" pitchFamily="2" charset="-122"/>
              </a:rPr>
              <a:t>无可指摘</a:t>
            </a:r>
            <a:r>
              <a:rPr lang="en-US" altLang="ja-JP" sz="3400">
                <a:latin typeface="Arial" pitchFamily="34" charset="0"/>
                <a:ea typeface="MS PGothic" pitchFamily="34" charset="-128"/>
                <a:cs typeface="Arial" pitchFamily="34" charset="0"/>
                <a:sym typeface="Arial" pitchFamily="34" charset="0"/>
              </a:rPr>
              <a:t>		(O)</a:t>
            </a:r>
          </a:p>
          <a:p>
            <a:pPr marL="1320800" lvl="1" indent="-863600" defTabSz="914400" eaLnBrk="1">
              <a:spcBef>
                <a:spcPts val="800"/>
              </a:spcBef>
              <a:buFontTx/>
              <a:buAutoNum type="alphaLcParenR"/>
            </a:pPr>
            <a:r>
              <a:rPr lang="ja-JP" altLang="en-US" sz="3400">
                <a:latin typeface="SimSun" pitchFamily="2" charset="-122"/>
                <a:ea typeface="SimSun" pitchFamily="2" charset="-122"/>
                <a:sym typeface="SimSun" pitchFamily="2" charset="-122"/>
              </a:rPr>
              <a:t>教外有好名誉</a:t>
            </a:r>
            <a:r>
              <a:rPr lang="en-US" altLang="ja-JP" sz="3400">
                <a:latin typeface="Arial" pitchFamily="34" charset="0"/>
                <a:ea typeface="MS PGothic" pitchFamily="34" charset="-128"/>
                <a:cs typeface="Arial" pitchFamily="34" charset="0"/>
                <a:sym typeface="Arial" pitchFamily="34" charset="0"/>
              </a:rPr>
              <a:t>  	(O)</a:t>
            </a:r>
          </a:p>
          <a:p>
            <a:pPr marL="1320800" lvl="1" indent="-863600" defTabSz="914400" eaLnBrk="1">
              <a:spcBef>
                <a:spcPts val="800"/>
              </a:spcBef>
              <a:buFontTx/>
              <a:buAutoNum type="alphaLcParenR"/>
            </a:pPr>
            <a:r>
              <a:rPr lang="ja-JP" altLang="en-US" sz="3400">
                <a:latin typeface="SimSun" pitchFamily="2" charset="-122"/>
                <a:ea typeface="SimSun" pitchFamily="2" charset="-122"/>
                <a:sym typeface="SimSun" pitchFamily="2" charset="-122"/>
              </a:rPr>
              <a:t>庄重</a:t>
            </a:r>
            <a:r>
              <a:rPr lang="en-US" altLang="ja-JP" sz="3400">
                <a:latin typeface="SimSun" pitchFamily="2" charset="-122"/>
                <a:ea typeface="SimSun" pitchFamily="2" charset="-122"/>
                <a:sym typeface="SimSun" pitchFamily="2" charset="-122"/>
              </a:rPr>
              <a:t>	</a:t>
            </a:r>
            <a:r>
              <a:rPr lang="en-US" altLang="ja-JP" sz="3400">
                <a:latin typeface="Arial" pitchFamily="34" charset="0"/>
                <a:ea typeface="MS PGothic" pitchFamily="34" charset="-128"/>
                <a:cs typeface="Arial" pitchFamily="34" charset="0"/>
                <a:sym typeface="Arial" pitchFamily="34" charset="0"/>
              </a:rPr>
              <a:t> 		(O &amp; D)</a:t>
            </a:r>
            <a:endParaRPr lang="en-US" altLang="en-US">
              <a:ea typeface="Helvetica" pitchFamily="2" charset="0"/>
            </a:endParaRPr>
          </a:p>
        </p:txBody>
      </p:sp>
      <p:sp>
        <p:nvSpPr>
          <p:cNvPr id="64515" name="AutoShape 3"/>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224</a:t>
            </a:r>
            <a:endParaRPr lang="en-US" altLang="en-US"/>
          </a:p>
        </p:txBody>
      </p:sp>
    </p:spTree>
  </p:cSld>
  <p:clrMapOvr>
    <a:masterClrMapping/>
  </p:clrMapOvr>
  <p:transition spd="med"/>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ChangeArrowheads="1"/>
          </p:cNvSpPr>
          <p:nvPr>
            <p:ph type="body" idx="1"/>
          </p:nvPr>
        </p:nvSpPr>
        <p:spPr>
          <a:xfrm>
            <a:off x="685800" y="1981200"/>
            <a:ext cx="7772400" cy="4114800"/>
          </a:xfrm>
        </p:spPr>
        <p:txBody>
          <a:bodyPr lIns="0" tIns="0" rIns="0" bIns="0"/>
          <a:lstStyle/>
          <a:p>
            <a:pPr marL="0" indent="0" defTabSz="914400" eaLnBrk="1">
              <a:spcBef>
                <a:spcPts val="800"/>
              </a:spcBef>
            </a:pPr>
            <a:r>
              <a:rPr lang="en-US" altLang="en-US" sz="3600">
                <a:solidFill>
                  <a:srgbClr val="FF9900"/>
                </a:solidFill>
                <a:latin typeface="Arial Bold" pitchFamily="2" charset="0"/>
                <a:sym typeface="Arial Bold" pitchFamily="2" charset="0"/>
              </a:rPr>
              <a:t>II. </a:t>
            </a:r>
            <a:r>
              <a:rPr lang="ja-JP" altLang="en-US" sz="3600">
                <a:solidFill>
                  <a:srgbClr val="FF9900"/>
                </a:solidFill>
                <a:latin typeface="SimSun" pitchFamily="2" charset="-122"/>
                <a:ea typeface="SimSun" pitchFamily="2" charset="-122"/>
                <a:sym typeface="SimSun" pitchFamily="2" charset="-122"/>
              </a:rPr>
              <a:t>家庭生活</a:t>
            </a:r>
            <a:r>
              <a:rPr lang="en-US" altLang="ja-JP" sz="3600">
                <a:latin typeface="Arial" pitchFamily="34" charset="0"/>
                <a:cs typeface="Arial" pitchFamily="34" charset="0"/>
                <a:sym typeface="Arial" pitchFamily="34" charset="0"/>
              </a:rPr>
              <a:t> </a:t>
            </a:r>
            <a:r>
              <a:rPr lang="en-US" altLang="ja-JP" sz="3400">
                <a:latin typeface="Arial" pitchFamily="34" charset="0"/>
                <a:cs typeface="Arial" pitchFamily="34" charset="0"/>
                <a:sym typeface="Arial" pitchFamily="34" charset="0"/>
              </a:rPr>
              <a:t>(</a:t>
            </a:r>
            <a:r>
              <a:rPr lang="ja-JP" altLang="en-US" sz="3400">
                <a:latin typeface="SimSun" pitchFamily="2" charset="-122"/>
                <a:ea typeface="SimSun" pitchFamily="2" charset="-122"/>
                <a:sym typeface="SimSun" pitchFamily="2" charset="-122"/>
              </a:rPr>
              <a:t>如有接婚</a:t>
            </a:r>
            <a:r>
              <a:rPr lang="en-US" altLang="ja-JP" sz="3400">
                <a:latin typeface="Arial" pitchFamily="34" charset="0"/>
                <a:cs typeface="Arial" pitchFamily="34" charset="0"/>
                <a:sym typeface="Arial" pitchFamily="34" charset="0"/>
              </a:rPr>
              <a:t>) </a:t>
            </a:r>
            <a:endParaRPr lang="en-US" altLang="ja-JP" sz="3600">
              <a:latin typeface="Arial" pitchFamily="34" charset="0"/>
              <a:cs typeface="Arial" pitchFamily="34" charset="0"/>
              <a:sym typeface="Arial" pitchFamily="34" charset="0"/>
            </a:endParaRPr>
          </a:p>
          <a:p>
            <a:pPr marL="1028700" lvl="1" indent="-571500" defTabSz="914400" eaLnBrk="1">
              <a:spcBef>
                <a:spcPts val="700"/>
              </a:spcBef>
              <a:buFontTx/>
              <a:buAutoNum type="alphaLcParenR"/>
            </a:pPr>
            <a:r>
              <a:rPr lang="ja-JP" altLang="en-US" sz="3000">
                <a:latin typeface="SimSun" pitchFamily="2" charset="-122"/>
                <a:ea typeface="SimSun" pitchFamily="2" charset="-122"/>
                <a:sym typeface="SimSun" pitchFamily="2" charset="-122"/>
              </a:rPr>
              <a:t>一个妻子的丈夫</a:t>
            </a:r>
            <a:r>
              <a:rPr lang="en-US" altLang="ja-JP" sz="3000">
                <a:latin typeface="SimSun" pitchFamily="2" charset="-122"/>
                <a:ea typeface="SimSun" pitchFamily="2" charset="-122"/>
                <a:sym typeface="SimSun" pitchFamily="2" charset="-122"/>
              </a:rPr>
              <a:t>	</a:t>
            </a:r>
            <a:r>
              <a:rPr lang="en-US" altLang="ja-JP" sz="3000">
                <a:latin typeface="Arial" pitchFamily="34" charset="0"/>
                <a:ea typeface="MS PGothic" pitchFamily="34" charset="-128"/>
                <a:cs typeface="Arial" pitchFamily="34" charset="0"/>
                <a:sym typeface="Arial" pitchFamily="34" charset="0"/>
              </a:rPr>
              <a:t>(O &amp; D)</a:t>
            </a:r>
          </a:p>
          <a:p>
            <a:pPr marL="1028700" lvl="1" indent="-571500" defTabSz="914400" eaLnBrk="1">
              <a:spcBef>
                <a:spcPts val="700"/>
              </a:spcBef>
              <a:buFontTx/>
              <a:buAutoNum type="alphaLcParenR"/>
            </a:pPr>
            <a:r>
              <a:rPr lang="ja-JP" altLang="en-US" sz="3000">
                <a:latin typeface="SimSun" pitchFamily="2" charset="-122"/>
                <a:ea typeface="SimSun" pitchFamily="2" charset="-122"/>
                <a:sym typeface="SimSun" pitchFamily="2" charset="-122"/>
              </a:rPr>
              <a:t>妻子是被庄重的，不说谗言，有节制，凡事忠心。</a:t>
            </a:r>
            <a:r>
              <a:rPr lang="en-US" altLang="ja-JP" sz="3000">
                <a:latin typeface="SimSun" pitchFamily="2" charset="-122"/>
                <a:ea typeface="SimSun" pitchFamily="2" charset="-122"/>
                <a:sym typeface="SimSun" pitchFamily="2" charset="-122"/>
              </a:rPr>
              <a:t>		</a:t>
            </a:r>
            <a:r>
              <a:rPr lang="en-US" altLang="ja-JP" sz="3000">
                <a:latin typeface="Arial" pitchFamily="34" charset="0"/>
                <a:ea typeface="MS PGothic" pitchFamily="34" charset="-128"/>
                <a:cs typeface="Arial" pitchFamily="34" charset="0"/>
                <a:sym typeface="Arial" pitchFamily="34" charset="0"/>
              </a:rPr>
              <a:t>(D)</a:t>
            </a:r>
          </a:p>
          <a:p>
            <a:pPr marL="1028700" lvl="1" indent="-571500" defTabSz="914400" eaLnBrk="1">
              <a:spcBef>
                <a:spcPts val="800"/>
              </a:spcBef>
              <a:buFontTx/>
              <a:buAutoNum type="alphaLcParenR"/>
            </a:pPr>
            <a:r>
              <a:rPr lang="ja-JP" altLang="en-US" sz="3000">
                <a:latin typeface="SimSun" pitchFamily="2" charset="-122"/>
                <a:ea typeface="SimSun" pitchFamily="2" charset="-122"/>
                <a:sym typeface="SimSun" pitchFamily="2" charset="-122"/>
              </a:rPr>
              <a:t>儿女凡事敬重顺服</a:t>
            </a:r>
            <a:r>
              <a:rPr lang="en-US" altLang="ja-JP" sz="3000">
                <a:latin typeface="SimSun" pitchFamily="2" charset="-122"/>
                <a:ea typeface="SimSun" pitchFamily="2" charset="-122"/>
                <a:sym typeface="SimSun" pitchFamily="2" charset="-122"/>
              </a:rPr>
              <a:t>	</a:t>
            </a:r>
            <a:r>
              <a:rPr lang="en-US" altLang="ja-JP" sz="3400">
                <a:latin typeface="Arial" pitchFamily="34" charset="0"/>
                <a:ea typeface="MS PGothic" pitchFamily="34" charset="-128"/>
                <a:cs typeface="Arial" pitchFamily="34" charset="0"/>
                <a:sym typeface="Arial" pitchFamily="34" charset="0"/>
              </a:rPr>
              <a:t>(O &amp; D)</a:t>
            </a:r>
            <a:endParaRPr lang="en-US" altLang="en-US">
              <a:ea typeface="Helvetica" pitchFamily="2" charset="0"/>
            </a:endParaRPr>
          </a:p>
        </p:txBody>
      </p:sp>
      <p:pic>
        <p:nvPicPr>
          <p:cNvPr id="65538" name="Picture 2" descr="BD05082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553200" y="4267200"/>
            <a:ext cx="1665288" cy="2449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5539" name="Rectangle 3"/>
          <p:cNvSpPr>
            <a:spLocks noGrp="1" noChangeArrowheads="1"/>
          </p:cNvSpPr>
          <p:nvPr>
            <p:ph type="title"/>
          </p:nvPr>
        </p:nvSpPr>
        <p:spPr>
          <a:xfrm>
            <a:off x="1447800" y="455613"/>
            <a:ext cx="7772400" cy="1144587"/>
          </a:xfrm>
        </p:spPr>
        <p:txBody>
          <a:bodyPr lIns="0" tIns="0" rIns="0" bIns="0"/>
          <a:lstStyle/>
          <a:p>
            <a:pPr algn="ctr" defTabSz="914400" eaLnBrk="1"/>
            <a:r>
              <a:rPr lang="ja-JP" altLang="en-US" sz="2800">
                <a:solidFill>
                  <a:srgbClr val="006600"/>
                </a:solidFill>
                <a:latin typeface="SimSun" pitchFamily="2" charset="-122"/>
                <a:ea typeface="SimSun" pitchFamily="2" charset="-122"/>
                <a:sym typeface="SimSun" pitchFamily="2" charset="-122"/>
              </a:rPr>
              <a:t>监督</a:t>
            </a:r>
            <a:r>
              <a:rPr lang="en-US" altLang="ja-JP" sz="2800" b="1">
                <a:solidFill>
                  <a:srgbClr val="006600"/>
                </a:solidFill>
                <a:latin typeface="Engravers MT Bold" charset="0"/>
                <a:sym typeface="Engravers MT Bold" charset="0"/>
              </a:rPr>
              <a:t>(o)</a:t>
            </a:r>
            <a:r>
              <a:rPr lang="ja-JP" altLang="en-US" sz="2800">
                <a:solidFill>
                  <a:srgbClr val="006600"/>
                </a:solidFill>
                <a:latin typeface="SimSun" pitchFamily="2" charset="-122"/>
                <a:ea typeface="SimSun" pitchFamily="2" charset="-122"/>
                <a:sym typeface="SimSun" pitchFamily="2" charset="-122"/>
              </a:rPr>
              <a:t>与执事</a:t>
            </a:r>
            <a:r>
              <a:rPr lang="en-US" altLang="ja-JP" sz="2800" b="1">
                <a:solidFill>
                  <a:srgbClr val="006600"/>
                </a:solidFill>
                <a:latin typeface="Engravers MT Bold" charset="0"/>
                <a:sym typeface="Engravers MT Bold" charset="0"/>
              </a:rPr>
              <a:t>(d)</a:t>
            </a:r>
            <a:r>
              <a:rPr lang="ja-JP" altLang="en-US" sz="2800">
                <a:solidFill>
                  <a:srgbClr val="006600"/>
                </a:solidFill>
                <a:latin typeface="SimSun" pitchFamily="2" charset="-122"/>
                <a:ea typeface="SimSun" pitchFamily="2" charset="-122"/>
                <a:sym typeface="SimSun" pitchFamily="2" charset="-122"/>
              </a:rPr>
              <a:t>的品质</a:t>
            </a:r>
            <a:endParaRPr lang="en-US" altLang="en-US"/>
          </a:p>
        </p:txBody>
      </p:sp>
      <p:sp>
        <p:nvSpPr>
          <p:cNvPr id="65540" name="AutoShape 4"/>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225</a:t>
            </a:r>
            <a:endParaRPr lang="en-US" altLang="en-US"/>
          </a:p>
        </p:txBody>
      </p:sp>
    </p:spTree>
  </p:cSld>
  <p:clrMapOvr>
    <a:masterClrMapping/>
  </p:clrMapOvr>
  <p:transition spd="med"/>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Grp="1" noChangeArrowheads="1"/>
          </p:cNvSpPr>
          <p:nvPr>
            <p:ph type="body" idx="1"/>
          </p:nvPr>
        </p:nvSpPr>
        <p:spPr>
          <a:xfrm>
            <a:off x="457200" y="1981200"/>
            <a:ext cx="8686800" cy="4191000"/>
          </a:xfrm>
        </p:spPr>
        <p:txBody>
          <a:bodyPr lIns="0" tIns="0" rIns="0" bIns="0"/>
          <a:lstStyle/>
          <a:p>
            <a:pPr marL="0" indent="0" defTabSz="914400" eaLnBrk="1">
              <a:spcBef>
                <a:spcPts val="800"/>
              </a:spcBef>
            </a:pPr>
            <a:r>
              <a:rPr lang="en-US" altLang="en-US" sz="3600">
                <a:solidFill>
                  <a:srgbClr val="FF9900"/>
                </a:solidFill>
                <a:latin typeface="Arial Bold" pitchFamily="2" charset="0"/>
                <a:sym typeface="Arial Bold" pitchFamily="2" charset="0"/>
              </a:rPr>
              <a:t>III. </a:t>
            </a:r>
            <a:r>
              <a:rPr lang="ja-JP" altLang="en-US" sz="3600">
                <a:solidFill>
                  <a:srgbClr val="FF9900"/>
                </a:solidFill>
                <a:latin typeface="SimSun" pitchFamily="2" charset="-122"/>
                <a:ea typeface="SimSun" pitchFamily="2" charset="-122"/>
                <a:sym typeface="SimSun" pitchFamily="2" charset="-122"/>
              </a:rPr>
              <a:t>反面的特征</a:t>
            </a:r>
            <a:endParaRPr lang="en-US" altLang="ja-JP" sz="3600">
              <a:solidFill>
                <a:srgbClr val="FF9900"/>
              </a:solidFill>
              <a:latin typeface="Arial Bold" pitchFamily="2" charset="0"/>
              <a:sym typeface="Arial Bold" pitchFamily="2" charset="0"/>
            </a:endParaRPr>
          </a:p>
          <a:p>
            <a:pPr marL="1028700" lvl="1" indent="-571500" defTabSz="914400" eaLnBrk="1">
              <a:spcBef>
                <a:spcPts val="700"/>
              </a:spcBef>
              <a:buFontTx/>
              <a:buAutoNum type="alphaLcParenR"/>
            </a:pPr>
            <a:r>
              <a:rPr lang="ja-JP" altLang="en-US" sz="3000">
                <a:latin typeface="SimSun" pitchFamily="2" charset="-122"/>
                <a:ea typeface="SimSun" pitchFamily="2" charset="-122"/>
                <a:sym typeface="SimSun" pitchFamily="2" charset="-122"/>
              </a:rPr>
              <a:t>不轻易发怒</a:t>
            </a:r>
            <a:r>
              <a:rPr lang="en-US" altLang="ja-JP" sz="3000">
                <a:latin typeface="Arial" pitchFamily="34" charset="0"/>
                <a:ea typeface="MS PGothic" pitchFamily="34" charset="-128"/>
                <a:cs typeface="Arial" pitchFamily="34" charset="0"/>
                <a:sym typeface="Arial" pitchFamily="34" charset="0"/>
              </a:rPr>
              <a:t>    		(O)</a:t>
            </a:r>
          </a:p>
          <a:p>
            <a:pPr marL="1028700" lvl="1" indent="-571500" defTabSz="914400" eaLnBrk="1">
              <a:spcBef>
                <a:spcPts val="700"/>
              </a:spcBef>
              <a:buFontTx/>
              <a:buAutoNum type="alphaLcParenR"/>
            </a:pPr>
            <a:r>
              <a:rPr lang="ja-JP" altLang="en-US" sz="3000">
                <a:latin typeface="SimSun" pitchFamily="2" charset="-122"/>
                <a:ea typeface="SimSun" pitchFamily="2" charset="-122"/>
                <a:sym typeface="SimSun" pitchFamily="2" charset="-122"/>
              </a:rPr>
              <a:t>不暴力</a:t>
            </a:r>
            <a:r>
              <a:rPr lang="en-US" altLang="ja-JP" sz="3000">
                <a:latin typeface="Arial" pitchFamily="34" charset="0"/>
                <a:ea typeface="MS PGothic" pitchFamily="34" charset="-128"/>
                <a:cs typeface="Arial" pitchFamily="34" charset="0"/>
                <a:sym typeface="Arial" pitchFamily="34" charset="0"/>
              </a:rPr>
              <a:t>			(O)</a:t>
            </a:r>
          </a:p>
          <a:p>
            <a:pPr marL="1028700" lvl="1" indent="-571500" defTabSz="914400" eaLnBrk="1">
              <a:spcBef>
                <a:spcPts val="700"/>
              </a:spcBef>
              <a:buFontTx/>
              <a:buAutoNum type="alphaLcParenR"/>
            </a:pPr>
            <a:r>
              <a:rPr lang="ja-JP" altLang="en-US" sz="3000">
                <a:latin typeface="SimSun" pitchFamily="2" charset="-122"/>
                <a:ea typeface="SimSun" pitchFamily="2" charset="-122"/>
                <a:sym typeface="SimSun" pitchFamily="2" charset="-122"/>
              </a:rPr>
              <a:t>与人无争</a:t>
            </a:r>
            <a:r>
              <a:rPr lang="en-US" altLang="ja-JP" sz="3000">
                <a:latin typeface="Arial" pitchFamily="34" charset="0"/>
                <a:ea typeface="MS PGothic" pitchFamily="34" charset="-128"/>
                <a:cs typeface="Arial" pitchFamily="34" charset="0"/>
                <a:sym typeface="Arial" pitchFamily="34" charset="0"/>
              </a:rPr>
              <a:t>			(O)</a:t>
            </a:r>
          </a:p>
          <a:p>
            <a:pPr marL="1028700" lvl="1" indent="-571500" defTabSz="914400" eaLnBrk="1">
              <a:spcBef>
                <a:spcPts val="700"/>
              </a:spcBef>
              <a:buFontTx/>
              <a:buAutoNum type="alphaLcParenR"/>
            </a:pPr>
            <a:r>
              <a:rPr lang="ja-JP" altLang="en-US" sz="3000">
                <a:latin typeface="SimSun" pitchFamily="2" charset="-122"/>
                <a:ea typeface="SimSun" pitchFamily="2" charset="-122"/>
                <a:sym typeface="SimSun" pitchFamily="2" charset="-122"/>
              </a:rPr>
              <a:t>不是初信主的</a:t>
            </a:r>
            <a:r>
              <a:rPr lang="en-US" altLang="ja-JP" sz="3000">
                <a:latin typeface="Arial" pitchFamily="34" charset="0"/>
                <a:ea typeface="MS PGothic" pitchFamily="34" charset="-128"/>
                <a:cs typeface="Arial" pitchFamily="34" charset="0"/>
                <a:sym typeface="Arial" pitchFamily="34" charset="0"/>
              </a:rPr>
              <a:t>	        (O)</a:t>
            </a:r>
          </a:p>
          <a:p>
            <a:pPr marL="1028700" lvl="1" indent="-571500" defTabSz="914400" eaLnBrk="1">
              <a:spcBef>
                <a:spcPts val="700"/>
              </a:spcBef>
              <a:buFontTx/>
              <a:buAutoNum type="alphaLcParenR"/>
            </a:pPr>
            <a:r>
              <a:rPr lang="ja-JP" altLang="en-US" sz="3000">
                <a:latin typeface="SimSun" pitchFamily="2" charset="-122"/>
                <a:ea typeface="SimSun" pitchFamily="2" charset="-122"/>
                <a:sym typeface="SimSun" pitchFamily="2" charset="-122"/>
              </a:rPr>
              <a:t>不贪不义之财</a:t>
            </a:r>
            <a:r>
              <a:rPr lang="en-US" altLang="ja-JP" sz="3000">
                <a:latin typeface="SimSun" pitchFamily="2" charset="-122"/>
                <a:ea typeface="SimSun" pitchFamily="2" charset="-122"/>
                <a:sym typeface="SimSun" pitchFamily="2" charset="-122"/>
              </a:rPr>
              <a:t>		</a:t>
            </a:r>
            <a:r>
              <a:rPr lang="en-US" altLang="ja-JP" sz="3000">
                <a:latin typeface="Arial" pitchFamily="34" charset="0"/>
                <a:ea typeface="MS PGothic" pitchFamily="34" charset="-128"/>
                <a:cs typeface="Arial" pitchFamily="34" charset="0"/>
                <a:sym typeface="Arial" pitchFamily="34" charset="0"/>
              </a:rPr>
              <a:t>(O &amp; D)</a:t>
            </a:r>
          </a:p>
          <a:p>
            <a:pPr marL="1028700" lvl="1" indent="-571500" defTabSz="914400" eaLnBrk="1">
              <a:spcBef>
                <a:spcPts val="700"/>
              </a:spcBef>
              <a:buFontTx/>
              <a:buAutoNum type="alphaLcParenR"/>
            </a:pPr>
            <a:r>
              <a:rPr lang="ja-JP" altLang="en-US" sz="3000">
                <a:latin typeface="SimSun" pitchFamily="2" charset="-122"/>
                <a:ea typeface="SimSun" pitchFamily="2" charset="-122"/>
                <a:sym typeface="SimSun" pitchFamily="2" charset="-122"/>
              </a:rPr>
              <a:t>不好酒；有节制的</a:t>
            </a:r>
            <a:r>
              <a:rPr lang="en-US" altLang="ja-JP" sz="3000">
                <a:latin typeface="SimSun" pitchFamily="2" charset="-122"/>
                <a:ea typeface="SimSun" pitchFamily="2" charset="-122"/>
                <a:sym typeface="SimSun" pitchFamily="2" charset="-122"/>
              </a:rPr>
              <a:t>	</a:t>
            </a:r>
            <a:r>
              <a:rPr lang="en-US" altLang="ja-JP" sz="3000">
                <a:latin typeface="Arial" pitchFamily="34" charset="0"/>
                <a:ea typeface="MS PGothic" pitchFamily="34" charset="-128"/>
                <a:cs typeface="Arial" pitchFamily="34" charset="0"/>
                <a:sym typeface="Arial" pitchFamily="34" charset="0"/>
              </a:rPr>
              <a:t>(O &amp; D)</a:t>
            </a:r>
            <a:endParaRPr lang="en-US" altLang="en-US">
              <a:ea typeface="Helvetica" pitchFamily="2" charset="0"/>
            </a:endParaRPr>
          </a:p>
        </p:txBody>
      </p:sp>
      <p:pic>
        <p:nvPicPr>
          <p:cNvPr id="66562" name="Picture 2" descr="BD06787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553200" y="2895600"/>
            <a:ext cx="1803400"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6563" name="Line 3"/>
          <p:cNvSpPr>
            <a:spLocks noChangeShapeType="1"/>
          </p:cNvSpPr>
          <p:nvPr/>
        </p:nvSpPr>
        <p:spPr bwMode="auto">
          <a:xfrm flipH="1">
            <a:off x="6477000" y="2590800"/>
            <a:ext cx="1752600" cy="1979613"/>
          </a:xfrm>
          <a:prstGeom prst="line">
            <a:avLst/>
          </a:prstGeom>
          <a:noFill/>
          <a:ln w="571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latin typeface="Helvetica" charset="0"/>
              <a:ea typeface="ＭＳ Ｐゴシック" charset="0"/>
              <a:sym typeface="Helvetica" charset="0"/>
            </a:endParaRPr>
          </a:p>
        </p:txBody>
      </p:sp>
      <p:sp>
        <p:nvSpPr>
          <p:cNvPr id="66564" name="Line 4"/>
          <p:cNvSpPr>
            <a:spLocks noChangeShapeType="1"/>
          </p:cNvSpPr>
          <p:nvPr/>
        </p:nvSpPr>
        <p:spPr bwMode="auto">
          <a:xfrm>
            <a:off x="6553200" y="2589213"/>
            <a:ext cx="1446213" cy="2057400"/>
          </a:xfrm>
          <a:prstGeom prst="line">
            <a:avLst/>
          </a:prstGeom>
          <a:noFill/>
          <a:ln w="571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latin typeface="Helvetica" charset="0"/>
              <a:ea typeface="ＭＳ Ｐゴシック" charset="0"/>
              <a:sym typeface="Helvetica" charset="0"/>
            </a:endParaRPr>
          </a:p>
        </p:txBody>
      </p:sp>
      <p:sp>
        <p:nvSpPr>
          <p:cNvPr id="66565" name="Rectangle 5"/>
          <p:cNvSpPr>
            <a:spLocks noGrp="1" noChangeArrowheads="1"/>
          </p:cNvSpPr>
          <p:nvPr>
            <p:ph type="title"/>
          </p:nvPr>
        </p:nvSpPr>
        <p:spPr>
          <a:xfrm>
            <a:off x="1371600" y="455613"/>
            <a:ext cx="7772400" cy="1144587"/>
          </a:xfrm>
        </p:spPr>
        <p:txBody>
          <a:bodyPr lIns="0" tIns="0" rIns="0" bIns="0"/>
          <a:lstStyle/>
          <a:p>
            <a:pPr algn="ctr" defTabSz="914400" eaLnBrk="1"/>
            <a:r>
              <a:rPr lang="ja-JP" altLang="en-US" sz="2800">
                <a:solidFill>
                  <a:srgbClr val="006600"/>
                </a:solidFill>
                <a:latin typeface="SimSun" pitchFamily="2" charset="-122"/>
                <a:ea typeface="SimSun" pitchFamily="2" charset="-122"/>
                <a:sym typeface="SimSun" pitchFamily="2" charset="-122"/>
              </a:rPr>
              <a:t>监督</a:t>
            </a:r>
            <a:r>
              <a:rPr lang="en-US" altLang="ja-JP" sz="2800">
                <a:solidFill>
                  <a:srgbClr val="006600"/>
                </a:solidFill>
                <a:latin typeface="Engravers MT" pitchFamily="18" charset="0"/>
                <a:sym typeface="Engravers MT" pitchFamily="18" charset="0"/>
              </a:rPr>
              <a:t>(o)</a:t>
            </a:r>
            <a:r>
              <a:rPr lang="ja-JP" altLang="en-US" sz="2800">
                <a:solidFill>
                  <a:srgbClr val="006600"/>
                </a:solidFill>
                <a:latin typeface="SimSun" pitchFamily="2" charset="-122"/>
                <a:ea typeface="SimSun" pitchFamily="2" charset="-122"/>
                <a:sym typeface="SimSun" pitchFamily="2" charset="-122"/>
              </a:rPr>
              <a:t>与执事</a:t>
            </a:r>
            <a:r>
              <a:rPr lang="en-US" altLang="ja-JP" sz="2800">
                <a:solidFill>
                  <a:srgbClr val="006600"/>
                </a:solidFill>
                <a:latin typeface="Engravers MT" pitchFamily="18" charset="0"/>
                <a:sym typeface="Engravers MT" pitchFamily="18" charset="0"/>
              </a:rPr>
              <a:t>(d)</a:t>
            </a:r>
            <a:r>
              <a:rPr lang="ja-JP" altLang="en-US" sz="2800">
                <a:solidFill>
                  <a:srgbClr val="006600"/>
                </a:solidFill>
                <a:latin typeface="SimSun" pitchFamily="2" charset="-122"/>
                <a:ea typeface="SimSun" pitchFamily="2" charset="-122"/>
                <a:sym typeface="SimSun" pitchFamily="2" charset="-122"/>
              </a:rPr>
              <a:t>的品质</a:t>
            </a:r>
            <a:endParaRPr lang="en-US" altLang="en-US"/>
          </a:p>
        </p:txBody>
      </p:sp>
      <p:sp>
        <p:nvSpPr>
          <p:cNvPr id="66566" name="AutoShape 6"/>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225</a:t>
            </a:r>
            <a:endParaRPr lang="en-US" altLang="en-US"/>
          </a:p>
        </p:txBody>
      </p:sp>
    </p:spTree>
  </p:cSld>
  <p:clrMapOvr>
    <a:masterClrMapping/>
  </p:clrMapOvr>
  <p:transition spd="med"/>
</p:sld>
</file>

<file path=ppt/slides/slide1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5" name="Rectangle 1"/>
          <p:cNvSpPr>
            <a:spLocks noGrp="1" noChangeArrowheads="1"/>
          </p:cNvSpPr>
          <p:nvPr>
            <p:ph type="body" idx="1"/>
          </p:nvPr>
        </p:nvSpPr>
        <p:spPr>
          <a:xfrm>
            <a:off x="990600" y="2133600"/>
            <a:ext cx="7772400" cy="4114800"/>
          </a:xfrm>
        </p:spPr>
        <p:txBody>
          <a:bodyPr lIns="0" tIns="0" rIns="0" bIns="0"/>
          <a:lstStyle/>
          <a:p>
            <a:pPr marL="287338" indent="-287338" defTabSz="914400" eaLnBrk="1">
              <a:spcBef>
                <a:spcPts val="800"/>
              </a:spcBef>
            </a:pPr>
            <a:r>
              <a:rPr lang="en-US" altLang="en-US" sz="3600">
                <a:solidFill>
                  <a:srgbClr val="FF9900"/>
                </a:solidFill>
                <a:latin typeface="Arial Bold" pitchFamily="2" charset="0"/>
                <a:sym typeface="Arial Bold" pitchFamily="2" charset="0"/>
              </a:rPr>
              <a:t>IV. </a:t>
            </a:r>
            <a:r>
              <a:rPr lang="ja-JP" altLang="en-US" sz="3600">
                <a:solidFill>
                  <a:srgbClr val="FF9900"/>
                </a:solidFill>
                <a:latin typeface="SimSun" pitchFamily="2" charset="-122"/>
                <a:ea typeface="SimSun" pitchFamily="2" charset="-122"/>
                <a:sym typeface="SimSun" pitchFamily="2" charset="-122"/>
              </a:rPr>
              <a:t>正面的特征</a:t>
            </a:r>
            <a:endParaRPr lang="en-US" altLang="ja-JP" sz="3600">
              <a:solidFill>
                <a:srgbClr val="FF9900"/>
              </a:solidFill>
              <a:latin typeface="Arial Bold" pitchFamily="2" charset="0"/>
              <a:sym typeface="Arial Bold" pitchFamily="2" charset="0"/>
            </a:endParaRPr>
          </a:p>
          <a:p>
            <a:pPr marL="1219200" lvl="1" indent="-762000" defTabSz="914400" eaLnBrk="1">
              <a:spcBef>
                <a:spcPts val="700"/>
              </a:spcBef>
              <a:buFontTx/>
              <a:buAutoNum type="alphaLcParenR"/>
            </a:pPr>
            <a:r>
              <a:rPr lang="ja-JP" altLang="en-US" sz="3000">
                <a:latin typeface="SimSun" pitchFamily="2" charset="-122"/>
                <a:ea typeface="SimSun" pitchFamily="2" charset="-122"/>
                <a:sym typeface="SimSun" pitchFamily="2" charset="-122"/>
              </a:rPr>
              <a:t>乐意接待客旅</a:t>
            </a:r>
            <a:r>
              <a:rPr lang="en-US" altLang="ja-JP" sz="3000">
                <a:latin typeface="Arial" pitchFamily="34" charset="0"/>
                <a:ea typeface="MS PGothic" pitchFamily="34" charset="-128"/>
                <a:cs typeface="Arial" pitchFamily="34" charset="0"/>
                <a:sym typeface="Arial" pitchFamily="34" charset="0"/>
              </a:rPr>
              <a:t>		(O)</a:t>
            </a:r>
          </a:p>
          <a:p>
            <a:pPr marL="1219200" lvl="1" indent="-762000" defTabSz="914400" eaLnBrk="1">
              <a:spcBef>
                <a:spcPts val="700"/>
              </a:spcBef>
              <a:buFontTx/>
              <a:buAutoNum type="alphaLcParenR"/>
            </a:pPr>
            <a:r>
              <a:rPr lang="ja-JP" altLang="en-US" sz="3000">
                <a:latin typeface="SimSun" pitchFamily="2" charset="-122"/>
                <a:ea typeface="SimSun" pitchFamily="2" charset="-122"/>
                <a:sym typeface="SimSun" pitchFamily="2" charset="-122"/>
              </a:rPr>
              <a:t>切合实际</a:t>
            </a:r>
            <a:r>
              <a:rPr lang="en-US" altLang="ja-JP" sz="3000">
                <a:latin typeface="Arial" pitchFamily="34" charset="0"/>
                <a:ea typeface="MS PGothic" pitchFamily="34" charset="-128"/>
                <a:cs typeface="Arial" pitchFamily="34" charset="0"/>
                <a:sym typeface="Arial" pitchFamily="34" charset="0"/>
              </a:rPr>
              <a:t>			(O)</a:t>
            </a:r>
          </a:p>
          <a:p>
            <a:pPr marL="1219200" lvl="1" indent="-762000" defTabSz="914400" eaLnBrk="1">
              <a:spcBef>
                <a:spcPts val="700"/>
              </a:spcBef>
              <a:buFontTx/>
              <a:buAutoNum type="alphaLcParenR"/>
            </a:pPr>
            <a:r>
              <a:rPr lang="ja-JP" altLang="en-US" sz="3000">
                <a:latin typeface="SimSun" pitchFamily="2" charset="-122"/>
                <a:ea typeface="SimSun" pitchFamily="2" charset="-122"/>
                <a:sym typeface="SimSun" pitchFamily="2" charset="-122"/>
              </a:rPr>
              <a:t>先受考验</a:t>
            </a:r>
            <a:r>
              <a:rPr lang="en-US" altLang="ja-JP" sz="3000">
                <a:latin typeface="Arial" pitchFamily="34" charset="0"/>
                <a:ea typeface="MS PGothic" pitchFamily="34" charset="-128"/>
                <a:cs typeface="Arial" pitchFamily="34" charset="0"/>
                <a:sym typeface="Arial" pitchFamily="34" charset="0"/>
              </a:rPr>
              <a:t>			(D)</a:t>
            </a:r>
          </a:p>
          <a:p>
            <a:pPr marL="1219200" lvl="1" indent="-762000" defTabSz="914400" eaLnBrk="1">
              <a:spcBef>
                <a:spcPts val="700"/>
              </a:spcBef>
              <a:buFontTx/>
              <a:buAutoNum type="alphaLcParenR"/>
            </a:pPr>
            <a:r>
              <a:rPr lang="ja-JP" altLang="en-US" sz="3000">
                <a:latin typeface="SimSun" pitchFamily="2" charset="-122"/>
                <a:ea typeface="SimSun" pitchFamily="2" charset="-122"/>
                <a:sym typeface="SimSun" pitchFamily="2" charset="-122"/>
              </a:rPr>
              <a:t>真诚</a:t>
            </a:r>
            <a:r>
              <a:rPr lang="en-US" altLang="ja-JP" sz="3000">
                <a:latin typeface="Arial" pitchFamily="34" charset="0"/>
                <a:ea typeface="MS PGothic" pitchFamily="34" charset="-128"/>
                <a:cs typeface="Arial" pitchFamily="34" charset="0"/>
                <a:sym typeface="Arial" pitchFamily="34" charset="0"/>
              </a:rPr>
              <a:t>			(D)</a:t>
            </a:r>
          </a:p>
          <a:p>
            <a:pPr marL="287338" indent="-287338" defTabSz="914400" eaLnBrk="1">
              <a:spcBef>
                <a:spcPts val="700"/>
              </a:spcBef>
            </a:pPr>
            <a:endParaRPr lang="en-US" altLang="en-US" sz="3400">
              <a:latin typeface="Arial" pitchFamily="34" charset="0"/>
              <a:cs typeface="Arial" pitchFamily="34" charset="0"/>
              <a:sym typeface="Arial" pitchFamily="34" charset="0"/>
            </a:endParaRPr>
          </a:p>
          <a:p>
            <a:pPr marL="287338" indent="-287338" defTabSz="914400" eaLnBrk="1">
              <a:spcBef>
                <a:spcPts val="800"/>
              </a:spcBef>
              <a:buClr>
                <a:srgbClr val="FF6600"/>
              </a:buClr>
              <a:buFontTx/>
              <a:buAutoNum type="romanUcPeriod" startAt="5"/>
            </a:pPr>
            <a:r>
              <a:rPr lang="ja-JP" altLang="en-US" sz="3400">
                <a:solidFill>
                  <a:srgbClr val="FF6600"/>
                </a:solidFill>
                <a:latin typeface="SimSun" pitchFamily="2" charset="-122"/>
                <a:ea typeface="SimSun" pitchFamily="2" charset="-122"/>
                <a:sym typeface="SimSun" pitchFamily="2" charset="-122"/>
              </a:rPr>
              <a:t>善于教导</a:t>
            </a:r>
            <a:r>
              <a:rPr lang="en-US" altLang="ja-JP" sz="3400">
                <a:solidFill>
                  <a:srgbClr val="FF6600"/>
                </a:solidFill>
                <a:latin typeface="SimSun" pitchFamily="2" charset="-122"/>
                <a:ea typeface="SimSun" pitchFamily="2" charset="-122"/>
                <a:sym typeface="SimSun" pitchFamily="2" charset="-122"/>
              </a:rPr>
              <a:t>	</a:t>
            </a:r>
            <a:r>
              <a:rPr lang="en-US" altLang="ja-JP" sz="3400">
                <a:solidFill>
                  <a:srgbClr val="FF9900"/>
                </a:solidFill>
                <a:latin typeface="Arial Bold" pitchFamily="2" charset="0"/>
                <a:sym typeface="Arial Bold" pitchFamily="2" charset="0"/>
              </a:rPr>
              <a:t>	</a:t>
            </a:r>
            <a:r>
              <a:rPr lang="en-US" altLang="ja-JP" sz="3400">
                <a:latin typeface="Arial" pitchFamily="34" charset="0"/>
                <a:cs typeface="Arial" pitchFamily="34" charset="0"/>
                <a:sym typeface="Arial" pitchFamily="34" charset="0"/>
              </a:rPr>
              <a:t>	(O)</a:t>
            </a:r>
            <a:endParaRPr lang="en-US" altLang="en-US"/>
          </a:p>
        </p:txBody>
      </p:sp>
      <p:pic>
        <p:nvPicPr>
          <p:cNvPr id="67586" name="Picture 2" descr="BD06656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781800" y="2971800"/>
            <a:ext cx="1938338" cy="348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7587" name="Rectangle 3"/>
          <p:cNvSpPr>
            <a:spLocks noGrp="1" noChangeArrowheads="1"/>
          </p:cNvSpPr>
          <p:nvPr>
            <p:ph type="title"/>
          </p:nvPr>
        </p:nvSpPr>
        <p:spPr>
          <a:xfrm>
            <a:off x="1447800" y="455613"/>
            <a:ext cx="7772400" cy="1144587"/>
          </a:xfrm>
        </p:spPr>
        <p:txBody>
          <a:bodyPr lIns="0" tIns="0" rIns="0" bIns="0"/>
          <a:lstStyle/>
          <a:p>
            <a:pPr algn="ctr" defTabSz="914400" eaLnBrk="1"/>
            <a:r>
              <a:rPr lang="ja-JP" altLang="en-US" sz="2800">
                <a:solidFill>
                  <a:srgbClr val="006600"/>
                </a:solidFill>
                <a:latin typeface="SimSun" pitchFamily="2" charset="-122"/>
                <a:ea typeface="SimSun" pitchFamily="2" charset="-122"/>
                <a:sym typeface="SimSun" pitchFamily="2" charset="-122"/>
              </a:rPr>
              <a:t>监督</a:t>
            </a:r>
            <a:r>
              <a:rPr lang="en-US" altLang="ja-JP" sz="2800" b="1">
                <a:solidFill>
                  <a:srgbClr val="006600"/>
                </a:solidFill>
                <a:latin typeface="Engravers MT Bold" charset="0"/>
                <a:sym typeface="Engravers MT Bold" charset="0"/>
              </a:rPr>
              <a:t>(o)</a:t>
            </a:r>
            <a:r>
              <a:rPr lang="ja-JP" altLang="en-US" sz="2800">
                <a:solidFill>
                  <a:srgbClr val="006600"/>
                </a:solidFill>
                <a:latin typeface="SimSun" pitchFamily="2" charset="-122"/>
                <a:ea typeface="SimSun" pitchFamily="2" charset="-122"/>
                <a:sym typeface="SimSun" pitchFamily="2" charset="-122"/>
              </a:rPr>
              <a:t>与执事</a:t>
            </a:r>
            <a:r>
              <a:rPr lang="en-US" altLang="ja-JP" sz="2800" b="1">
                <a:solidFill>
                  <a:srgbClr val="006600"/>
                </a:solidFill>
                <a:latin typeface="Engravers MT Bold" charset="0"/>
                <a:sym typeface="Engravers MT Bold" charset="0"/>
              </a:rPr>
              <a:t>(d)</a:t>
            </a:r>
            <a:r>
              <a:rPr lang="ja-JP" altLang="en-US" sz="2800">
                <a:solidFill>
                  <a:srgbClr val="006600"/>
                </a:solidFill>
                <a:latin typeface="SimSun" pitchFamily="2" charset="-122"/>
                <a:ea typeface="SimSun" pitchFamily="2" charset="-122"/>
                <a:sym typeface="SimSun" pitchFamily="2" charset="-122"/>
              </a:rPr>
              <a:t>的品质</a:t>
            </a:r>
            <a:endParaRPr lang="en-US" altLang="en-US"/>
          </a:p>
        </p:txBody>
      </p:sp>
      <p:sp>
        <p:nvSpPr>
          <p:cNvPr id="67588" name="AutoShape 4"/>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226</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5">
                                            <p:txEl>
                                              <p:pRg st="0" end="0"/>
                                            </p:txEl>
                                          </p:spTgt>
                                        </p:tgtEl>
                                        <p:attrNameLst>
                                          <p:attrName>style.visibility</p:attrName>
                                        </p:attrNameLst>
                                      </p:cBhvr>
                                      <p:to>
                                        <p:strVal val="visible"/>
                                      </p:to>
                                    </p:set>
                                    <p:anim calcmode="lin" valueType="num">
                                      <p:cBhvr additive="base">
                                        <p:cTn id="7" dur="500" fill="hold"/>
                                        <p:tgtEl>
                                          <p:spTgt spid="6758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75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7585">
                                            <p:txEl>
                                              <p:pRg st="1" end="1"/>
                                            </p:txEl>
                                          </p:spTgt>
                                        </p:tgtEl>
                                        <p:attrNameLst>
                                          <p:attrName>style.visibility</p:attrName>
                                        </p:attrNameLst>
                                      </p:cBhvr>
                                      <p:to>
                                        <p:strVal val="visible"/>
                                      </p:to>
                                    </p:set>
                                    <p:anim calcmode="lin" valueType="num">
                                      <p:cBhvr additive="base">
                                        <p:cTn id="13" dur="500" fill="hold"/>
                                        <p:tgtEl>
                                          <p:spTgt spid="6758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758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7585">
                                            <p:txEl>
                                              <p:pRg st="2" end="2"/>
                                            </p:txEl>
                                          </p:spTgt>
                                        </p:tgtEl>
                                        <p:attrNameLst>
                                          <p:attrName>style.visibility</p:attrName>
                                        </p:attrNameLst>
                                      </p:cBhvr>
                                      <p:to>
                                        <p:strVal val="visible"/>
                                      </p:to>
                                    </p:set>
                                    <p:anim calcmode="lin" valueType="num">
                                      <p:cBhvr additive="base">
                                        <p:cTn id="19" dur="500" fill="hold"/>
                                        <p:tgtEl>
                                          <p:spTgt spid="6758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758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7585">
                                            <p:txEl>
                                              <p:pRg st="3" end="3"/>
                                            </p:txEl>
                                          </p:spTgt>
                                        </p:tgtEl>
                                        <p:attrNameLst>
                                          <p:attrName>style.visibility</p:attrName>
                                        </p:attrNameLst>
                                      </p:cBhvr>
                                      <p:to>
                                        <p:strVal val="visible"/>
                                      </p:to>
                                    </p:set>
                                    <p:anim calcmode="lin" valueType="num">
                                      <p:cBhvr additive="base">
                                        <p:cTn id="25" dur="500" fill="hold"/>
                                        <p:tgtEl>
                                          <p:spTgt spid="6758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758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7585">
                                            <p:txEl>
                                              <p:pRg st="4" end="4"/>
                                            </p:txEl>
                                          </p:spTgt>
                                        </p:tgtEl>
                                        <p:attrNameLst>
                                          <p:attrName>style.visibility</p:attrName>
                                        </p:attrNameLst>
                                      </p:cBhvr>
                                      <p:to>
                                        <p:strVal val="visible"/>
                                      </p:to>
                                    </p:set>
                                    <p:anim calcmode="lin" valueType="num">
                                      <p:cBhvr additive="base">
                                        <p:cTn id="31" dur="500" fill="hold"/>
                                        <p:tgtEl>
                                          <p:spTgt spid="6758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758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7585">
                                            <p:txEl>
                                              <p:pRg st="6" end="6"/>
                                            </p:txEl>
                                          </p:spTgt>
                                        </p:tgtEl>
                                        <p:attrNameLst>
                                          <p:attrName>style.visibility</p:attrName>
                                        </p:attrNameLst>
                                      </p:cBhvr>
                                      <p:to>
                                        <p:strVal val="visible"/>
                                      </p:to>
                                    </p:set>
                                    <p:anim calcmode="lin" valueType="num">
                                      <p:cBhvr additive="base">
                                        <p:cTn id="37" dur="500" fill="hold"/>
                                        <p:tgtEl>
                                          <p:spTgt spid="6758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758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5" grpId="0" build="p" bldLvl="5"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a:xfrm>
            <a:off x="1524000" y="455613"/>
            <a:ext cx="7772400" cy="1144587"/>
          </a:xfrm>
        </p:spPr>
        <p:txBody>
          <a:bodyPr lIns="0" tIns="0" rIns="0" bIns="0"/>
          <a:lstStyle/>
          <a:p>
            <a:pPr algn="ctr" defTabSz="914400" eaLnBrk="1"/>
            <a:r>
              <a:rPr lang="ja-JP" altLang="en-US" sz="4400">
                <a:solidFill>
                  <a:srgbClr val="006600"/>
                </a:solidFill>
                <a:latin typeface="SimSun" pitchFamily="2" charset="-122"/>
                <a:ea typeface="SimSun" pitchFamily="2" charset="-122"/>
                <a:sym typeface="SimSun" pitchFamily="2" charset="-122"/>
              </a:rPr>
              <a:t>领袖的品质</a:t>
            </a:r>
            <a:endParaRPr lang="en-US" altLang="en-US"/>
          </a:p>
        </p:txBody>
      </p:sp>
      <p:sp>
        <p:nvSpPr>
          <p:cNvPr id="68610" name="Rectangle 2"/>
          <p:cNvSpPr>
            <a:spLocks noGrp="1" noChangeArrowheads="1"/>
          </p:cNvSpPr>
          <p:nvPr>
            <p:ph type="body" idx="1"/>
          </p:nvPr>
        </p:nvSpPr>
        <p:spPr>
          <a:xfrm>
            <a:off x="685800" y="1981200"/>
            <a:ext cx="8458200" cy="4876800"/>
          </a:xfrm>
        </p:spPr>
        <p:txBody>
          <a:bodyPr lIns="0" tIns="0" rIns="0" bIns="0"/>
          <a:lstStyle/>
          <a:p>
            <a:pPr marL="300038" indent="-300038" defTabSz="914400" eaLnBrk="1">
              <a:lnSpc>
                <a:spcPct val="90000"/>
              </a:lnSpc>
              <a:spcBef>
                <a:spcPts val="700"/>
              </a:spcBef>
              <a:buFontTx/>
              <a:buBlip>
                <a:blip r:embed="rId2"/>
              </a:buBlip>
            </a:pPr>
            <a:r>
              <a:rPr lang="ja-JP" altLang="en-US" sz="2800">
                <a:latin typeface="SimSun" pitchFamily="2" charset="-122"/>
                <a:ea typeface="SimSun" pitchFamily="2" charset="-122"/>
                <a:sym typeface="SimSun" pitchFamily="2" charset="-122"/>
              </a:rPr>
              <a:t>他们是谁？</a:t>
            </a:r>
            <a:r>
              <a:rPr lang="ja-JP" altLang="en-US" sz="2800">
                <a:solidFill>
                  <a:srgbClr val="0000CC"/>
                </a:solidFill>
                <a:latin typeface="SimSun" pitchFamily="2" charset="-122"/>
                <a:ea typeface="SimSun" pitchFamily="2" charset="-122"/>
                <a:sym typeface="SimSun" pitchFamily="2" charset="-122"/>
              </a:rPr>
              <a:t>监督</a:t>
            </a:r>
            <a:r>
              <a:rPr lang="en-US" altLang="ja-JP" sz="2800">
                <a:solidFill>
                  <a:srgbClr val="0000CC"/>
                </a:solidFill>
                <a:latin typeface="SimSun" pitchFamily="2" charset="-122"/>
                <a:ea typeface="SimSun" pitchFamily="2" charset="-122"/>
                <a:sym typeface="SimSun" pitchFamily="2" charset="-122"/>
              </a:rPr>
              <a:t> </a:t>
            </a:r>
            <a:r>
              <a:rPr lang="en-US" altLang="ja-JP" sz="2800">
                <a:latin typeface="Arial" pitchFamily="34" charset="0"/>
                <a:cs typeface="Arial" pitchFamily="34" charset="0"/>
                <a:sym typeface="Arial" pitchFamily="34" charset="0"/>
              </a:rPr>
              <a:t> (</a:t>
            </a:r>
            <a:r>
              <a:rPr lang="ja-JP" altLang="en-US" sz="2800">
                <a:latin typeface="SimSun" pitchFamily="2" charset="-122"/>
                <a:ea typeface="SimSun" pitchFamily="2" charset="-122"/>
                <a:sym typeface="SimSun" pitchFamily="2" charset="-122"/>
              </a:rPr>
              <a:t>长老，主教，牧师</a:t>
            </a:r>
            <a:r>
              <a:rPr lang="en-US" altLang="ja-JP" sz="2800">
                <a:latin typeface="Arial" pitchFamily="34" charset="0"/>
                <a:cs typeface="Arial" pitchFamily="34" charset="0"/>
                <a:sym typeface="Arial" pitchFamily="34" charset="0"/>
              </a:rPr>
              <a:t>) </a:t>
            </a:r>
            <a:r>
              <a:rPr lang="ja-JP" altLang="en-US" sz="2800">
                <a:latin typeface="SimSun" pitchFamily="2" charset="-122"/>
                <a:ea typeface="SimSun" pitchFamily="2" charset="-122"/>
                <a:sym typeface="SimSun" pitchFamily="2" charset="-122"/>
              </a:rPr>
              <a:t>和</a:t>
            </a:r>
            <a:r>
              <a:rPr lang="ja-JP" altLang="en-US" sz="3200">
                <a:solidFill>
                  <a:srgbClr val="0000CC"/>
                </a:solidFill>
                <a:latin typeface="SimSun" pitchFamily="2" charset="-122"/>
                <a:ea typeface="SimSun" pitchFamily="2" charset="-122"/>
                <a:sym typeface="SimSun" pitchFamily="2" charset="-122"/>
              </a:rPr>
              <a:t>执事</a:t>
            </a:r>
            <a:endParaRPr lang="en-US" altLang="ja-JP" sz="3200">
              <a:solidFill>
                <a:srgbClr val="0000CC"/>
              </a:solidFill>
              <a:latin typeface="Arial Bold" pitchFamily="2" charset="0"/>
              <a:sym typeface="Arial Bold" pitchFamily="2" charset="0"/>
            </a:endParaRPr>
          </a:p>
          <a:p>
            <a:pPr marL="300038" indent="-300038" defTabSz="914400" eaLnBrk="1">
              <a:lnSpc>
                <a:spcPct val="90000"/>
              </a:lnSpc>
              <a:spcBef>
                <a:spcPts val="600"/>
              </a:spcBef>
              <a:buFontTx/>
              <a:buBlip>
                <a:blip r:embed="rId2"/>
              </a:buBlip>
            </a:pPr>
            <a:r>
              <a:rPr lang="ja-JP" altLang="en-US" sz="2800">
                <a:latin typeface="SimSun" pitchFamily="2" charset="-122"/>
                <a:ea typeface="SimSun" pitchFamily="2" charset="-122"/>
                <a:sym typeface="SimSun" pitchFamily="2" charset="-122"/>
              </a:rPr>
              <a:t>品质是指领袖</a:t>
            </a:r>
            <a:r>
              <a:rPr lang="ja-JP" altLang="en-US" sz="2800">
                <a:solidFill>
                  <a:srgbClr val="0000CC"/>
                </a:solidFill>
                <a:latin typeface="SimSun" pitchFamily="2" charset="-122"/>
                <a:ea typeface="SimSun" pitchFamily="2" charset="-122"/>
                <a:sym typeface="SimSun" pitchFamily="2" charset="-122"/>
              </a:rPr>
              <a:t>现在</a:t>
            </a:r>
            <a:r>
              <a:rPr lang="ja-JP" altLang="en-US" sz="2800">
                <a:latin typeface="SimSun" pitchFamily="2" charset="-122"/>
                <a:ea typeface="SimSun" pitchFamily="2" charset="-122"/>
                <a:sym typeface="SimSun" pitchFamily="2" charset="-122"/>
              </a:rPr>
              <a:t>的生活</a:t>
            </a:r>
            <a:endParaRPr lang="en-US" altLang="ja-JP" sz="280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a:latin typeface="SimSun" pitchFamily="2" charset="-122"/>
                <a:ea typeface="SimSun" pitchFamily="2" charset="-122"/>
                <a:sym typeface="SimSun" pitchFamily="2" charset="-122"/>
              </a:rPr>
              <a:t>如果领袖失败，他必须离职。</a:t>
            </a:r>
            <a:endParaRPr lang="en-US" altLang="ja-JP" sz="280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a:latin typeface="SimSun" pitchFamily="2" charset="-122"/>
                <a:ea typeface="SimSun" pitchFamily="2" charset="-122"/>
                <a:sym typeface="SimSun" pitchFamily="2" charset="-122"/>
              </a:rPr>
              <a:t>所有的品质是</a:t>
            </a:r>
            <a:r>
              <a:rPr lang="ja-JP" altLang="en-US" sz="2800">
                <a:solidFill>
                  <a:srgbClr val="0000CC"/>
                </a:solidFill>
                <a:latin typeface="SimSun" pitchFamily="2" charset="-122"/>
                <a:ea typeface="SimSun" pitchFamily="2" charset="-122"/>
                <a:sym typeface="SimSun" pitchFamily="2" charset="-122"/>
              </a:rPr>
              <a:t>必需</a:t>
            </a:r>
            <a:r>
              <a:rPr lang="ja-JP" altLang="en-US" sz="2800">
                <a:latin typeface="SimSun" pitchFamily="2" charset="-122"/>
                <a:ea typeface="SimSun" pitchFamily="2" charset="-122"/>
                <a:sym typeface="SimSun" pitchFamily="2" charset="-122"/>
              </a:rPr>
              <a:t>和</a:t>
            </a:r>
            <a:r>
              <a:rPr lang="ja-JP" altLang="en-US" sz="2800">
                <a:solidFill>
                  <a:srgbClr val="0000CC"/>
                </a:solidFill>
                <a:latin typeface="SimSun" pitchFamily="2" charset="-122"/>
                <a:ea typeface="SimSun" pitchFamily="2" charset="-122"/>
                <a:sym typeface="SimSun" pitchFamily="2" charset="-122"/>
              </a:rPr>
              <a:t>相等重要</a:t>
            </a:r>
            <a:r>
              <a:rPr lang="ja-JP" altLang="en-US" sz="2800">
                <a:latin typeface="SimSun" pitchFamily="2" charset="-122"/>
                <a:ea typeface="SimSun" pitchFamily="2" charset="-122"/>
                <a:sym typeface="SimSun" pitchFamily="2" charset="-122"/>
              </a:rPr>
              <a:t>得</a:t>
            </a:r>
            <a:endParaRPr lang="en-US" altLang="ja-JP" sz="280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a:solidFill>
                  <a:srgbClr val="3E2DF9"/>
                </a:solidFill>
                <a:latin typeface="SimSun" pitchFamily="2" charset="-122"/>
                <a:ea typeface="SimSun" pitchFamily="2" charset="-122"/>
                <a:sym typeface="SimSun" pitchFamily="2" charset="-122"/>
              </a:rPr>
              <a:t>品格是比才干重要</a:t>
            </a:r>
            <a:r>
              <a:rPr lang="en-US" altLang="ja-JP" sz="2800">
                <a:solidFill>
                  <a:srgbClr val="3E2DF9"/>
                </a:solidFill>
                <a:latin typeface="SimSun" pitchFamily="2" charset="-122"/>
                <a:ea typeface="SimSun" pitchFamily="2" charset="-122"/>
                <a:sym typeface="SimSun" pitchFamily="2" charset="-122"/>
              </a:rPr>
              <a:t> </a:t>
            </a:r>
            <a:r>
              <a:rPr lang="ja-JP" altLang="en-US" sz="2800">
                <a:latin typeface="SimSun" pitchFamily="2" charset="-122"/>
                <a:ea typeface="SimSun" pitchFamily="2" charset="-122"/>
                <a:sym typeface="SimSun" pitchFamily="2" charset="-122"/>
              </a:rPr>
              <a:t>（只有两种特性有关才干）</a:t>
            </a:r>
            <a:endParaRPr lang="en-US" altLang="ja-JP" sz="280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a:solidFill>
                  <a:srgbClr val="3E2DF9"/>
                </a:solidFill>
                <a:latin typeface="SimSun" pitchFamily="2" charset="-122"/>
                <a:ea typeface="SimSun" pitchFamily="2" charset="-122"/>
                <a:sym typeface="SimSun" pitchFamily="2" charset="-122"/>
              </a:rPr>
              <a:t>管理自己的家</a:t>
            </a:r>
            <a:r>
              <a:rPr lang="ja-JP" altLang="en-US" sz="2800">
                <a:latin typeface="SimSun" pitchFamily="2" charset="-122"/>
                <a:ea typeface="SimSun" pitchFamily="2" charset="-122"/>
                <a:sym typeface="SimSun" pitchFamily="2" charset="-122"/>
              </a:rPr>
              <a:t>重于工作</a:t>
            </a:r>
            <a:endParaRPr lang="en-US" altLang="ja-JP" sz="280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a:latin typeface="SimSun" pitchFamily="2" charset="-122"/>
                <a:ea typeface="SimSun" pitchFamily="2" charset="-122"/>
                <a:sym typeface="SimSun" pitchFamily="2" charset="-122"/>
              </a:rPr>
              <a:t>应该要合格才可以</a:t>
            </a:r>
            <a:r>
              <a:rPr lang="en-US" altLang="ja-JP" sz="2800">
                <a:latin typeface="Arial" pitchFamily="34" charset="0"/>
                <a:cs typeface="Arial" pitchFamily="34" charset="0"/>
                <a:sym typeface="Arial" pitchFamily="34" charset="0"/>
              </a:rPr>
              <a:t> </a:t>
            </a:r>
          </a:p>
          <a:p>
            <a:pPr marL="457200" lvl="1" indent="0" defTabSz="914400" eaLnBrk="1">
              <a:lnSpc>
                <a:spcPct val="90000"/>
              </a:lnSpc>
              <a:spcBef>
                <a:spcPts val="600"/>
              </a:spcBef>
            </a:pPr>
            <a:r>
              <a:rPr lang="en-US" altLang="en-US" sz="2800">
                <a:latin typeface="Arial" pitchFamily="34" charset="0"/>
                <a:cs typeface="Arial" pitchFamily="34" charset="0"/>
                <a:sym typeface="Arial" pitchFamily="34" charset="0"/>
              </a:rPr>
              <a:t>1. </a:t>
            </a:r>
            <a:r>
              <a:rPr lang="ja-JP" altLang="en-US" sz="2800">
                <a:latin typeface="SimSun" pitchFamily="2" charset="-122"/>
                <a:ea typeface="SimSun" pitchFamily="2" charset="-122"/>
                <a:sym typeface="SimSun" pitchFamily="2" charset="-122"/>
              </a:rPr>
              <a:t>给于</a:t>
            </a:r>
            <a:r>
              <a:rPr lang="ja-JP" altLang="en-US" sz="2800">
                <a:solidFill>
                  <a:srgbClr val="0000CC"/>
                </a:solidFill>
                <a:latin typeface="SimSun" pitchFamily="2" charset="-122"/>
                <a:ea typeface="SimSun" pitchFamily="2" charset="-122"/>
                <a:sym typeface="SimSun" pitchFamily="2" charset="-122"/>
              </a:rPr>
              <a:t>敬虔方向</a:t>
            </a:r>
            <a:endParaRPr lang="en-US" altLang="ja-JP" sz="2800">
              <a:solidFill>
                <a:srgbClr val="0000CC"/>
              </a:solidFill>
              <a:latin typeface="Arial Bold" pitchFamily="2" charset="0"/>
              <a:ea typeface="MS PGothic" pitchFamily="34" charset="-128"/>
              <a:sym typeface="Arial Bold" pitchFamily="2" charset="0"/>
            </a:endParaRPr>
          </a:p>
          <a:p>
            <a:pPr marL="457200" lvl="1" indent="0" defTabSz="914400" eaLnBrk="1">
              <a:lnSpc>
                <a:spcPct val="90000"/>
              </a:lnSpc>
              <a:spcBef>
                <a:spcPts val="600"/>
              </a:spcBef>
            </a:pPr>
            <a:r>
              <a:rPr lang="en-US" altLang="en-US" sz="2800">
                <a:latin typeface="Arial" pitchFamily="34" charset="0"/>
                <a:ea typeface="MS PGothic" pitchFamily="34" charset="-128"/>
                <a:cs typeface="Arial" pitchFamily="34" charset="0"/>
                <a:sym typeface="Arial" pitchFamily="34" charset="0"/>
              </a:rPr>
              <a:t>2. </a:t>
            </a:r>
            <a:r>
              <a:rPr lang="ja-JP" altLang="en-US" sz="2800">
                <a:latin typeface="SimSun" pitchFamily="2" charset="-122"/>
                <a:ea typeface="SimSun" pitchFamily="2" charset="-122"/>
                <a:cs typeface="Arial" pitchFamily="34" charset="0"/>
                <a:sym typeface="SimSun" pitchFamily="2" charset="-122"/>
              </a:rPr>
              <a:t>教会可以</a:t>
            </a:r>
            <a:r>
              <a:rPr lang="ja-JP" altLang="en-US" sz="2800">
                <a:solidFill>
                  <a:srgbClr val="0000CC"/>
                </a:solidFill>
                <a:latin typeface="SimSun" pitchFamily="2" charset="-122"/>
                <a:ea typeface="SimSun" pitchFamily="2" charset="-122"/>
                <a:cs typeface="Arial" pitchFamily="34" charset="0"/>
                <a:sym typeface="SimSun" pitchFamily="2" charset="-122"/>
              </a:rPr>
              <a:t>避免</a:t>
            </a:r>
            <a:r>
              <a:rPr lang="ja-JP" altLang="en-US" sz="2800">
                <a:latin typeface="SimSun" pitchFamily="2" charset="-122"/>
                <a:ea typeface="SimSun" pitchFamily="2" charset="-122"/>
                <a:cs typeface="Arial" pitchFamily="34" charset="0"/>
                <a:sym typeface="SimSun" pitchFamily="2" charset="-122"/>
              </a:rPr>
              <a:t>不好或不熟练的领袖带来的不必要</a:t>
            </a:r>
            <a:r>
              <a:rPr lang="ja-JP" altLang="en-US" sz="2800">
                <a:solidFill>
                  <a:srgbClr val="0000CC"/>
                </a:solidFill>
                <a:latin typeface="SimSun" pitchFamily="2" charset="-122"/>
                <a:ea typeface="SimSun" pitchFamily="2" charset="-122"/>
                <a:cs typeface="Arial" pitchFamily="34" charset="0"/>
                <a:sym typeface="SimSun" pitchFamily="2" charset="-122"/>
              </a:rPr>
              <a:t>问题</a:t>
            </a:r>
            <a:endParaRPr lang="en-US" altLang="en-US">
              <a:ea typeface="SimSun" pitchFamily="2" charset="-122"/>
              <a:cs typeface="Arial" pitchFamily="34" charset="0"/>
            </a:endParaRPr>
          </a:p>
        </p:txBody>
      </p:sp>
      <p:sp>
        <p:nvSpPr>
          <p:cNvPr id="68611" name="AutoShape 3"/>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223</a:t>
            </a:r>
            <a:endParaRPr lang="en-US" altLang="en-US"/>
          </a:p>
        </p:txBody>
      </p:sp>
    </p:spTree>
  </p:cSld>
  <p:clrMapOvr>
    <a:masterClrMapping/>
  </p:clrMapOvr>
  <p:transition spd="med"/>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0DDEE198-53BE-4FF4-92F9-0D6122FD46BD}" type="slidenum">
              <a:rPr lang="en-US" altLang="en-US" sz="1400"/>
              <a:pPr algn="r" eaLnBrk="1"/>
              <a:t>189</a:t>
            </a:fld>
            <a:endParaRPr lang="en-US" altLang="en-US"/>
          </a:p>
        </p:txBody>
      </p:sp>
      <p:pic>
        <p:nvPicPr>
          <p:cNvPr id="69634"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371600" y="2260600"/>
            <a:ext cx="6399213" cy="433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9635" name="AutoShape 3"/>
          <p:cNvSpPr>
            <a:spLocks/>
          </p:cNvSpPr>
          <p:nvPr/>
        </p:nvSpPr>
        <p:spPr bwMode="auto">
          <a:xfrm>
            <a:off x="544513" y="862013"/>
            <a:ext cx="8231187" cy="13922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4000">
                <a:solidFill>
                  <a:srgbClr val="FFFFFF"/>
                </a:solidFill>
                <a:latin typeface="SimSun" pitchFamily="2" charset="-122"/>
                <a:ea typeface="SimSun" pitchFamily="2" charset="-122"/>
                <a:sym typeface="SimSun" pitchFamily="2" charset="-122"/>
              </a:rPr>
              <a:t>I. </a:t>
            </a:r>
            <a:r>
              <a:rPr lang="ja-JP" altLang="en-US" sz="4000">
                <a:solidFill>
                  <a:srgbClr val="FFFFFF"/>
                </a:solidFill>
                <a:latin typeface="SimSun" pitchFamily="2" charset="-122"/>
                <a:ea typeface="SimSun" pitchFamily="2" charset="-122"/>
                <a:sym typeface="SimSun" pitchFamily="2" charset="-122"/>
              </a:rPr>
              <a:t>会众在教会里拥有最终极的权利</a:t>
            </a:r>
            <a:endParaRPr lang="en-US" altLang="en-US" sz="4000">
              <a:solidFill>
                <a:srgbClr val="FFFFFF"/>
              </a:solidFill>
              <a:latin typeface="SimSun" pitchFamily="2" charset="-122"/>
              <a:ea typeface="SimSun" pitchFamily="2" charset="-122"/>
              <a:sym typeface="SimSun" pitchFamily="2" charset="-122"/>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michaelnichols.org/wp-content/uploads/2013/08/choose-your-own-priorities.jpg">
            <a:extLst>
              <a:ext uri="{FF2B5EF4-FFF2-40B4-BE49-F238E27FC236}">
                <a16:creationId xmlns:a16="http://schemas.microsoft.com/office/drawing/2014/main" id="{AB96A63C-335E-EC46-B3D1-BE70BEDCD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22243">
            <a:off x="-168050" y="438718"/>
            <a:ext cx="3165924" cy="26356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SG"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2047461" y="2193855"/>
            <a:ext cx="7056783"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借着遵守上帝对教会次序的优先重点，</a:t>
            </a:r>
            <a:br>
              <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我们能够抵挡假教师。</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A57A3852-F958-F146-8800-9506CA327FB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提摩太前书</a:t>
            </a:r>
          </a:p>
        </p:txBody>
      </p:sp>
    </p:spTree>
    <p:extLst>
      <p:ext uri="{BB962C8B-B14F-4D97-AF65-F5344CB8AC3E}">
        <p14:creationId xmlns:p14="http://schemas.microsoft.com/office/powerpoint/2010/main" val="72380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613870F8-5AED-4B79-83EC-BE195F347996}" type="slidenum">
              <a:rPr lang="en-US" altLang="en-US" sz="1400"/>
              <a:pPr algn="r" eaLnBrk="1"/>
              <a:t>190</a:t>
            </a:fld>
            <a:endParaRPr lang="en-US" altLang="en-US"/>
          </a:p>
        </p:txBody>
      </p:sp>
      <p:pic>
        <p:nvPicPr>
          <p:cNvPr id="70658"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427038"/>
            <a:ext cx="9142413" cy="6192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0659" name="AutoShape 3"/>
          <p:cNvSpPr>
            <a:spLocks/>
          </p:cNvSpPr>
          <p:nvPr/>
        </p:nvSpPr>
        <p:spPr bwMode="auto">
          <a:xfrm>
            <a:off x="3008313" y="254000"/>
            <a:ext cx="3125787" cy="22082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600">
                <a:latin typeface="Stencil" pitchFamily="82" charset="0"/>
                <a:sym typeface="Stencil" pitchFamily="82" charset="0"/>
              </a:rPr>
              <a:t>会众权利</a:t>
            </a:r>
            <a:endParaRPr lang="en-US" altLang="en-US" sz="5600">
              <a:latin typeface="Stencil" pitchFamily="82" charset="0"/>
              <a:sym typeface="Stencil" pitchFamily="82" charset="0"/>
            </a:endParaRPr>
          </a:p>
        </p:txBody>
      </p:sp>
      <p:sp>
        <p:nvSpPr>
          <p:cNvPr id="70660" name="AutoShape 4"/>
          <p:cNvSpPr>
            <a:spLocks/>
          </p:cNvSpPr>
          <p:nvPr/>
        </p:nvSpPr>
        <p:spPr bwMode="auto">
          <a:xfrm>
            <a:off x="-19050" y="1136650"/>
            <a:ext cx="9182100" cy="6080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334963" indent="-77788"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buSzPct val="100000"/>
              <a:buFont typeface="Symbol" pitchFamily="18" charset="2"/>
              <a:buChar char="•"/>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执行教会</a:t>
            </a:r>
            <a:r>
              <a:rPr lang="ja-JP" altLang="en-US" sz="3000" u="sng">
                <a:effectLst>
                  <a:outerShdw blurRad="38100" dist="38100" dir="2700000" algn="tl">
                    <a:srgbClr val="FFFFFF"/>
                  </a:outerShdw>
                </a:effectLst>
                <a:latin typeface="Abadi MT Condensed Extra Bold" pitchFamily="2" charset="0"/>
                <a:sym typeface="Abadi MT Condensed Extra Bold" pitchFamily="2" charset="0"/>
              </a:rPr>
              <a:t>纪律</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（太</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18:17</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a:effectLst>
                <a:outerShdw blurRad="38100" dist="38100" dir="2700000" algn="tl">
                  <a:srgbClr val="FFFFFF"/>
                </a:outerShdw>
              </a:effectLst>
              <a:latin typeface="Abadi MT Condensed Extra Bold" pitchFamily="2" charset="0"/>
              <a:sym typeface="Abadi MT Condensed Extra Bold" pitchFamily="2" charset="0"/>
            </a:endParaRPr>
          </a:p>
          <a:p>
            <a:pPr eaLnBrk="1">
              <a:lnSpc>
                <a:spcPct val="115000"/>
              </a:lnSpc>
              <a:spcBef>
                <a:spcPts val="1000"/>
              </a:spcBef>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「就告诉教会</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a:effectLst>
                <a:outerShdw blurRad="38100" dist="38100" dir="2700000" algn="tl">
                  <a:srgbClr val="FFFFFF"/>
                </a:outerShdw>
              </a:effectLst>
              <a:latin typeface="Abadi MT Condensed Extra Bold" pitchFamily="2" charset="0"/>
              <a:sym typeface="Abadi MT Condensed Extra Bold" pitchFamily="2" charset="0"/>
            </a:endParaRPr>
          </a:p>
          <a:p>
            <a:pPr eaLnBrk="1">
              <a:lnSpc>
                <a:spcPct val="115000"/>
              </a:lnSpc>
              <a:spcBef>
                <a:spcPts val="1000"/>
              </a:spcBef>
              <a:buSzPct val="100000"/>
              <a:buFont typeface="Symbol" pitchFamily="18" charset="2"/>
              <a:buChar char="•"/>
            </a:pPr>
            <a:r>
              <a:rPr lang="ja-JP" altLang="en-US" sz="3000" u="sng">
                <a:effectLst>
                  <a:outerShdw blurRad="38100" dist="38100" dir="2700000" algn="tl">
                    <a:srgbClr val="FFFFFF"/>
                  </a:outerShdw>
                </a:effectLst>
                <a:latin typeface="Abadi MT Condensed Extra Bold" pitchFamily="2" charset="0"/>
                <a:sym typeface="Abadi MT Condensed Extra Bold" pitchFamily="2" charset="0"/>
              </a:rPr>
              <a:t>挑选</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领袖（徒</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6:3</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a:effectLst>
                <a:outerShdw blurRad="38100" dist="38100" dir="2700000" algn="tl">
                  <a:srgbClr val="FFFFFF"/>
                </a:outerShdw>
              </a:effectLst>
              <a:latin typeface="Abadi MT Condensed Extra Bold" pitchFamily="2" charset="0"/>
              <a:sym typeface="Abadi MT Condensed Extra Bold" pitchFamily="2" charset="0"/>
            </a:endParaRPr>
          </a:p>
          <a:p>
            <a:pPr eaLnBrk="1">
              <a:lnSpc>
                <a:spcPct val="115000"/>
              </a:lnSpc>
              <a:spcBef>
                <a:spcPts val="1000"/>
              </a:spcBef>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「当从你们中间选出</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a:effectLst>
                <a:outerShdw blurRad="38100" dist="38100" dir="2700000" algn="tl">
                  <a:srgbClr val="FFFFFF"/>
                </a:outerShdw>
              </a:effectLst>
              <a:latin typeface="Abadi MT Condensed Extra Bold" pitchFamily="2" charset="0"/>
              <a:sym typeface="Abadi MT Condensed Extra Bold" pitchFamily="2" charset="0"/>
            </a:endParaRPr>
          </a:p>
          <a:p>
            <a:pPr eaLnBrk="1">
              <a:lnSpc>
                <a:spcPct val="115000"/>
              </a:lnSpc>
              <a:spcBef>
                <a:spcPts val="1000"/>
              </a:spcBef>
              <a:buSzPct val="100000"/>
              <a:buFont typeface="Symbol" pitchFamily="18" charset="2"/>
              <a:buChar char="•"/>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传授正统的</a:t>
            </a:r>
            <a:r>
              <a:rPr lang="ja-JP" altLang="en-US" sz="3000" u="sng">
                <a:effectLst>
                  <a:outerShdw blurRad="38100" dist="38100" dir="2700000" algn="tl">
                    <a:srgbClr val="FFFFFF"/>
                  </a:outerShdw>
                </a:effectLst>
                <a:latin typeface="Abadi MT Condensed Extra Bold" pitchFamily="2" charset="0"/>
                <a:sym typeface="Abadi MT Condensed Extra Bold" pitchFamily="2" charset="0"/>
              </a:rPr>
              <a:t>教义</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a:effectLst>
                <a:outerShdw blurRad="38100" dist="38100" dir="2700000" algn="tl">
                  <a:srgbClr val="FFFFFF"/>
                </a:outerShdw>
              </a:effectLst>
              <a:latin typeface="Abadi MT Condensed Extra Bold" pitchFamily="2" charset="0"/>
              <a:sym typeface="Abadi MT Condensed Extra Bold" pitchFamily="2" charset="0"/>
            </a:endParaRPr>
          </a:p>
          <a:p>
            <a:pPr eaLnBrk="1">
              <a:lnSpc>
                <a:spcPct val="115000"/>
              </a:lnSpc>
              <a:spcBef>
                <a:spcPts val="1000"/>
              </a:spcBef>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「我当日传给你们的，原是从主领受的</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」（林前</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11:23</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a:effectLst>
                <a:outerShdw blurRad="38100" dist="38100" dir="2700000" algn="tl">
                  <a:srgbClr val="FFFFFF"/>
                </a:outerShdw>
              </a:effectLst>
              <a:latin typeface="Abadi MT Condensed Extra Bold" pitchFamily="2" charset="0"/>
              <a:sym typeface="Abadi MT Condensed Extra Bold" pitchFamily="2" charset="0"/>
            </a:endParaRPr>
          </a:p>
          <a:p>
            <a:pPr eaLnBrk="1">
              <a:lnSpc>
                <a:spcPct val="115000"/>
              </a:lnSpc>
              <a:spcBef>
                <a:spcPts val="1000"/>
              </a:spcBef>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「亲爱的弟兄啊</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总要试验那些灵」（约一</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4:1</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a:effectLst>
                <a:outerShdw blurRad="38100" dist="38100" dir="2700000" algn="tl">
                  <a:srgbClr val="FFFFFF"/>
                </a:outerShdw>
              </a:effectLst>
              <a:latin typeface="Abadi MT Condensed Extra Bold" pitchFamily="2" charset="0"/>
              <a:sym typeface="Abadi MT Condensed Extra Bold" pitchFamily="2" charset="0"/>
            </a:endParaRPr>
          </a:p>
          <a:p>
            <a:pPr eaLnBrk="1">
              <a:lnSpc>
                <a:spcPct val="115000"/>
              </a:lnSpc>
              <a:spcBef>
                <a:spcPts val="1000"/>
              </a:spcBef>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「为</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真道竭力的争辩。」（犹</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3</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en-US" sz="3000">
              <a:effectLst>
                <a:outerShdw blurRad="38100" dist="38100" dir="2700000" algn="tl">
                  <a:srgbClr val="FFFFFF"/>
                </a:outerShdw>
              </a:effectLst>
              <a:latin typeface="Abadi MT Condensed Extra Bold" pitchFamily="2" charset="0"/>
              <a:sym typeface="Abadi MT Condensed Extra Bold" pitchFamily="2" charset="0"/>
            </a:endParaRPr>
          </a:p>
        </p:txBody>
      </p:sp>
    </p:spTree>
  </p:cSld>
  <p:clrMapOvr>
    <a:masterClrMapping/>
  </p:clrMapOvr>
  <p:transition spd="med"/>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E02FF7D1-4BE2-4219-99C5-E7DE1F2913E7}" type="slidenum">
              <a:rPr lang="en-US" altLang="en-US" sz="1400"/>
              <a:pPr algn="r" eaLnBrk="1"/>
              <a:t>191</a:t>
            </a:fld>
            <a:endParaRPr lang="en-US" altLang="en-US"/>
          </a:p>
        </p:txBody>
      </p:sp>
      <p:pic>
        <p:nvPicPr>
          <p:cNvPr id="71682" name="Picture 2" descr="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85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683" name="AutoShape 3"/>
          <p:cNvSpPr>
            <a:spLocks/>
          </p:cNvSpPr>
          <p:nvPr/>
        </p:nvSpPr>
        <p:spPr bwMode="auto">
          <a:xfrm>
            <a:off x="506413" y="115888"/>
            <a:ext cx="2771775" cy="3535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000">
                <a:solidFill>
                  <a:srgbClr val="FFFFFF"/>
                </a:solidFill>
                <a:effectLst>
                  <a:outerShdw blurRad="38100" dist="38100" dir="2700000" algn="tl">
                    <a:srgbClr val="535353"/>
                  </a:outerShdw>
                </a:effectLst>
                <a:latin typeface="Stencil" pitchFamily="82" charset="0"/>
                <a:sym typeface="Stencil" pitchFamily="82" charset="0"/>
              </a:rPr>
              <a:t>主教级</a:t>
            </a:r>
            <a:endParaRPr lang="en-US" altLang="ja-JP" sz="4000">
              <a:solidFill>
                <a:srgbClr val="FFFFFF"/>
              </a:solidFill>
              <a:effectLst>
                <a:outerShdw blurRad="38100" dist="38100" dir="2700000" algn="tl">
                  <a:srgbClr val="535353"/>
                </a:outerShdw>
              </a:effectLst>
              <a:latin typeface="Stencil" pitchFamily="82" charset="0"/>
              <a:sym typeface="Stencil" pitchFamily="82" charset="0"/>
            </a:endParaRPr>
          </a:p>
          <a:p>
            <a:pPr eaLnBrk="1">
              <a:lnSpc>
                <a:spcPct val="115000"/>
              </a:lnSpc>
              <a:spcBef>
                <a:spcPts val="1000"/>
              </a:spcBef>
            </a:pPr>
            <a:r>
              <a:rPr lang="ja-JP" altLang="en-US" sz="4000">
                <a:solidFill>
                  <a:srgbClr val="FFFFFF"/>
                </a:solidFill>
                <a:effectLst>
                  <a:outerShdw blurRad="38100" dist="38100" dir="2700000" algn="tl">
                    <a:srgbClr val="535353"/>
                  </a:outerShdw>
                </a:effectLst>
                <a:latin typeface="Stencil" pitchFamily="82" charset="0"/>
                <a:sym typeface="Stencil" pitchFamily="82" charset="0"/>
              </a:rPr>
              <a:t>教会结构图</a:t>
            </a:r>
            <a:endParaRPr lang="en-US" altLang="ja-JP" sz="4000">
              <a:solidFill>
                <a:srgbClr val="FFFFFF"/>
              </a:solidFill>
              <a:effectLst>
                <a:outerShdw blurRad="38100" dist="38100" dir="2700000" algn="tl">
                  <a:srgbClr val="535353"/>
                </a:outerShdw>
              </a:effectLst>
              <a:latin typeface="Stencil" pitchFamily="82" charset="0"/>
              <a:sym typeface="Stencil" pitchFamily="82" charset="0"/>
            </a:endParaRPr>
          </a:p>
          <a:p>
            <a:pPr eaLnBrk="1">
              <a:lnSpc>
                <a:spcPct val="115000"/>
              </a:lnSpc>
              <a:spcBef>
                <a:spcPts val="1000"/>
              </a:spcBef>
            </a:pPr>
            <a:r>
              <a:rPr lang="ja-JP" altLang="en-US" sz="4000">
                <a:solidFill>
                  <a:srgbClr val="FFFFFF"/>
                </a:solidFill>
                <a:effectLst>
                  <a:outerShdw blurRad="38100" dist="38100" dir="2700000" algn="tl">
                    <a:srgbClr val="535353"/>
                  </a:outerShdw>
                </a:effectLst>
                <a:latin typeface="Stencil" pitchFamily="82" charset="0"/>
                <a:sym typeface="Stencil" pitchFamily="82" charset="0"/>
              </a:rPr>
              <a:t>（简化）</a:t>
            </a:r>
            <a:endParaRPr lang="en-US" altLang="en-US" sz="4000">
              <a:solidFill>
                <a:srgbClr val="FFFFFF"/>
              </a:solidFill>
              <a:effectLst>
                <a:outerShdw blurRad="38100" dist="38100" dir="2700000" algn="tl">
                  <a:srgbClr val="535353"/>
                </a:outerShdw>
              </a:effectLst>
              <a:latin typeface="Stencil" pitchFamily="82" charset="0"/>
              <a:sym typeface="Stencil" pitchFamily="82" charset="0"/>
            </a:endParaRPr>
          </a:p>
        </p:txBody>
      </p:sp>
      <p:sp>
        <p:nvSpPr>
          <p:cNvPr id="71684" name="Line 4"/>
          <p:cNvSpPr>
            <a:spLocks noChangeShapeType="1"/>
          </p:cNvSpPr>
          <p:nvPr/>
        </p:nvSpPr>
        <p:spPr bwMode="auto">
          <a:xfrm>
            <a:off x="5772150" y="1765300"/>
            <a:ext cx="0" cy="6731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85" name="Line 5"/>
          <p:cNvSpPr>
            <a:spLocks noChangeShapeType="1"/>
          </p:cNvSpPr>
          <p:nvPr/>
        </p:nvSpPr>
        <p:spPr bwMode="auto">
          <a:xfrm>
            <a:off x="3581400" y="3048000"/>
            <a:ext cx="4495800" cy="36513"/>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86" name="Line 6"/>
          <p:cNvSpPr>
            <a:spLocks noChangeShapeType="1"/>
          </p:cNvSpPr>
          <p:nvPr/>
        </p:nvSpPr>
        <p:spPr bwMode="auto">
          <a:xfrm>
            <a:off x="3514725" y="3014663"/>
            <a:ext cx="0" cy="315912"/>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87" name="Line 7"/>
          <p:cNvSpPr>
            <a:spLocks noChangeShapeType="1"/>
          </p:cNvSpPr>
          <p:nvPr/>
        </p:nvSpPr>
        <p:spPr bwMode="auto">
          <a:xfrm>
            <a:off x="5772150" y="2590800"/>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88" name="Line 8"/>
          <p:cNvSpPr>
            <a:spLocks noChangeShapeType="1"/>
          </p:cNvSpPr>
          <p:nvPr/>
        </p:nvSpPr>
        <p:spPr bwMode="auto">
          <a:xfrm>
            <a:off x="8077200" y="3048000"/>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89" name="Line 9"/>
          <p:cNvSpPr>
            <a:spLocks noChangeShapeType="1"/>
          </p:cNvSpPr>
          <p:nvPr/>
        </p:nvSpPr>
        <p:spPr bwMode="auto">
          <a:xfrm>
            <a:off x="3511550" y="36353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90" name="AutoShape 10"/>
          <p:cNvSpPr>
            <a:spLocks/>
          </p:cNvSpPr>
          <p:nvPr/>
        </p:nvSpPr>
        <p:spPr bwMode="auto">
          <a:xfrm>
            <a:off x="2608263" y="3292475"/>
            <a:ext cx="1990725"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800">
                <a:solidFill>
                  <a:srgbClr val="FFFFFF"/>
                </a:solidFill>
                <a:latin typeface="SimSun" pitchFamily="2" charset="-122"/>
                <a:ea typeface="SimSun" pitchFamily="2" charset="-122"/>
                <a:sym typeface="SimSun" pitchFamily="2" charset="-122"/>
              </a:rPr>
              <a:t>教堂牧师</a:t>
            </a:r>
            <a:r>
              <a:rPr lang="en-US" altLang="ja-JP" sz="2800">
                <a:solidFill>
                  <a:srgbClr val="FFFFFF"/>
                </a:solidFill>
                <a:latin typeface="SimSun" pitchFamily="2" charset="-122"/>
                <a:ea typeface="SimSun" pitchFamily="2" charset="-122"/>
                <a:sym typeface="SimSun" pitchFamily="2" charset="-122"/>
              </a:rPr>
              <a:t>	</a:t>
            </a:r>
            <a:endParaRPr lang="en-US" altLang="en-US"/>
          </a:p>
        </p:txBody>
      </p:sp>
      <p:sp>
        <p:nvSpPr>
          <p:cNvPr id="71691" name="Line 11"/>
          <p:cNvSpPr>
            <a:spLocks noChangeShapeType="1"/>
          </p:cNvSpPr>
          <p:nvPr/>
        </p:nvSpPr>
        <p:spPr bwMode="auto">
          <a:xfrm>
            <a:off x="3511550" y="46259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92" name="AutoShape 12"/>
          <p:cNvSpPr>
            <a:spLocks/>
          </p:cNvSpPr>
          <p:nvPr/>
        </p:nvSpPr>
        <p:spPr bwMode="auto">
          <a:xfrm>
            <a:off x="3090863" y="4213225"/>
            <a:ext cx="1025525" cy="584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400">
                <a:solidFill>
                  <a:srgbClr val="FFFFFF"/>
                </a:solidFill>
                <a:latin typeface="SimSun" pitchFamily="2" charset="-122"/>
                <a:ea typeface="SimSun" pitchFamily="2" charset="-122"/>
                <a:sym typeface="SimSun" pitchFamily="2" charset="-122"/>
              </a:rPr>
              <a:t>会吏</a:t>
            </a:r>
            <a:endParaRPr lang="en-US" altLang="en-US"/>
          </a:p>
        </p:txBody>
      </p:sp>
      <p:sp>
        <p:nvSpPr>
          <p:cNvPr id="71693" name="Line 13"/>
          <p:cNvSpPr>
            <a:spLocks noChangeShapeType="1"/>
          </p:cNvSpPr>
          <p:nvPr/>
        </p:nvSpPr>
        <p:spPr bwMode="auto">
          <a:xfrm>
            <a:off x="5797550" y="36353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94" name="AutoShape 14"/>
          <p:cNvSpPr>
            <a:spLocks/>
          </p:cNvSpPr>
          <p:nvPr/>
        </p:nvSpPr>
        <p:spPr bwMode="auto">
          <a:xfrm>
            <a:off x="5116513" y="3317875"/>
            <a:ext cx="1989137"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800">
                <a:solidFill>
                  <a:srgbClr val="FFFFFF"/>
                </a:solidFill>
                <a:latin typeface="SimSun" pitchFamily="2" charset="-122"/>
                <a:ea typeface="SimSun" pitchFamily="2" charset="-122"/>
                <a:sym typeface="SimSun" pitchFamily="2" charset="-122"/>
              </a:rPr>
              <a:t>教堂牧师</a:t>
            </a:r>
            <a:r>
              <a:rPr lang="en-US" altLang="ja-JP" sz="2800">
                <a:solidFill>
                  <a:srgbClr val="FFFFFF"/>
                </a:solidFill>
                <a:latin typeface="SimSun" pitchFamily="2" charset="-122"/>
                <a:ea typeface="SimSun" pitchFamily="2" charset="-122"/>
                <a:sym typeface="SimSun" pitchFamily="2" charset="-122"/>
              </a:rPr>
              <a:t>	</a:t>
            </a:r>
            <a:endParaRPr lang="en-US" altLang="en-US"/>
          </a:p>
        </p:txBody>
      </p:sp>
      <p:sp>
        <p:nvSpPr>
          <p:cNvPr id="71695" name="Line 15"/>
          <p:cNvSpPr>
            <a:spLocks noChangeShapeType="1"/>
          </p:cNvSpPr>
          <p:nvPr/>
        </p:nvSpPr>
        <p:spPr bwMode="auto">
          <a:xfrm>
            <a:off x="5797550" y="46259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96" name="Line 16"/>
          <p:cNvSpPr>
            <a:spLocks noChangeShapeType="1"/>
          </p:cNvSpPr>
          <p:nvPr/>
        </p:nvSpPr>
        <p:spPr bwMode="auto">
          <a:xfrm>
            <a:off x="8069263" y="36353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97" name="AutoShape 17"/>
          <p:cNvSpPr>
            <a:spLocks/>
          </p:cNvSpPr>
          <p:nvPr/>
        </p:nvSpPr>
        <p:spPr bwMode="auto">
          <a:xfrm>
            <a:off x="7388225" y="3317875"/>
            <a:ext cx="1989138"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800">
                <a:solidFill>
                  <a:srgbClr val="FFFFFF"/>
                </a:solidFill>
                <a:latin typeface="SimSun" pitchFamily="2" charset="-122"/>
                <a:ea typeface="SimSun" pitchFamily="2" charset="-122"/>
                <a:sym typeface="SimSun" pitchFamily="2" charset="-122"/>
              </a:rPr>
              <a:t>教堂牧师</a:t>
            </a:r>
            <a:r>
              <a:rPr lang="en-US" altLang="ja-JP" sz="2800">
                <a:solidFill>
                  <a:srgbClr val="FFFFFF"/>
                </a:solidFill>
                <a:latin typeface="SimSun" pitchFamily="2" charset="-122"/>
                <a:ea typeface="SimSun" pitchFamily="2" charset="-122"/>
                <a:sym typeface="SimSun" pitchFamily="2" charset="-122"/>
              </a:rPr>
              <a:t>	</a:t>
            </a:r>
            <a:endParaRPr lang="en-US" altLang="en-US"/>
          </a:p>
        </p:txBody>
      </p:sp>
      <p:sp>
        <p:nvSpPr>
          <p:cNvPr id="71698" name="Line 18"/>
          <p:cNvSpPr>
            <a:spLocks noChangeShapeType="1"/>
          </p:cNvSpPr>
          <p:nvPr/>
        </p:nvSpPr>
        <p:spPr bwMode="auto">
          <a:xfrm>
            <a:off x="8069263" y="46259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99" name="AutoShape 19"/>
          <p:cNvSpPr>
            <a:spLocks/>
          </p:cNvSpPr>
          <p:nvPr/>
        </p:nvSpPr>
        <p:spPr bwMode="auto">
          <a:xfrm>
            <a:off x="5229225" y="4213225"/>
            <a:ext cx="1023938" cy="584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400">
                <a:solidFill>
                  <a:srgbClr val="FFFFFF"/>
                </a:solidFill>
                <a:latin typeface="SimSun" pitchFamily="2" charset="-122"/>
                <a:ea typeface="SimSun" pitchFamily="2" charset="-122"/>
                <a:sym typeface="SimSun" pitchFamily="2" charset="-122"/>
              </a:rPr>
              <a:t>会吏</a:t>
            </a:r>
            <a:endParaRPr lang="en-US" altLang="en-US"/>
          </a:p>
        </p:txBody>
      </p:sp>
      <p:sp>
        <p:nvSpPr>
          <p:cNvPr id="71700" name="AutoShape 20"/>
          <p:cNvSpPr>
            <a:spLocks/>
          </p:cNvSpPr>
          <p:nvPr/>
        </p:nvSpPr>
        <p:spPr bwMode="auto">
          <a:xfrm>
            <a:off x="7545388" y="4254500"/>
            <a:ext cx="1023937" cy="582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400">
                <a:solidFill>
                  <a:srgbClr val="FFFFFF"/>
                </a:solidFill>
                <a:latin typeface="SimSun" pitchFamily="2" charset="-122"/>
                <a:ea typeface="SimSun" pitchFamily="2" charset="-122"/>
                <a:sym typeface="SimSun" pitchFamily="2" charset="-122"/>
              </a:rPr>
              <a:t>会吏</a:t>
            </a:r>
            <a:endParaRPr lang="en-US" altLang="en-US"/>
          </a:p>
        </p:txBody>
      </p:sp>
      <p:pic>
        <p:nvPicPr>
          <p:cNvPr id="71701" name="Picture 21"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486025" y="5386388"/>
            <a:ext cx="2057400" cy="1393825"/>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02" name="Picture 22"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773613" y="5387975"/>
            <a:ext cx="2057400" cy="1393825"/>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03" name="Picture 23"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45325" y="5387975"/>
            <a:ext cx="2057400" cy="1393825"/>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04" name="AutoShape 24"/>
          <p:cNvSpPr>
            <a:spLocks/>
          </p:cNvSpPr>
          <p:nvPr/>
        </p:nvSpPr>
        <p:spPr bwMode="auto">
          <a:xfrm>
            <a:off x="5151438" y="2146300"/>
            <a:ext cx="1252537" cy="693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300">
                <a:solidFill>
                  <a:srgbClr val="FFFFFF"/>
                </a:solidFill>
                <a:latin typeface="SimSun" pitchFamily="2" charset="-122"/>
                <a:ea typeface="SimSun" pitchFamily="2" charset="-122"/>
                <a:sym typeface="SimSun" pitchFamily="2" charset="-122"/>
              </a:rPr>
              <a:t>会督</a:t>
            </a:r>
            <a:endParaRPr lang="en-US" altLang="en-US"/>
          </a:p>
        </p:txBody>
      </p:sp>
      <p:pic>
        <p:nvPicPr>
          <p:cNvPr id="71705" name="Picture 25"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76200"/>
            <a:ext cx="1882775" cy="188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06" name="AutoShape 26"/>
          <p:cNvSpPr>
            <a:spLocks/>
          </p:cNvSpPr>
          <p:nvPr/>
        </p:nvSpPr>
        <p:spPr bwMode="auto">
          <a:xfrm>
            <a:off x="2890838" y="5614988"/>
            <a:ext cx="1247775" cy="10652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1707" name="AutoShape 27"/>
          <p:cNvSpPr>
            <a:spLocks/>
          </p:cNvSpPr>
          <p:nvPr/>
        </p:nvSpPr>
        <p:spPr bwMode="auto">
          <a:xfrm>
            <a:off x="5118100" y="5614988"/>
            <a:ext cx="1246188" cy="10652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1708" name="AutoShape 28"/>
          <p:cNvSpPr>
            <a:spLocks/>
          </p:cNvSpPr>
          <p:nvPr/>
        </p:nvSpPr>
        <p:spPr bwMode="auto">
          <a:xfrm>
            <a:off x="7467600" y="5703888"/>
            <a:ext cx="1247775" cy="1063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1709" name="AutoShape 29"/>
          <p:cNvSpPr>
            <a:spLocks/>
          </p:cNvSpPr>
          <p:nvPr/>
        </p:nvSpPr>
        <p:spPr bwMode="auto">
          <a:xfrm>
            <a:off x="481013" y="3021013"/>
            <a:ext cx="2047875" cy="3216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600">
                <a:solidFill>
                  <a:srgbClr val="FFFFFF"/>
                </a:solidFill>
                <a:latin typeface="SimSun" pitchFamily="2" charset="-122"/>
                <a:ea typeface="SimSun" pitchFamily="2" charset="-122"/>
                <a:sym typeface="SimSun" pitchFamily="2" charset="-122"/>
              </a:rPr>
              <a:t>圣公会</a:t>
            </a:r>
            <a:r>
              <a:rPr lang="en-US" altLang="ja-JP" sz="2600">
                <a:solidFill>
                  <a:srgbClr val="FFFFFF"/>
                </a:solidFill>
                <a:latin typeface="SimSun" pitchFamily="2" charset="-122"/>
                <a:ea typeface="SimSun" pitchFamily="2" charset="-122"/>
                <a:sym typeface="SimSun" pitchFamily="2" charset="-122"/>
              </a:rPr>
              <a:t>		</a:t>
            </a:r>
          </a:p>
          <a:p>
            <a:pPr eaLnBrk="1">
              <a:lnSpc>
                <a:spcPct val="115000"/>
              </a:lnSpc>
              <a:spcBef>
                <a:spcPts val="1000"/>
              </a:spcBef>
            </a:pPr>
            <a:r>
              <a:rPr lang="ja-JP" altLang="en-US" sz="2600">
                <a:solidFill>
                  <a:srgbClr val="FFFFFF"/>
                </a:solidFill>
                <a:latin typeface="SimSun" pitchFamily="2" charset="-122"/>
                <a:ea typeface="SimSun" pitchFamily="2" charset="-122"/>
                <a:sym typeface="SimSun" pitchFamily="2" charset="-122"/>
              </a:rPr>
              <a:t>信义会</a:t>
            </a:r>
            <a:endParaRPr lang="en-US" altLang="ja-JP" sz="26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2600">
                <a:solidFill>
                  <a:srgbClr val="FFFFFF"/>
                </a:solidFill>
                <a:latin typeface="SimSun" pitchFamily="2" charset="-122"/>
                <a:ea typeface="SimSun" pitchFamily="2" charset="-122"/>
                <a:sym typeface="SimSun" pitchFamily="2" charset="-122"/>
              </a:rPr>
              <a:t>卫理公会</a:t>
            </a:r>
            <a:endParaRPr lang="en-US" altLang="ja-JP" sz="26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2600">
                <a:solidFill>
                  <a:srgbClr val="FFFFFF"/>
                </a:solidFill>
                <a:latin typeface="SimSun" pitchFamily="2" charset="-122"/>
                <a:ea typeface="SimSun" pitchFamily="2" charset="-122"/>
                <a:sym typeface="SimSun" pitchFamily="2" charset="-122"/>
              </a:rPr>
              <a:t>东正教</a:t>
            </a:r>
            <a:endParaRPr lang="en-US" altLang="ja-JP" sz="26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2600">
                <a:solidFill>
                  <a:srgbClr val="FFFFFF"/>
                </a:solidFill>
                <a:latin typeface="SimSun" pitchFamily="2" charset="-122"/>
                <a:ea typeface="SimSun" pitchFamily="2" charset="-122"/>
                <a:sym typeface="SimSun" pitchFamily="2" charset="-122"/>
              </a:rPr>
              <a:t>天主教</a:t>
            </a:r>
            <a:endParaRPr lang="en-US" altLang="en-US" sz="2600">
              <a:solidFill>
                <a:srgbClr val="FFFFFF"/>
              </a:solidFill>
              <a:latin typeface="SimSun" pitchFamily="2" charset="-122"/>
              <a:ea typeface="SimSun" pitchFamily="2" charset="-122"/>
              <a:sym typeface="SimSun" pitchFamily="2" charset="-122"/>
            </a:endParaRPr>
          </a:p>
        </p:txBody>
      </p:sp>
      <p:sp>
        <p:nvSpPr>
          <p:cNvPr id="71710" name="AutoShape 30"/>
          <p:cNvSpPr>
            <a:spLocks/>
          </p:cNvSpPr>
          <p:nvPr/>
        </p:nvSpPr>
        <p:spPr bwMode="auto">
          <a:xfrm>
            <a:off x="8047038" y="195263"/>
            <a:ext cx="782637"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r>
              <a:rPr lang="en-US" altLang="en-US">
                <a:solidFill>
                  <a:srgbClr val="FFFFFF"/>
                </a:solidFill>
              </a:rPr>
              <a:t>244a</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28074600" presetClass="entr" presetSubtype="0" fill="hold" nodeType="afterEffect">
                                  <p:stCondLst>
                                    <p:cond delay="0"/>
                                  </p:stCondLst>
                                  <p:childTnLst>
                                    <p:set>
                                      <p:cBhvr>
                                        <p:cTn id="6" dur="1" fill="hold">
                                          <p:stCondLst>
                                            <p:cond delay="499"/>
                                          </p:stCondLst>
                                        </p:cTn>
                                        <p:tgtEl>
                                          <p:spTgt spid="71705"/>
                                        </p:tgtEl>
                                        <p:attrNameLst>
                                          <p:attrName>style.visibility</p:attrName>
                                        </p:attrNameLst>
                                      </p:cBhvr>
                                      <p:to>
                                        <p:strVal val="visible"/>
                                      </p:to>
                                    </p:set>
                                  </p:childTnLst>
                                </p:cTn>
                              </p:par>
                            </p:childTnLst>
                          </p:cTn>
                        </p:par>
                        <p:par>
                          <p:cTn id="7" fill="hold" nodeType="afterGroup">
                            <p:stCondLst>
                              <p:cond delay="500"/>
                            </p:stCondLst>
                            <p:childTnLst>
                              <p:par>
                                <p:cTn id="8" presetID="1728074600" presetClass="entr" presetSubtype="0" fill="hold" nodeType="afterEffect">
                                  <p:stCondLst>
                                    <p:cond delay="0"/>
                                  </p:stCondLst>
                                  <p:childTnLst>
                                    <p:set>
                                      <p:cBhvr>
                                        <p:cTn id="9" dur="1" fill="hold">
                                          <p:stCondLst>
                                            <p:cond delay="499"/>
                                          </p:stCondLst>
                                        </p:cTn>
                                        <p:tgtEl>
                                          <p:spTgt spid="71684"/>
                                        </p:tgtEl>
                                        <p:attrNameLst>
                                          <p:attrName>style.visibility</p:attrName>
                                        </p:attrNameLst>
                                      </p:cBhvr>
                                      <p:to>
                                        <p:strVal val="visible"/>
                                      </p:to>
                                    </p:set>
                                  </p:childTnLst>
                                </p:cTn>
                              </p:par>
                            </p:childTnLst>
                          </p:cTn>
                        </p:par>
                        <p:par>
                          <p:cTn id="10" fill="hold" nodeType="afterGroup">
                            <p:stCondLst>
                              <p:cond delay="1000"/>
                            </p:stCondLst>
                            <p:childTnLst>
                              <p:par>
                                <p:cTn id="11" presetID="1728074600" presetClass="entr" presetSubtype="0" fill="hold" grpId="0" nodeType="afterEffect">
                                  <p:stCondLst>
                                    <p:cond delay="0"/>
                                  </p:stCondLst>
                                  <p:childTnLst>
                                    <p:set>
                                      <p:cBhvr>
                                        <p:cTn id="12" dur="1" fill="hold">
                                          <p:stCondLst>
                                            <p:cond delay="499"/>
                                          </p:stCondLst>
                                        </p:cTn>
                                        <p:tgtEl>
                                          <p:spTgt spid="71704"/>
                                        </p:tgtEl>
                                        <p:attrNameLst>
                                          <p:attrName>style.visibility</p:attrName>
                                        </p:attrNameLst>
                                      </p:cBhvr>
                                      <p:to>
                                        <p:strVal val="visible"/>
                                      </p:to>
                                    </p:set>
                                  </p:childTnLst>
                                </p:cTn>
                              </p:par>
                            </p:childTnLst>
                          </p:cTn>
                        </p:par>
                        <p:par>
                          <p:cTn id="13" fill="hold" nodeType="afterGroup">
                            <p:stCondLst>
                              <p:cond delay="1500"/>
                            </p:stCondLst>
                            <p:childTnLst>
                              <p:par>
                                <p:cTn id="14" presetID="1728074600" presetClass="entr" presetSubtype="0" fill="hold" nodeType="afterEffect">
                                  <p:stCondLst>
                                    <p:cond delay="0"/>
                                  </p:stCondLst>
                                  <p:childTnLst>
                                    <p:set>
                                      <p:cBhvr>
                                        <p:cTn id="15" dur="1" fill="hold">
                                          <p:stCondLst>
                                            <p:cond delay="499"/>
                                          </p:stCondLst>
                                        </p:cTn>
                                        <p:tgtEl>
                                          <p:spTgt spid="71685"/>
                                        </p:tgtEl>
                                        <p:attrNameLst>
                                          <p:attrName>style.visibility</p:attrName>
                                        </p:attrNameLst>
                                      </p:cBhvr>
                                      <p:to>
                                        <p:strVal val="visible"/>
                                      </p:to>
                                    </p:set>
                                  </p:childTnLst>
                                </p:cTn>
                              </p:par>
                            </p:childTnLst>
                          </p:cTn>
                        </p:par>
                        <p:par>
                          <p:cTn id="16" fill="hold" nodeType="afterGroup">
                            <p:stCondLst>
                              <p:cond delay="2000"/>
                            </p:stCondLst>
                            <p:childTnLst>
                              <p:par>
                                <p:cTn id="17" presetID="1728074600" presetClass="entr" presetSubtype="0" fill="hold" nodeType="afterEffect">
                                  <p:stCondLst>
                                    <p:cond delay="0"/>
                                  </p:stCondLst>
                                  <p:childTnLst>
                                    <p:set>
                                      <p:cBhvr>
                                        <p:cTn id="18" dur="1" fill="hold">
                                          <p:stCondLst>
                                            <p:cond delay="499"/>
                                          </p:stCondLst>
                                        </p:cTn>
                                        <p:tgtEl>
                                          <p:spTgt spid="71686"/>
                                        </p:tgtEl>
                                        <p:attrNameLst>
                                          <p:attrName>style.visibility</p:attrName>
                                        </p:attrNameLst>
                                      </p:cBhvr>
                                      <p:to>
                                        <p:strVal val="visible"/>
                                      </p:to>
                                    </p:set>
                                  </p:childTnLst>
                                </p:cTn>
                              </p:par>
                            </p:childTnLst>
                          </p:cTn>
                        </p:par>
                        <p:par>
                          <p:cTn id="19" fill="hold" nodeType="afterGroup">
                            <p:stCondLst>
                              <p:cond delay="2500"/>
                            </p:stCondLst>
                            <p:childTnLst>
                              <p:par>
                                <p:cTn id="20" presetID="1728074600" presetClass="entr" presetSubtype="0" fill="hold" grpId="0" nodeType="afterEffect">
                                  <p:stCondLst>
                                    <p:cond delay="0"/>
                                  </p:stCondLst>
                                  <p:childTnLst>
                                    <p:set>
                                      <p:cBhvr>
                                        <p:cTn id="21" dur="1" fill="hold">
                                          <p:stCondLst>
                                            <p:cond delay="499"/>
                                          </p:stCondLst>
                                        </p:cTn>
                                        <p:tgtEl>
                                          <p:spTgt spid="71690"/>
                                        </p:tgtEl>
                                        <p:attrNameLst>
                                          <p:attrName>style.visibility</p:attrName>
                                        </p:attrNameLst>
                                      </p:cBhvr>
                                      <p:to>
                                        <p:strVal val="visible"/>
                                      </p:to>
                                    </p:set>
                                  </p:childTnLst>
                                </p:cTn>
                              </p:par>
                            </p:childTnLst>
                          </p:cTn>
                        </p:par>
                        <p:par>
                          <p:cTn id="22" fill="hold" nodeType="afterGroup">
                            <p:stCondLst>
                              <p:cond delay="3000"/>
                            </p:stCondLst>
                            <p:childTnLst>
                              <p:par>
                                <p:cTn id="23" presetID="1728074600" presetClass="entr" presetSubtype="0" fill="hold" nodeType="afterEffect">
                                  <p:stCondLst>
                                    <p:cond delay="0"/>
                                  </p:stCondLst>
                                  <p:childTnLst>
                                    <p:set>
                                      <p:cBhvr>
                                        <p:cTn id="24" dur="1" fill="hold">
                                          <p:stCondLst>
                                            <p:cond delay="499"/>
                                          </p:stCondLst>
                                        </p:cTn>
                                        <p:tgtEl>
                                          <p:spTgt spid="71687"/>
                                        </p:tgtEl>
                                        <p:attrNameLst>
                                          <p:attrName>style.visibility</p:attrName>
                                        </p:attrNameLst>
                                      </p:cBhvr>
                                      <p:to>
                                        <p:strVal val="visible"/>
                                      </p:to>
                                    </p:set>
                                  </p:childTnLst>
                                </p:cTn>
                              </p:par>
                            </p:childTnLst>
                          </p:cTn>
                        </p:par>
                        <p:par>
                          <p:cTn id="25" fill="hold" nodeType="afterGroup">
                            <p:stCondLst>
                              <p:cond delay="3500"/>
                            </p:stCondLst>
                            <p:childTnLst>
                              <p:par>
                                <p:cTn id="26" presetID="1728074600" presetClass="entr" presetSubtype="0" fill="hold" grpId="0" nodeType="afterEffect">
                                  <p:stCondLst>
                                    <p:cond delay="0"/>
                                  </p:stCondLst>
                                  <p:childTnLst>
                                    <p:set>
                                      <p:cBhvr>
                                        <p:cTn id="27" dur="1" fill="hold">
                                          <p:stCondLst>
                                            <p:cond delay="499"/>
                                          </p:stCondLst>
                                        </p:cTn>
                                        <p:tgtEl>
                                          <p:spTgt spid="71694"/>
                                        </p:tgtEl>
                                        <p:attrNameLst>
                                          <p:attrName>style.visibility</p:attrName>
                                        </p:attrNameLst>
                                      </p:cBhvr>
                                      <p:to>
                                        <p:strVal val="visible"/>
                                      </p:to>
                                    </p:set>
                                  </p:childTnLst>
                                </p:cTn>
                              </p:par>
                            </p:childTnLst>
                          </p:cTn>
                        </p:par>
                        <p:par>
                          <p:cTn id="28" fill="hold" nodeType="afterGroup">
                            <p:stCondLst>
                              <p:cond delay="4000"/>
                            </p:stCondLst>
                            <p:childTnLst>
                              <p:par>
                                <p:cTn id="29" presetID="1728074600" presetClass="entr" presetSubtype="0" fill="hold" grpId="0" nodeType="afterEffect">
                                  <p:stCondLst>
                                    <p:cond delay="0"/>
                                  </p:stCondLst>
                                  <p:childTnLst>
                                    <p:set>
                                      <p:cBhvr>
                                        <p:cTn id="30" dur="1" fill="hold">
                                          <p:stCondLst>
                                            <p:cond delay="499"/>
                                          </p:stCondLst>
                                        </p:cTn>
                                        <p:tgtEl>
                                          <p:spTgt spid="71697"/>
                                        </p:tgtEl>
                                        <p:attrNameLst>
                                          <p:attrName>style.visibility</p:attrName>
                                        </p:attrNameLst>
                                      </p:cBhvr>
                                      <p:to>
                                        <p:strVal val="visible"/>
                                      </p:to>
                                    </p:set>
                                  </p:childTnLst>
                                </p:cTn>
                              </p:par>
                            </p:childTnLst>
                          </p:cTn>
                        </p:par>
                        <p:par>
                          <p:cTn id="31" fill="hold" nodeType="afterGroup">
                            <p:stCondLst>
                              <p:cond delay="4500"/>
                            </p:stCondLst>
                            <p:childTnLst>
                              <p:par>
                                <p:cTn id="32" presetID="1728074600" presetClass="entr" presetSubtype="0" fill="hold" nodeType="afterEffect">
                                  <p:stCondLst>
                                    <p:cond delay="0"/>
                                  </p:stCondLst>
                                  <p:childTnLst>
                                    <p:set>
                                      <p:cBhvr>
                                        <p:cTn id="33" dur="1" fill="hold">
                                          <p:stCondLst>
                                            <p:cond delay="499"/>
                                          </p:stCondLst>
                                        </p:cTn>
                                        <p:tgtEl>
                                          <p:spTgt spid="71688"/>
                                        </p:tgtEl>
                                        <p:attrNameLst>
                                          <p:attrName>style.visibility</p:attrName>
                                        </p:attrNameLst>
                                      </p:cBhvr>
                                      <p:to>
                                        <p:strVal val="visible"/>
                                      </p:to>
                                    </p:set>
                                  </p:childTnLst>
                                </p:cTn>
                              </p:par>
                            </p:childTnLst>
                          </p:cTn>
                        </p:par>
                        <p:par>
                          <p:cTn id="34" fill="hold" nodeType="afterGroup">
                            <p:stCondLst>
                              <p:cond delay="5000"/>
                            </p:stCondLst>
                            <p:childTnLst>
                              <p:par>
                                <p:cTn id="35" presetID="1728074600" presetClass="entr" presetSubtype="0" fill="hold" nodeType="afterEffect">
                                  <p:stCondLst>
                                    <p:cond delay="0"/>
                                  </p:stCondLst>
                                  <p:childTnLst>
                                    <p:set>
                                      <p:cBhvr>
                                        <p:cTn id="36" dur="1" fill="hold">
                                          <p:stCondLst>
                                            <p:cond delay="499"/>
                                          </p:stCondLst>
                                        </p:cTn>
                                        <p:tgtEl>
                                          <p:spTgt spid="71689"/>
                                        </p:tgtEl>
                                        <p:attrNameLst>
                                          <p:attrName>style.visibility</p:attrName>
                                        </p:attrNameLst>
                                      </p:cBhvr>
                                      <p:to>
                                        <p:strVal val="visible"/>
                                      </p:to>
                                    </p:set>
                                  </p:childTnLst>
                                </p:cTn>
                              </p:par>
                            </p:childTnLst>
                          </p:cTn>
                        </p:par>
                        <p:par>
                          <p:cTn id="37" fill="hold" nodeType="afterGroup">
                            <p:stCondLst>
                              <p:cond delay="5500"/>
                            </p:stCondLst>
                            <p:childTnLst>
                              <p:par>
                                <p:cTn id="38" presetID="1728074600" presetClass="entr" presetSubtype="0" fill="hold" nodeType="afterEffect">
                                  <p:stCondLst>
                                    <p:cond delay="0"/>
                                  </p:stCondLst>
                                  <p:childTnLst>
                                    <p:set>
                                      <p:cBhvr>
                                        <p:cTn id="39" dur="1" fill="hold">
                                          <p:stCondLst>
                                            <p:cond delay="499"/>
                                          </p:stCondLst>
                                        </p:cTn>
                                        <p:tgtEl>
                                          <p:spTgt spid="71691"/>
                                        </p:tgtEl>
                                        <p:attrNameLst>
                                          <p:attrName>style.visibility</p:attrName>
                                        </p:attrNameLst>
                                      </p:cBhvr>
                                      <p:to>
                                        <p:strVal val="visible"/>
                                      </p:to>
                                    </p:set>
                                  </p:childTnLst>
                                </p:cTn>
                              </p:par>
                            </p:childTnLst>
                          </p:cTn>
                        </p:par>
                        <p:par>
                          <p:cTn id="40" fill="hold" nodeType="afterGroup">
                            <p:stCondLst>
                              <p:cond delay="6000"/>
                            </p:stCondLst>
                            <p:childTnLst>
                              <p:par>
                                <p:cTn id="41" presetID="1728074600" presetClass="entr" presetSubtype="0" fill="hold" grpId="0" nodeType="afterEffect">
                                  <p:stCondLst>
                                    <p:cond delay="0"/>
                                  </p:stCondLst>
                                  <p:childTnLst>
                                    <p:set>
                                      <p:cBhvr>
                                        <p:cTn id="42" dur="1" fill="hold">
                                          <p:stCondLst>
                                            <p:cond delay="499"/>
                                          </p:stCondLst>
                                        </p:cTn>
                                        <p:tgtEl>
                                          <p:spTgt spid="71692"/>
                                        </p:tgtEl>
                                        <p:attrNameLst>
                                          <p:attrName>style.visibility</p:attrName>
                                        </p:attrNameLst>
                                      </p:cBhvr>
                                      <p:to>
                                        <p:strVal val="visible"/>
                                      </p:to>
                                    </p:set>
                                  </p:childTnLst>
                                </p:cTn>
                              </p:par>
                            </p:childTnLst>
                          </p:cTn>
                        </p:par>
                        <p:par>
                          <p:cTn id="43" fill="hold" nodeType="afterGroup">
                            <p:stCondLst>
                              <p:cond delay="6500"/>
                            </p:stCondLst>
                            <p:childTnLst>
                              <p:par>
                                <p:cTn id="44" presetID="1728074600" presetClass="entr" presetSubtype="0" fill="hold" nodeType="afterEffect">
                                  <p:stCondLst>
                                    <p:cond delay="0"/>
                                  </p:stCondLst>
                                  <p:childTnLst>
                                    <p:set>
                                      <p:cBhvr>
                                        <p:cTn id="45" dur="1" fill="hold">
                                          <p:stCondLst>
                                            <p:cond delay="499"/>
                                          </p:stCondLst>
                                        </p:cTn>
                                        <p:tgtEl>
                                          <p:spTgt spid="71693"/>
                                        </p:tgtEl>
                                        <p:attrNameLst>
                                          <p:attrName>style.visibility</p:attrName>
                                        </p:attrNameLst>
                                      </p:cBhvr>
                                      <p:to>
                                        <p:strVal val="visible"/>
                                      </p:to>
                                    </p:set>
                                  </p:childTnLst>
                                </p:cTn>
                              </p:par>
                            </p:childTnLst>
                          </p:cTn>
                        </p:par>
                        <p:par>
                          <p:cTn id="46" fill="hold" nodeType="afterGroup">
                            <p:stCondLst>
                              <p:cond delay="7000"/>
                            </p:stCondLst>
                            <p:childTnLst>
                              <p:par>
                                <p:cTn id="47" presetID="1728074600" presetClass="entr" presetSubtype="0" fill="hold" nodeType="afterEffect">
                                  <p:stCondLst>
                                    <p:cond delay="0"/>
                                  </p:stCondLst>
                                  <p:childTnLst>
                                    <p:set>
                                      <p:cBhvr>
                                        <p:cTn id="48" dur="1" fill="hold">
                                          <p:stCondLst>
                                            <p:cond delay="499"/>
                                          </p:stCondLst>
                                        </p:cTn>
                                        <p:tgtEl>
                                          <p:spTgt spid="71695"/>
                                        </p:tgtEl>
                                        <p:attrNameLst>
                                          <p:attrName>style.visibility</p:attrName>
                                        </p:attrNameLst>
                                      </p:cBhvr>
                                      <p:to>
                                        <p:strVal val="visible"/>
                                      </p:to>
                                    </p:set>
                                  </p:childTnLst>
                                </p:cTn>
                              </p:par>
                            </p:childTnLst>
                          </p:cTn>
                        </p:par>
                        <p:par>
                          <p:cTn id="49" fill="hold" nodeType="afterGroup">
                            <p:stCondLst>
                              <p:cond delay="7500"/>
                            </p:stCondLst>
                            <p:childTnLst>
                              <p:par>
                                <p:cTn id="50" presetID="1728074600" presetClass="entr" presetSubtype="0" fill="hold" nodeType="afterEffect">
                                  <p:stCondLst>
                                    <p:cond delay="0"/>
                                  </p:stCondLst>
                                  <p:childTnLst>
                                    <p:set>
                                      <p:cBhvr>
                                        <p:cTn id="51" dur="1" fill="hold">
                                          <p:stCondLst>
                                            <p:cond delay="499"/>
                                          </p:stCondLst>
                                        </p:cTn>
                                        <p:tgtEl>
                                          <p:spTgt spid="71696"/>
                                        </p:tgtEl>
                                        <p:attrNameLst>
                                          <p:attrName>style.visibility</p:attrName>
                                        </p:attrNameLst>
                                      </p:cBhvr>
                                      <p:to>
                                        <p:strVal val="visible"/>
                                      </p:to>
                                    </p:set>
                                  </p:childTnLst>
                                </p:cTn>
                              </p:par>
                            </p:childTnLst>
                          </p:cTn>
                        </p:par>
                        <p:par>
                          <p:cTn id="52" fill="hold" nodeType="afterGroup">
                            <p:stCondLst>
                              <p:cond delay="8000"/>
                            </p:stCondLst>
                            <p:childTnLst>
                              <p:par>
                                <p:cTn id="53" presetID="1728074600" presetClass="entr" presetSubtype="0" fill="hold" nodeType="afterEffect">
                                  <p:stCondLst>
                                    <p:cond delay="0"/>
                                  </p:stCondLst>
                                  <p:childTnLst>
                                    <p:set>
                                      <p:cBhvr>
                                        <p:cTn id="54" dur="1" fill="hold">
                                          <p:stCondLst>
                                            <p:cond delay="499"/>
                                          </p:stCondLst>
                                        </p:cTn>
                                        <p:tgtEl>
                                          <p:spTgt spid="71698"/>
                                        </p:tgtEl>
                                        <p:attrNameLst>
                                          <p:attrName>style.visibility</p:attrName>
                                        </p:attrNameLst>
                                      </p:cBhvr>
                                      <p:to>
                                        <p:strVal val="visible"/>
                                      </p:to>
                                    </p:set>
                                  </p:childTnLst>
                                </p:cTn>
                              </p:par>
                            </p:childTnLst>
                          </p:cTn>
                        </p:par>
                        <p:par>
                          <p:cTn id="55" fill="hold" nodeType="afterGroup">
                            <p:stCondLst>
                              <p:cond delay="8500"/>
                            </p:stCondLst>
                            <p:childTnLst>
                              <p:par>
                                <p:cTn id="56" presetID="1728074600" presetClass="entr" presetSubtype="0" fill="hold" grpId="0" nodeType="afterEffect">
                                  <p:stCondLst>
                                    <p:cond delay="0"/>
                                  </p:stCondLst>
                                  <p:childTnLst>
                                    <p:set>
                                      <p:cBhvr>
                                        <p:cTn id="57" dur="1" fill="hold">
                                          <p:stCondLst>
                                            <p:cond delay="499"/>
                                          </p:stCondLst>
                                        </p:cTn>
                                        <p:tgtEl>
                                          <p:spTgt spid="71699"/>
                                        </p:tgtEl>
                                        <p:attrNameLst>
                                          <p:attrName>style.visibility</p:attrName>
                                        </p:attrNameLst>
                                      </p:cBhvr>
                                      <p:to>
                                        <p:strVal val="visible"/>
                                      </p:to>
                                    </p:set>
                                  </p:childTnLst>
                                </p:cTn>
                              </p:par>
                            </p:childTnLst>
                          </p:cTn>
                        </p:par>
                        <p:par>
                          <p:cTn id="58" fill="hold" nodeType="afterGroup">
                            <p:stCondLst>
                              <p:cond delay="9000"/>
                            </p:stCondLst>
                            <p:childTnLst>
                              <p:par>
                                <p:cTn id="59" presetID="1728074600" presetClass="entr" presetSubtype="0" fill="hold" grpId="0" nodeType="afterEffect">
                                  <p:stCondLst>
                                    <p:cond delay="0"/>
                                  </p:stCondLst>
                                  <p:childTnLst>
                                    <p:set>
                                      <p:cBhvr>
                                        <p:cTn id="60" dur="1" fill="hold">
                                          <p:stCondLst>
                                            <p:cond delay="499"/>
                                          </p:stCondLst>
                                        </p:cTn>
                                        <p:tgtEl>
                                          <p:spTgt spid="71700"/>
                                        </p:tgtEl>
                                        <p:attrNameLst>
                                          <p:attrName>style.visibility</p:attrName>
                                        </p:attrNameLst>
                                      </p:cBhvr>
                                      <p:to>
                                        <p:strVal val="visible"/>
                                      </p:to>
                                    </p:set>
                                  </p:childTnLst>
                                </p:cTn>
                              </p:par>
                            </p:childTnLst>
                          </p:cTn>
                        </p:par>
                        <p:par>
                          <p:cTn id="61" fill="hold" nodeType="afterGroup">
                            <p:stCondLst>
                              <p:cond delay="9500"/>
                            </p:stCondLst>
                            <p:childTnLst>
                              <p:par>
                                <p:cTn id="62" presetID="1728074600" presetClass="entr" presetSubtype="0" fill="hold" nodeType="afterEffect">
                                  <p:stCondLst>
                                    <p:cond delay="0"/>
                                  </p:stCondLst>
                                  <p:childTnLst>
                                    <p:set>
                                      <p:cBhvr>
                                        <p:cTn id="63" dur="1" fill="hold">
                                          <p:stCondLst>
                                            <p:cond delay="499"/>
                                          </p:stCondLst>
                                        </p:cTn>
                                        <p:tgtEl>
                                          <p:spTgt spid="71701"/>
                                        </p:tgtEl>
                                        <p:attrNameLst>
                                          <p:attrName>style.visibility</p:attrName>
                                        </p:attrNameLst>
                                      </p:cBhvr>
                                      <p:to>
                                        <p:strVal val="visible"/>
                                      </p:to>
                                    </p:set>
                                  </p:childTnLst>
                                </p:cTn>
                              </p:par>
                            </p:childTnLst>
                          </p:cTn>
                        </p:par>
                        <p:par>
                          <p:cTn id="64" fill="hold" nodeType="afterGroup">
                            <p:stCondLst>
                              <p:cond delay="10000"/>
                            </p:stCondLst>
                            <p:childTnLst>
                              <p:par>
                                <p:cTn id="65" presetID="1728074600" presetClass="entr" presetSubtype="0" fill="hold" nodeType="afterEffect">
                                  <p:stCondLst>
                                    <p:cond delay="0"/>
                                  </p:stCondLst>
                                  <p:childTnLst>
                                    <p:set>
                                      <p:cBhvr>
                                        <p:cTn id="66" dur="1" fill="hold">
                                          <p:stCondLst>
                                            <p:cond delay="499"/>
                                          </p:stCondLst>
                                        </p:cTn>
                                        <p:tgtEl>
                                          <p:spTgt spid="71702"/>
                                        </p:tgtEl>
                                        <p:attrNameLst>
                                          <p:attrName>style.visibility</p:attrName>
                                        </p:attrNameLst>
                                      </p:cBhvr>
                                      <p:to>
                                        <p:strVal val="visible"/>
                                      </p:to>
                                    </p:set>
                                  </p:childTnLst>
                                </p:cTn>
                              </p:par>
                            </p:childTnLst>
                          </p:cTn>
                        </p:par>
                        <p:par>
                          <p:cTn id="67" fill="hold" nodeType="afterGroup">
                            <p:stCondLst>
                              <p:cond delay="10500"/>
                            </p:stCondLst>
                            <p:childTnLst>
                              <p:par>
                                <p:cTn id="68" presetID="1728074600" presetClass="entr" presetSubtype="0" fill="hold" nodeType="afterEffect">
                                  <p:stCondLst>
                                    <p:cond delay="0"/>
                                  </p:stCondLst>
                                  <p:childTnLst>
                                    <p:set>
                                      <p:cBhvr>
                                        <p:cTn id="69" dur="1" fill="hold">
                                          <p:stCondLst>
                                            <p:cond delay="499"/>
                                          </p:stCondLst>
                                        </p:cTn>
                                        <p:tgtEl>
                                          <p:spTgt spid="717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0" grpId="0" animBg="1" autoUpdateAnimBg="0"/>
      <p:bldP spid="71692" grpId="0" animBg="1" autoUpdateAnimBg="0"/>
      <p:bldP spid="71694" grpId="0" animBg="1" autoUpdateAnimBg="0"/>
      <p:bldP spid="71697" grpId="0" animBg="1" autoUpdateAnimBg="0"/>
      <p:bldP spid="71699" grpId="0" animBg="1" autoUpdateAnimBg="0"/>
      <p:bldP spid="71700" grpId="0" animBg="1" autoUpdateAnimBg="0"/>
      <p:bldP spid="71704" grpId="0" animBg="1"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270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0CC4F4E9-EE95-4EB0-B95D-00186252524E}" type="slidenum">
              <a:rPr lang="en-US" altLang="en-US" sz="1400"/>
              <a:pPr algn="r" eaLnBrk="1"/>
              <a:t>192</a:t>
            </a:fld>
            <a:endParaRPr lang="en-US" altLang="en-US"/>
          </a:p>
        </p:txBody>
      </p:sp>
      <p:sp>
        <p:nvSpPr>
          <p:cNvPr id="72707" name="AutoShape 3"/>
          <p:cNvSpPr>
            <a:spLocks/>
          </p:cNvSpPr>
          <p:nvPr/>
        </p:nvSpPr>
        <p:spPr bwMode="auto">
          <a:xfrm>
            <a:off x="795338" y="1206500"/>
            <a:ext cx="7551737" cy="655638"/>
          </a:xfrm>
          <a:custGeom>
            <a:avLst/>
            <a:gdLst>
              <a:gd name="T0" fmla="*/ 3775869 w 21600"/>
              <a:gd name="T1" fmla="*/ 327819 h 21600"/>
              <a:gd name="T2" fmla="*/ 3775869 w 21600"/>
              <a:gd name="T3" fmla="*/ 327819 h 21600"/>
              <a:gd name="T4" fmla="*/ 3775869 w 21600"/>
              <a:gd name="T5" fmla="*/ 327819 h 21600"/>
              <a:gd name="T6" fmla="*/ 3775869 w 21600"/>
              <a:gd name="T7" fmla="*/ 3278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300">
                <a:solidFill>
                  <a:srgbClr val="FFFFFF"/>
                </a:solidFill>
                <a:latin typeface="Calibri" pitchFamily="34" charset="0"/>
                <a:cs typeface="Calibri" pitchFamily="34" charset="0"/>
                <a:sym typeface="Calibri" pitchFamily="34" charset="0"/>
              </a:rPr>
              <a:t>                               </a:t>
            </a:r>
            <a:r>
              <a:rPr lang="ja-JP" altLang="en-US" sz="3300">
                <a:solidFill>
                  <a:srgbClr val="FFFFFF"/>
                </a:solidFill>
                <a:latin typeface="SimSun" pitchFamily="2" charset="-122"/>
                <a:ea typeface="SimSun" pitchFamily="2" charset="-122"/>
                <a:sym typeface="SimSun" pitchFamily="2" charset="-122"/>
              </a:rPr>
              <a:t>长老会</a:t>
            </a:r>
            <a:endParaRPr lang="en-US" altLang="en-US"/>
          </a:p>
        </p:txBody>
      </p:sp>
      <p:sp>
        <p:nvSpPr>
          <p:cNvPr id="72708" name="Line 4"/>
          <p:cNvSpPr>
            <a:spLocks noChangeShapeType="1"/>
          </p:cNvSpPr>
          <p:nvPr/>
        </p:nvSpPr>
        <p:spPr bwMode="auto">
          <a:xfrm>
            <a:off x="2051050" y="190500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2709" name="Line 5"/>
          <p:cNvSpPr>
            <a:spLocks noChangeShapeType="1"/>
          </p:cNvSpPr>
          <p:nvPr/>
        </p:nvSpPr>
        <p:spPr bwMode="auto">
          <a:xfrm>
            <a:off x="4533900" y="190500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2710" name="Line 6"/>
          <p:cNvSpPr>
            <a:spLocks noChangeShapeType="1"/>
          </p:cNvSpPr>
          <p:nvPr/>
        </p:nvSpPr>
        <p:spPr bwMode="auto">
          <a:xfrm>
            <a:off x="7005638" y="190500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2711" name="AutoShape 7"/>
          <p:cNvSpPr>
            <a:spLocks/>
          </p:cNvSpPr>
          <p:nvPr/>
        </p:nvSpPr>
        <p:spPr bwMode="auto">
          <a:xfrm>
            <a:off x="1198563" y="2336800"/>
            <a:ext cx="1703387" cy="1066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2700">
                <a:solidFill>
                  <a:srgbClr val="FFFFFF"/>
                </a:solidFill>
                <a:latin typeface="SimSun" pitchFamily="2" charset="-122"/>
                <a:ea typeface="SimSun" pitchFamily="2" charset="-122"/>
                <a:sym typeface="SimSun" pitchFamily="2" charset="-122"/>
              </a:rPr>
              <a:t>主任牧师</a:t>
            </a:r>
            <a:endParaRPr lang="en-US" altLang="en-US" sz="2700">
              <a:solidFill>
                <a:srgbClr val="FFFFFF"/>
              </a:solidFill>
              <a:latin typeface="SimSun" pitchFamily="2" charset="-122"/>
              <a:ea typeface="SimSun" pitchFamily="2" charset="-122"/>
              <a:sym typeface="SimSun" pitchFamily="2" charset="-122"/>
            </a:endParaRPr>
          </a:p>
        </p:txBody>
      </p:sp>
      <p:sp>
        <p:nvSpPr>
          <p:cNvPr id="72712" name="AutoShape 8"/>
          <p:cNvSpPr>
            <a:spLocks/>
          </p:cNvSpPr>
          <p:nvPr/>
        </p:nvSpPr>
        <p:spPr bwMode="auto">
          <a:xfrm>
            <a:off x="3673475" y="2363788"/>
            <a:ext cx="1817688" cy="1117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900">
                <a:solidFill>
                  <a:srgbClr val="FFFFFF"/>
                </a:solidFill>
                <a:latin typeface="SimSun" pitchFamily="2" charset="-122"/>
                <a:ea typeface="SimSun" pitchFamily="2" charset="-122"/>
                <a:sym typeface="SimSun" pitchFamily="2" charset="-122"/>
              </a:rPr>
              <a:t>主任牧师</a:t>
            </a:r>
            <a:endParaRPr lang="en-US" altLang="en-US" sz="2900">
              <a:solidFill>
                <a:srgbClr val="FFFFFF"/>
              </a:solidFill>
              <a:latin typeface="SimSun" pitchFamily="2" charset="-122"/>
              <a:ea typeface="SimSun" pitchFamily="2" charset="-122"/>
              <a:sym typeface="SimSun" pitchFamily="2" charset="-122"/>
            </a:endParaRPr>
          </a:p>
        </p:txBody>
      </p:sp>
      <p:sp>
        <p:nvSpPr>
          <p:cNvPr id="72713" name="AutoShape 9"/>
          <p:cNvSpPr>
            <a:spLocks/>
          </p:cNvSpPr>
          <p:nvPr/>
        </p:nvSpPr>
        <p:spPr bwMode="auto">
          <a:xfrm>
            <a:off x="6392863" y="2363788"/>
            <a:ext cx="1817687" cy="1117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900">
                <a:solidFill>
                  <a:srgbClr val="FFFFFF"/>
                </a:solidFill>
                <a:latin typeface="SimSun" pitchFamily="2" charset="-122"/>
                <a:ea typeface="SimSun" pitchFamily="2" charset="-122"/>
                <a:sym typeface="SimSun" pitchFamily="2" charset="-122"/>
              </a:rPr>
              <a:t>主任牧师</a:t>
            </a:r>
            <a:endParaRPr lang="en-US" altLang="en-US" sz="2900">
              <a:solidFill>
                <a:srgbClr val="FFFFFF"/>
              </a:solidFill>
              <a:latin typeface="SimSun" pitchFamily="2" charset="-122"/>
              <a:ea typeface="SimSun" pitchFamily="2" charset="-122"/>
              <a:sym typeface="SimSun" pitchFamily="2" charset="-122"/>
            </a:endParaRPr>
          </a:p>
        </p:txBody>
      </p:sp>
      <p:sp>
        <p:nvSpPr>
          <p:cNvPr id="72714" name="Line 10"/>
          <p:cNvSpPr>
            <a:spLocks noChangeShapeType="1"/>
          </p:cNvSpPr>
          <p:nvPr/>
        </p:nvSpPr>
        <p:spPr bwMode="auto">
          <a:xfrm>
            <a:off x="2132013" y="349885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2715" name="Line 11"/>
          <p:cNvSpPr>
            <a:spLocks noChangeShapeType="1"/>
          </p:cNvSpPr>
          <p:nvPr/>
        </p:nvSpPr>
        <p:spPr bwMode="auto">
          <a:xfrm>
            <a:off x="4572000" y="3497263"/>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2716" name="Line 12"/>
          <p:cNvSpPr>
            <a:spLocks noChangeShapeType="1"/>
          </p:cNvSpPr>
          <p:nvPr/>
        </p:nvSpPr>
        <p:spPr bwMode="auto">
          <a:xfrm>
            <a:off x="7181850" y="3497263"/>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2717" name="Line 13"/>
          <p:cNvSpPr>
            <a:spLocks noChangeShapeType="1"/>
          </p:cNvSpPr>
          <p:nvPr/>
        </p:nvSpPr>
        <p:spPr bwMode="auto">
          <a:xfrm>
            <a:off x="2201863" y="4883150"/>
            <a:ext cx="0" cy="6858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2718" name="Line 14"/>
          <p:cNvSpPr>
            <a:spLocks noChangeShapeType="1"/>
          </p:cNvSpPr>
          <p:nvPr/>
        </p:nvSpPr>
        <p:spPr bwMode="auto">
          <a:xfrm>
            <a:off x="4656138" y="5035550"/>
            <a:ext cx="0" cy="6858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2719" name="Line 15"/>
          <p:cNvSpPr>
            <a:spLocks noChangeShapeType="1"/>
          </p:cNvSpPr>
          <p:nvPr/>
        </p:nvSpPr>
        <p:spPr bwMode="auto">
          <a:xfrm>
            <a:off x="7302500" y="5035550"/>
            <a:ext cx="0" cy="6858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2720" name="AutoShape 16"/>
          <p:cNvSpPr>
            <a:spLocks/>
          </p:cNvSpPr>
          <p:nvPr/>
        </p:nvSpPr>
        <p:spPr bwMode="auto">
          <a:xfrm>
            <a:off x="1420813" y="3889375"/>
            <a:ext cx="1685925" cy="1247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000">
                <a:solidFill>
                  <a:srgbClr val="FFFFFF"/>
                </a:solidFill>
                <a:latin typeface="Calibri" pitchFamily="34" charset="0"/>
                <a:cs typeface="Calibri" pitchFamily="34" charset="0"/>
                <a:sym typeface="Calibri" pitchFamily="34" charset="0"/>
              </a:rPr>
              <a:t>    </a:t>
            </a:r>
            <a:r>
              <a:rPr lang="ja-JP" altLang="en-US" sz="3000">
                <a:solidFill>
                  <a:srgbClr val="FFFFFF"/>
                </a:solidFill>
                <a:latin typeface="SimSun" pitchFamily="2" charset="-122"/>
                <a:ea typeface="SimSun" pitchFamily="2" charset="-122"/>
                <a:sym typeface="SimSun" pitchFamily="2" charset="-122"/>
              </a:rPr>
              <a:t>长老</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3000">
                <a:solidFill>
                  <a:srgbClr val="FFFFFF"/>
                </a:solidFill>
                <a:latin typeface="SimSun" pitchFamily="2" charset="-122"/>
                <a:ea typeface="SimSun" pitchFamily="2" charset="-122"/>
                <a:sym typeface="SimSun" pitchFamily="2" charset="-122"/>
              </a:rPr>
              <a:t>（议会）</a:t>
            </a:r>
            <a:endParaRPr lang="en-US" altLang="en-US"/>
          </a:p>
        </p:txBody>
      </p:sp>
      <p:sp>
        <p:nvSpPr>
          <p:cNvPr id="72721" name="AutoShape 17"/>
          <p:cNvSpPr>
            <a:spLocks/>
          </p:cNvSpPr>
          <p:nvPr/>
        </p:nvSpPr>
        <p:spPr bwMode="auto">
          <a:xfrm>
            <a:off x="3908425" y="3914775"/>
            <a:ext cx="1685925" cy="1247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000">
                <a:solidFill>
                  <a:srgbClr val="FFFFFF"/>
                </a:solidFill>
                <a:latin typeface="Calibri" pitchFamily="34" charset="0"/>
                <a:cs typeface="Calibri" pitchFamily="34" charset="0"/>
                <a:sym typeface="Calibri" pitchFamily="34" charset="0"/>
              </a:rPr>
              <a:t>    </a:t>
            </a:r>
            <a:r>
              <a:rPr lang="ja-JP" altLang="en-US" sz="3000">
                <a:solidFill>
                  <a:srgbClr val="FFFFFF"/>
                </a:solidFill>
                <a:latin typeface="SimSun" pitchFamily="2" charset="-122"/>
                <a:ea typeface="SimSun" pitchFamily="2" charset="-122"/>
                <a:sym typeface="SimSun" pitchFamily="2" charset="-122"/>
              </a:rPr>
              <a:t>长老</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3000">
                <a:solidFill>
                  <a:srgbClr val="FFFFFF"/>
                </a:solidFill>
                <a:latin typeface="SimSun" pitchFamily="2" charset="-122"/>
                <a:ea typeface="SimSun" pitchFamily="2" charset="-122"/>
                <a:sym typeface="SimSun" pitchFamily="2" charset="-122"/>
              </a:rPr>
              <a:t>（议会）</a:t>
            </a:r>
            <a:endParaRPr lang="en-US" altLang="en-US"/>
          </a:p>
        </p:txBody>
      </p:sp>
      <p:sp>
        <p:nvSpPr>
          <p:cNvPr id="72722" name="AutoShape 18"/>
          <p:cNvSpPr>
            <a:spLocks/>
          </p:cNvSpPr>
          <p:nvPr/>
        </p:nvSpPr>
        <p:spPr bwMode="auto">
          <a:xfrm>
            <a:off x="6529388" y="3879850"/>
            <a:ext cx="1684337" cy="1246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000">
                <a:solidFill>
                  <a:srgbClr val="FFFFFF"/>
                </a:solidFill>
                <a:latin typeface="Calibri" pitchFamily="34" charset="0"/>
                <a:cs typeface="Calibri" pitchFamily="34" charset="0"/>
                <a:sym typeface="Calibri" pitchFamily="34" charset="0"/>
              </a:rPr>
              <a:t>    </a:t>
            </a:r>
            <a:r>
              <a:rPr lang="ja-JP" altLang="en-US" sz="3000">
                <a:solidFill>
                  <a:srgbClr val="FFFFFF"/>
                </a:solidFill>
                <a:latin typeface="SimSun" pitchFamily="2" charset="-122"/>
                <a:ea typeface="SimSun" pitchFamily="2" charset="-122"/>
                <a:sym typeface="SimSun" pitchFamily="2" charset="-122"/>
              </a:rPr>
              <a:t>长老</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3000">
                <a:solidFill>
                  <a:srgbClr val="FFFFFF"/>
                </a:solidFill>
                <a:latin typeface="SimSun" pitchFamily="2" charset="-122"/>
                <a:ea typeface="SimSun" pitchFamily="2" charset="-122"/>
                <a:sym typeface="SimSun" pitchFamily="2" charset="-122"/>
              </a:rPr>
              <a:t>（议会）</a:t>
            </a:r>
            <a:endParaRPr lang="en-US" altLang="en-US"/>
          </a:p>
        </p:txBody>
      </p:sp>
      <p:pic>
        <p:nvPicPr>
          <p:cNvPr id="72723" name="Picture 19"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325563" y="5568950"/>
            <a:ext cx="1790700" cy="1212850"/>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2724" name="Picture 20"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60788" y="5568950"/>
            <a:ext cx="1790700" cy="1212850"/>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2725" name="Picture 21"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407150" y="5567363"/>
            <a:ext cx="1790700" cy="1212850"/>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2726" name="AutoShape 22"/>
          <p:cNvSpPr>
            <a:spLocks/>
          </p:cNvSpPr>
          <p:nvPr/>
        </p:nvSpPr>
        <p:spPr bwMode="auto">
          <a:xfrm>
            <a:off x="1766888" y="5713413"/>
            <a:ext cx="993775" cy="922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2727" name="AutoShape 23"/>
          <p:cNvSpPr>
            <a:spLocks/>
          </p:cNvSpPr>
          <p:nvPr/>
        </p:nvSpPr>
        <p:spPr bwMode="auto">
          <a:xfrm>
            <a:off x="4159250" y="5713413"/>
            <a:ext cx="993775" cy="922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2728" name="AutoShape 24"/>
          <p:cNvSpPr>
            <a:spLocks/>
          </p:cNvSpPr>
          <p:nvPr/>
        </p:nvSpPr>
        <p:spPr bwMode="auto">
          <a:xfrm>
            <a:off x="6805613" y="5713413"/>
            <a:ext cx="992187" cy="922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2729" name="AutoShape 25"/>
          <p:cNvSpPr>
            <a:spLocks/>
          </p:cNvSpPr>
          <p:nvPr/>
        </p:nvSpPr>
        <p:spPr bwMode="auto">
          <a:xfrm>
            <a:off x="7900988" y="295275"/>
            <a:ext cx="781050"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r>
              <a:rPr lang="en-US" altLang="en-US">
                <a:solidFill>
                  <a:srgbClr val="FFFFFF"/>
                </a:solidFill>
              </a:rPr>
              <a:t>244a</a:t>
            </a:r>
            <a:endParaRPr lang="en-US" altLang="en-US"/>
          </a:p>
        </p:txBody>
      </p:sp>
      <p:sp>
        <p:nvSpPr>
          <p:cNvPr id="72706" name="AutoShape 2"/>
          <p:cNvSpPr>
            <a:spLocks/>
          </p:cNvSpPr>
          <p:nvPr/>
        </p:nvSpPr>
        <p:spPr bwMode="auto">
          <a:xfrm>
            <a:off x="971550" y="260350"/>
            <a:ext cx="7488238" cy="657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4300">
                <a:solidFill>
                  <a:srgbClr val="FFFFFF"/>
                </a:solidFill>
                <a:latin typeface="SimSun" pitchFamily="2" charset="-122"/>
                <a:ea typeface="SimSun" pitchFamily="2" charset="-122"/>
                <a:sym typeface="SimSun" pitchFamily="2" charset="-122"/>
              </a:rPr>
              <a:t>基本长老会结构图</a:t>
            </a:r>
            <a:endParaRPr lang="en-US" altLang="en-US" sz="4300">
              <a:solidFill>
                <a:srgbClr val="FFFFFF"/>
              </a:solidFill>
              <a:latin typeface="SimSun" pitchFamily="2" charset="-122"/>
              <a:ea typeface="SimSun" pitchFamily="2" charset="-122"/>
              <a:sym typeface="SimSun" pitchFamily="2" charset="-122"/>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343048" presetClass="entr" presetSubtype="0" fill="hold" grpId="0" nodeType="afterEffect">
                                  <p:stCondLst>
                                    <p:cond delay="0"/>
                                  </p:stCondLst>
                                  <p:childTnLst>
                                    <p:set>
                                      <p:cBhvr>
                                        <p:cTn id="6" dur="1" fill="hold">
                                          <p:stCondLst>
                                            <p:cond delay="499"/>
                                          </p:stCondLst>
                                        </p:cTn>
                                        <p:tgtEl>
                                          <p:spTgt spid="72707"/>
                                        </p:tgtEl>
                                        <p:attrNameLst>
                                          <p:attrName>style.visibility</p:attrName>
                                        </p:attrNameLst>
                                      </p:cBhvr>
                                      <p:to>
                                        <p:strVal val="visible"/>
                                      </p:to>
                                    </p:set>
                                  </p:childTnLst>
                                </p:cTn>
                              </p:par>
                            </p:childTnLst>
                          </p:cTn>
                        </p:par>
                        <p:par>
                          <p:cTn id="7" fill="hold" nodeType="afterGroup">
                            <p:stCondLst>
                              <p:cond delay="500"/>
                            </p:stCondLst>
                            <p:childTnLst>
                              <p:par>
                                <p:cTn id="8" presetID="-1074343048" presetClass="entr" presetSubtype="0" fill="hold" nodeType="afterEffect">
                                  <p:stCondLst>
                                    <p:cond delay="0"/>
                                  </p:stCondLst>
                                  <p:childTnLst>
                                    <p:set>
                                      <p:cBhvr>
                                        <p:cTn id="9" dur="1" fill="hold">
                                          <p:stCondLst>
                                            <p:cond delay="499"/>
                                          </p:stCondLst>
                                        </p:cTn>
                                        <p:tgtEl>
                                          <p:spTgt spid="72708"/>
                                        </p:tgtEl>
                                        <p:attrNameLst>
                                          <p:attrName>style.visibility</p:attrName>
                                        </p:attrNameLst>
                                      </p:cBhvr>
                                      <p:to>
                                        <p:strVal val="visible"/>
                                      </p:to>
                                    </p:set>
                                  </p:childTnLst>
                                </p:cTn>
                              </p:par>
                            </p:childTnLst>
                          </p:cTn>
                        </p:par>
                        <p:par>
                          <p:cTn id="10" fill="hold" nodeType="afterGroup">
                            <p:stCondLst>
                              <p:cond delay="1000"/>
                            </p:stCondLst>
                            <p:childTnLst>
                              <p:par>
                                <p:cTn id="11" presetID="-1074343048" presetClass="entr" presetSubtype="0" fill="hold" nodeType="afterEffect">
                                  <p:stCondLst>
                                    <p:cond delay="0"/>
                                  </p:stCondLst>
                                  <p:childTnLst>
                                    <p:set>
                                      <p:cBhvr>
                                        <p:cTn id="12" dur="1" fill="hold">
                                          <p:stCondLst>
                                            <p:cond delay="499"/>
                                          </p:stCondLst>
                                        </p:cTn>
                                        <p:tgtEl>
                                          <p:spTgt spid="72709"/>
                                        </p:tgtEl>
                                        <p:attrNameLst>
                                          <p:attrName>style.visibility</p:attrName>
                                        </p:attrNameLst>
                                      </p:cBhvr>
                                      <p:to>
                                        <p:strVal val="visible"/>
                                      </p:to>
                                    </p:set>
                                  </p:childTnLst>
                                </p:cTn>
                              </p:par>
                            </p:childTnLst>
                          </p:cTn>
                        </p:par>
                        <p:par>
                          <p:cTn id="13" fill="hold" nodeType="afterGroup">
                            <p:stCondLst>
                              <p:cond delay="1500"/>
                            </p:stCondLst>
                            <p:childTnLst>
                              <p:par>
                                <p:cTn id="14" presetID="-1074343048" presetClass="entr" presetSubtype="0" fill="hold" nodeType="afterEffect">
                                  <p:stCondLst>
                                    <p:cond delay="0"/>
                                  </p:stCondLst>
                                  <p:childTnLst>
                                    <p:set>
                                      <p:cBhvr>
                                        <p:cTn id="15" dur="1" fill="hold">
                                          <p:stCondLst>
                                            <p:cond delay="499"/>
                                          </p:stCondLst>
                                        </p:cTn>
                                        <p:tgtEl>
                                          <p:spTgt spid="72710"/>
                                        </p:tgtEl>
                                        <p:attrNameLst>
                                          <p:attrName>style.visibility</p:attrName>
                                        </p:attrNameLst>
                                      </p:cBhvr>
                                      <p:to>
                                        <p:strVal val="visible"/>
                                      </p:to>
                                    </p:set>
                                  </p:childTnLst>
                                </p:cTn>
                              </p:par>
                            </p:childTnLst>
                          </p:cTn>
                        </p:par>
                        <p:par>
                          <p:cTn id="16" fill="hold" nodeType="afterGroup">
                            <p:stCondLst>
                              <p:cond delay="2000"/>
                            </p:stCondLst>
                            <p:childTnLst>
                              <p:par>
                                <p:cTn id="17" presetID="-1074343048" presetClass="entr" presetSubtype="0" fill="hold" grpId="0" nodeType="afterEffect">
                                  <p:stCondLst>
                                    <p:cond delay="0"/>
                                  </p:stCondLst>
                                  <p:childTnLst>
                                    <p:set>
                                      <p:cBhvr>
                                        <p:cTn id="18" dur="1" fill="hold">
                                          <p:stCondLst>
                                            <p:cond delay="499"/>
                                          </p:stCondLst>
                                        </p:cTn>
                                        <p:tgtEl>
                                          <p:spTgt spid="72711"/>
                                        </p:tgtEl>
                                        <p:attrNameLst>
                                          <p:attrName>style.visibility</p:attrName>
                                        </p:attrNameLst>
                                      </p:cBhvr>
                                      <p:to>
                                        <p:strVal val="visible"/>
                                      </p:to>
                                    </p:set>
                                  </p:childTnLst>
                                </p:cTn>
                              </p:par>
                            </p:childTnLst>
                          </p:cTn>
                        </p:par>
                        <p:par>
                          <p:cTn id="19" fill="hold" nodeType="afterGroup">
                            <p:stCondLst>
                              <p:cond delay="2500"/>
                            </p:stCondLst>
                            <p:childTnLst>
                              <p:par>
                                <p:cTn id="20" presetID="-1074343048" presetClass="entr" presetSubtype="0" fill="hold" grpId="0" nodeType="afterEffect">
                                  <p:stCondLst>
                                    <p:cond delay="0"/>
                                  </p:stCondLst>
                                  <p:childTnLst>
                                    <p:set>
                                      <p:cBhvr>
                                        <p:cTn id="21" dur="1" fill="hold">
                                          <p:stCondLst>
                                            <p:cond delay="499"/>
                                          </p:stCondLst>
                                        </p:cTn>
                                        <p:tgtEl>
                                          <p:spTgt spid="72712"/>
                                        </p:tgtEl>
                                        <p:attrNameLst>
                                          <p:attrName>style.visibility</p:attrName>
                                        </p:attrNameLst>
                                      </p:cBhvr>
                                      <p:to>
                                        <p:strVal val="visible"/>
                                      </p:to>
                                    </p:set>
                                  </p:childTnLst>
                                </p:cTn>
                              </p:par>
                            </p:childTnLst>
                          </p:cTn>
                        </p:par>
                        <p:par>
                          <p:cTn id="22" fill="hold" nodeType="afterGroup">
                            <p:stCondLst>
                              <p:cond delay="3000"/>
                            </p:stCondLst>
                            <p:childTnLst>
                              <p:par>
                                <p:cTn id="23" presetID="-1074343048" presetClass="entr" presetSubtype="0" fill="hold" grpId="0" nodeType="afterEffect">
                                  <p:stCondLst>
                                    <p:cond delay="0"/>
                                  </p:stCondLst>
                                  <p:childTnLst>
                                    <p:set>
                                      <p:cBhvr>
                                        <p:cTn id="24" dur="1" fill="hold">
                                          <p:stCondLst>
                                            <p:cond delay="499"/>
                                          </p:stCondLst>
                                        </p:cTn>
                                        <p:tgtEl>
                                          <p:spTgt spid="72713"/>
                                        </p:tgtEl>
                                        <p:attrNameLst>
                                          <p:attrName>style.visibility</p:attrName>
                                        </p:attrNameLst>
                                      </p:cBhvr>
                                      <p:to>
                                        <p:strVal val="visible"/>
                                      </p:to>
                                    </p:set>
                                  </p:childTnLst>
                                </p:cTn>
                              </p:par>
                            </p:childTnLst>
                          </p:cTn>
                        </p:par>
                        <p:par>
                          <p:cTn id="25" fill="hold" nodeType="afterGroup">
                            <p:stCondLst>
                              <p:cond delay="3500"/>
                            </p:stCondLst>
                            <p:childTnLst>
                              <p:par>
                                <p:cTn id="26" presetID="-1074343048" presetClass="entr" presetSubtype="0" fill="hold" nodeType="afterEffect">
                                  <p:stCondLst>
                                    <p:cond delay="0"/>
                                  </p:stCondLst>
                                  <p:childTnLst>
                                    <p:set>
                                      <p:cBhvr>
                                        <p:cTn id="27" dur="1" fill="hold">
                                          <p:stCondLst>
                                            <p:cond delay="499"/>
                                          </p:stCondLst>
                                        </p:cTn>
                                        <p:tgtEl>
                                          <p:spTgt spid="72714"/>
                                        </p:tgtEl>
                                        <p:attrNameLst>
                                          <p:attrName>style.visibility</p:attrName>
                                        </p:attrNameLst>
                                      </p:cBhvr>
                                      <p:to>
                                        <p:strVal val="visible"/>
                                      </p:to>
                                    </p:set>
                                  </p:childTnLst>
                                </p:cTn>
                              </p:par>
                            </p:childTnLst>
                          </p:cTn>
                        </p:par>
                        <p:par>
                          <p:cTn id="28" fill="hold" nodeType="afterGroup">
                            <p:stCondLst>
                              <p:cond delay="4000"/>
                            </p:stCondLst>
                            <p:childTnLst>
                              <p:par>
                                <p:cTn id="29" presetID="-1074343048" presetClass="entr" presetSubtype="0" fill="hold" nodeType="afterEffect">
                                  <p:stCondLst>
                                    <p:cond delay="0"/>
                                  </p:stCondLst>
                                  <p:childTnLst>
                                    <p:set>
                                      <p:cBhvr>
                                        <p:cTn id="30" dur="1" fill="hold">
                                          <p:stCondLst>
                                            <p:cond delay="499"/>
                                          </p:stCondLst>
                                        </p:cTn>
                                        <p:tgtEl>
                                          <p:spTgt spid="72715"/>
                                        </p:tgtEl>
                                        <p:attrNameLst>
                                          <p:attrName>style.visibility</p:attrName>
                                        </p:attrNameLst>
                                      </p:cBhvr>
                                      <p:to>
                                        <p:strVal val="visible"/>
                                      </p:to>
                                    </p:set>
                                  </p:childTnLst>
                                </p:cTn>
                              </p:par>
                            </p:childTnLst>
                          </p:cTn>
                        </p:par>
                        <p:par>
                          <p:cTn id="31" fill="hold" nodeType="afterGroup">
                            <p:stCondLst>
                              <p:cond delay="4500"/>
                            </p:stCondLst>
                            <p:childTnLst>
                              <p:par>
                                <p:cTn id="32" presetID="-1074343048" presetClass="entr" presetSubtype="0" fill="hold" nodeType="afterEffect">
                                  <p:stCondLst>
                                    <p:cond delay="0"/>
                                  </p:stCondLst>
                                  <p:childTnLst>
                                    <p:set>
                                      <p:cBhvr>
                                        <p:cTn id="33" dur="1" fill="hold">
                                          <p:stCondLst>
                                            <p:cond delay="499"/>
                                          </p:stCondLst>
                                        </p:cTn>
                                        <p:tgtEl>
                                          <p:spTgt spid="72716"/>
                                        </p:tgtEl>
                                        <p:attrNameLst>
                                          <p:attrName>style.visibility</p:attrName>
                                        </p:attrNameLst>
                                      </p:cBhvr>
                                      <p:to>
                                        <p:strVal val="visible"/>
                                      </p:to>
                                    </p:set>
                                  </p:childTnLst>
                                </p:cTn>
                              </p:par>
                            </p:childTnLst>
                          </p:cTn>
                        </p:par>
                        <p:par>
                          <p:cTn id="34" fill="hold" nodeType="afterGroup">
                            <p:stCondLst>
                              <p:cond delay="5000"/>
                            </p:stCondLst>
                            <p:childTnLst>
                              <p:par>
                                <p:cTn id="35" presetID="-1074343048" presetClass="entr" presetSubtype="0" fill="hold" grpId="0" nodeType="afterEffect">
                                  <p:stCondLst>
                                    <p:cond delay="0"/>
                                  </p:stCondLst>
                                  <p:childTnLst>
                                    <p:set>
                                      <p:cBhvr>
                                        <p:cTn id="36" dur="1" fill="hold">
                                          <p:stCondLst>
                                            <p:cond delay="499"/>
                                          </p:stCondLst>
                                        </p:cTn>
                                        <p:tgtEl>
                                          <p:spTgt spid="72720"/>
                                        </p:tgtEl>
                                        <p:attrNameLst>
                                          <p:attrName>style.visibility</p:attrName>
                                        </p:attrNameLst>
                                      </p:cBhvr>
                                      <p:to>
                                        <p:strVal val="visible"/>
                                      </p:to>
                                    </p:set>
                                  </p:childTnLst>
                                </p:cTn>
                              </p:par>
                            </p:childTnLst>
                          </p:cTn>
                        </p:par>
                        <p:par>
                          <p:cTn id="37" fill="hold" nodeType="afterGroup">
                            <p:stCondLst>
                              <p:cond delay="5500"/>
                            </p:stCondLst>
                            <p:childTnLst>
                              <p:par>
                                <p:cTn id="38" presetID="-1074343048" presetClass="entr" presetSubtype="0" fill="hold" grpId="0" nodeType="afterEffect">
                                  <p:stCondLst>
                                    <p:cond delay="0"/>
                                  </p:stCondLst>
                                  <p:childTnLst>
                                    <p:set>
                                      <p:cBhvr>
                                        <p:cTn id="39" dur="1" fill="hold">
                                          <p:stCondLst>
                                            <p:cond delay="499"/>
                                          </p:stCondLst>
                                        </p:cTn>
                                        <p:tgtEl>
                                          <p:spTgt spid="72721"/>
                                        </p:tgtEl>
                                        <p:attrNameLst>
                                          <p:attrName>style.visibility</p:attrName>
                                        </p:attrNameLst>
                                      </p:cBhvr>
                                      <p:to>
                                        <p:strVal val="visible"/>
                                      </p:to>
                                    </p:set>
                                  </p:childTnLst>
                                </p:cTn>
                              </p:par>
                            </p:childTnLst>
                          </p:cTn>
                        </p:par>
                        <p:par>
                          <p:cTn id="40" fill="hold" nodeType="afterGroup">
                            <p:stCondLst>
                              <p:cond delay="6000"/>
                            </p:stCondLst>
                            <p:childTnLst>
                              <p:par>
                                <p:cTn id="41" presetID="-1074343048" presetClass="entr" presetSubtype="0" fill="hold" grpId="0" nodeType="afterEffect">
                                  <p:stCondLst>
                                    <p:cond delay="0"/>
                                  </p:stCondLst>
                                  <p:childTnLst>
                                    <p:set>
                                      <p:cBhvr>
                                        <p:cTn id="42" dur="1" fill="hold">
                                          <p:stCondLst>
                                            <p:cond delay="499"/>
                                          </p:stCondLst>
                                        </p:cTn>
                                        <p:tgtEl>
                                          <p:spTgt spid="72722"/>
                                        </p:tgtEl>
                                        <p:attrNameLst>
                                          <p:attrName>style.visibility</p:attrName>
                                        </p:attrNameLst>
                                      </p:cBhvr>
                                      <p:to>
                                        <p:strVal val="visible"/>
                                      </p:to>
                                    </p:set>
                                  </p:childTnLst>
                                </p:cTn>
                              </p:par>
                            </p:childTnLst>
                          </p:cTn>
                        </p:par>
                        <p:par>
                          <p:cTn id="43" fill="hold" nodeType="afterGroup">
                            <p:stCondLst>
                              <p:cond delay="6500"/>
                            </p:stCondLst>
                            <p:childTnLst>
                              <p:par>
                                <p:cTn id="44" presetID="-1074343048" presetClass="entr" presetSubtype="0" fill="hold" nodeType="afterEffect">
                                  <p:stCondLst>
                                    <p:cond delay="0"/>
                                  </p:stCondLst>
                                  <p:childTnLst>
                                    <p:set>
                                      <p:cBhvr>
                                        <p:cTn id="45" dur="1" fill="hold">
                                          <p:stCondLst>
                                            <p:cond delay="499"/>
                                          </p:stCondLst>
                                        </p:cTn>
                                        <p:tgtEl>
                                          <p:spTgt spid="72717"/>
                                        </p:tgtEl>
                                        <p:attrNameLst>
                                          <p:attrName>style.visibility</p:attrName>
                                        </p:attrNameLst>
                                      </p:cBhvr>
                                      <p:to>
                                        <p:strVal val="visible"/>
                                      </p:to>
                                    </p:set>
                                  </p:childTnLst>
                                </p:cTn>
                              </p:par>
                            </p:childTnLst>
                          </p:cTn>
                        </p:par>
                        <p:par>
                          <p:cTn id="46" fill="hold" nodeType="afterGroup">
                            <p:stCondLst>
                              <p:cond delay="7000"/>
                            </p:stCondLst>
                            <p:childTnLst>
                              <p:par>
                                <p:cTn id="47" presetID="-1074343048" presetClass="entr" presetSubtype="0" fill="hold" nodeType="afterEffect">
                                  <p:stCondLst>
                                    <p:cond delay="0"/>
                                  </p:stCondLst>
                                  <p:childTnLst>
                                    <p:set>
                                      <p:cBhvr>
                                        <p:cTn id="48" dur="1" fill="hold">
                                          <p:stCondLst>
                                            <p:cond delay="499"/>
                                          </p:stCondLst>
                                        </p:cTn>
                                        <p:tgtEl>
                                          <p:spTgt spid="72718"/>
                                        </p:tgtEl>
                                        <p:attrNameLst>
                                          <p:attrName>style.visibility</p:attrName>
                                        </p:attrNameLst>
                                      </p:cBhvr>
                                      <p:to>
                                        <p:strVal val="visible"/>
                                      </p:to>
                                    </p:set>
                                  </p:childTnLst>
                                </p:cTn>
                              </p:par>
                            </p:childTnLst>
                          </p:cTn>
                        </p:par>
                        <p:par>
                          <p:cTn id="49" fill="hold" nodeType="afterGroup">
                            <p:stCondLst>
                              <p:cond delay="7500"/>
                            </p:stCondLst>
                            <p:childTnLst>
                              <p:par>
                                <p:cTn id="50" presetID="-1074343048" presetClass="entr" presetSubtype="0" fill="hold" nodeType="afterEffect">
                                  <p:stCondLst>
                                    <p:cond delay="0"/>
                                  </p:stCondLst>
                                  <p:childTnLst>
                                    <p:set>
                                      <p:cBhvr>
                                        <p:cTn id="51" dur="1" fill="hold">
                                          <p:stCondLst>
                                            <p:cond delay="499"/>
                                          </p:stCondLst>
                                        </p:cTn>
                                        <p:tgtEl>
                                          <p:spTgt spid="72719"/>
                                        </p:tgtEl>
                                        <p:attrNameLst>
                                          <p:attrName>style.visibility</p:attrName>
                                        </p:attrNameLst>
                                      </p:cBhvr>
                                      <p:to>
                                        <p:strVal val="visible"/>
                                      </p:to>
                                    </p:set>
                                  </p:childTnLst>
                                </p:cTn>
                              </p:par>
                            </p:childTnLst>
                          </p:cTn>
                        </p:par>
                        <p:par>
                          <p:cTn id="52" fill="hold" nodeType="afterGroup">
                            <p:stCondLst>
                              <p:cond delay="8000"/>
                            </p:stCondLst>
                            <p:childTnLst>
                              <p:par>
                                <p:cTn id="53" presetID="-1074343048" presetClass="entr" presetSubtype="0" fill="hold" nodeType="afterEffect">
                                  <p:stCondLst>
                                    <p:cond delay="0"/>
                                  </p:stCondLst>
                                  <p:childTnLst>
                                    <p:set>
                                      <p:cBhvr>
                                        <p:cTn id="54" dur="1" fill="hold">
                                          <p:stCondLst>
                                            <p:cond delay="499"/>
                                          </p:stCondLst>
                                        </p:cTn>
                                        <p:tgtEl>
                                          <p:spTgt spid="72723"/>
                                        </p:tgtEl>
                                        <p:attrNameLst>
                                          <p:attrName>style.visibility</p:attrName>
                                        </p:attrNameLst>
                                      </p:cBhvr>
                                      <p:to>
                                        <p:strVal val="visible"/>
                                      </p:to>
                                    </p:set>
                                  </p:childTnLst>
                                </p:cTn>
                              </p:par>
                            </p:childTnLst>
                          </p:cTn>
                        </p:par>
                        <p:par>
                          <p:cTn id="55" fill="hold" nodeType="afterGroup">
                            <p:stCondLst>
                              <p:cond delay="8500"/>
                            </p:stCondLst>
                            <p:childTnLst>
                              <p:par>
                                <p:cTn id="56" presetID="-1074343048" presetClass="entr" presetSubtype="0" fill="hold" nodeType="afterEffect">
                                  <p:stCondLst>
                                    <p:cond delay="0"/>
                                  </p:stCondLst>
                                  <p:childTnLst>
                                    <p:set>
                                      <p:cBhvr>
                                        <p:cTn id="57" dur="1" fill="hold">
                                          <p:stCondLst>
                                            <p:cond delay="499"/>
                                          </p:stCondLst>
                                        </p:cTn>
                                        <p:tgtEl>
                                          <p:spTgt spid="72724"/>
                                        </p:tgtEl>
                                        <p:attrNameLst>
                                          <p:attrName>style.visibility</p:attrName>
                                        </p:attrNameLst>
                                      </p:cBhvr>
                                      <p:to>
                                        <p:strVal val="visible"/>
                                      </p:to>
                                    </p:set>
                                  </p:childTnLst>
                                </p:cTn>
                              </p:par>
                            </p:childTnLst>
                          </p:cTn>
                        </p:par>
                        <p:par>
                          <p:cTn id="58" fill="hold" nodeType="afterGroup">
                            <p:stCondLst>
                              <p:cond delay="9000"/>
                            </p:stCondLst>
                            <p:childTnLst>
                              <p:par>
                                <p:cTn id="59" presetID="-1074343048" presetClass="entr" presetSubtype="0" fill="hold" nodeType="afterEffect">
                                  <p:stCondLst>
                                    <p:cond delay="0"/>
                                  </p:stCondLst>
                                  <p:childTnLst>
                                    <p:set>
                                      <p:cBhvr>
                                        <p:cTn id="60" dur="1" fill="hold">
                                          <p:stCondLst>
                                            <p:cond delay="499"/>
                                          </p:stCondLst>
                                        </p:cTn>
                                        <p:tgtEl>
                                          <p:spTgt spid="727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nimBg="1" autoUpdateAnimBg="0"/>
      <p:bldP spid="72711" grpId="0" animBg="1" autoUpdateAnimBg="0"/>
      <p:bldP spid="72712" grpId="0" animBg="1" autoUpdateAnimBg="0"/>
      <p:bldP spid="72713" grpId="0" animBg="1" autoUpdateAnimBg="0"/>
      <p:bldP spid="72720" grpId="0" animBg="1" autoUpdateAnimBg="0"/>
      <p:bldP spid="72721" grpId="0" animBg="1" autoUpdateAnimBg="0"/>
      <p:bldP spid="72722" grpId="0" animBg="1"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372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8A80C1F5-126F-4FE3-8677-DB4CE966E3CC}" type="slidenum">
              <a:rPr lang="en-US" altLang="en-US" sz="1400"/>
              <a:pPr algn="r" eaLnBrk="1"/>
              <a:t>193</a:t>
            </a:fld>
            <a:endParaRPr lang="en-US" altLang="en-US"/>
          </a:p>
        </p:txBody>
      </p:sp>
      <p:sp>
        <p:nvSpPr>
          <p:cNvPr id="73730" name="AutoShape 2"/>
          <p:cNvSpPr>
            <a:spLocks/>
          </p:cNvSpPr>
          <p:nvPr/>
        </p:nvSpPr>
        <p:spPr bwMode="auto">
          <a:xfrm>
            <a:off x="395288" y="-26988"/>
            <a:ext cx="8137525" cy="14176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4100">
                <a:solidFill>
                  <a:srgbClr val="FFFFFF"/>
                </a:solidFill>
                <a:latin typeface="SimSun" pitchFamily="2" charset="-122"/>
                <a:ea typeface="SimSun" pitchFamily="2" charset="-122"/>
                <a:sym typeface="SimSun" pitchFamily="2" charset="-122"/>
              </a:rPr>
              <a:t>区域长老会结构图</a:t>
            </a:r>
            <a:endParaRPr lang="en-US" altLang="en-US" sz="4100">
              <a:solidFill>
                <a:srgbClr val="FFFFFF"/>
              </a:solidFill>
              <a:latin typeface="SimSun" pitchFamily="2" charset="-122"/>
              <a:ea typeface="SimSun" pitchFamily="2" charset="-122"/>
              <a:sym typeface="SimSun" pitchFamily="2" charset="-122"/>
            </a:endParaRPr>
          </a:p>
        </p:txBody>
      </p:sp>
      <p:sp>
        <p:nvSpPr>
          <p:cNvPr id="73731" name="AutoShape 3"/>
          <p:cNvSpPr>
            <a:spLocks/>
          </p:cNvSpPr>
          <p:nvPr/>
        </p:nvSpPr>
        <p:spPr bwMode="auto">
          <a:xfrm>
            <a:off x="1687513" y="1371600"/>
            <a:ext cx="5692775" cy="973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900">
                <a:solidFill>
                  <a:srgbClr val="FFFFFF"/>
                </a:solidFill>
                <a:latin typeface="Calibri" pitchFamily="34" charset="0"/>
                <a:cs typeface="Calibri" pitchFamily="34" charset="0"/>
                <a:sym typeface="Calibri" pitchFamily="34" charset="0"/>
              </a:rPr>
              <a:t>                                            </a:t>
            </a:r>
            <a:r>
              <a:rPr lang="ja-JP" altLang="en-US" sz="2600">
                <a:solidFill>
                  <a:srgbClr val="FFFFFF"/>
                </a:solidFill>
                <a:latin typeface="SimSun" pitchFamily="2" charset="-122"/>
                <a:ea typeface="SimSun" pitchFamily="2" charset="-122"/>
                <a:sym typeface="SimSun" pitchFamily="2" charset="-122"/>
              </a:rPr>
              <a:t>教区</a:t>
            </a:r>
            <a:endParaRPr lang="en-US" altLang="en-US" sz="1900">
              <a:solidFill>
                <a:srgbClr val="FFFFFF"/>
              </a:solidFill>
              <a:latin typeface="SimSun" pitchFamily="2" charset="-122"/>
              <a:ea typeface="SimSun" pitchFamily="2" charset="-122"/>
              <a:sym typeface="SimSun" pitchFamily="2" charset="-122"/>
            </a:endParaRPr>
          </a:p>
        </p:txBody>
      </p:sp>
      <p:sp>
        <p:nvSpPr>
          <p:cNvPr id="73732" name="Line 4"/>
          <p:cNvSpPr>
            <a:spLocks noChangeShapeType="1"/>
          </p:cNvSpPr>
          <p:nvPr/>
        </p:nvSpPr>
        <p:spPr bwMode="auto">
          <a:xfrm>
            <a:off x="2224088" y="22590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33" name="Line 5"/>
          <p:cNvSpPr>
            <a:spLocks noChangeShapeType="1"/>
          </p:cNvSpPr>
          <p:nvPr/>
        </p:nvSpPr>
        <p:spPr bwMode="auto">
          <a:xfrm>
            <a:off x="6751638" y="22590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34" name="AutoShape 6"/>
          <p:cNvSpPr>
            <a:spLocks/>
          </p:cNvSpPr>
          <p:nvPr/>
        </p:nvSpPr>
        <p:spPr bwMode="auto">
          <a:xfrm>
            <a:off x="180975" y="2722563"/>
            <a:ext cx="4191000" cy="554037"/>
          </a:xfrm>
          <a:custGeom>
            <a:avLst/>
            <a:gdLst>
              <a:gd name="T0" fmla="*/ 2095500 w 21600"/>
              <a:gd name="T1" fmla="*/ 277019 h 21600"/>
              <a:gd name="T2" fmla="*/ 2095500 w 21600"/>
              <a:gd name="T3" fmla="*/ 277019 h 21600"/>
              <a:gd name="T4" fmla="*/ 2095500 w 21600"/>
              <a:gd name="T5" fmla="*/ 277019 h 21600"/>
              <a:gd name="T6" fmla="*/ 2095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3735" name="AutoShape 7"/>
          <p:cNvSpPr>
            <a:spLocks/>
          </p:cNvSpPr>
          <p:nvPr/>
        </p:nvSpPr>
        <p:spPr bwMode="auto">
          <a:xfrm>
            <a:off x="4572000" y="2667000"/>
            <a:ext cx="4191000" cy="554038"/>
          </a:xfrm>
          <a:custGeom>
            <a:avLst/>
            <a:gdLst>
              <a:gd name="T0" fmla="*/ 2095500 w 21600"/>
              <a:gd name="T1" fmla="*/ 277019 h 21600"/>
              <a:gd name="T2" fmla="*/ 2095500 w 21600"/>
              <a:gd name="T3" fmla="*/ 277019 h 21600"/>
              <a:gd name="T4" fmla="*/ 2095500 w 21600"/>
              <a:gd name="T5" fmla="*/ 277019 h 21600"/>
              <a:gd name="T6" fmla="*/ 2095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3736" name="Line 8"/>
          <p:cNvSpPr>
            <a:spLocks noChangeShapeType="1"/>
          </p:cNvSpPr>
          <p:nvPr/>
        </p:nvSpPr>
        <p:spPr bwMode="auto">
          <a:xfrm>
            <a:off x="836613" y="33512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37" name="Line 9"/>
          <p:cNvSpPr>
            <a:spLocks noChangeShapeType="1"/>
          </p:cNvSpPr>
          <p:nvPr/>
        </p:nvSpPr>
        <p:spPr bwMode="auto">
          <a:xfrm>
            <a:off x="2170113"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38" name="Line 10"/>
          <p:cNvSpPr>
            <a:spLocks noChangeShapeType="1"/>
          </p:cNvSpPr>
          <p:nvPr/>
        </p:nvSpPr>
        <p:spPr bwMode="auto">
          <a:xfrm>
            <a:off x="3609975" y="3376613"/>
            <a:ext cx="1588"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39" name="Line 11"/>
          <p:cNvSpPr>
            <a:spLocks noChangeShapeType="1"/>
          </p:cNvSpPr>
          <p:nvPr/>
        </p:nvSpPr>
        <p:spPr bwMode="auto">
          <a:xfrm>
            <a:off x="5233988"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40" name="Line 12"/>
          <p:cNvSpPr>
            <a:spLocks noChangeShapeType="1"/>
          </p:cNvSpPr>
          <p:nvPr/>
        </p:nvSpPr>
        <p:spPr bwMode="auto">
          <a:xfrm>
            <a:off x="6751638"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41" name="Line 13"/>
          <p:cNvSpPr>
            <a:spLocks noChangeShapeType="1"/>
          </p:cNvSpPr>
          <p:nvPr/>
        </p:nvSpPr>
        <p:spPr bwMode="auto">
          <a:xfrm>
            <a:off x="8269288"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42" name="AutoShape 14"/>
          <p:cNvSpPr>
            <a:spLocks/>
          </p:cNvSpPr>
          <p:nvPr/>
        </p:nvSpPr>
        <p:spPr bwMode="auto">
          <a:xfrm>
            <a:off x="307975" y="3736975"/>
            <a:ext cx="1131888"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3" name="AutoShape 15"/>
          <p:cNvSpPr>
            <a:spLocks/>
          </p:cNvSpPr>
          <p:nvPr/>
        </p:nvSpPr>
        <p:spPr bwMode="auto">
          <a:xfrm>
            <a:off x="1677988" y="3746500"/>
            <a:ext cx="1247775"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4" name="AutoShape 16"/>
          <p:cNvSpPr>
            <a:spLocks/>
          </p:cNvSpPr>
          <p:nvPr/>
        </p:nvSpPr>
        <p:spPr bwMode="auto">
          <a:xfrm>
            <a:off x="3171825" y="3736975"/>
            <a:ext cx="1247775"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5" name="AutoShape 17"/>
          <p:cNvSpPr>
            <a:spLocks/>
          </p:cNvSpPr>
          <p:nvPr/>
        </p:nvSpPr>
        <p:spPr bwMode="auto">
          <a:xfrm>
            <a:off x="4749800" y="3736975"/>
            <a:ext cx="1247775"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6" name="AutoShape 18"/>
          <p:cNvSpPr>
            <a:spLocks/>
          </p:cNvSpPr>
          <p:nvPr/>
        </p:nvSpPr>
        <p:spPr bwMode="auto">
          <a:xfrm>
            <a:off x="6321425" y="3798888"/>
            <a:ext cx="1247775" cy="836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7" name="AutoShape 19"/>
          <p:cNvSpPr>
            <a:spLocks/>
          </p:cNvSpPr>
          <p:nvPr/>
        </p:nvSpPr>
        <p:spPr bwMode="auto">
          <a:xfrm>
            <a:off x="7829550" y="3798888"/>
            <a:ext cx="1247775" cy="836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8" name="Line 20"/>
          <p:cNvSpPr>
            <a:spLocks noChangeShapeType="1"/>
          </p:cNvSpPr>
          <p:nvPr/>
        </p:nvSpPr>
        <p:spPr bwMode="auto">
          <a:xfrm>
            <a:off x="836613" y="44942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49" name="Line 21"/>
          <p:cNvSpPr>
            <a:spLocks noChangeShapeType="1"/>
          </p:cNvSpPr>
          <p:nvPr/>
        </p:nvSpPr>
        <p:spPr bwMode="auto">
          <a:xfrm>
            <a:off x="2198688" y="44942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50" name="Line 22"/>
          <p:cNvSpPr>
            <a:spLocks noChangeShapeType="1"/>
          </p:cNvSpPr>
          <p:nvPr/>
        </p:nvSpPr>
        <p:spPr bwMode="auto">
          <a:xfrm>
            <a:off x="3609975" y="4494213"/>
            <a:ext cx="1588"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51" name="Line 23"/>
          <p:cNvSpPr>
            <a:spLocks noChangeShapeType="1"/>
          </p:cNvSpPr>
          <p:nvPr/>
        </p:nvSpPr>
        <p:spPr bwMode="auto">
          <a:xfrm>
            <a:off x="5233988" y="45704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52" name="Line 24"/>
          <p:cNvSpPr>
            <a:spLocks noChangeShapeType="1"/>
          </p:cNvSpPr>
          <p:nvPr/>
        </p:nvSpPr>
        <p:spPr bwMode="auto">
          <a:xfrm>
            <a:off x="6751638" y="45704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53" name="Line 25"/>
          <p:cNvSpPr>
            <a:spLocks noChangeShapeType="1"/>
          </p:cNvSpPr>
          <p:nvPr/>
        </p:nvSpPr>
        <p:spPr bwMode="auto">
          <a:xfrm>
            <a:off x="8269288" y="45704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54" name="Line 26"/>
          <p:cNvSpPr>
            <a:spLocks noChangeShapeType="1"/>
          </p:cNvSpPr>
          <p:nvPr/>
        </p:nvSpPr>
        <p:spPr bwMode="auto">
          <a:xfrm>
            <a:off x="690563" y="5367338"/>
            <a:ext cx="3175" cy="468312"/>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55" name="Line 27"/>
          <p:cNvSpPr>
            <a:spLocks noChangeShapeType="1"/>
          </p:cNvSpPr>
          <p:nvPr/>
        </p:nvSpPr>
        <p:spPr bwMode="auto">
          <a:xfrm>
            <a:off x="227488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56" name="Line 28"/>
          <p:cNvSpPr>
            <a:spLocks noChangeShapeType="1"/>
          </p:cNvSpPr>
          <p:nvPr/>
        </p:nvSpPr>
        <p:spPr bwMode="auto">
          <a:xfrm>
            <a:off x="523398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57" name="Line 29"/>
          <p:cNvSpPr>
            <a:spLocks noChangeShapeType="1"/>
          </p:cNvSpPr>
          <p:nvPr/>
        </p:nvSpPr>
        <p:spPr bwMode="auto">
          <a:xfrm>
            <a:off x="6791325" y="5364163"/>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58" name="Line 30"/>
          <p:cNvSpPr>
            <a:spLocks noChangeShapeType="1"/>
          </p:cNvSpPr>
          <p:nvPr/>
        </p:nvSpPr>
        <p:spPr bwMode="auto">
          <a:xfrm>
            <a:off x="826928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59" name="AutoShape 31"/>
          <p:cNvSpPr>
            <a:spLocks/>
          </p:cNvSpPr>
          <p:nvPr/>
        </p:nvSpPr>
        <p:spPr bwMode="auto">
          <a:xfrm>
            <a:off x="361950" y="4786313"/>
            <a:ext cx="1023938" cy="823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0" name="AutoShape 32"/>
          <p:cNvSpPr>
            <a:spLocks/>
          </p:cNvSpPr>
          <p:nvPr/>
        </p:nvSpPr>
        <p:spPr bwMode="auto">
          <a:xfrm>
            <a:off x="1828800" y="4826000"/>
            <a:ext cx="1025525"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1" name="Line 33"/>
          <p:cNvSpPr>
            <a:spLocks noChangeShapeType="1"/>
          </p:cNvSpPr>
          <p:nvPr/>
        </p:nvSpPr>
        <p:spPr bwMode="auto">
          <a:xfrm>
            <a:off x="374173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62" name="AutoShape 34"/>
          <p:cNvSpPr>
            <a:spLocks/>
          </p:cNvSpPr>
          <p:nvPr/>
        </p:nvSpPr>
        <p:spPr bwMode="auto">
          <a:xfrm>
            <a:off x="3295650" y="4826000"/>
            <a:ext cx="1025525"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3" name="AutoShape 35"/>
          <p:cNvSpPr>
            <a:spLocks/>
          </p:cNvSpPr>
          <p:nvPr/>
        </p:nvSpPr>
        <p:spPr bwMode="auto">
          <a:xfrm>
            <a:off x="4827588" y="4826000"/>
            <a:ext cx="1023937"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4" name="AutoShape 36"/>
          <p:cNvSpPr>
            <a:spLocks/>
          </p:cNvSpPr>
          <p:nvPr/>
        </p:nvSpPr>
        <p:spPr bwMode="auto">
          <a:xfrm>
            <a:off x="6278563" y="4883150"/>
            <a:ext cx="1025525"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5" name="AutoShape 37"/>
          <p:cNvSpPr>
            <a:spLocks/>
          </p:cNvSpPr>
          <p:nvPr/>
        </p:nvSpPr>
        <p:spPr bwMode="auto">
          <a:xfrm>
            <a:off x="7837488" y="4883150"/>
            <a:ext cx="1023937"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pic>
        <p:nvPicPr>
          <p:cNvPr id="73766" name="Picture 38"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7013" y="5822950"/>
            <a:ext cx="960437" cy="830263"/>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67" name="Picture 39"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795463" y="5822950"/>
            <a:ext cx="960437" cy="830263"/>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68" name="Picture 40"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363913" y="5821363"/>
            <a:ext cx="960437" cy="830262"/>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69" name="Picture 41"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92663" y="5821363"/>
            <a:ext cx="960437" cy="830262"/>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70" name="Picture 42"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311900" y="5826125"/>
            <a:ext cx="960438" cy="830263"/>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71" name="Picture 43"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789863" y="5821363"/>
            <a:ext cx="960437" cy="830262"/>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3772" name="AutoShape 44"/>
          <p:cNvSpPr>
            <a:spLocks/>
          </p:cNvSpPr>
          <p:nvPr/>
        </p:nvSpPr>
        <p:spPr bwMode="auto">
          <a:xfrm>
            <a:off x="284163" y="5873750"/>
            <a:ext cx="815975" cy="792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3773" name="AutoShape 45"/>
          <p:cNvSpPr>
            <a:spLocks/>
          </p:cNvSpPr>
          <p:nvPr/>
        </p:nvSpPr>
        <p:spPr bwMode="auto">
          <a:xfrm>
            <a:off x="1971675" y="6065838"/>
            <a:ext cx="739775" cy="415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
        <p:nvSpPr>
          <p:cNvPr id="73774" name="AutoShape 46"/>
          <p:cNvSpPr>
            <a:spLocks/>
          </p:cNvSpPr>
          <p:nvPr/>
        </p:nvSpPr>
        <p:spPr bwMode="auto">
          <a:xfrm>
            <a:off x="3521075" y="5938838"/>
            <a:ext cx="739775"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
        <p:nvSpPr>
          <p:cNvPr id="73775" name="AutoShape 47"/>
          <p:cNvSpPr>
            <a:spLocks/>
          </p:cNvSpPr>
          <p:nvPr/>
        </p:nvSpPr>
        <p:spPr bwMode="auto">
          <a:xfrm>
            <a:off x="7900988" y="5938838"/>
            <a:ext cx="739775"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
        <p:nvSpPr>
          <p:cNvPr id="73776" name="AutoShape 48"/>
          <p:cNvSpPr>
            <a:spLocks/>
          </p:cNvSpPr>
          <p:nvPr/>
        </p:nvSpPr>
        <p:spPr bwMode="auto">
          <a:xfrm>
            <a:off x="6402388" y="5938838"/>
            <a:ext cx="739775"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
        <p:nvSpPr>
          <p:cNvPr id="73777" name="AutoShape 49"/>
          <p:cNvSpPr>
            <a:spLocks/>
          </p:cNvSpPr>
          <p:nvPr/>
        </p:nvSpPr>
        <p:spPr bwMode="auto">
          <a:xfrm>
            <a:off x="4865688" y="5938838"/>
            <a:ext cx="738187"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343048" presetClass="entr" presetSubtype="0" fill="hold" grpId="0" nodeType="afterEffect">
                                  <p:stCondLst>
                                    <p:cond delay="0"/>
                                  </p:stCondLst>
                                  <p:childTnLst>
                                    <p:set>
                                      <p:cBhvr>
                                        <p:cTn id="6" dur="1" fill="hold">
                                          <p:stCondLst>
                                            <p:cond delay="499"/>
                                          </p:stCondLst>
                                        </p:cTn>
                                        <p:tgtEl>
                                          <p:spTgt spid="73731"/>
                                        </p:tgtEl>
                                        <p:attrNameLst>
                                          <p:attrName>style.visibility</p:attrName>
                                        </p:attrNameLst>
                                      </p:cBhvr>
                                      <p:to>
                                        <p:strVal val="visible"/>
                                      </p:to>
                                    </p:set>
                                  </p:childTnLst>
                                </p:cTn>
                              </p:par>
                            </p:childTnLst>
                          </p:cTn>
                        </p:par>
                        <p:par>
                          <p:cTn id="7" fill="hold" nodeType="afterGroup">
                            <p:stCondLst>
                              <p:cond delay="500"/>
                            </p:stCondLst>
                            <p:childTnLst>
                              <p:par>
                                <p:cTn id="8" presetID="-1074343048" presetClass="entr" presetSubtype="0" fill="hold" nodeType="afterEffect">
                                  <p:stCondLst>
                                    <p:cond delay="0"/>
                                  </p:stCondLst>
                                  <p:childTnLst>
                                    <p:set>
                                      <p:cBhvr>
                                        <p:cTn id="9" dur="1" fill="hold">
                                          <p:stCondLst>
                                            <p:cond delay="499"/>
                                          </p:stCondLst>
                                        </p:cTn>
                                        <p:tgtEl>
                                          <p:spTgt spid="73732"/>
                                        </p:tgtEl>
                                        <p:attrNameLst>
                                          <p:attrName>style.visibility</p:attrName>
                                        </p:attrNameLst>
                                      </p:cBhvr>
                                      <p:to>
                                        <p:strVal val="visible"/>
                                      </p:to>
                                    </p:set>
                                  </p:childTnLst>
                                </p:cTn>
                              </p:par>
                            </p:childTnLst>
                          </p:cTn>
                        </p:par>
                        <p:par>
                          <p:cTn id="10" fill="hold" nodeType="afterGroup">
                            <p:stCondLst>
                              <p:cond delay="1000"/>
                            </p:stCondLst>
                            <p:childTnLst>
                              <p:par>
                                <p:cTn id="11" presetID="-1074343048" presetClass="entr" presetSubtype="0" fill="hold" nodeType="afterEffect">
                                  <p:stCondLst>
                                    <p:cond delay="0"/>
                                  </p:stCondLst>
                                  <p:childTnLst>
                                    <p:set>
                                      <p:cBhvr>
                                        <p:cTn id="12" dur="1" fill="hold">
                                          <p:stCondLst>
                                            <p:cond delay="499"/>
                                          </p:stCondLst>
                                        </p:cTn>
                                        <p:tgtEl>
                                          <p:spTgt spid="73733"/>
                                        </p:tgtEl>
                                        <p:attrNameLst>
                                          <p:attrName>style.visibility</p:attrName>
                                        </p:attrNameLst>
                                      </p:cBhvr>
                                      <p:to>
                                        <p:strVal val="visible"/>
                                      </p:to>
                                    </p:set>
                                  </p:childTnLst>
                                </p:cTn>
                              </p:par>
                            </p:childTnLst>
                          </p:cTn>
                        </p:par>
                        <p:par>
                          <p:cTn id="13" fill="hold" nodeType="afterGroup">
                            <p:stCondLst>
                              <p:cond delay="1500"/>
                            </p:stCondLst>
                            <p:childTnLst>
                              <p:par>
                                <p:cTn id="14" presetID="-1074343048" presetClass="entr" presetSubtype="0" fill="hold" grpId="0" nodeType="afterEffect">
                                  <p:stCondLst>
                                    <p:cond delay="0"/>
                                  </p:stCondLst>
                                  <p:childTnLst>
                                    <p:set>
                                      <p:cBhvr>
                                        <p:cTn id="15" dur="1" fill="hold">
                                          <p:stCondLst>
                                            <p:cond delay="499"/>
                                          </p:stCondLst>
                                        </p:cTn>
                                        <p:tgtEl>
                                          <p:spTgt spid="73734"/>
                                        </p:tgtEl>
                                        <p:attrNameLst>
                                          <p:attrName>style.visibility</p:attrName>
                                        </p:attrNameLst>
                                      </p:cBhvr>
                                      <p:to>
                                        <p:strVal val="visible"/>
                                      </p:to>
                                    </p:set>
                                  </p:childTnLst>
                                </p:cTn>
                              </p:par>
                            </p:childTnLst>
                          </p:cTn>
                        </p:par>
                        <p:par>
                          <p:cTn id="16" fill="hold" nodeType="afterGroup">
                            <p:stCondLst>
                              <p:cond delay="2000"/>
                            </p:stCondLst>
                            <p:childTnLst>
                              <p:par>
                                <p:cTn id="17" presetID="-1074343048" presetClass="entr" presetSubtype="0" fill="hold" grpId="0" nodeType="afterEffect">
                                  <p:stCondLst>
                                    <p:cond delay="0"/>
                                  </p:stCondLst>
                                  <p:childTnLst>
                                    <p:set>
                                      <p:cBhvr>
                                        <p:cTn id="18" dur="1" fill="hold">
                                          <p:stCondLst>
                                            <p:cond delay="499"/>
                                          </p:stCondLst>
                                        </p:cTn>
                                        <p:tgtEl>
                                          <p:spTgt spid="73735"/>
                                        </p:tgtEl>
                                        <p:attrNameLst>
                                          <p:attrName>style.visibility</p:attrName>
                                        </p:attrNameLst>
                                      </p:cBhvr>
                                      <p:to>
                                        <p:strVal val="visible"/>
                                      </p:to>
                                    </p:set>
                                  </p:childTnLst>
                                </p:cTn>
                              </p:par>
                            </p:childTnLst>
                          </p:cTn>
                        </p:par>
                        <p:par>
                          <p:cTn id="19" fill="hold" nodeType="afterGroup">
                            <p:stCondLst>
                              <p:cond delay="2500"/>
                            </p:stCondLst>
                            <p:childTnLst>
                              <p:par>
                                <p:cTn id="20" presetID="-1074343048" presetClass="entr" presetSubtype="0" fill="hold" nodeType="afterEffect">
                                  <p:stCondLst>
                                    <p:cond delay="0"/>
                                  </p:stCondLst>
                                  <p:childTnLst>
                                    <p:set>
                                      <p:cBhvr>
                                        <p:cTn id="21" dur="1" fill="hold">
                                          <p:stCondLst>
                                            <p:cond delay="499"/>
                                          </p:stCondLst>
                                        </p:cTn>
                                        <p:tgtEl>
                                          <p:spTgt spid="73736"/>
                                        </p:tgtEl>
                                        <p:attrNameLst>
                                          <p:attrName>style.visibility</p:attrName>
                                        </p:attrNameLst>
                                      </p:cBhvr>
                                      <p:to>
                                        <p:strVal val="visible"/>
                                      </p:to>
                                    </p:set>
                                  </p:childTnLst>
                                </p:cTn>
                              </p:par>
                            </p:childTnLst>
                          </p:cTn>
                        </p:par>
                        <p:par>
                          <p:cTn id="22" fill="hold" nodeType="afterGroup">
                            <p:stCondLst>
                              <p:cond delay="3000"/>
                            </p:stCondLst>
                            <p:childTnLst>
                              <p:par>
                                <p:cTn id="23" presetID="-1074343048" presetClass="entr" presetSubtype="0" fill="hold" nodeType="afterEffect">
                                  <p:stCondLst>
                                    <p:cond delay="0"/>
                                  </p:stCondLst>
                                  <p:childTnLst>
                                    <p:set>
                                      <p:cBhvr>
                                        <p:cTn id="24" dur="1" fill="hold">
                                          <p:stCondLst>
                                            <p:cond delay="499"/>
                                          </p:stCondLst>
                                        </p:cTn>
                                        <p:tgtEl>
                                          <p:spTgt spid="73737"/>
                                        </p:tgtEl>
                                        <p:attrNameLst>
                                          <p:attrName>style.visibility</p:attrName>
                                        </p:attrNameLst>
                                      </p:cBhvr>
                                      <p:to>
                                        <p:strVal val="visible"/>
                                      </p:to>
                                    </p:set>
                                  </p:childTnLst>
                                </p:cTn>
                              </p:par>
                            </p:childTnLst>
                          </p:cTn>
                        </p:par>
                        <p:par>
                          <p:cTn id="25" fill="hold" nodeType="afterGroup">
                            <p:stCondLst>
                              <p:cond delay="3500"/>
                            </p:stCondLst>
                            <p:childTnLst>
                              <p:par>
                                <p:cTn id="26" presetID="-1074343048" presetClass="entr" presetSubtype="0" fill="hold" nodeType="afterEffect">
                                  <p:stCondLst>
                                    <p:cond delay="0"/>
                                  </p:stCondLst>
                                  <p:childTnLst>
                                    <p:set>
                                      <p:cBhvr>
                                        <p:cTn id="27" dur="1" fill="hold">
                                          <p:stCondLst>
                                            <p:cond delay="499"/>
                                          </p:stCondLst>
                                        </p:cTn>
                                        <p:tgtEl>
                                          <p:spTgt spid="73738"/>
                                        </p:tgtEl>
                                        <p:attrNameLst>
                                          <p:attrName>style.visibility</p:attrName>
                                        </p:attrNameLst>
                                      </p:cBhvr>
                                      <p:to>
                                        <p:strVal val="visible"/>
                                      </p:to>
                                    </p:set>
                                  </p:childTnLst>
                                </p:cTn>
                              </p:par>
                            </p:childTnLst>
                          </p:cTn>
                        </p:par>
                        <p:par>
                          <p:cTn id="28" fill="hold" nodeType="afterGroup">
                            <p:stCondLst>
                              <p:cond delay="4000"/>
                            </p:stCondLst>
                            <p:childTnLst>
                              <p:par>
                                <p:cTn id="29" presetID="-1074343048" presetClass="entr" presetSubtype="0" fill="hold" nodeType="afterEffect">
                                  <p:stCondLst>
                                    <p:cond delay="0"/>
                                  </p:stCondLst>
                                  <p:childTnLst>
                                    <p:set>
                                      <p:cBhvr>
                                        <p:cTn id="30" dur="1" fill="hold">
                                          <p:stCondLst>
                                            <p:cond delay="499"/>
                                          </p:stCondLst>
                                        </p:cTn>
                                        <p:tgtEl>
                                          <p:spTgt spid="73739"/>
                                        </p:tgtEl>
                                        <p:attrNameLst>
                                          <p:attrName>style.visibility</p:attrName>
                                        </p:attrNameLst>
                                      </p:cBhvr>
                                      <p:to>
                                        <p:strVal val="visible"/>
                                      </p:to>
                                    </p:set>
                                  </p:childTnLst>
                                </p:cTn>
                              </p:par>
                            </p:childTnLst>
                          </p:cTn>
                        </p:par>
                        <p:par>
                          <p:cTn id="31" fill="hold" nodeType="afterGroup">
                            <p:stCondLst>
                              <p:cond delay="4500"/>
                            </p:stCondLst>
                            <p:childTnLst>
                              <p:par>
                                <p:cTn id="32" presetID="-1074343048" presetClass="entr" presetSubtype="0" fill="hold" nodeType="afterEffect">
                                  <p:stCondLst>
                                    <p:cond delay="0"/>
                                  </p:stCondLst>
                                  <p:childTnLst>
                                    <p:set>
                                      <p:cBhvr>
                                        <p:cTn id="33" dur="1" fill="hold">
                                          <p:stCondLst>
                                            <p:cond delay="499"/>
                                          </p:stCondLst>
                                        </p:cTn>
                                        <p:tgtEl>
                                          <p:spTgt spid="73740"/>
                                        </p:tgtEl>
                                        <p:attrNameLst>
                                          <p:attrName>style.visibility</p:attrName>
                                        </p:attrNameLst>
                                      </p:cBhvr>
                                      <p:to>
                                        <p:strVal val="visible"/>
                                      </p:to>
                                    </p:set>
                                  </p:childTnLst>
                                </p:cTn>
                              </p:par>
                            </p:childTnLst>
                          </p:cTn>
                        </p:par>
                        <p:par>
                          <p:cTn id="34" fill="hold" nodeType="afterGroup">
                            <p:stCondLst>
                              <p:cond delay="5000"/>
                            </p:stCondLst>
                            <p:childTnLst>
                              <p:par>
                                <p:cTn id="35" presetID="-1074343048" presetClass="entr" presetSubtype="0" fill="hold" nodeType="afterEffect">
                                  <p:stCondLst>
                                    <p:cond delay="0"/>
                                  </p:stCondLst>
                                  <p:childTnLst>
                                    <p:set>
                                      <p:cBhvr>
                                        <p:cTn id="36" dur="1" fill="hold">
                                          <p:stCondLst>
                                            <p:cond delay="499"/>
                                          </p:stCondLst>
                                        </p:cTn>
                                        <p:tgtEl>
                                          <p:spTgt spid="73741"/>
                                        </p:tgtEl>
                                        <p:attrNameLst>
                                          <p:attrName>style.visibility</p:attrName>
                                        </p:attrNameLst>
                                      </p:cBhvr>
                                      <p:to>
                                        <p:strVal val="visible"/>
                                      </p:to>
                                    </p:set>
                                  </p:childTnLst>
                                </p:cTn>
                              </p:par>
                            </p:childTnLst>
                          </p:cTn>
                        </p:par>
                        <p:par>
                          <p:cTn id="37" fill="hold" nodeType="afterGroup">
                            <p:stCondLst>
                              <p:cond delay="5500"/>
                            </p:stCondLst>
                            <p:childTnLst>
                              <p:par>
                                <p:cTn id="38" presetID="-1074343048" presetClass="entr" presetSubtype="0" fill="hold" nodeType="afterEffect">
                                  <p:stCondLst>
                                    <p:cond delay="0"/>
                                  </p:stCondLst>
                                  <p:childTnLst>
                                    <p:set>
                                      <p:cBhvr>
                                        <p:cTn id="39" dur="1" fill="hold">
                                          <p:stCondLst>
                                            <p:cond delay="499"/>
                                          </p:stCondLst>
                                        </p:cTn>
                                        <p:tgtEl>
                                          <p:spTgt spid="73748"/>
                                        </p:tgtEl>
                                        <p:attrNameLst>
                                          <p:attrName>style.visibility</p:attrName>
                                        </p:attrNameLst>
                                      </p:cBhvr>
                                      <p:to>
                                        <p:strVal val="visible"/>
                                      </p:to>
                                    </p:set>
                                  </p:childTnLst>
                                </p:cTn>
                              </p:par>
                            </p:childTnLst>
                          </p:cTn>
                        </p:par>
                        <p:par>
                          <p:cTn id="40" fill="hold" nodeType="afterGroup">
                            <p:stCondLst>
                              <p:cond delay="6000"/>
                            </p:stCondLst>
                            <p:childTnLst>
                              <p:par>
                                <p:cTn id="41" presetID="-1074343048" presetClass="entr" presetSubtype="0" fill="hold" nodeType="afterEffect">
                                  <p:stCondLst>
                                    <p:cond delay="0"/>
                                  </p:stCondLst>
                                  <p:childTnLst>
                                    <p:set>
                                      <p:cBhvr>
                                        <p:cTn id="42" dur="1" fill="hold">
                                          <p:stCondLst>
                                            <p:cond delay="499"/>
                                          </p:stCondLst>
                                        </p:cTn>
                                        <p:tgtEl>
                                          <p:spTgt spid="73749"/>
                                        </p:tgtEl>
                                        <p:attrNameLst>
                                          <p:attrName>style.visibility</p:attrName>
                                        </p:attrNameLst>
                                      </p:cBhvr>
                                      <p:to>
                                        <p:strVal val="visible"/>
                                      </p:to>
                                    </p:set>
                                  </p:childTnLst>
                                </p:cTn>
                              </p:par>
                            </p:childTnLst>
                          </p:cTn>
                        </p:par>
                        <p:par>
                          <p:cTn id="43" fill="hold" nodeType="afterGroup">
                            <p:stCondLst>
                              <p:cond delay="6500"/>
                            </p:stCondLst>
                            <p:childTnLst>
                              <p:par>
                                <p:cTn id="44" presetID="-1074343048" presetClass="entr" presetSubtype="0" fill="hold" nodeType="afterEffect">
                                  <p:stCondLst>
                                    <p:cond delay="0"/>
                                  </p:stCondLst>
                                  <p:childTnLst>
                                    <p:set>
                                      <p:cBhvr>
                                        <p:cTn id="45" dur="1" fill="hold">
                                          <p:stCondLst>
                                            <p:cond delay="499"/>
                                          </p:stCondLst>
                                        </p:cTn>
                                        <p:tgtEl>
                                          <p:spTgt spid="73750"/>
                                        </p:tgtEl>
                                        <p:attrNameLst>
                                          <p:attrName>style.visibility</p:attrName>
                                        </p:attrNameLst>
                                      </p:cBhvr>
                                      <p:to>
                                        <p:strVal val="visible"/>
                                      </p:to>
                                    </p:set>
                                  </p:childTnLst>
                                </p:cTn>
                              </p:par>
                            </p:childTnLst>
                          </p:cTn>
                        </p:par>
                        <p:par>
                          <p:cTn id="46" fill="hold" nodeType="afterGroup">
                            <p:stCondLst>
                              <p:cond delay="7000"/>
                            </p:stCondLst>
                            <p:childTnLst>
                              <p:par>
                                <p:cTn id="47" presetID="-1074343048" presetClass="entr" presetSubtype="0" fill="hold" nodeType="afterEffect">
                                  <p:stCondLst>
                                    <p:cond delay="0"/>
                                  </p:stCondLst>
                                  <p:childTnLst>
                                    <p:set>
                                      <p:cBhvr>
                                        <p:cTn id="48" dur="1" fill="hold">
                                          <p:stCondLst>
                                            <p:cond delay="499"/>
                                          </p:stCondLst>
                                        </p:cTn>
                                        <p:tgtEl>
                                          <p:spTgt spid="73751"/>
                                        </p:tgtEl>
                                        <p:attrNameLst>
                                          <p:attrName>style.visibility</p:attrName>
                                        </p:attrNameLst>
                                      </p:cBhvr>
                                      <p:to>
                                        <p:strVal val="visible"/>
                                      </p:to>
                                    </p:set>
                                  </p:childTnLst>
                                </p:cTn>
                              </p:par>
                            </p:childTnLst>
                          </p:cTn>
                        </p:par>
                        <p:par>
                          <p:cTn id="49" fill="hold" nodeType="afterGroup">
                            <p:stCondLst>
                              <p:cond delay="7500"/>
                            </p:stCondLst>
                            <p:childTnLst>
                              <p:par>
                                <p:cTn id="50" presetID="-1074343048" presetClass="entr" presetSubtype="0" fill="hold" nodeType="afterEffect">
                                  <p:stCondLst>
                                    <p:cond delay="0"/>
                                  </p:stCondLst>
                                  <p:childTnLst>
                                    <p:set>
                                      <p:cBhvr>
                                        <p:cTn id="51" dur="1" fill="hold">
                                          <p:stCondLst>
                                            <p:cond delay="499"/>
                                          </p:stCondLst>
                                        </p:cTn>
                                        <p:tgtEl>
                                          <p:spTgt spid="73752"/>
                                        </p:tgtEl>
                                        <p:attrNameLst>
                                          <p:attrName>style.visibility</p:attrName>
                                        </p:attrNameLst>
                                      </p:cBhvr>
                                      <p:to>
                                        <p:strVal val="visible"/>
                                      </p:to>
                                    </p:set>
                                  </p:childTnLst>
                                </p:cTn>
                              </p:par>
                            </p:childTnLst>
                          </p:cTn>
                        </p:par>
                        <p:par>
                          <p:cTn id="52" fill="hold" nodeType="afterGroup">
                            <p:stCondLst>
                              <p:cond delay="8000"/>
                            </p:stCondLst>
                            <p:childTnLst>
                              <p:par>
                                <p:cTn id="53" presetID="-1074343048" presetClass="entr" presetSubtype="0" fill="hold" nodeType="afterEffect">
                                  <p:stCondLst>
                                    <p:cond delay="0"/>
                                  </p:stCondLst>
                                  <p:childTnLst>
                                    <p:set>
                                      <p:cBhvr>
                                        <p:cTn id="54" dur="1" fill="hold">
                                          <p:stCondLst>
                                            <p:cond delay="499"/>
                                          </p:stCondLst>
                                        </p:cTn>
                                        <p:tgtEl>
                                          <p:spTgt spid="737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nimBg="1" autoUpdateAnimBg="0"/>
      <p:bldP spid="73734" grpId="0" animBg="1" autoUpdateAnimBg="0"/>
      <p:bldP spid="73735" grpId="0" animBg="1"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475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D1EDC84E-351E-40E9-96AF-6E0955E63B85}" type="slidenum">
              <a:rPr lang="en-US" altLang="en-US" sz="1400"/>
              <a:pPr algn="r" eaLnBrk="1"/>
              <a:t>194</a:t>
            </a:fld>
            <a:endParaRPr lang="en-US" altLang="en-US"/>
          </a:p>
        </p:txBody>
      </p:sp>
      <p:sp>
        <p:nvSpPr>
          <p:cNvPr id="74754" name="AutoShape 2"/>
          <p:cNvSpPr>
            <a:spLocks/>
          </p:cNvSpPr>
          <p:nvPr/>
        </p:nvSpPr>
        <p:spPr bwMode="auto">
          <a:xfrm>
            <a:off x="2166938" y="879475"/>
            <a:ext cx="4808537" cy="1339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900">
                <a:solidFill>
                  <a:srgbClr val="FFFFFF"/>
                </a:solidFill>
                <a:latin typeface="SimSun" pitchFamily="2" charset="-122"/>
                <a:ea typeface="SimSun" pitchFamily="2" charset="-122"/>
                <a:sym typeface="SimSun" pitchFamily="2" charset="-122"/>
              </a:rPr>
              <a:t>最高层长老会结构图</a:t>
            </a:r>
            <a:endParaRPr lang="en-US" altLang="en-US" sz="3900">
              <a:solidFill>
                <a:srgbClr val="FFFFFF"/>
              </a:solidFill>
              <a:latin typeface="SimSun" pitchFamily="2" charset="-122"/>
              <a:ea typeface="SimSun" pitchFamily="2" charset="-122"/>
              <a:sym typeface="SimSun" pitchFamily="2" charset="-122"/>
            </a:endParaRPr>
          </a:p>
        </p:txBody>
      </p:sp>
      <p:sp>
        <p:nvSpPr>
          <p:cNvPr id="74755" name="AutoShape 3"/>
          <p:cNvSpPr>
            <a:spLocks/>
          </p:cNvSpPr>
          <p:nvPr/>
        </p:nvSpPr>
        <p:spPr bwMode="auto">
          <a:xfrm>
            <a:off x="519113" y="1995488"/>
            <a:ext cx="8305800" cy="631825"/>
          </a:xfrm>
          <a:custGeom>
            <a:avLst/>
            <a:gdLst>
              <a:gd name="T0" fmla="*/ 4152900 w 21600"/>
              <a:gd name="T1" fmla="*/ 315913 h 21600"/>
              <a:gd name="T2" fmla="*/ 4152900 w 21600"/>
              <a:gd name="T3" fmla="*/ 315913 h 21600"/>
              <a:gd name="T4" fmla="*/ 4152900 w 21600"/>
              <a:gd name="T5" fmla="*/ 315913 h 21600"/>
              <a:gd name="T6" fmla="*/ 4152900 w 21600"/>
              <a:gd name="T7" fmla="*/ 31591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gradFill rotWithShape="0">
            <a:gsLst>
              <a:gs pos="0">
                <a:srgbClr val="990099"/>
              </a:gs>
              <a:gs pos="100000">
                <a:srgbClr val="470047"/>
              </a:gs>
            </a:gsLst>
            <a:path path="rect">
              <a:fillToRect l="37720" t="-19635" r="62280" b="119635"/>
            </a:path>
          </a:gra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100">
                <a:solidFill>
                  <a:srgbClr val="FFFFFF"/>
                </a:solidFill>
                <a:latin typeface="Calibri" pitchFamily="34" charset="0"/>
                <a:cs typeface="Calibri" pitchFamily="34" charset="0"/>
                <a:sym typeface="Calibri" pitchFamily="34" charset="0"/>
              </a:rPr>
              <a:t>                                   </a:t>
            </a:r>
            <a:r>
              <a:rPr lang="ja-JP" altLang="en-US" sz="3100">
                <a:solidFill>
                  <a:srgbClr val="FFFFFF"/>
                </a:solidFill>
                <a:latin typeface="SimSun" pitchFamily="2" charset="-122"/>
                <a:ea typeface="SimSun" pitchFamily="2" charset="-122"/>
                <a:sym typeface="SimSun" pitchFamily="2" charset="-122"/>
              </a:rPr>
              <a:t>长老大会</a:t>
            </a:r>
            <a:endParaRPr lang="en-US" altLang="en-US"/>
          </a:p>
        </p:txBody>
      </p:sp>
      <p:sp>
        <p:nvSpPr>
          <p:cNvPr id="74756" name="Line 4"/>
          <p:cNvSpPr>
            <a:spLocks noChangeShapeType="1"/>
          </p:cNvSpPr>
          <p:nvPr/>
        </p:nvSpPr>
        <p:spPr bwMode="auto">
          <a:xfrm>
            <a:off x="2246313" y="3000375"/>
            <a:ext cx="1587"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57" name="Line 5"/>
          <p:cNvSpPr>
            <a:spLocks noChangeShapeType="1"/>
          </p:cNvSpPr>
          <p:nvPr/>
        </p:nvSpPr>
        <p:spPr bwMode="auto">
          <a:xfrm>
            <a:off x="6873875" y="29194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58" name="AutoShape 6"/>
          <p:cNvSpPr>
            <a:spLocks/>
          </p:cNvSpPr>
          <p:nvPr/>
        </p:nvSpPr>
        <p:spPr bwMode="auto">
          <a:xfrm>
            <a:off x="341313" y="3562350"/>
            <a:ext cx="3810000" cy="668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900">
                <a:solidFill>
                  <a:srgbClr val="FFFFFF"/>
                </a:solidFill>
                <a:latin typeface="Calibri" pitchFamily="34" charset="0"/>
                <a:cs typeface="Calibri" pitchFamily="34" charset="0"/>
                <a:sym typeface="Calibri" pitchFamily="34" charset="0"/>
              </a:rPr>
              <a:t>                       </a:t>
            </a:r>
            <a:r>
              <a:rPr lang="en-US" altLang="en-US" sz="3400">
                <a:solidFill>
                  <a:srgbClr val="FFFFFF"/>
                </a:solidFill>
                <a:latin typeface="Calibri" pitchFamily="34" charset="0"/>
                <a:cs typeface="Calibri" pitchFamily="34" charset="0"/>
                <a:sym typeface="Calibri" pitchFamily="34" charset="0"/>
              </a:rPr>
              <a:t>    </a:t>
            </a:r>
            <a:r>
              <a:rPr lang="ja-JP" altLang="en-US" sz="3400">
                <a:solidFill>
                  <a:srgbClr val="FFFFFF"/>
                </a:solidFill>
                <a:latin typeface="SimSun" pitchFamily="2" charset="-122"/>
                <a:ea typeface="SimSun" pitchFamily="2" charset="-122"/>
                <a:sym typeface="SimSun" pitchFamily="2" charset="-122"/>
              </a:rPr>
              <a:t>教区</a:t>
            </a:r>
            <a:endParaRPr lang="en-US" altLang="en-US"/>
          </a:p>
        </p:txBody>
      </p:sp>
      <p:sp>
        <p:nvSpPr>
          <p:cNvPr id="74759" name="AutoShape 7"/>
          <p:cNvSpPr>
            <a:spLocks/>
          </p:cNvSpPr>
          <p:nvPr/>
        </p:nvSpPr>
        <p:spPr bwMode="auto">
          <a:xfrm>
            <a:off x="4818063" y="3538538"/>
            <a:ext cx="3810000" cy="668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400">
                <a:solidFill>
                  <a:srgbClr val="FFFFFF"/>
                </a:solidFill>
                <a:latin typeface="Calibri" pitchFamily="34" charset="0"/>
                <a:cs typeface="Calibri" pitchFamily="34" charset="0"/>
                <a:sym typeface="Calibri" pitchFamily="34" charset="0"/>
              </a:rPr>
              <a:t>              </a:t>
            </a:r>
            <a:r>
              <a:rPr lang="ja-JP" altLang="en-US" sz="3400">
                <a:solidFill>
                  <a:srgbClr val="FFFFFF"/>
                </a:solidFill>
                <a:latin typeface="SimSun" pitchFamily="2" charset="-122"/>
                <a:ea typeface="SimSun" pitchFamily="2" charset="-122"/>
                <a:sym typeface="SimSun" pitchFamily="2" charset="-122"/>
              </a:rPr>
              <a:t>教区</a:t>
            </a:r>
            <a:endParaRPr lang="en-US" altLang="en-US"/>
          </a:p>
        </p:txBody>
      </p:sp>
      <p:sp>
        <p:nvSpPr>
          <p:cNvPr id="74760" name="Line 8"/>
          <p:cNvSpPr>
            <a:spLocks noChangeShapeType="1"/>
          </p:cNvSpPr>
          <p:nvPr/>
        </p:nvSpPr>
        <p:spPr bwMode="auto">
          <a:xfrm>
            <a:off x="1065213" y="44942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61" name="Line 9"/>
          <p:cNvSpPr>
            <a:spLocks noChangeShapeType="1"/>
          </p:cNvSpPr>
          <p:nvPr/>
        </p:nvSpPr>
        <p:spPr bwMode="auto">
          <a:xfrm>
            <a:off x="3362325" y="4494213"/>
            <a:ext cx="1588"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62" name="Line 10"/>
          <p:cNvSpPr>
            <a:spLocks noChangeShapeType="1"/>
          </p:cNvSpPr>
          <p:nvPr/>
        </p:nvSpPr>
        <p:spPr bwMode="auto">
          <a:xfrm>
            <a:off x="5649913" y="44942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63" name="Line 11"/>
          <p:cNvSpPr>
            <a:spLocks noChangeShapeType="1"/>
          </p:cNvSpPr>
          <p:nvPr/>
        </p:nvSpPr>
        <p:spPr bwMode="auto">
          <a:xfrm>
            <a:off x="7935913" y="44942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64" name="AutoShape 12"/>
          <p:cNvSpPr>
            <a:spLocks/>
          </p:cNvSpPr>
          <p:nvPr/>
        </p:nvSpPr>
        <p:spPr bwMode="auto">
          <a:xfrm>
            <a:off x="152400" y="4953000"/>
            <a:ext cx="1905000" cy="554038"/>
          </a:xfrm>
          <a:custGeom>
            <a:avLst/>
            <a:gdLst>
              <a:gd name="T0" fmla="*/ 952500 w 21600"/>
              <a:gd name="T1" fmla="*/ 277019 h 21600"/>
              <a:gd name="T2" fmla="*/ 952500 w 21600"/>
              <a:gd name="T3" fmla="*/ 277019 h 21600"/>
              <a:gd name="T4" fmla="*/ 952500 w 21600"/>
              <a:gd name="T5" fmla="*/ 277019 h 21600"/>
              <a:gd name="T6" fmla="*/ 952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4765" name="AutoShape 13"/>
          <p:cNvSpPr>
            <a:spLocks/>
          </p:cNvSpPr>
          <p:nvPr/>
        </p:nvSpPr>
        <p:spPr bwMode="auto">
          <a:xfrm>
            <a:off x="2414588" y="4953000"/>
            <a:ext cx="1905000" cy="554038"/>
          </a:xfrm>
          <a:custGeom>
            <a:avLst/>
            <a:gdLst>
              <a:gd name="T0" fmla="*/ 952500 w 21600"/>
              <a:gd name="T1" fmla="*/ 277019 h 21600"/>
              <a:gd name="T2" fmla="*/ 952500 w 21600"/>
              <a:gd name="T3" fmla="*/ 277019 h 21600"/>
              <a:gd name="T4" fmla="*/ 952500 w 21600"/>
              <a:gd name="T5" fmla="*/ 277019 h 21600"/>
              <a:gd name="T6" fmla="*/ 952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4766" name="AutoShape 14"/>
          <p:cNvSpPr>
            <a:spLocks/>
          </p:cNvSpPr>
          <p:nvPr/>
        </p:nvSpPr>
        <p:spPr bwMode="auto">
          <a:xfrm>
            <a:off x="4732338" y="4953000"/>
            <a:ext cx="1905000" cy="554038"/>
          </a:xfrm>
          <a:custGeom>
            <a:avLst/>
            <a:gdLst>
              <a:gd name="T0" fmla="*/ 952500 w 21600"/>
              <a:gd name="T1" fmla="*/ 277019 h 21600"/>
              <a:gd name="T2" fmla="*/ 952500 w 21600"/>
              <a:gd name="T3" fmla="*/ 277019 h 21600"/>
              <a:gd name="T4" fmla="*/ 952500 w 21600"/>
              <a:gd name="T5" fmla="*/ 277019 h 21600"/>
              <a:gd name="T6" fmla="*/ 952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4767" name="AutoShape 15"/>
          <p:cNvSpPr>
            <a:spLocks/>
          </p:cNvSpPr>
          <p:nvPr/>
        </p:nvSpPr>
        <p:spPr bwMode="auto">
          <a:xfrm>
            <a:off x="7050088" y="4951413"/>
            <a:ext cx="1905000" cy="555625"/>
          </a:xfrm>
          <a:custGeom>
            <a:avLst/>
            <a:gdLst>
              <a:gd name="T0" fmla="*/ 952500 w 21600"/>
              <a:gd name="T1" fmla="*/ 277813 h 21600"/>
              <a:gd name="T2" fmla="*/ 952500 w 21600"/>
              <a:gd name="T3" fmla="*/ 277813 h 21600"/>
              <a:gd name="T4" fmla="*/ 952500 w 21600"/>
              <a:gd name="T5" fmla="*/ 277813 h 21600"/>
              <a:gd name="T6" fmla="*/ 952500 w 21600"/>
              <a:gd name="T7" fmla="*/ 27781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4768" name="Line 16"/>
          <p:cNvSpPr>
            <a:spLocks noChangeShapeType="1"/>
          </p:cNvSpPr>
          <p:nvPr/>
        </p:nvSpPr>
        <p:spPr bwMode="auto">
          <a:xfrm>
            <a:off x="315913" y="54848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69" name="Line 17"/>
          <p:cNvSpPr>
            <a:spLocks noChangeShapeType="1"/>
          </p:cNvSpPr>
          <p:nvPr/>
        </p:nvSpPr>
        <p:spPr bwMode="auto">
          <a:xfrm>
            <a:off x="1065213" y="5522913"/>
            <a:ext cx="3175"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70" name="Line 18"/>
          <p:cNvSpPr>
            <a:spLocks noChangeShapeType="1"/>
          </p:cNvSpPr>
          <p:nvPr/>
        </p:nvSpPr>
        <p:spPr bwMode="auto">
          <a:xfrm>
            <a:off x="1781175" y="5518150"/>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71" name="Line 19"/>
          <p:cNvSpPr>
            <a:spLocks noChangeShapeType="1"/>
          </p:cNvSpPr>
          <p:nvPr/>
        </p:nvSpPr>
        <p:spPr bwMode="auto">
          <a:xfrm>
            <a:off x="2601913" y="5522913"/>
            <a:ext cx="3175"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72" name="Line 20"/>
          <p:cNvSpPr>
            <a:spLocks noChangeShapeType="1"/>
          </p:cNvSpPr>
          <p:nvPr/>
        </p:nvSpPr>
        <p:spPr bwMode="auto">
          <a:xfrm>
            <a:off x="3363913" y="5522913"/>
            <a:ext cx="3175"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73" name="Line 21"/>
          <p:cNvSpPr>
            <a:spLocks noChangeShapeType="1"/>
          </p:cNvSpPr>
          <p:nvPr/>
        </p:nvSpPr>
        <p:spPr bwMode="auto">
          <a:xfrm>
            <a:off x="4032250"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74" name="Line 22"/>
          <p:cNvSpPr>
            <a:spLocks noChangeShapeType="1"/>
          </p:cNvSpPr>
          <p:nvPr/>
        </p:nvSpPr>
        <p:spPr bwMode="auto">
          <a:xfrm>
            <a:off x="5003800"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75" name="Line 23"/>
          <p:cNvSpPr>
            <a:spLocks noChangeShapeType="1"/>
          </p:cNvSpPr>
          <p:nvPr/>
        </p:nvSpPr>
        <p:spPr bwMode="auto">
          <a:xfrm>
            <a:off x="5649913" y="5522913"/>
            <a:ext cx="1587"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76" name="Line 24"/>
          <p:cNvSpPr>
            <a:spLocks noChangeShapeType="1"/>
          </p:cNvSpPr>
          <p:nvPr/>
        </p:nvSpPr>
        <p:spPr bwMode="auto">
          <a:xfrm>
            <a:off x="6370638" y="5522913"/>
            <a:ext cx="1587"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77" name="Line 25"/>
          <p:cNvSpPr>
            <a:spLocks noChangeShapeType="1"/>
          </p:cNvSpPr>
          <p:nvPr/>
        </p:nvSpPr>
        <p:spPr bwMode="auto">
          <a:xfrm>
            <a:off x="7356475" y="5486400"/>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78" name="Line 26"/>
          <p:cNvSpPr>
            <a:spLocks noChangeShapeType="1"/>
          </p:cNvSpPr>
          <p:nvPr/>
        </p:nvSpPr>
        <p:spPr bwMode="auto">
          <a:xfrm>
            <a:off x="8013700"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79" name="Line 27"/>
          <p:cNvSpPr>
            <a:spLocks noChangeShapeType="1"/>
          </p:cNvSpPr>
          <p:nvPr/>
        </p:nvSpPr>
        <p:spPr bwMode="auto">
          <a:xfrm>
            <a:off x="8696325"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80" name="Line 28"/>
          <p:cNvSpPr>
            <a:spLocks noChangeShapeType="1"/>
          </p:cNvSpPr>
          <p:nvPr/>
        </p:nvSpPr>
        <p:spPr bwMode="auto">
          <a:xfrm>
            <a:off x="315913" y="5943600"/>
            <a:ext cx="3175"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81" name="Line 29"/>
          <p:cNvSpPr>
            <a:spLocks noChangeShapeType="1"/>
          </p:cNvSpPr>
          <p:nvPr/>
        </p:nvSpPr>
        <p:spPr bwMode="auto">
          <a:xfrm>
            <a:off x="109855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82" name="Line 30"/>
          <p:cNvSpPr>
            <a:spLocks noChangeShapeType="1"/>
          </p:cNvSpPr>
          <p:nvPr/>
        </p:nvSpPr>
        <p:spPr bwMode="auto">
          <a:xfrm>
            <a:off x="2627313" y="5951538"/>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83" name="Line 31"/>
          <p:cNvSpPr>
            <a:spLocks noChangeShapeType="1"/>
          </p:cNvSpPr>
          <p:nvPr/>
        </p:nvSpPr>
        <p:spPr bwMode="auto">
          <a:xfrm>
            <a:off x="3392488" y="5951538"/>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84" name="Line 32"/>
          <p:cNvSpPr>
            <a:spLocks noChangeShapeType="1"/>
          </p:cNvSpPr>
          <p:nvPr/>
        </p:nvSpPr>
        <p:spPr bwMode="auto">
          <a:xfrm>
            <a:off x="5002213" y="5951538"/>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85" name="Line 33"/>
          <p:cNvSpPr>
            <a:spLocks noChangeShapeType="1"/>
          </p:cNvSpPr>
          <p:nvPr/>
        </p:nvSpPr>
        <p:spPr bwMode="auto">
          <a:xfrm>
            <a:off x="568960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86" name="Line 34"/>
          <p:cNvSpPr>
            <a:spLocks noChangeShapeType="1"/>
          </p:cNvSpPr>
          <p:nvPr/>
        </p:nvSpPr>
        <p:spPr bwMode="auto">
          <a:xfrm>
            <a:off x="641985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87" name="Line 35"/>
          <p:cNvSpPr>
            <a:spLocks noChangeShapeType="1"/>
          </p:cNvSpPr>
          <p:nvPr/>
        </p:nvSpPr>
        <p:spPr bwMode="auto">
          <a:xfrm>
            <a:off x="8739188" y="606901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88" name="Line 36"/>
          <p:cNvSpPr>
            <a:spLocks noChangeShapeType="1"/>
          </p:cNvSpPr>
          <p:nvPr/>
        </p:nvSpPr>
        <p:spPr bwMode="auto">
          <a:xfrm>
            <a:off x="804545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89" name="Line 37"/>
          <p:cNvSpPr>
            <a:spLocks noChangeShapeType="1"/>
          </p:cNvSpPr>
          <p:nvPr/>
        </p:nvSpPr>
        <p:spPr bwMode="auto">
          <a:xfrm>
            <a:off x="7369175" y="5943600"/>
            <a:ext cx="1588"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90" name="AutoShape 38"/>
          <p:cNvSpPr>
            <a:spLocks/>
          </p:cNvSpPr>
          <p:nvPr/>
        </p:nvSpPr>
        <p:spPr bwMode="auto">
          <a:xfrm>
            <a:off x="69850" y="5824538"/>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1" name="AutoShape 39"/>
          <p:cNvSpPr>
            <a:spLocks/>
          </p:cNvSpPr>
          <p:nvPr/>
        </p:nvSpPr>
        <p:spPr bwMode="auto">
          <a:xfrm>
            <a:off x="4675188"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2" name="AutoShape 40"/>
          <p:cNvSpPr>
            <a:spLocks/>
          </p:cNvSpPr>
          <p:nvPr/>
        </p:nvSpPr>
        <p:spPr bwMode="auto">
          <a:xfrm>
            <a:off x="5416550"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3" name="AutoShape 41"/>
          <p:cNvSpPr>
            <a:spLocks/>
          </p:cNvSpPr>
          <p:nvPr/>
        </p:nvSpPr>
        <p:spPr bwMode="auto">
          <a:xfrm>
            <a:off x="6191250"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4" name="AutoShape 42"/>
          <p:cNvSpPr>
            <a:spLocks/>
          </p:cNvSpPr>
          <p:nvPr/>
        </p:nvSpPr>
        <p:spPr bwMode="auto">
          <a:xfrm>
            <a:off x="3089275" y="5864225"/>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5" name="AutoShape 43"/>
          <p:cNvSpPr>
            <a:spLocks/>
          </p:cNvSpPr>
          <p:nvPr/>
        </p:nvSpPr>
        <p:spPr bwMode="auto">
          <a:xfrm>
            <a:off x="2297113"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6" name="AutoShape 44"/>
          <p:cNvSpPr>
            <a:spLocks/>
          </p:cNvSpPr>
          <p:nvPr/>
        </p:nvSpPr>
        <p:spPr bwMode="auto">
          <a:xfrm>
            <a:off x="7015163" y="5907088"/>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7" name="AutoShape 45"/>
          <p:cNvSpPr>
            <a:spLocks/>
          </p:cNvSpPr>
          <p:nvPr/>
        </p:nvSpPr>
        <p:spPr bwMode="auto">
          <a:xfrm>
            <a:off x="7745413" y="5907088"/>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8" name="AutoShape 46"/>
          <p:cNvSpPr>
            <a:spLocks/>
          </p:cNvSpPr>
          <p:nvPr/>
        </p:nvSpPr>
        <p:spPr bwMode="auto">
          <a:xfrm>
            <a:off x="8472488" y="5878513"/>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9" name="Line 47"/>
          <p:cNvSpPr>
            <a:spLocks noChangeShapeType="1"/>
          </p:cNvSpPr>
          <p:nvPr/>
        </p:nvSpPr>
        <p:spPr bwMode="auto">
          <a:xfrm>
            <a:off x="1839913" y="5943600"/>
            <a:ext cx="1587"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800" name="Line 48"/>
          <p:cNvSpPr>
            <a:spLocks noChangeShapeType="1"/>
          </p:cNvSpPr>
          <p:nvPr/>
        </p:nvSpPr>
        <p:spPr bwMode="auto">
          <a:xfrm>
            <a:off x="4105275" y="5943600"/>
            <a:ext cx="1588"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801" name="AutoShape 49"/>
          <p:cNvSpPr>
            <a:spLocks/>
          </p:cNvSpPr>
          <p:nvPr/>
        </p:nvSpPr>
        <p:spPr bwMode="auto">
          <a:xfrm>
            <a:off x="3821113"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802" name="AutoShape 50"/>
          <p:cNvSpPr>
            <a:spLocks/>
          </p:cNvSpPr>
          <p:nvPr/>
        </p:nvSpPr>
        <p:spPr bwMode="auto">
          <a:xfrm>
            <a:off x="1511300" y="5837238"/>
            <a:ext cx="609600" cy="3794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803" name="AutoShape 51"/>
          <p:cNvSpPr>
            <a:spLocks/>
          </p:cNvSpPr>
          <p:nvPr/>
        </p:nvSpPr>
        <p:spPr bwMode="auto">
          <a:xfrm>
            <a:off x="766763" y="580390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pic>
        <p:nvPicPr>
          <p:cNvPr id="74804" name="Picture 52"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662113"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5" name="Picture 53"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20750"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6" name="Picture 54"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31763"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7" name="Picture 55"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471738"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8" name="Picture 56"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235325"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9" name="Picture 57"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949700"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0" name="Picture 58"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908550"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1" name="Picture 59"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580063"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2" name="Picture 60"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297613"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3" name="Picture 61"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221538"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4" name="Picture 62"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886700"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5" name="Picture 63"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636000"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4816" name="AutoShape 64"/>
          <p:cNvSpPr>
            <a:spLocks/>
          </p:cNvSpPr>
          <p:nvPr/>
        </p:nvSpPr>
        <p:spPr bwMode="auto">
          <a:xfrm>
            <a:off x="109538"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17" name="AutoShape 65"/>
          <p:cNvSpPr>
            <a:spLocks/>
          </p:cNvSpPr>
          <p:nvPr/>
        </p:nvSpPr>
        <p:spPr bwMode="auto">
          <a:xfrm>
            <a:off x="3887788"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18" name="AutoShape 66"/>
          <p:cNvSpPr>
            <a:spLocks/>
          </p:cNvSpPr>
          <p:nvPr/>
        </p:nvSpPr>
        <p:spPr bwMode="auto">
          <a:xfrm>
            <a:off x="3201988"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19" name="AutoShape 67"/>
          <p:cNvSpPr>
            <a:spLocks/>
          </p:cNvSpPr>
          <p:nvPr/>
        </p:nvSpPr>
        <p:spPr bwMode="auto">
          <a:xfrm>
            <a:off x="2493963"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0" name="AutoShape 68"/>
          <p:cNvSpPr>
            <a:spLocks/>
          </p:cNvSpPr>
          <p:nvPr/>
        </p:nvSpPr>
        <p:spPr bwMode="auto">
          <a:xfrm>
            <a:off x="1681163"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1" name="AutoShape 69"/>
          <p:cNvSpPr>
            <a:spLocks/>
          </p:cNvSpPr>
          <p:nvPr/>
        </p:nvSpPr>
        <p:spPr bwMode="auto">
          <a:xfrm>
            <a:off x="895350" y="6370638"/>
            <a:ext cx="536575" cy="604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2" name="AutoShape 70"/>
          <p:cNvSpPr>
            <a:spLocks/>
          </p:cNvSpPr>
          <p:nvPr/>
        </p:nvSpPr>
        <p:spPr bwMode="auto">
          <a:xfrm>
            <a:off x="8578850"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3" name="AutoShape 71"/>
          <p:cNvSpPr>
            <a:spLocks/>
          </p:cNvSpPr>
          <p:nvPr/>
        </p:nvSpPr>
        <p:spPr bwMode="auto">
          <a:xfrm>
            <a:off x="7839075"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4" name="AutoShape 72"/>
          <p:cNvSpPr>
            <a:spLocks/>
          </p:cNvSpPr>
          <p:nvPr/>
        </p:nvSpPr>
        <p:spPr bwMode="auto">
          <a:xfrm>
            <a:off x="7192963" y="6235700"/>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5" name="AutoShape 73"/>
          <p:cNvSpPr>
            <a:spLocks/>
          </p:cNvSpPr>
          <p:nvPr/>
        </p:nvSpPr>
        <p:spPr bwMode="auto">
          <a:xfrm>
            <a:off x="6227763"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6" name="AutoShape 74"/>
          <p:cNvSpPr>
            <a:spLocks/>
          </p:cNvSpPr>
          <p:nvPr/>
        </p:nvSpPr>
        <p:spPr bwMode="auto">
          <a:xfrm>
            <a:off x="5538788"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7" name="AutoShape 75"/>
          <p:cNvSpPr>
            <a:spLocks/>
          </p:cNvSpPr>
          <p:nvPr/>
        </p:nvSpPr>
        <p:spPr bwMode="auto">
          <a:xfrm>
            <a:off x="4806950" y="6376988"/>
            <a:ext cx="536575" cy="604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343048" presetClass="entr" presetSubtype="0" fill="hold" grpId="0" nodeType="afterEffect">
                                  <p:stCondLst>
                                    <p:cond delay="0"/>
                                  </p:stCondLst>
                                  <p:childTnLst>
                                    <p:set>
                                      <p:cBhvr>
                                        <p:cTn id="6" dur="1" fill="hold">
                                          <p:stCondLst>
                                            <p:cond delay="499"/>
                                          </p:stCondLst>
                                        </p:cTn>
                                        <p:tgtEl>
                                          <p:spTgt spid="74755"/>
                                        </p:tgtEl>
                                        <p:attrNameLst>
                                          <p:attrName>style.visibility</p:attrName>
                                        </p:attrNameLst>
                                      </p:cBhvr>
                                      <p:to>
                                        <p:strVal val="visible"/>
                                      </p:to>
                                    </p:set>
                                  </p:childTnLst>
                                </p:cTn>
                              </p:par>
                            </p:childTnLst>
                          </p:cTn>
                        </p:par>
                        <p:par>
                          <p:cTn id="7" fill="hold" nodeType="afterGroup">
                            <p:stCondLst>
                              <p:cond delay="500"/>
                            </p:stCondLst>
                            <p:childTnLst>
                              <p:par>
                                <p:cTn id="8" presetID="-1074343048" presetClass="entr" presetSubtype="0" fill="hold" nodeType="afterEffect">
                                  <p:stCondLst>
                                    <p:cond delay="0"/>
                                  </p:stCondLst>
                                  <p:childTnLst>
                                    <p:set>
                                      <p:cBhvr>
                                        <p:cTn id="9" dur="1" fill="hold">
                                          <p:stCondLst>
                                            <p:cond delay="499"/>
                                          </p:stCondLst>
                                        </p:cTn>
                                        <p:tgtEl>
                                          <p:spTgt spid="74756"/>
                                        </p:tgtEl>
                                        <p:attrNameLst>
                                          <p:attrName>style.visibility</p:attrName>
                                        </p:attrNameLst>
                                      </p:cBhvr>
                                      <p:to>
                                        <p:strVal val="visible"/>
                                      </p:to>
                                    </p:set>
                                  </p:childTnLst>
                                </p:cTn>
                              </p:par>
                            </p:childTnLst>
                          </p:cTn>
                        </p:par>
                        <p:par>
                          <p:cTn id="10" fill="hold" nodeType="afterGroup">
                            <p:stCondLst>
                              <p:cond delay="1000"/>
                            </p:stCondLst>
                            <p:childTnLst>
                              <p:par>
                                <p:cTn id="11" presetID="-1074343048" presetClass="entr" presetSubtype="0" fill="hold" nodeType="afterEffect">
                                  <p:stCondLst>
                                    <p:cond delay="0"/>
                                  </p:stCondLst>
                                  <p:childTnLst>
                                    <p:set>
                                      <p:cBhvr>
                                        <p:cTn id="12" dur="1" fill="hold">
                                          <p:stCondLst>
                                            <p:cond delay="499"/>
                                          </p:stCondLst>
                                        </p:cTn>
                                        <p:tgtEl>
                                          <p:spTgt spid="74757"/>
                                        </p:tgtEl>
                                        <p:attrNameLst>
                                          <p:attrName>style.visibility</p:attrName>
                                        </p:attrNameLst>
                                      </p:cBhvr>
                                      <p:to>
                                        <p:strVal val="visible"/>
                                      </p:to>
                                    </p:set>
                                  </p:childTnLst>
                                </p:cTn>
                              </p:par>
                            </p:childTnLst>
                          </p:cTn>
                        </p:par>
                        <p:par>
                          <p:cTn id="13" fill="hold" nodeType="afterGroup">
                            <p:stCondLst>
                              <p:cond delay="1500"/>
                            </p:stCondLst>
                            <p:childTnLst>
                              <p:par>
                                <p:cTn id="14" presetID="-1074343048" presetClass="entr" presetSubtype="0" fill="hold" grpId="0" nodeType="afterEffect">
                                  <p:stCondLst>
                                    <p:cond delay="0"/>
                                  </p:stCondLst>
                                  <p:childTnLst>
                                    <p:set>
                                      <p:cBhvr>
                                        <p:cTn id="15" dur="1" fill="hold">
                                          <p:stCondLst>
                                            <p:cond delay="499"/>
                                          </p:stCondLst>
                                        </p:cTn>
                                        <p:tgtEl>
                                          <p:spTgt spid="74758"/>
                                        </p:tgtEl>
                                        <p:attrNameLst>
                                          <p:attrName>style.visibility</p:attrName>
                                        </p:attrNameLst>
                                      </p:cBhvr>
                                      <p:to>
                                        <p:strVal val="visible"/>
                                      </p:to>
                                    </p:set>
                                  </p:childTnLst>
                                </p:cTn>
                              </p:par>
                            </p:childTnLst>
                          </p:cTn>
                        </p:par>
                        <p:par>
                          <p:cTn id="16" fill="hold" nodeType="afterGroup">
                            <p:stCondLst>
                              <p:cond delay="2000"/>
                            </p:stCondLst>
                            <p:childTnLst>
                              <p:par>
                                <p:cTn id="17" presetID="-1074343048" presetClass="entr" presetSubtype="0" fill="hold" grpId="0" nodeType="afterEffect">
                                  <p:stCondLst>
                                    <p:cond delay="0"/>
                                  </p:stCondLst>
                                  <p:childTnLst>
                                    <p:set>
                                      <p:cBhvr>
                                        <p:cTn id="18" dur="1" fill="hold">
                                          <p:stCondLst>
                                            <p:cond delay="499"/>
                                          </p:stCondLst>
                                        </p:cTn>
                                        <p:tgtEl>
                                          <p:spTgt spid="74759"/>
                                        </p:tgtEl>
                                        <p:attrNameLst>
                                          <p:attrName>style.visibility</p:attrName>
                                        </p:attrNameLst>
                                      </p:cBhvr>
                                      <p:to>
                                        <p:strVal val="visible"/>
                                      </p:to>
                                    </p:set>
                                  </p:childTnLst>
                                </p:cTn>
                              </p:par>
                            </p:childTnLst>
                          </p:cTn>
                        </p:par>
                        <p:par>
                          <p:cTn id="19" fill="hold" nodeType="afterGroup">
                            <p:stCondLst>
                              <p:cond delay="2500"/>
                            </p:stCondLst>
                            <p:childTnLst>
                              <p:par>
                                <p:cTn id="20" presetID="-1074343048" presetClass="entr" presetSubtype="0" fill="hold" nodeType="afterEffect">
                                  <p:stCondLst>
                                    <p:cond delay="0"/>
                                  </p:stCondLst>
                                  <p:childTnLst>
                                    <p:set>
                                      <p:cBhvr>
                                        <p:cTn id="21" dur="1" fill="hold">
                                          <p:stCondLst>
                                            <p:cond delay="499"/>
                                          </p:stCondLst>
                                        </p:cTn>
                                        <p:tgtEl>
                                          <p:spTgt spid="74760"/>
                                        </p:tgtEl>
                                        <p:attrNameLst>
                                          <p:attrName>style.visibility</p:attrName>
                                        </p:attrNameLst>
                                      </p:cBhvr>
                                      <p:to>
                                        <p:strVal val="visible"/>
                                      </p:to>
                                    </p:set>
                                  </p:childTnLst>
                                </p:cTn>
                              </p:par>
                            </p:childTnLst>
                          </p:cTn>
                        </p:par>
                        <p:par>
                          <p:cTn id="22" fill="hold" nodeType="afterGroup">
                            <p:stCondLst>
                              <p:cond delay="3000"/>
                            </p:stCondLst>
                            <p:childTnLst>
                              <p:par>
                                <p:cTn id="23" presetID="-1074343048" presetClass="entr" presetSubtype="0" fill="hold" nodeType="afterEffect">
                                  <p:stCondLst>
                                    <p:cond delay="0"/>
                                  </p:stCondLst>
                                  <p:childTnLst>
                                    <p:set>
                                      <p:cBhvr>
                                        <p:cTn id="24" dur="1" fill="hold">
                                          <p:stCondLst>
                                            <p:cond delay="499"/>
                                          </p:stCondLst>
                                        </p:cTn>
                                        <p:tgtEl>
                                          <p:spTgt spid="74761"/>
                                        </p:tgtEl>
                                        <p:attrNameLst>
                                          <p:attrName>style.visibility</p:attrName>
                                        </p:attrNameLst>
                                      </p:cBhvr>
                                      <p:to>
                                        <p:strVal val="visible"/>
                                      </p:to>
                                    </p:set>
                                  </p:childTnLst>
                                </p:cTn>
                              </p:par>
                            </p:childTnLst>
                          </p:cTn>
                        </p:par>
                        <p:par>
                          <p:cTn id="25" fill="hold" nodeType="afterGroup">
                            <p:stCondLst>
                              <p:cond delay="3500"/>
                            </p:stCondLst>
                            <p:childTnLst>
                              <p:par>
                                <p:cTn id="26" presetID="-1074343048" presetClass="entr" presetSubtype="0" fill="hold" nodeType="afterEffect">
                                  <p:stCondLst>
                                    <p:cond delay="0"/>
                                  </p:stCondLst>
                                  <p:childTnLst>
                                    <p:set>
                                      <p:cBhvr>
                                        <p:cTn id="27" dur="1" fill="hold">
                                          <p:stCondLst>
                                            <p:cond delay="499"/>
                                          </p:stCondLst>
                                        </p:cTn>
                                        <p:tgtEl>
                                          <p:spTgt spid="74762"/>
                                        </p:tgtEl>
                                        <p:attrNameLst>
                                          <p:attrName>style.visibility</p:attrName>
                                        </p:attrNameLst>
                                      </p:cBhvr>
                                      <p:to>
                                        <p:strVal val="visible"/>
                                      </p:to>
                                    </p:set>
                                  </p:childTnLst>
                                </p:cTn>
                              </p:par>
                            </p:childTnLst>
                          </p:cTn>
                        </p:par>
                        <p:par>
                          <p:cTn id="28" fill="hold" nodeType="afterGroup">
                            <p:stCondLst>
                              <p:cond delay="4000"/>
                            </p:stCondLst>
                            <p:childTnLst>
                              <p:par>
                                <p:cTn id="29" presetID="-1074343048" presetClass="entr" presetSubtype="0" fill="hold" nodeType="afterEffect">
                                  <p:stCondLst>
                                    <p:cond delay="0"/>
                                  </p:stCondLst>
                                  <p:childTnLst>
                                    <p:set>
                                      <p:cBhvr>
                                        <p:cTn id="30" dur="1" fill="hold">
                                          <p:stCondLst>
                                            <p:cond delay="499"/>
                                          </p:stCondLst>
                                        </p:cTn>
                                        <p:tgtEl>
                                          <p:spTgt spid="74763"/>
                                        </p:tgtEl>
                                        <p:attrNameLst>
                                          <p:attrName>style.visibility</p:attrName>
                                        </p:attrNameLst>
                                      </p:cBhvr>
                                      <p:to>
                                        <p:strVal val="visible"/>
                                      </p:to>
                                    </p:set>
                                  </p:childTnLst>
                                </p:cTn>
                              </p:par>
                            </p:childTnLst>
                          </p:cTn>
                        </p:par>
                        <p:par>
                          <p:cTn id="31" fill="hold" nodeType="afterGroup">
                            <p:stCondLst>
                              <p:cond delay="4500"/>
                            </p:stCondLst>
                            <p:childTnLst>
                              <p:par>
                                <p:cTn id="32" presetID="-1074343048" presetClass="entr" presetSubtype="0" fill="hold" grpId="0" nodeType="afterEffect">
                                  <p:stCondLst>
                                    <p:cond delay="0"/>
                                  </p:stCondLst>
                                  <p:childTnLst>
                                    <p:set>
                                      <p:cBhvr>
                                        <p:cTn id="33" dur="1" fill="hold">
                                          <p:stCondLst>
                                            <p:cond delay="499"/>
                                          </p:stCondLst>
                                        </p:cTn>
                                        <p:tgtEl>
                                          <p:spTgt spid="74764"/>
                                        </p:tgtEl>
                                        <p:attrNameLst>
                                          <p:attrName>style.visibility</p:attrName>
                                        </p:attrNameLst>
                                      </p:cBhvr>
                                      <p:to>
                                        <p:strVal val="visible"/>
                                      </p:to>
                                    </p:set>
                                  </p:childTnLst>
                                </p:cTn>
                              </p:par>
                            </p:childTnLst>
                          </p:cTn>
                        </p:par>
                        <p:par>
                          <p:cTn id="34" fill="hold" nodeType="afterGroup">
                            <p:stCondLst>
                              <p:cond delay="5000"/>
                            </p:stCondLst>
                            <p:childTnLst>
                              <p:par>
                                <p:cTn id="35" presetID="-1074343048" presetClass="entr" presetSubtype="0" fill="hold" grpId="0" nodeType="afterEffect">
                                  <p:stCondLst>
                                    <p:cond delay="0"/>
                                  </p:stCondLst>
                                  <p:childTnLst>
                                    <p:set>
                                      <p:cBhvr>
                                        <p:cTn id="36" dur="1" fill="hold">
                                          <p:stCondLst>
                                            <p:cond delay="499"/>
                                          </p:stCondLst>
                                        </p:cTn>
                                        <p:tgtEl>
                                          <p:spTgt spid="74765"/>
                                        </p:tgtEl>
                                        <p:attrNameLst>
                                          <p:attrName>style.visibility</p:attrName>
                                        </p:attrNameLst>
                                      </p:cBhvr>
                                      <p:to>
                                        <p:strVal val="visible"/>
                                      </p:to>
                                    </p:set>
                                  </p:childTnLst>
                                </p:cTn>
                              </p:par>
                            </p:childTnLst>
                          </p:cTn>
                        </p:par>
                        <p:par>
                          <p:cTn id="37" fill="hold" nodeType="afterGroup">
                            <p:stCondLst>
                              <p:cond delay="5500"/>
                            </p:stCondLst>
                            <p:childTnLst>
                              <p:par>
                                <p:cTn id="38" presetID="-1074343048" presetClass="entr" presetSubtype="0" fill="hold" grpId="0" nodeType="afterEffect">
                                  <p:stCondLst>
                                    <p:cond delay="0"/>
                                  </p:stCondLst>
                                  <p:childTnLst>
                                    <p:set>
                                      <p:cBhvr>
                                        <p:cTn id="39" dur="1" fill="hold">
                                          <p:stCondLst>
                                            <p:cond delay="499"/>
                                          </p:stCondLst>
                                        </p:cTn>
                                        <p:tgtEl>
                                          <p:spTgt spid="74766"/>
                                        </p:tgtEl>
                                        <p:attrNameLst>
                                          <p:attrName>style.visibility</p:attrName>
                                        </p:attrNameLst>
                                      </p:cBhvr>
                                      <p:to>
                                        <p:strVal val="visible"/>
                                      </p:to>
                                    </p:set>
                                  </p:childTnLst>
                                </p:cTn>
                              </p:par>
                            </p:childTnLst>
                          </p:cTn>
                        </p:par>
                        <p:par>
                          <p:cTn id="40" fill="hold" nodeType="afterGroup">
                            <p:stCondLst>
                              <p:cond delay="6000"/>
                            </p:stCondLst>
                            <p:childTnLst>
                              <p:par>
                                <p:cTn id="41" presetID="-1074343048" presetClass="entr" presetSubtype="0" fill="hold" grpId="0" nodeType="afterEffect">
                                  <p:stCondLst>
                                    <p:cond delay="0"/>
                                  </p:stCondLst>
                                  <p:childTnLst>
                                    <p:set>
                                      <p:cBhvr>
                                        <p:cTn id="42" dur="1" fill="hold">
                                          <p:stCondLst>
                                            <p:cond delay="499"/>
                                          </p:stCondLst>
                                        </p:cTn>
                                        <p:tgtEl>
                                          <p:spTgt spid="74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animBg="1" autoUpdateAnimBg="0"/>
      <p:bldP spid="74758" grpId="0" animBg="1" autoUpdateAnimBg="0"/>
      <p:bldP spid="74759" grpId="0" animBg="1" autoUpdateAnimBg="0"/>
      <p:bldP spid="74764" grpId="0" animBg="1" autoUpdateAnimBg="0"/>
      <p:bldP spid="74765" grpId="0" animBg="1" autoUpdateAnimBg="0"/>
      <p:bldP spid="74766" grpId="0" animBg="1" autoUpdateAnimBg="0"/>
      <p:bldP spid="74767" grpId="0" animBg="1"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577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0BA8F850-6742-4DB7-BE11-59C31406AE22}" type="slidenum">
              <a:rPr lang="en-US" altLang="en-US" sz="1400">
                <a:solidFill>
                  <a:srgbClr val="27EEE7"/>
                </a:solidFill>
              </a:rPr>
              <a:pPr algn="r" eaLnBrk="1"/>
              <a:t>195</a:t>
            </a:fld>
            <a:endParaRPr lang="en-US" altLang="en-US"/>
          </a:p>
        </p:txBody>
      </p:sp>
      <p:pic>
        <p:nvPicPr>
          <p:cNvPr id="75778" name="Picture 2" descr="church of HolyCros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9700" y="3803650"/>
            <a:ext cx="2106613" cy="297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5779" name="AutoShape 3"/>
          <p:cNvSpPr>
            <a:spLocks/>
          </p:cNvSpPr>
          <p:nvPr/>
        </p:nvSpPr>
        <p:spPr bwMode="auto">
          <a:xfrm>
            <a:off x="931863" y="752475"/>
            <a:ext cx="7561262" cy="3116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100">
                <a:solidFill>
                  <a:srgbClr val="BFF0EF"/>
                </a:solidFill>
                <a:latin typeface="Stencil" pitchFamily="82" charset="0"/>
                <a:sym typeface="Stencil" pitchFamily="82" charset="0"/>
              </a:rPr>
              <a:t>浸信会又如何？</a:t>
            </a:r>
            <a:endParaRPr lang="en-US" altLang="en-US" sz="8100">
              <a:solidFill>
                <a:srgbClr val="BFF0EF"/>
              </a:solidFill>
              <a:latin typeface="Stencil" pitchFamily="82" charset="0"/>
              <a:sym typeface="Stencil" pitchFamily="82" charset="0"/>
            </a:endParaRPr>
          </a:p>
        </p:txBody>
      </p:sp>
      <p:sp>
        <p:nvSpPr>
          <p:cNvPr id="75780" name="AutoShape 4"/>
          <p:cNvSpPr>
            <a:spLocks/>
          </p:cNvSpPr>
          <p:nvPr/>
        </p:nvSpPr>
        <p:spPr bwMode="auto">
          <a:xfrm>
            <a:off x="2874963" y="4548188"/>
            <a:ext cx="5665787" cy="101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7300">
                <a:solidFill>
                  <a:srgbClr val="C7F1EE"/>
                </a:solidFill>
                <a:effectLst>
                  <a:outerShdw blurRad="38100" dist="38100" dir="2700000" algn="tl">
                    <a:srgbClr val="000000"/>
                  </a:outerShdw>
                </a:effectLst>
                <a:latin typeface="SimSun" pitchFamily="2" charset="-122"/>
                <a:ea typeface="SimSun" pitchFamily="2" charset="-122"/>
                <a:sym typeface="SimSun" pitchFamily="2" charset="-122"/>
              </a:rPr>
              <a:t>教会的自治权</a:t>
            </a:r>
            <a:endParaRPr lang="en-US" altLang="en-US"/>
          </a:p>
        </p:txBody>
      </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blinds(horizontal)">
                                      <p:cBhvr>
                                        <p:cTn id="7" dur="500"/>
                                        <p:tgtEl>
                                          <p:spTgt spid="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7680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0D760768-AE6D-4DD6-890B-648BCEB1336D}" type="slidenum">
              <a:rPr lang="en-US" altLang="en-US" sz="1400"/>
              <a:pPr algn="r" eaLnBrk="1"/>
              <a:t>196</a:t>
            </a:fld>
            <a:endParaRPr lang="en-US" altLang="en-US"/>
          </a:p>
        </p:txBody>
      </p:sp>
      <p:sp>
        <p:nvSpPr>
          <p:cNvPr id="76802" name="AutoShape 2"/>
          <p:cNvSpPr>
            <a:spLocks/>
          </p:cNvSpPr>
          <p:nvPr/>
        </p:nvSpPr>
        <p:spPr bwMode="auto">
          <a:xfrm>
            <a:off x="0" y="2895600"/>
            <a:ext cx="560388" cy="422275"/>
          </a:xfrm>
          <a:custGeom>
            <a:avLst/>
            <a:gdLst>
              <a:gd name="T0" fmla="*/ 280194 w 21600"/>
              <a:gd name="T1" fmla="*/ 211138 h 21600"/>
              <a:gd name="T2" fmla="*/ 280194 w 21600"/>
              <a:gd name="T3" fmla="*/ 211138 h 21600"/>
              <a:gd name="T4" fmla="*/ 280194 w 21600"/>
              <a:gd name="T5" fmla="*/ 211138 h 21600"/>
              <a:gd name="T6" fmla="*/ 280194 w 21600"/>
              <a:gd name="T7" fmla="*/ 2111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FFFFFF"/>
              </a:gs>
              <a:gs pos="100000">
                <a:srgbClr val="FF0000"/>
              </a:gs>
            </a:gsLst>
            <a:lin ang="189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nvGrpSpPr>
          <p:cNvPr id="211972" name="Group 3"/>
          <p:cNvGrpSpPr>
            <a:grpSpLocks/>
          </p:cNvGrpSpPr>
          <p:nvPr/>
        </p:nvGrpSpPr>
        <p:grpSpPr bwMode="auto">
          <a:xfrm>
            <a:off x="288925" y="2546350"/>
            <a:ext cx="712788" cy="474663"/>
            <a:chOff x="-1" y="0"/>
            <a:chExt cx="711202" cy="474663"/>
          </a:xfrm>
        </p:grpSpPr>
        <p:sp>
          <p:nvSpPr>
            <p:cNvPr id="76804" name="AutoShape 4"/>
            <p:cNvSpPr>
              <a:spLocks/>
            </p:cNvSpPr>
            <p:nvPr/>
          </p:nvSpPr>
          <p:spPr bwMode="auto">
            <a:xfrm>
              <a:off x="-1" y="0"/>
              <a:ext cx="437663" cy="474663"/>
            </a:xfrm>
            <a:custGeom>
              <a:avLst/>
              <a:gdLst>
                <a:gd name="T0" fmla="*/ 218832 w 21600"/>
                <a:gd name="T1" fmla="*/ 237332 h 21600"/>
                <a:gd name="T2" fmla="*/ 218832 w 21600"/>
                <a:gd name="T3" fmla="*/ 237332 h 21600"/>
                <a:gd name="T4" fmla="*/ 218832 w 21600"/>
                <a:gd name="T5" fmla="*/ 237332 h 21600"/>
                <a:gd name="T6" fmla="*/ 218832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3333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6805" name="AutoShape 5"/>
            <p:cNvSpPr>
              <a:spLocks/>
            </p:cNvSpPr>
            <p:nvPr/>
          </p:nvSpPr>
          <p:spPr bwMode="auto">
            <a:xfrm>
              <a:off x="382953" y="0"/>
              <a:ext cx="328248" cy="474663"/>
            </a:xfrm>
            <a:custGeom>
              <a:avLst/>
              <a:gdLst>
                <a:gd name="T0" fmla="*/ 164124 w 21600"/>
                <a:gd name="T1" fmla="*/ 237332 h 21600"/>
                <a:gd name="T2" fmla="*/ 164124 w 21600"/>
                <a:gd name="T3" fmla="*/ 237332 h 21600"/>
                <a:gd name="T4" fmla="*/ 164124 w 21600"/>
                <a:gd name="T5" fmla="*/ 237332 h 21600"/>
                <a:gd name="T6" fmla="*/ 164124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gradFill rotWithShape="0">
              <a:gsLst>
                <a:gs pos="0">
                  <a:srgbClr val="3333CC"/>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grpSp>
        <p:nvGrpSpPr>
          <p:cNvPr id="211973" name="Group 6"/>
          <p:cNvGrpSpPr>
            <a:grpSpLocks/>
          </p:cNvGrpSpPr>
          <p:nvPr/>
        </p:nvGrpSpPr>
        <p:grpSpPr bwMode="auto">
          <a:xfrm>
            <a:off x="412750" y="2968625"/>
            <a:ext cx="739775" cy="474663"/>
            <a:chOff x="-1" y="0"/>
            <a:chExt cx="738189" cy="474663"/>
          </a:xfrm>
        </p:grpSpPr>
        <p:sp>
          <p:nvSpPr>
            <p:cNvPr id="76807" name="AutoShape 7"/>
            <p:cNvSpPr>
              <a:spLocks/>
            </p:cNvSpPr>
            <p:nvPr/>
          </p:nvSpPr>
          <p:spPr bwMode="auto">
            <a:xfrm>
              <a:off x="-1" y="0"/>
              <a:ext cx="421823" cy="474663"/>
            </a:xfrm>
            <a:custGeom>
              <a:avLst/>
              <a:gdLst>
                <a:gd name="T0" fmla="*/ 210912 w 21600"/>
                <a:gd name="T1" fmla="*/ 237332 h 21600"/>
                <a:gd name="T2" fmla="*/ 210912 w 21600"/>
                <a:gd name="T3" fmla="*/ 237332 h 21600"/>
                <a:gd name="T4" fmla="*/ 210912 w 21600"/>
                <a:gd name="T5" fmla="*/ 237332 h 21600"/>
                <a:gd name="T6" fmla="*/ 210912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CF0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6808" name="AutoShape 8"/>
            <p:cNvSpPr>
              <a:spLocks/>
            </p:cNvSpPr>
            <p:nvPr/>
          </p:nvSpPr>
          <p:spPr bwMode="auto">
            <a:xfrm>
              <a:off x="370192" y="0"/>
              <a:ext cx="367996" cy="474663"/>
            </a:xfrm>
            <a:custGeom>
              <a:avLst/>
              <a:gdLst>
                <a:gd name="T0" fmla="*/ 183998 w 21600"/>
                <a:gd name="T1" fmla="*/ 237332 h 21600"/>
                <a:gd name="T2" fmla="*/ 183998 w 21600"/>
                <a:gd name="T3" fmla="*/ 237332 h 21600"/>
                <a:gd name="T4" fmla="*/ 183998 w 21600"/>
                <a:gd name="T5" fmla="*/ 237332 h 21600"/>
                <a:gd name="T6" fmla="*/ 183998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gradFill rotWithShape="0">
              <a:gsLst>
                <a:gs pos="0">
                  <a:srgbClr val="FFCF01"/>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sp>
        <p:nvSpPr>
          <p:cNvPr id="76809" name="AutoShape 9"/>
          <p:cNvSpPr>
            <a:spLocks/>
          </p:cNvSpPr>
          <p:nvPr/>
        </p:nvSpPr>
        <p:spPr bwMode="auto">
          <a:xfrm flipV="1">
            <a:off x="315913" y="3265488"/>
            <a:ext cx="8683625" cy="46037"/>
          </a:xfrm>
          <a:custGeom>
            <a:avLst/>
            <a:gdLst>
              <a:gd name="T0" fmla="*/ 4341813 w 21600"/>
              <a:gd name="T1" fmla="*/ 23018 h 21600"/>
              <a:gd name="T2" fmla="*/ 4341813 w 21600"/>
              <a:gd name="T3" fmla="*/ 23018 h 21600"/>
              <a:gd name="T4" fmla="*/ 4341813 w 21600"/>
              <a:gd name="T5" fmla="*/ 23018 h 21600"/>
              <a:gd name="T6" fmla="*/ 4341813 w 21600"/>
              <a:gd name="T7" fmla="*/ 2301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gradFill rotWithShape="0">
            <a:gsLst>
              <a:gs pos="0">
                <a:srgbClr val="1C1C1C"/>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6810" name="AutoShape 10"/>
          <p:cNvSpPr>
            <a:spLocks/>
          </p:cNvSpPr>
          <p:nvPr/>
        </p:nvSpPr>
        <p:spPr bwMode="auto">
          <a:xfrm>
            <a:off x="635000" y="2438400"/>
            <a:ext cx="31750" cy="1052513"/>
          </a:xfrm>
          <a:custGeom>
            <a:avLst/>
            <a:gdLst>
              <a:gd name="T0" fmla="*/ 15875 w 21600"/>
              <a:gd name="T1" fmla="*/ 526257 h 21600"/>
              <a:gd name="T2" fmla="*/ 15875 w 21600"/>
              <a:gd name="T3" fmla="*/ 526257 h 21600"/>
              <a:gd name="T4" fmla="*/ 15875 w 21600"/>
              <a:gd name="T5" fmla="*/ 526257 h 21600"/>
              <a:gd name="T6" fmla="*/ 15875 w 21600"/>
              <a:gd name="T7" fmla="*/ 5262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1C1C1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6811" name="AutoShape 11"/>
          <p:cNvSpPr>
            <a:spLocks/>
          </p:cNvSpPr>
          <p:nvPr/>
        </p:nvSpPr>
        <p:spPr bwMode="auto">
          <a:xfrm>
            <a:off x="760413" y="152400"/>
            <a:ext cx="4611687" cy="993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7100">
                <a:solidFill>
                  <a:srgbClr val="5F57E8"/>
                </a:solidFill>
                <a:latin typeface="SimSun" pitchFamily="2" charset="-122"/>
                <a:ea typeface="SimSun" pitchFamily="2" charset="-122"/>
                <a:sym typeface="SimSun" pitchFamily="2" charset="-122"/>
              </a:rPr>
              <a:t>两个问题：</a:t>
            </a:r>
            <a:endParaRPr lang="en-US" altLang="en-US"/>
          </a:p>
        </p:txBody>
      </p:sp>
      <p:sp>
        <p:nvSpPr>
          <p:cNvPr id="76812" name="AutoShape 12"/>
          <p:cNvSpPr>
            <a:spLocks/>
          </p:cNvSpPr>
          <p:nvPr/>
        </p:nvSpPr>
        <p:spPr bwMode="auto">
          <a:xfrm>
            <a:off x="600075" y="1196975"/>
            <a:ext cx="8994775" cy="3286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38150" indent="-20955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200000"/>
              </a:lnSpc>
              <a:spcBef>
                <a:spcPts val="1000"/>
              </a:spcBef>
              <a:buSzPct val="100000"/>
              <a:buFontTx/>
              <a:buAutoNum type="arabicPeriod"/>
            </a:pPr>
            <a:r>
              <a:rPr lang="ja-JP" altLang="en-US" sz="4400">
                <a:latin typeface="SimSun" pitchFamily="2" charset="-122"/>
                <a:ea typeface="SimSun" pitchFamily="2" charset="-122"/>
                <a:sym typeface="SimSun" pitchFamily="2" charset="-122"/>
              </a:rPr>
              <a:t>谁拥有教会最后的发言权？</a:t>
            </a:r>
            <a:endParaRPr lang="en-US" altLang="ja-JP" sz="4400">
              <a:latin typeface="SimSun" pitchFamily="2" charset="-122"/>
              <a:ea typeface="SimSun" pitchFamily="2" charset="-122"/>
              <a:sym typeface="SimSun" pitchFamily="2" charset="-122"/>
            </a:endParaRPr>
          </a:p>
          <a:p>
            <a:pPr eaLnBrk="1">
              <a:lnSpc>
                <a:spcPct val="200000"/>
              </a:lnSpc>
              <a:spcBef>
                <a:spcPts val="1000"/>
              </a:spcBef>
              <a:buSzPct val="100000"/>
              <a:buFontTx/>
              <a:buAutoNum type="arabicPeriod"/>
            </a:pPr>
            <a:r>
              <a:rPr lang="ja-JP" altLang="en-US" sz="4400">
                <a:latin typeface="SimSun" pitchFamily="2" charset="-122"/>
                <a:ea typeface="SimSun" pitchFamily="2" charset="-122"/>
                <a:sym typeface="SimSun" pitchFamily="2" charset="-122"/>
              </a:rPr>
              <a:t>圣经如何论到教会领袖的模式？</a:t>
            </a:r>
            <a:endParaRPr lang="en-US" altLang="en-US" sz="4400">
              <a:latin typeface="SimSun" pitchFamily="2" charset="-122"/>
              <a:ea typeface="SimSun" pitchFamily="2" charset="-122"/>
              <a:sym typeface="SimSun" pitchFamily="2" charset="-122"/>
            </a:endParaRPr>
          </a:p>
        </p:txBody>
      </p:sp>
      <p:pic>
        <p:nvPicPr>
          <p:cNvPr id="211978" name="Picture 1028"/>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6200" y="5051425"/>
            <a:ext cx="3138488"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97.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153758"/>
            </a:gs>
            <a:gs pos="100000">
              <a:srgbClr val="095AF0"/>
            </a:gs>
          </a:gsLst>
          <a:lin ang="5400000"/>
        </a:gradFill>
        <a:effectLst/>
      </p:bgPr>
    </p:bg>
    <p:spTree>
      <p:nvGrpSpPr>
        <p:cNvPr id="1" name=""/>
        <p:cNvGrpSpPr/>
        <p:nvPr/>
      </p:nvGrpSpPr>
      <p:grpSpPr>
        <a:xfrm>
          <a:off x="0" y="0"/>
          <a:ext cx="0" cy="0"/>
          <a:chOff x="0" y="0"/>
          <a:chExt cx="0" cy="0"/>
        </a:xfrm>
      </p:grpSpPr>
      <p:sp>
        <p:nvSpPr>
          <p:cNvPr id="7782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082A0802-0EA5-4BE0-AD19-A7CE4F5AB1CC}" type="slidenum">
              <a:rPr lang="en-US" altLang="en-US" sz="1400"/>
              <a:pPr algn="r" eaLnBrk="1"/>
              <a:t>197</a:t>
            </a:fld>
            <a:endParaRPr lang="en-US" altLang="en-US"/>
          </a:p>
        </p:txBody>
      </p:sp>
      <p:grpSp>
        <p:nvGrpSpPr>
          <p:cNvPr id="212995" name="Group 2"/>
          <p:cNvGrpSpPr>
            <a:grpSpLocks/>
          </p:cNvGrpSpPr>
          <p:nvPr/>
        </p:nvGrpSpPr>
        <p:grpSpPr bwMode="auto">
          <a:xfrm>
            <a:off x="1588" y="0"/>
            <a:ext cx="9148762" cy="6851650"/>
            <a:chOff x="0" y="0"/>
            <a:chExt cx="9148763" cy="6851650"/>
          </a:xfrm>
        </p:grpSpPr>
        <p:sp>
          <p:nvSpPr>
            <p:cNvPr id="77827" name="AutoShape 3"/>
            <p:cNvSpPr>
              <a:spLocks/>
            </p:cNvSpPr>
            <p:nvPr/>
          </p:nvSpPr>
          <p:spPr bwMode="auto">
            <a:xfrm>
              <a:off x="8007350" y="4168775"/>
              <a:ext cx="1141413" cy="2682875"/>
            </a:xfrm>
            <a:custGeom>
              <a:avLst/>
              <a:gdLst>
                <a:gd name="T0" fmla="*/ 570707 w 21600"/>
                <a:gd name="T1" fmla="*/ 1341438 h 21600"/>
                <a:gd name="T2" fmla="*/ 570707 w 21600"/>
                <a:gd name="T3" fmla="*/ 1341438 h 21600"/>
                <a:gd name="T4" fmla="*/ 570707 w 21600"/>
                <a:gd name="T5" fmla="*/ 1341438 h 21600"/>
                <a:gd name="T6" fmla="*/ 570707 w 21600"/>
                <a:gd name="T7" fmla="*/ 13414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920"/>
                  </a:moveTo>
                  <a:lnTo>
                    <a:pt x="21600" y="0"/>
                  </a:lnTo>
                  <a:lnTo>
                    <a:pt x="21057" y="1290"/>
                  </a:lnTo>
                  <a:lnTo>
                    <a:pt x="20334" y="2671"/>
                  </a:lnTo>
                  <a:lnTo>
                    <a:pt x="18888" y="4971"/>
                  </a:lnTo>
                  <a:lnTo>
                    <a:pt x="17292" y="7272"/>
                  </a:lnTo>
                  <a:lnTo>
                    <a:pt x="15123" y="9573"/>
                  </a:lnTo>
                  <a:lnTo>
                    <a:pt x="12773" y="11950"/>
                  </a:lnTo>
                  <a:lnTo>
                    <a:pt x="10061" y="14327"/>
                  </a:lnTo>
                  <a:lnTo>
                    <a:pt x="7019" y="16768"/>
                  </a:lnTo>
                  <a:lnTo>
                    <a:pt x="3765" y="19146"/>
                  </a:lnTo>
                  <a:lnTo>
                    <a:pt x="0" y="21599"/>
                  </a:lnTo>
                  <a:lnTo>
                    <a:pt x="331" y="21599"/>
                  </a:lnTo>
                  <a:lnTo>
                    <a:pt x="4127" y="19146"/>
                  </a:lnTo>
                  <a:lnTo>
                    <a:pt x="7380" y="16768"/>
                  </a:lnTo>
                  <a:lnTo>
                    <a:pt x="10423" y="14327"/>
                  </a:lnTo>
                  <a:lnTo>
                    <a:pt x="13134" y="11950"/>
                  </a:lnTo>
                  <a:lnTo>
                    <a:pt x="15484" y="9573"/>
                  </a:lnTo>
                  <a:lnTo>
                    <a:pt x="17623" y="7272"/>
                  </a:lnTo>
                  <a:lnTo>
                    <a:pt x="19250" y="4971"/>
                  </a:lnTo>
                  <a:lnTo>
                    <a:pt x="20696" y="2671"/>
                  </a:lnTo>
                  <a:lnTo>
                    <a:pt x="21238" y="1827"/>
                  </a:lnTo>
                  <a:lnTo>
                    <a:pt x="21600" y="92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28" name="AutoShape 4"/>
            <p:cNvSpPr>
              <a:spLocks/>
            </p:cNvSpPr>
            <p:nvPr/>
          </p:nvSpPr>
          <p:spPr bwMode="auto">
            <a:xfrm>
              <a:off x="8548687" y="6022975"/>
              <a:ext cx="600076" cy="828675"/>
            </a:xfrm>
            <a:custGeom>
              <a:avLst/>
              <a:gdLst>
                <a:gd name="T0" fmla="*/ 300038 w 21600"/>
                <a:gd name="T1" fmla="*/ 414338 h 21600"/>
                <a:gd name="T2" fmla="*/ 300038 w 21600"/>
                <a:gd name="T3" fmla="*/ 414338 h 21600"/>
                <a:gd name="T4" fmla="*/ 300038 w 21600"/>
                <a:gd name="T5" fmla="*/ 414338 h 21600"/>
                <a:gd name="T6" fmla="*/ 300038 w 21600"/>
                <a:gd name="T7" fmla="*/ 4143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0"/>
                  </a:moveTo>
                  <a:lnTo>
                    <a:pt x="16787" y="5462"/>
                  </a:lnTo>
                  <a:lnTo>
                    <a:pt x="11688" y="10924"/>
                  </a:lnTo>
                  <a:lnTo>
                    <a:pt x="5844" y="16386"/>
                  </a:lnTo>
                  <a:lnTo>
                    <a:pt x="0" y="21600"/>
                  </a:lnTo>
                  <a:lnTo>
                    <a:pt x="687" y="21600"/>
                  </a:lnTo>
                  <a:lnTo>
                    <a:pt x="6531" y="16634"/>
                  </a:lnTo>
                  <a:lnTo>
                    <a:pt x="11688" y="11668"/>
                  </a:lnTo>
                  <a:lnTo>
                    <a:pt x="21599" y="993"/>
                  </a:lnTo>
                  <a:lnTo>
                    <a:pt x="21599" y="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29" name="AutoShape 5"/>
            <p:cNvSpPr>
              <a:spLocks/>
            </p:cNvSpPr>
            <p:nvPr/>
          </p:nvSpPr>
          <p:spPr bwMode="auto">
            <a:xfrm>
              <a:off x="9015412" y="6689725"/>
              <a:ext cx="133351" cy="161925"/>
            </a:xfrm>
            <a:custGeom>
              <a:avLst/>
              <a:gdLst>
                <a:gd name="T0" fmla="*/ 66676 w 21600"/>
                <a:gd name="T1" fmla="*/ 80963 h 21600"/>
                <a:gd name="T2" fmla="*/ 66676 w 21600"/>
                <a:gd name="T3" fmla="*/ 80963 h 21600"/>
                <a:gd name="T4" fmla="*/ 66676 w 21600"/>
                <a:gd name="T5" fmla="*/ 80963 h 21600"/>
                <a:gd name="T6" fmla="*/ 66676 w 21600"/>
                <a:gd name="T7" fmla="*/ 809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lnTo>
                    <a:pt x="4628" y="21600"/>
                  </a:lnTo>
                  <a:lnTo>
                    <a:pt x="12342" y="12705"/>
                  </a:lnTo>
                  <a:lnTo>
                    <a:pt x="21599" y="5082"/>
                  </a:lnTo>
                  <a:lnTo>
                    <a:pt x="21599" y="0"/>
                  </a:lnTo>
                  <a:lnTo>
                    <a:pt x="10800" y="11435"/>
                  </a:lnTo>
                  <a:lnTo>
                    <a:pt x="0" y="2160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grpSp>
          <p:nvGrpSpPr>
            <p:cNvPr id="213001" name="Group 6"/>
            <p:cNvGrpSpPr>
              <a:grpSpLocks/>
            </p:cNvGrpSpPr>
            <p:nvPr/>
          </p:nvGrpSpPr>
          <p:grpSpPr bwMode="auto">
            <a:xfrm>
              <a:off x="455612" y="0"/>
              <a:ext cx="8093076" cy="6851650"/>
              <a:chOff x="0" y="0"/>
              <a:chExt cx="8093076" cy="6851650"/>
            </a:xfrm>
          </p:grpSpPr>
          <p:sp>
            <p:nvSpPr>
              <p:cNvPr id="77831" name="AutoShape 7"/>
              <p:cNvSpPr>
                <a:spLocks/>
              </p:cNvSpPr>
              <p:nvPr/>
            </p:nvSpPr>
            <p:spPr bwMode="auto">
              <a:xfrm>
                <a:off x="3970337" y="0"/>
                <a:ext cx="114301" cy="6851650"/>
              </a:xfrm>
              <a:custGeom>
                <a:avLst/>
                <a:gdLst>
                  <a:gd name="T0" fmla="*/ 57151 w 21600"/>
                  <a:gd name="T1" fmla="*/ 3425825 h 21600"/>
                  <a:gd name="T2" fmla="*/ 57151 w 21600"/>
                  <a:gd name="T3" fmla="*/ 3425825 h 21600"/>
                  <a:gd name="T4" fmla="*/ 57151 w 21600"/>
                  <a:gd name="T5" fmla="*/ 3425825 h 21600"/>
                  <a:gd name="T6" fmla="*/ 57151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000" y="21599"/>
                    </a:lnTo>
                    <a:lnTo>
                      <a:pt x="21600" y="21599"/>
                    </a:lnTo>
                    <a:lnTo>
                      <a:pt x="3600" y="0"/>
                    </a:lnTo>
                    <a:lnTo>
                      <a:pt x="0"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32" name="AutoShape 8"/>
              <p:cNvSpPr>
                <a:spLocks/>
              </p:cNvSpPr>
              <p:nvPr/>
            </p:nvSpPr>
            <p:spPr bwMode="auto">
              <a:xfrm>
                <a:off x="4446587" y="0"/>
                <a:ext cx="276226" cy="6851650"/>
              </a:xfrm>
              <a:custGeom>
                <a:avLst/>
                <a:gdLst>
                  <a:gd name="T0" fmla="*/ 138113 w 21600"/>
                  <a:gd name="T1" fmla="*/ 3425825 h 21600"/>
                  <a:gd name="T2" fmla="*/ 138113 w 21600"/>
                  <a:gd name="T3" fmla="*/ 3425825 h 21600"/>
                  <a:gd name="T4" fmla="*/ 138113 w 21600"/>
                  <a:gd name="T5" fmla="*/ 3425825 h 21600"/>
                  <a:gd name="T6" fmla="*/ 138113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979" y="0"/>
                    </a:moveTo>
                    <a:lnTo>
                      <a:pt x="1489" y="0"/>
                    </a:lnTo>
                    <a:lnTo>
                      <a:pt x="5213" y="1081"/>
                    </a:lnTo>
                    <a:lnTo>
                      <a:pt x="8937" y="2222"/>
                    </a:lnTo>
                    <a:lnTo>
                      <a:pt x="11917" y="3448"/>
                    </a:lnTo>
                    <a:lnTo>
                      <a:pt x="14896" y="4739"/>
                    </a:lnTo>
                    <a:lnTo>
                      <a:pt x="16386" y="6060"/>
                    </a:lnTo>
                    <a:lnTo>
                      <a:pt x="18620" y="7441"/>
                    </a:lnTo>
                    <a:lnTo>
                      <a:pt x="19365" y="8848"/>
                    </a:lnTo>
                    <a:lnTo>
                      <a:pt x="20110" y="10319"/>
                    </a:lnTo>
                    <a:lnTo>
                      <a:pt x="19365" y="13232"/>
                    </a:lnTo>
                    <a:lnTo>
                      <a:pt x="15641" y="16139"/>
                    </a:lnTo>
                    <a:lnTo>
                      <a:pt x="13406" y="17551"/>
                    </a:lnTo>
                    <a:lnTo>
                      <a:pt x="9682" y="18957"/>
                    </a:lnTo>
                    <a:lnTo>
                      <a:pt x="5213" y="20308"/>
                    </a:lnTo>
                    <a:lnTo>
                      <a:pt x="0" y="21599"/>
                    </a:lnTo>
                    <a:lnTo>
                      <a:pt x="1489" y="21599"/>
                    </a:lnTo>
                    <a:lnTo>
                      <a:pt x="6703" y="20308"/>
                    </a:lnTo>
                    <a:lnTo>
                      <a:pt x="11172" y="18927"/>
                    </a:lnTo>
                    <a:lnTo>
                      <a:pt x="14896" y="17551"/>
                    </a:lnTo>
                    <a:lnTo>
                      <a:pt x="17131" y="16109"/>
                    </a:lnTo>
                    <a:lnTo>
                      <a:pt x="20855" y="13202"/>
                    </a:lnTo>
                    <a:lnTo>
                      <a:pt x="21600" y="10289"/>
                    </a:lnTo>
                    <a:lnTo>
                      <a:pt x="20855" y="8848"/>
                    </a:lnTo>
                    <a:lnTo>
                      <a:pt x="20110" y="7441"/>
                    </a:lnTo>
                    <a:lnTo>
                      <a:pt x="17875" y="6060"/>
                    </a:lnTo>
                    <a:lnTo>
                      <a:pt x="16386" y="4709"/>
                    </a:lnTo>
                    <a:lnTo>
                      <a:pt x="13406" y="3448"/>
                    </a:lnTo>
                    <a:lnTo>
                      <a:pt x="10427" y="2222"/>
                    </a:lnTo>
                    <a:lnTo>
                      <a:pt x="6703" y="1081"/>
                    </a:lnTo>
                    <a:lnTo>
                      <a:pt x="297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33" name="AutoShape 9"/>
              <p:cNvSpPr>
                <a:spLocks/>
              </p:cNvSpPr>
              <p:nvPr/>
            </p:nvSpPr>
            <p:spPr bwMode="auto">
              <a:xfrm>
                <a:off x="4873625" y="0"/>
                <a:ext cx="534988" cy="6851650"/>
              </a:xfrm>
              <a:custGeom>
                <a:avLst/>
                <a:gdLst>
                  <a:gd name="T0" fmla="*/ 267494 w 21600"/>
                  <a:gd name="T1" fmla="*/ 3425825 h 21600"/>
                  <a:gd name="T2" fmla="*/ 267494 w 21600"/>
                  <a:gd name="T3" fmla="*/ 3425825 h 21600"/>
                  <a:gd name="T4" fmla="*/ 267494 w 21600"/>
                  <a:gd name="T5" fmla="*/ 3425825 h 21600"/>
                  <a:gd name="T6" fmla="*/ 267494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213" y="10079"/>
                    </a:moveTo>
                    <a:lnTo>
                      <a:pt x="20439" y="8637"/>
                    </a:lnTo>
                    <a:lnTo>
                      <a:pt x="18891" y="7231"/>
                    </a:lnTo>
                    <a:lnTo>
                      <a:pt x="16957" y="5880"/>
                    </a:lnTo>
                    <a:lnTo>
                      <a:pt x="14700" y="4589"/>
                    </a:lnTo>
                    <a:lnTo>
                      <a:pt x="11992" y="3328"/>
                    </a:lnTo>
                    <a:lnTo>
                      <a:pt x="8511" y="2162"/>
                    </a:lnTo>
                    <a:lnTo>
                      <a:pt x="5029" y="1020"/>
                    </a:lnTo>
                    <a:lnTo>
                      <a:pt x="773" y="0"/>
                    </a:lnTo>
                    <a:lnTo>
                      <a:pt x="0" y="0"/>
                    </a:lnTo>
                    <a:lnTo>
                      <a:pt x="4255" y="1020"/>
                    </a:lnTo>
                    <a:lnTo>
                      <a:pt x="7737" y="2162"/>
                    </a:lnTo>
                    <a:lnTo>
                      <a:pt x="11219" y="3328"/>
                    </a:lnTo>
                    <a:lnTo>
                      <a:pt x="13927" y="4589"/>
                    </a:lnTo>
                    <a:lnTo>
                      <a:pt x="16183" y="5880"/>
                    </a:lnTo>
                    <a:lnTo>
                      <a:pt x="18118" y="7231"/>
                    </a:lnTo>
                    <a:lnTo>
                      <a:pt x="19665" y="8637"/>
                    </a:lnTo>
                    <a:lnTo>
                      <a:pt x="20439" y="10079"/>
                    </a:lnTo>
                    <a:lnTo>
                      <a:pt x="20826" y="11580"/>
                    </a:lnTo>
                    <a:lnTo>
                      <a:pt x="20439" y="13052"/>
                    </a:lnTo>
                    <a:lnTo>
                      <a:pt x="19665" y="14548"/>
                    </a:lnTo>
                    <a:lnTo>
                      <a:pt x="18118" y="16019"/>
                    </a:lnTo>
                    <a:lnTo>
                      <a:pt x="16570" y="17461"/>
                    </a:lnTo>
                    <a:lnTo>
                      <a:pt x="13927" y="18902"/>
                    </a:lnTo>
                    <a:lnTo>
                      <a:pt x="11219" y="20278"/>
                    </a:lnTo>
                    <a:lnTo>
                      <a:pt x="7737" y="21599"/>
                    </a:lnTo>
                    <a:lnTo>
                      <a:pt x="8511" y="21599"/>
                    </a:lnTo>
                    <a:lnTo>
                      <a:pt x="11992" y="20278"/>
                    </a:lnTo>
                    <a:lnTo>
                      <a:pt x="14700" y="18902"/>
                    </a:lnTo>
                    <a:lnTo>
                      <a:pt x="17344" y="17461"/>
                    </a:lnTo>
                    <a:lnTo>
                      <a:pt x="18891" y="16019"/>
                    </a:lnTo>
                    <a:lnTo>
                      <a:pt x="20439" y="14548"/>
                    </a:lnTo>
                    <a:lnTo>
                      <a:pt x="21213" y="13052"/>
                    </a:lnTo>
                    <a:lnTo>
                      <a:pt x="21599" y="11580"/>
                    </a:lnTo>
                    <a:lnTo>
                      <a:pt x="21213" y="1007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34" name="AutoShape 10"/>
              <p:cNvSpPr>
                <a:spLocks/>
              </p:cNvSpPr>
              <p:nvPr/>
            </p:nvSpPr>
            <p:spPr bwMode="auto">
              <a:xfrm>
                <a:off x="5378450" y="0"/>
                <a:ext cx="677863" cy="6851650"/>
              </a:xfrm>
              <a:custGeom>
                <a:avLst/>
                <a:gdLst>
                  <a:gd name="T0" fmla="*/ 338932 w 21600"/>
                  <a:gd name="T1" fmla="*/ 3425825 h 21600"/>
                  <a:gd name="T2" fmla="*/ 338932 w 21600"/>
                  <a:gd name="T3" fmla="*/ 3425825 h 21600"/>
                  <a:gd name="T4" fmla="*/ 338932 w 21600"/>
                  <a:gd name="T5" fmla="*/ 3425825 h 21600"/>
                  <a:gd name="T6" fmla="*/ 338932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990" y="9628"/>
                    </a:moveTo>
                    <a:lnTo>
                      <a:pt x="20075" y="8457"/>
                    </a:lnTo>
                    <a:lnTo>
                      <a:pt x="18550" y="7291"/>
                    </a:lnTo>
                    <a:lnTo>
                      <a:pt x="16720" y="6150"/>
                    </a:lnTo>
                    <a:lnTo>
                      <a:pt x="14281" y="5009"/>
                    </a:lnTo>
                    <a:lnTo>
                      <a:pt x="11536" y="3808"/>
                    </a:lnTo>
                    <a:lnTo>
                      <a:pt x="8233" y="2612"/>
                    </a:lnTo>
                    <a:lnTo>
                      <a:pt x="4574" y="1351"/>
                    </a:lnTo>
                    <a:lnTo>
                      <a:pt x="609" y="0"/>
                    </a:lnTo>
                    <a:lnTo>
                      <a:pt x="0" y="0"/>
                    </a:lnTo>
                    <a:lnTo>
                      <a:pt x="4269" y="1351"/>
                    </a:lnTo>
                    <a:lnTo>
                      <a:pt x="7928" y="2612"/>
                    </a:lnTo>
                    <a:lnTo>
                      <a:pt x="10977" y="3838"/>
                    </a:lnTo>
                    <a:lnTo>
                      <a:pt x="13976" y="5009"/>
                    </a:lnTo>
                    <a:lnTo>
                      <a:pt x="16111" y="6180"/>
                    </a:lnTo>
                    <a:lnTo>
                      <a:pt x="17940" y="7321"/>
                    </a:lnTo>
                    <a:lnTo>
                      <a:pt x="19465" y="8457"/>
                    </a:lnTo>
                    <a:lnTo>
                      <a:pt x="20380" y="9628"/>
                    </a:lnTo>
                    <a:lnTo>
                      <a:pt x="20990" y="10950"/>
                    </a:lnTo>
                    <a:lnTo>
                      <a:pt x="20685" y="12301"/>
                    </a:lnTo>
                    <a:lnTo>
                      <a:pt x="20075" y="13677"/>
                    </a:lnTo>
                    <a:lnTo>
                      <a:pt x="18550" y="15118"/>
                    </a:lnTo>
                    <a:lnTo>
                      <a:pt x="16720" y="16620"/>
                    </a:lnTo>
                    <a:lnTo>
                      <a:pt x="13976" y="18211"/>
                    </a:lnTo>
                    <a:lnTo>
                      <a:pt x="10368" y="19858"/>
                    </a:lnTo>
                    <a:lnTo>
                      <a:pt x="6403" y="21599"/>
                    </a:lnTo>
                    <a:lnTo>
                      <a:pt x="7013" y="21599"/>
                    </a:lnTo>
                    <a:lnTo>
                      <a:pt x="10977" y="19858"/>
                    </a:lnTo>
                    <a:lnTo>
                      <a:pt x="14586" y="18211"/>
                    </a:lnTo>
                    <a:lnTo>
                      <a:pt x="17330" y="16620"/>
                    </a:lnTo>
                    <a:lnTo>
                      <a:pt x="19160" y="15118"/>
                    </a:lnTo>
                    <a:lnTo>
                      <a:pt x="20685" y="13677"/>
                    </a:lnTo>
                    <a:lnTo>
                      <a:pt x="21295" y="12301"/>
                    </a:lnTo>
                    <a:lnTo>
                      <a:pt x="21599" y="10950"/>
                    </a:lnTo>
                    <a:lnTo>
                      <a:pt x="20990" y="962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35" name="AutoShape 11"/>
              <p:cNvSpPr>
                <a:spLocks/>
              </p:cNvSpPr>
              <p:nvPr/>
            </p:nvSpPr>
            <p:spPr bwMode="auto">
              <a:xfrm>
                <a:off x="5807075" y="0"/>
                <a:ext cx="885825" cy="6851650"/>
              </a:xfrm>
              <a:custGeom>
                <a:avLst/>
                <a:gdLst>
                  <a:gd name="T0" fmla="*/ 442913 w 21600"/>
                  <a:gd name="T1" fmla="*/ 3425825 h 21600"/>
                  <a:gd name="T2" fmla="*/ 442913 w 21600"/>
                  <a:gd name="T3" fmla="*/ 3425825 h 21600"/>
                  <a:gd name="T4" fmla="*/ 442913 w 21600"/>
                  <a:gd name="T5" fmla="*/ 3425825 h 21600"/>
                  <a:gd name="T6" fmla="*/ 442913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0109"/>
                    </a:moveTo>
                    <a:lnTo>
                      <a:pt x="20900" y="8668"/>
                    </a:lnTo>
                    <a:lnTo>
                      <a:pt x="19541" y="7231"/>
                    </a:lnTo>
                    <a:lnTo>
                      <a:pt x="17676" y="5880"/>
                    </a:lnTo>
                    <a:lnTo>
                      <a:pt x="15345" y="4559"/>
                    </a:lnTo>
                    <a:lnTo>
                      <a:pt x="12315" y="3298"/>
                    </a:lnTo>
                    <a:lnTo>
                      <a:pt x="8857" y="2131"/>
                    </a:lnTo>
                    <a:lnTo>
                      <a:pt x="4894" y="1020"/>
                    </a:lnTo>
                    <a:lnTo>
                      <a:pt x="466" y="0"/>
                    </a:lnTo>
                    <a:lnTo>
                      <a:pt x="0" y="0"/>
                    </a:lnTo>
                    <a:lnTo>
                      <a:pt x="4428" y="1020"/>
                    </a:lnTo>
                    <a:lnTo>
                      <a:pt x="8391" y="2131"/>
                    </a:lnTo>
                    <a:lnTo>
                      <a:pt x="11848" y="3298"/>
                    </a:lnTo>
                    <a:lnTo>
                      <a:pt x="14879" y="4559"/>
                    </a:lnTo>
                    <a:lnTo>
                      <a:pt x="17210" y="5880"/>
                    </a:lnTo>
                    <a:lnTo>
                      <a:pt x="19074" y="7231"/>
                    </a:lnTo>
                    <a:lnTo>
                      <a:pt x="20434" y="8668"/>
                    </a:lnTo>
                    <a:lnTo>
                      <a:pt x="21133" y="10109"/>
                    </a:lnTo>
                    <a:lnTo>
                      <a:pt x="21133" y="11640"/>
                    </a:lnTo>
                    <a:lnTo>
                      <a:pt x="20667" y="13172"/>
                    </a:lnTo>
                    <a:lnTo>
                      <a:pt x="19541" y="14668"/>
                    </a:lnTo>
                    <a:lnTo>
                      <a:pt x="17676" y="16139"/>
                    </a:lnTo>
                    <a:lnTo>
                      <a:pt x="15112" y="17581"/>
                    </a:lnTo>
                    <a:lnTo>
                      <a:pt x="12082" y="18957"/>
                    </a:lnTo>
                    <a:lnTo>
                      <a:pt x="8391" y="20308"/>
                    </a:lnTo>
                    <a:lnTo>
                      <a:pt x="3962" y="21599"/>
                    </a:lnTo>
                    <a:lnTo>
                      <a:pt x="4428" y="21599"/>
                    </a:lnTo>
                    <a:lnTo>
                      <a:pt x="8857" y="20308"/>
                    </a:lnTo>
                    <a:lnTo>
                      <a:pt x="12548" y="18957"/>
                    </a:lnTo>
                    <a:lnTo>
                      <a:pt x="15578" y="17581"/>
                    </a:lnTo>
                    <a:lnTo>
                      <a:pt x="18142" y="16139"/>
                    </a:lnTo>
                    <a:lnTo>
                      <a:pt x="20007" y="14668"/>
                    </a:lnTo>
                    <a:lnTo>
                      <a:pt x="21133" y="13172"/>
                    </a:lnTo>
                    <a:lnTo>
                      <a:pt x="21600" y="11640"/>
                    </a:lnTo>
                    <a:lnTo>
                      <a:pt x="21600" y="1010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36" name="AutoShape 12"/>
              <p:cNvSpPr>
                <a:spLocks/>
              </p:cNvSpPr>
              <p:nvPr/>
            </p:nvSpPr>
            <p:spPr bwMode="auto">
              <a:xfrm>
                <a:off x="6283325" y="0"/>
                <a:ext cx="1095375" cy="6851650"/>
              </a:xfrm>
              <a:custGeom>
                <a:avLst/>
                <a:gdLst>
                  <a:gd name="T0" fmla="*/ 547688 w 21600"/>
                  <a:gd name="T1" fmla="*/ 3425825 h 21600"/>
                  <a:gd name="T2" fmla="*/ 547688 w 21600"/>
                  <a:gd name="T3" fmla="*/ 3425825 h 21600"/>
                  <a:gd name="T4" fmla="*/ 547688 w 21600"/>
                  <a:gd name="T5" fmla="*/ 3425825 h 21600"/>
                  <a:gd name="T6" fmla="*/ 547688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439"/>
                    </a:moveTo>
                    <a:lnTo>
                      <a:pt x="21034" y="9058"/>
                    </a:lnTo>
                    <a:lnTo>
                      <a:pt x="19904" y="7712"/>
                    </a:lnTo>
                    <a:lnTo>
                      <a:pt x="18020" y="6360"/>
                    </a:lnTo>
                    <a:lnTo>
                      <a:pt x="15603" y="5039"/>
                    </a:lnTo>
                    <a:lnTo>
                      <a:pt x="12589" y="3748"/>
                    </a:lnTo>
                    <a:lnTo>
                      <a:pt x="9198" y="2462"/>
                    </a:lnTo>
                    <a:lnTo>
                      <a:pt x="5086" y="1201"/>
                    </a:lnTo>
                    <a:lnTo>
                      <a:pt x="376" y="0"/>
                    </a:lnTo>
                    <a:lnTo>
                      <a:pt x="0" y="0"/>
                    </a:lnTo>
                    <a:lnTo>
                      <a:pt x="4709" y="1201"/>
                    </a:lnTo>
                    <a:lnTo>
                      <a:pt x="8822" y="2462"/>
                    </a:lnTo>
                    <a:lnTo>
                      <a:pt x="12212" y="3748"/>
                    </a:lnTo>
                    <a:lnTo>
                      <a:pt x="15226" y="5039"/>
                    </a:lnTo>
                    <a:lnTo>
                      <a:pt x="17644" y="6360"/>
                    </a:lnTo>
                    <a:lnTo>
                      <a:pt x="19527" y="7712"/>
                    </a:lnTo>
                    <a:lnTo>
                      <a:pt x="20658" y="9058"/>
                    </a:lnTo>
                    <a:lnTo>
                      <a:pt x="21223" y="10439"/>
                    </a:lnTo>
                    <a:lnTo>
                      <a:pt x="21223" y="11850"/>
                    </a:lnTo>
                    <a:lnTo>
                      <a:pt x="20658" y="13262"/>
                    </a:lnTo>
                    <a:lnTo>
                      <a:pt x="19339" y="14668"/>
                    </a:lnTo>
                    <a:lnTo>
                      <a:pt x="17455" y="16079"/>
                    </a:lnTo>
                    <a:lnTo>
                      <a:pt x="14850" y="17491"/>
                    </a:lnTo>
                    <a:lnTo>
                      <a:pt x="11647" y="18902"/>
                    </a:lnTo>
                    <a:lnTo>
                      <a:pt x="7880" y="20248"/>
                    </a:lnTo>
                    <a:lnTo>
                      <a:pt x="3579" y="21599"/>
                    </a:lnTo>
                    <a:lnTo>
                      <a:pt x="3955" y="21599"/>
                    </a:lnTo>
                    <a:lnTo>
                      <a:pt x="8256" y="20248"/>
                    </a:lnTo>
                    <a:lnTo>
                      <a:pt x="12024" y="18902"/>
                    </a:lnTo>
                    <a:lnTo>
                      <a:pt x="15226" y="17491"/>
                    </a:lnTo>
                    <a:lnTo>
                      <a:pt x="17832" y="16109"/>
                    </a:lnTo>
                    <a:lnTo>
                      <a:pt x="19716" y="14698"/>
                    </a:lnTo>
                    <a:lnTo>
                      <a:pt x="21034" y="13292"/>
                    </a:lnTo>
                    <a:lnTo>
                      <a:pt x="21599" y="11850"/>
                    </a:lnTo>
                    <a:lnTo>
                      <a:pt x="21599" y="104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37" name="AutoShape 13"/>
              <p:cNvSpPr>
                <a:spLocks/>
              </p:cNvSpPr>
              <p:nvPr/>
            </p:nvSpPr>
            <p:spPr bwMode="auto">
              <a:xfrm>
                <a:off x="6721475" y="0"/>
                <a:ext cx="1371601" cy="6851650"/>
              </a:xfrm>
              <a:custGeom>
                <a:avLst/>
                <a:gdLst>
                  <a:gd name="T0" fmla="*/ 685801 w 21600"/>
                  <a:gd name="T1" fmla="*/ 3425825 h 21600"/>
                  <a:gd name="T2" fmla="*/ 685801 w 21600"/>
                  <a:gd name="T3" fmla="*/ 3425825 h 21600"/>
                  <a:gd name="T4" fmla="*/ 685801 w 21600"/>
                  <a:gd name="T5" fmla="*/ 3425825 h 21600"/>
                  <a:gd name="T6" fmla="*/ 685801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449" y="10649"/>
                    </a:moveTo>
                    <a:lnTo>
                      <a:pt x="20847" y="9178"/>
                    </a:lnTo>
                    <a:lnTo>
                      <a:pt x="20270" y="8427"/>
                    </a:lnTo>
                    <a:lnTo>
                      <a:pt x="19668" y="7712"/>
                    </a:lnTo>
                    <a:lnTo>
                      <a:pt x="17862" y="6270"/>
                    </a:lnTo>
                    <a:lnTo>
                      <a:pt x="16657" y="5580"/>
                    </a:lnTo>
                    <a:lnTo>
                      <a:pt x="15303" y="4889"/>
                    </a:lnTo>
                    <a:lnTo>
                      <a:pt x="12317" y="3598"/>
                    </a:lnTo>
                    <a:lnTo>
                      <a:pt x="8855" y="2342"/>
                    </a:lnTo>
                    <a:lnTo>
                      <a:pt x="4816" y="1141"/>
                    </a:lnTo>
                    <a:lnTo>
                      <a:pt x="301" y="0"/>
                    </a:lnTo>
                    <a:lnTo>
                      <a:pt x="0" y="0"/>
                    </a:lnTo>
                    <a:lnTo>
                      <a:pt x="4515" y="1141"/>
                    </a:lnTo>
                    <a:lnTo>
                      <a:pt x="8554" y="2342"/>
                    </a:lnTo>
                    <a:lnTo>
                      <a:pt x="12016" y="3598"/>
                    </a:lnTo>
                    <a:lnTo>
                      <a:pt x="15002" y="4919"/>
                    </a:lnTo>
                    <a:lnTo>
                      <a:pt x="16356" y="5610"/>
                    </a:lnTo>
                    <a:lnTo>
                      <a:pt x="17560" y="6300"/>
                    </a:lnTo>
                    <a:lnTo>
                      <a:pt x="19367" y="7742"/>
                    </a:lnTo>
                    <a:lnTo>
                      <a:pt x="20119" y="8457"/>
                    </a:lnTo>
                    <a:lnTo>
                      <a:pt x="20546" y="9178"/>
                    </a:lnTo>
                    <a:lnTo>
                      <a:pt x="20997" y="9929"/>
                    </a:lnTo>
                    <a:lnTo>
                      <a:pt x="21148" y="10649"/>
                    </a:lnTo>
                    <a:lnTo>
                      <a:pt x="21298" y="11400"/>
                    </a:lnTo>
                    <a:lnTo>
                      <a:pt x="21148" y="12151"/>
                    </a:lnTo>
                    <a:lnTo>
                      <a:pt x="20847" y="12871"/>
                    </a:lnTo>
                    <a:lnTo>
                      <a:pt x="20546" y="13617"/>
                    </a:lnTo>
                    <a:lnTo>
                      <a:pt x="19969" y="14338"/>
                    </a:lnTo>
                    <a:lnTo>
                      <a:pt x="19216" y="15088"/>
                    </a:lnTo>
                    <a:lnTo>
                      <a:pt x="17109" y="16530"/>
                    </a:lnTo>
                    <a:lnTo>
                      <a:pt x="14701" y="17851"/>
                    </a:lnTo>
                    <a:lnTo>
                      <a:pt x="11866" y="19137"/>
                    </a:lnTo>
                    <a:lnTo>
                      <a:pt x="8404" y="20398"/>
                    </a:lnTo>
                    <a:lnTo>
                      <a:pt x="4515" y="21599"/>
                    </a:lnTo>
                    <a:lnTo>
                      <a:pt x="4816" y="21599"/>
                    </a:lnTo>
                    <a:lnTo>
                      <a:pt x="8705" y="20398"/>
                    </a:lnTo>
                    <a:lnTo>
                      <a:pt x="12167" y="19137"/>
                    </a:lnTo>
                    <a:lnTo>
                      <a:pt x="15002" y="17881"/>
                    </a:lnTo>
                    <a:lnTo>
                      <a:pt x="17410" y="16560"/>
                    </a:lnTo>
                    <a:lnTo>
                      <a:pt x="19517" y="15118"/>
                    </a:lnTo>
                    <a:lnTo>
                      <a:pt x="20270" y="14368"/>
                    </a:lnTo>
                    <a:lnTo>
                      <a:pt x="20847" y="13647"/>
                    </a:lnTo>
                    <a:lnTo>
                      <a:pt x="21148" y="12901"/>
                    </a:lnTo>
                    <a:lnTo>
                      <a:pt x="21449" y="12151"/>
                    </a:lnTo>
                    <a:lnTo>
                      <a:pt x="21599" y="11400"/>
                    </a:lnTo>
                    <a:lnTo>
                      <a:pt x="21449" y="106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38" name="AutoShape 14"/>
              <p:cNvSpPr>
                <a:spLocks/>
              </p:cNvSpPr>
              <p:nvPr/>
            </p:nvSpPr>
            <p:spPr bwMode="auto">
              <a:xfrm>
                <a:off x="3351212" y="0"/>
                <a:ext cx="238126" cy="6851650"/>
              </a:xfrm>
              <a:custGeom>
                <a:avLst/>
                <a:gdLst>
                  <a:gd name="T0" fmla="*/ 119063 w 21600"/>
                  <a:gd name="T1" fmla="*/ 3425825 h 21600"/>
                  <a:gd name="T2" fmla="*/ 119063 w 21600"/>
                  <a:gd name="T3" fmla="*/ 3425825 h 21600"/>
                  <a:gd name="T4" fmla="*/ 119063 w 21600"/>
                  <a:gd name="T5" fmla="*/ 3425825 h 21600"/>
                  <a:gd name="T6" fmla="*/ 119063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609" y="9718"/>
                    </a:moveTo>
                    <a:lnTo>
                      <a:pt x="4348" y="8157"/>
                    </a:lnTo>
                    <a:lnTo>
                      <a:pt x="6088" y="6661"/>
                    </a:lnTo>
                    <a:lnTo>
                      <a:pt x="8553" y="5279"/>
                    </a:lnTo>
                    <a:lnTo>
                      <a:pt x="11162" y="3958"/>
                    </a:lnTo>
                    <a:lnTo>
                      <a:pt x="12032" y="3358"/>
                    </a:lnTo>
                    <a:lnTo>
                      <a:pt x="13771" y="2787"/>
                    </a:lnTo>
                    <a:lnTo>
                      <a:pt x="15511" y="2222"/>
                    </a:lnTo>
                    <a:lnTo>
                      <a:pt x="16381" y="1711"/>
                    </a:lnTo>
                    <a:lnTo>
                      <a:pt x="18120" y="1231"/>
                    </a:lnTo>
                    <a:lnTo>
                      <a:pt x="18990" y="780"/>
                    </a:lnTo>
                    <a:lnTo>
                      <a:pt x="20730" y="360"/>
                    </a:lnTo>
                    <a:lnTo>
                      <a:pt x="21600" y="0"/>
                    </a:lnTo>
                    <a:lnTo>
                      <a:pt x="19860" y="0"/>
                    </a:lnTo>
                    <a:lnTo>
                      <a:pt x="18990" y="360"/>
                    </a:lnTo>
                    <a:lnTo>
                      <a:pt x="17251" y="780"/>
                    </a:lnTo>
                    <a:lnTo>
                      <a:pt x="16381" y="1231"/>
                    </a:lnTo>
                    <a:lnTo>
                      <a:pt x="14641" y="1711"/>
                    </a:lnTo>
                    <a:lnTo>
                      <a:pt x="13771" y="2222"/>
                    </a:lnTo>
                    <a:lnTo>
                      <a:pt x="12032" y="2787"/>
                    </a:lnTo>
                    <a:lnTo>
                      <a:pt x="10292" y="3358"/>
                    </a:lnTo>
                    <a:lnTo>
                      <a:pt x="9422" y="3958"/>
                    </a:lnTo>
                    <a:lnTo>
                      <a:pt x="6958" y="5279"/>
                    </a:lnTo>
                    <a:lnTo>
                      <a:pt x="4348" y="6661"/>
                    </a:lnTo>
                    <a:lnTo>
                      <a:pt x="2609" y="8157"/>
                    </a:lnTo>
                    <a:lnTo>
                      <a:pt x="869" y="9718"/>
                    </a:lnTo>
                    <a:lnTo>
                      <a:pt x="0" y="11400"/>
                    </a:lnTo>
                    <a:lnTo>
                      <a:pt x="869" y="13022"/>
                    </a:lnTo>
                    <a:lnTo>
                      <a:pt x="1739" y="14608"/>
                    </a:lnTo>
                    <a:lnTo>
                      <a:pt x="3479" y="16109"/>
                    </a:lnTo>
                    <a:lnTo>
                      <a:pt x="5218" y="17581"/>
                    </a:lnTo>
                    <a:lnTo>
                      <a:pt x="8553" y="18987"/>
                    </a:lnTo>
                    <a:lnTo>
                      <a:pt x="12902" y="20308"/>
                    </a:lnTo>
                    <a:lnTo>
                      <a:pt x="18120" y="21599"/>
                    </a:lnTo>
                    <a:lnTo>
                      <a:pt x="19860" y="21599"/>
                    </a:lnTo>
                    <a:lnTo>
                      <a:pt x="14641" y="20308"/>
                    </a:lnTo>
                    <a:lnTo>
                      <a:pt x="10292" y="18987"/>
                    </a:lnTo>
                    <a:lnTo>
                      <a:pt x="6958" y="17581"/>
                    </a:lnTo>
                    <a:lnTo>
                      <a:pt x="5218" y="16139"/>
                    </a:lnTo>
                    <a:lnTo>
                      <a:pt x="3479" y="14608"/>
                    </a:lnTo>
                    <a:lnTo>
                      <a:pt x="2609" y="13052"/>
                    </a:lnTo>
                    <a:lnTo>
                      <a:pt x="1739" y="11400"/>
                    </a:lnTo>
                    <a:lnTo>
                      <a:pt x="2609" y="971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39" name="AutoShape 15"/>
              <p:cNvSpPr>
                <a:spLocks/>
              </p:cNvSpPr>
              <p:nvPr/>
            </p:nvSpPr>
            <p:spPr bwMode="auto">
              <a:xfrm>
                <a:off x="2665412" y="0"/>
                <a:ext cx="476251" cy="6851650"/>
              </a:xfrm>
              <a:custGeom>
                <a:avLst/>
                <a:gdLst>
                  <a:gd name="T0" fmla="*/ 238126 w 21600"/>
                  <a:gd name="T1" fmla="*/ 3425825 h 21600"/>
                  <a:gd name="T2" fmla="*/ 238126 w 21600"/>
                  <a:gd name="T3" fmla="*/ 3425825 h 21600"/>
                  <a:gd name="T4" fmla="*/ 238126 w 21600"/>
                  <a:gd name="T5" fmla="*/ 3425825 h 21600"/>
                  <a:gd name="T6" fmla="*/ 238126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00" y="10319"/>
                    </a:moveTo>
                    <a:lnTo>
                      <a:pt x="2167" y="8758"/>
                    </a:lnTo>
                    <a:lnTo>
                      <a:pt x="3901" y="7261"/>
                    </a:lnTo>
                    <a:lnTo>
                      <a:pt x="6068" y="5850"/>
                    </a:lnTo>
                    <a:lnTo>
                      <a:pt x="9102" y="4499"/>
                    </a:lnTo>
                    <a:lnTo>
                      <a:pt x="11703" y="3207"/>
                    </a:lnTo>
                    <a:lnTo>
                      <a:pt x="15098" y="2041"/>
                    </a:lnTo>
                    <a:lnTo>
                      <a:pt x="18132" y="960"/>
                    </a:lnTo>
                    <a:lnTo>
                      <a:pt x="21599" y="0"/>
                    </a:lnTo>
                    <a:lnTo>
                      <a:pt x="20733" y="0"/>
                    </a:lnTo>
                    <a:lnTo>
                      <a:pt x="17265" y="960"/>
                    </a:lnTo>
                    <a:lnTo>
                      <a:pt x="14303" y="2041"/>
                    </a:lnTo>
                    <a:lnTo>
                      <a:pt x="11269" y="3207"/>
                    </a:lnTo>
                    <a:lnTo>
                      <a:pt x="8235" y="4499"/>
                    </a:lnTo>
                    <a:lnTo>
                      <a:pt x="5634" y="5850"/>
                    </a:lnTo>
                    <a:lnTo>
                      <a:pt x="3467" y="7261"/>
                    </a:lnTo>
                    <a:lnTo>
                      <a:pt x="1733" y="8758"/>
                    </a:lnTo>
                    <a:lnTo>
                      <a:pt x="433" y="10319"/>
                    </a:lnTo>
                    <a:lnTo>
                      <a:pt x="0" y="11881"/>
                    </a:lnTo>
                    <a:lnTo>
                      <a:pt x="866" y="13382"/>
                    </a:lnTo>
                    <a:lnTo>
                      <a:pt x="2167" y="14878"/>
                    </a:lnTo>
                    <a:lnTo>
                      <a:pt x="3901" y="16290"/>
                    </a:lnTo>
                    <a:lnTo>
                      <a:pt x="6935" y="17701"/>
                    </a:lnTo>
                    <a:lnTo>
                      <a:pt x="10402" y="19047"/>
                    </a:lnTo>
                    <a:lnTo>
                      <a:pt x="14664" y="20338"/>
                    </a:lnTo>
                    <a:lnTo>
                      <a:pt x="19866" y="21599"/>
                    </a:lnTo>
                    <a:lnTo>
                      <a:pt x="20733" y="21599"/>
                    </a:lnTo>
                    <a:lnTo>
                      <a:pt x="15531" y="20338"/>
                    </a:lnTo>
                    <a:lnTo>
                      <a:pt x="11269" y="19047"/>
                    </a:lnTo>
                    <a:lnTo>
                      <a:pt x="7802" y="17701"/>
                    </a:lnTo>
                    <a:lnTo>
                      <a:pt x="4767" y="16320"/>
                    </a:lnTo>
                    <a:lnTo>
                      <a:pt x="3034" y="14878"/>
                    </a:lnTo>
                    <a:lnTo>
                      <a:pt x="1733" y="13412"/>
                    </a:lnTo>
                    <a:lnTo>
                      <a:pt x="866" y="11881"/>
                    </a:lnTo>
                    <a:lnTo>
                      <a:pt x="1300" y="1031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40" name="AutoShape 16"/>
              <p:cNvSpPr>
                <a:spLocks/>
              </p:cNvSpPr>
              <p:nvPr/>
            </p:nvSpPr>
            <p:spPr bwMode="auto">
              <a:xfrm>
                <a:off x="2028825" y="0"/>
                <a:ext cx="674688" cy="6851650"/>
              </a:xfrm>
              <a:custGeom>
                <a:avLst/>
                <a:gdLst>
                  <a:gd name="T0" fmla="*/ 337344 w 21600"/>
                  <a:gd name="T1" fmla="*/ 3425825 h 21600"/>
                  <a:gd name="T2" fmla="*/ 337344 w 21600"/>
                  <a:gd name="T3" fmla="*/ 3425825 h 21600"/>
                  <a:gd name="T4" fmla="*/ 337344 w 21600"/>
                  <a:gd name="T5" fmla="*/ 3425825 h 21600"/>
                  <a:gd name="T6" fmla="*/ 337344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0"/>
                    </a:moveTo>
                    <a:lnTo>
                      <a:pt x="20988" y="0"/>
                    </a:lnTo>
                    <a:lnTo>
                      <a:pt x="16098" y="1111"/>
                    </a:lnTo>
                    <a:lnTo>
                      <a:pt x="12175" y="2312"/>
                    </a:lnTo>
                    <a:lnTo>
                      <a:pt x="8507" y="3538"/>
                    </a:lnTo>
                    <a:lnTo>
                      <a:pt x="5450" y="4859"/>
                    </a:lnTo>
                    <a:lnTo>
                      <a:pt x="3311" y="6240"/>
                    </a:lnTo>
                    <a:lnTo>
                      <a:pt x="1477" y="7652"/>
                    </a:lnTo>
                    <a:lnTo>
                      <a:pt x="305" y="9118"/>
                    </a:lnTo>
                    <a:lnTo>
                      <a:pt x="0" y="10619"/>
                    </a:lnTo>
                    <a:lnTo>
                      <a:pt x="305" y="12031"/>
                    </a:lnTo>
                    <a:lnTo>
                      <a:pt x="1222" y="13442"/>
                    </a:lnTo>
                    <a:lnTo>
                      <a:pt x="2394" y="14818"/>
                    </a:lnTo>
                    <a:lnTo>
                      <a:pt x="4533" y="16230"/>
                    </a:lnTo>
                    <a:lnTo>
                      <a:pt x="6979" y="17611"/>
                    </a:lnTo>
                    <a:lnTo>
                      <a:pt x="10035" y="18957"/>
                    </a:lnTo>
                    <a:lnTo>
                      <a:pt x="13703" y="20308"/>
                    </a:lnTo>
                    <a:lnTo>
                      <a:pt x="17626" y="21599"/>
                    </a:lnTo>
                    <a:lnTo>
                      <a:pt x="18237" y="21599"/>
                    </a:lnTo>
                    <a:lnTo>
                      <a:pt x="14315" y="20308"/>
                    </a:lnTo>
                    <a:lnTo>
                      <a:pt x="10647" y="18957"/>
                    </a:lnTo>
                    <a:lnTo>
                      <a:pt x="7590" y="17611"/>
                    </a:lnTo>
                    <a:lnTo>
                      <a:pt x="5145" y="16230"/>
                    </a:lnTo>
                    <a:lnTo>
                      <a:pt x="3005" y="14818"/>
                    </a:lnTo>
                    <a:lnTo>
                      <a:pt x="1783" y="13442"/>
                    </a:lnTo>
                    <a:lnTo>
                      <a:pt x="916" y="12031"/>
                    </a:lnTo>
                    <a:lnTo>
                      <a:pt x="611" y="10619"/>
                    </a:lnTo>
                    <a:lnTo>
                      <a:pt x="916" y="9118"/>
                    </a:lnTo>
                    <a:lnTo>
                      <a:pt x="2088" y="7652"/>
                    </a:lnTo>
                    <a:lnTo>
                      <a:pt x="3616" y="6240"/>
                    </a:lnTo>
                    <a:lnTo>
                      <a:pt x="6062" y="4859"/>
                    </a:lnTo>
                    <a:lnTo>
                      <a:pt x="9118" y="3538"/>
                    </a:lnTo>
                    <a:lnTo>
                      <a:pt x="12481" y="2312"/>
                    </a:lnTo>
                    <a:lnTo>
                      <a:pt x="16709" y="1111"/>
                    </a:lnTo>
                    <a:lnTo>
                      <a:pt x="2159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41" name="AutoShape 17"/>
              <p:cNvSpPr>
                <a:spLocks/>
              </p:cNvSpPr>
              <p:nvPr/>
            </p:nvSpPr>
            <p:spPr bwMode="auto">
              <a:xfrm>
                <a:off x="1333500" y="0"/>
                <a:ext cx="912813" cy="6851650"/>
              </a:xfrm>
              <a:custGeom>
                <a:avLst/>
                <a:gdLst>
                  <a:gd name="T0" fmla="*/ 456407 w 21600"/>
                  <a:gd name="T1" fmla="*/ 3425825 h 21600"/>
                  <a:gd name="T2" fmla="*/ 456407 w 21600"/>
                  <a:gd name="T3" fmla="*/ 3425825 h 21600"/>
                  <a:gd name="T4" fmla="*/ 456407 w 21600"/>
                  <a:gd name="T5" fmla="*/ 3425825 h 21600"/>
                  <a:gd name="T6" fmla="*/ 456407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51" y="10739"/>
                    </a:moveTo>
                    <a:lnTo>
                      <a:pt x="903" y="9238"/>
                    </a:lnTo>
                    <a:lnTo>
                      <a:pt x="2032" y="7802"/>
                    </a:lnTo>
                    <a:lnTo>
                      <a:pt x="3612" y="6390"/>
                    </a:lnTo>
                    <a:lnTo>
                      <a:pt x="6096" y="5009"/>
                    </a:lnTo>
                    <a:lnTo>
                      <a:pt x="8993" y="3658"/>
                    </a:lnTo>
                    <a:lnTo>
                      <a:pt x="12606" y="2402"/>
                    </a:lnTo>
                    <a:lnTo>
                      <a:pt x="16896" y="1171"/>
                    </a:lnTo>
                    <a:lnTo>
                      <a:pt x="21599" y="0"/>
                    </a:lnTo>
                    <a:lnTo>
                      <a:pt x="21148" y="0"/>
                    </a:lnTo>
                    <a:lnTo>
                      <a:pt x="16444" y="1171"/>
                    </a:lnTo>
                    <a:lnTo>
                      <a:pt x="12154" y="2402"/>
                    </a:lnTo>
                    <a:lnTo>
                      <a:pt x="8542" y="3688"/>
                    </a:lnTo>
                    <a:lnTo>
                      <a:pt x="5644" y="5009"/>
                    </a:lnTo>
                    <a:lnTo>
                      <a:pt x="3160" y="6390"/>
                    </a:lnTo>
                    <a:lnTo>
                      <a:pt x="1580" y="7802"/>
                    </a:lnTo>
                    <a:lnTo>
                      <a:pt x="451" y="9268"/>
                    </a:lnTo>
                    <a:lnTo>
                      <a:pt x="0" y="10739"/>
                    </a:lnTo>
                    <a:lnTo>
                      <a:pt x="225" y="12181"/>
                    </a:lnTo>
                    <a:lnTo>
                      <a:pt x="1128" y="13587"/>
                    </a:lnTo>
                    <a:lnTo>
                      <a:pt x="2483" y="14998"/>
                    </a:lnTo>
                    <a:lnTo>
                      <a:pt x="4515" y="16380"/>
                    </a:lnTo>
                    <a:lnTo>
                      <a:pt x="7187" y="17761"/>
                    </a:lnTo>
                    <a:lnTo>
                      <a:pt x="10348" y="19077"/>
                    </a:lnTo>
                    <a:lnTo>
                      <a:pt x="13960" y="20368"/>
                    </a:lnTo>
                    <a:lnTo>
                      <a:pt x="18213" y="21599"/>
                    </a:lnTo>
                    <a:lnTo>
                      <a:pt x="18664" y="21599"/>
                    </a:lnTo>
                    <a:lnTo>
                      <a:pt x="14412" y="20368"/>
                    </a:lnTo>
                    <a:lnTo>
                      <a:pt x="10800" y="19077"/>
                    </a:lnTo>
                    <a:lnTo>
                      <a:pt x="7639" y="17761"/>
                    </a:lnTo>
                    <a:lnTo>
                      <a:pt x="4967" y="16380"/>
                    </a:lnTo>
                    <a:lnTo>
                      <a:pt x="2935" y="14998"/>
                    </a:lnTo>
                    <a:lnTo>
                      <a:pt x="1580" y="13587"/>
                    </a:lnTo>
                    <a:lnTo>
                      <a:pt x="677" y="12181"/>
                    </a:lnTo>
                    <a:lnTo>
                      <a:pt x="451" y="107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42" name="AutoShape 18"/>
              <p:cNvSpPr>
                <a:spLocks/>
              </p:cNvSpPr>
              <p:nvPr/>
            </p:nvSpPr>
            <p:spPr bwMode="auto">
              <a:xfrm>
                <a:off x="657225" y="0"/>
                <a:ext cx="1169988" cy="6851650"/>
              </a:xfrm>
              <a:custGeom>
                <a:avLst/>
                <a:gdLst>
                  <a:gd name="T0" fmla="*/ 584994 w 21600"/>
                  <a:gd name="T1" fmla="*/ 3425825 h 21600"/>
                  <a:gd name="T2" fmla="*/ 584994 w 21600"/>
                  <a:gd name="T3" fmla="*/ 3425825 h 21600"/>
                  <a:gd name="T4" fmla="*/ 584994 w 21600"/>
                  <a:gd name="T5" fmla="*/ 3425825 h 21600"/>
                  <a:gd name="T6" fmla="*/ 584994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52" y="10499"/>
                    </a:moveTo>
                    <a:lnTo>
                      <a:pt x="852" y="8998"/>
                    </a:lnTo>
                    <a:lnTo>
                      <a:pt x="2086" y="7531"/>
                    </a:lnTo>
                    <a:lnTo>
                      <a:pt x="3849" y="6120"/>
                    </a:lnTo>
                    <a:lnTo>
                      <a:pt x="6318" y="4709"/>
                    </a:lnTo>
                    <a:lnTo>
                      <a:pt x="9286" y="3448"/>
                    </a:lnTo>
                    <a:lnTo>
                      <a:pt x="12989" y="2222"/>
                    </a:lnTo>
                    <a:lnTo>
                      <a:pt x="17044" y="1081"/>
                    </a:lnTo>
                    <a:lnTo>
                      <a:pt x="21600" y="0"/>
                    </a:lnTo>
                    <a:lnTo>
                      <a:pt x="21247" y="0"/>
                    </a:lnTo>
                    <a:lnTo>
                      <a:pt x="16692" y="1050"/>
                    </a:lnTo>
                    <a:lnTo>
                      <a:pt x="12636" y="2192"/>
                    </a:lnTo>
                    <a:lnTo>
                      <a:pt x="9139" y="3418"/>
                    </a:lnTo>
                    <a:lnTo>
                      <a:pt x="6142" y="4709"/>
                    </a:lnTo>
                    <a:lnTo>
                      <a:pt x="3673" y="6090"/>
                    </a:lnTo>
                    <a:lnTo>
                      <a:pt x="1733" y="7531"/>
                    </a:lnTo>
                    <a:lnTo>
                      <a:pt x="528" y="8998"/>
                    </a:lnTo>
                    <a:lnTo>
                      <a:pt x="0" y="10499"/>
                    </a:lnTo>
                    <a:lnTo>
                      <a:pt x="176" y="12031"/>
                    </a:lnTo>
                    <a:lnTo>
                      <a:pt x="852" y="13557"/>
                    </a:lnTo>
                    <a:lnTo>
                      <a:pt x="2262" y="15088"/>
                    </a:lnTo>
                    <a:lnTo>
                      <a:pt x="4378" y="16590"/>
                    </a:lnTo>
                    <a:lnTo>
                      <a:pt x="6671" y="17881"/>
                    </a:lnTo>
                    <a:lnTo>
                      <a:pt x="9286" y="19137"/>
                    </a:lnTo>
                    <a:lnTo>
                      <a:pt x="12460" y="20398"/>
                    </a:lnTo>
                    <a:lnTo>
                      <a:pt x="15986" y="21599"/>
                    </a:lnTo>
                    <a:lnTo>
                      <a:pt x="16339" y="21599"/>
                    </a:lnTo>
                    <a:lnTo>
                      <a:pt x="12813" y="20398"/>
                    </a:lnTo>
                    <a:lnTo>
                      <a:pt x="9639" y="19137"/>
                    </a:lnTo>
                    <a:lnTo>
                      <a:pt x="7023" y="17881"/>
                    </a:lnTo>
                    <a:lnTo>
                      <a:pt x="4731" y="16590"/>
                    </a:lnTo>
                    <a:lnTo>
                      <a:pt x="2615" y="15088"/>
                    </a:lnTo>
                    <a:lnTo>
                      <a:pt x="1204" y="13557"/>
                    </a:lnTo>
                    <a:lnTo>
                      <a:pt x="528" y="12031"/>
                    </a:lnTo>
                    <a:lnTo>
                      <a:pt x="352" y="1049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43" name="AutoShape 19"/>
              <p:cNvSpPr>
                <a:spLocks/>
              </p:cNvSpPr>
              <p:nvPr/>
            </p:nvSpPr>
            <p:spPr bwMode="auto">
              <a:xfrm>
                <a:off x="0" y="0"/>
                <a:ext cx="1333500" cy="6851650"/>
              </a:xfrm>
              <a:custGeom>
                <a:avLst/>
                <a:gdLst>
                  <a:gd name="T0" fmla="*/ 666750 w 21600"/>
                  <a:gd name="T1" fmla="*/ 3425825 h 21600"/>
                  <a:gd name="T2" fmla="*/ 666750 w 21600"/>
                  <a:gd name="T3" fmla="*/ 3425825 h 21600"/>
                  <a:gd name="T4" fmla="*/ 666750 w 21600"/>
                  <a:gd name="T5" fmla="*/ 3425825 h 21600"/>
                  <a:gd name="T6" fmla="*/ 666750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64" y="9749"/>
                    </a:moveTo>
                    <a:lnTo>
                      <a:pt x="1238" y="8547"/>
                    </a:lnTo>
                    <a:lnTo>
                      <a:pt x="2477" y="7381"/>
                    </a:lnTo>
                    <a:lnTo>
                      <a:pt x="4154" y="6180"/>
                    </a:lnTo>
                    <a:lnTo>
                      <a:pt x="6477" y="4979"/>
                    </a:lnTo>
                    <a:lnTo>
                      <a:pt x="9419" y="3778"/>
                    </a:lnTo>
                    <a:lnTo>
                      <a:pt x="12800" y="2552"/>
                    </a:lnTo>
                    <a:lnTo>
                      <a:pt x="16980" y="1291"/>
                    </a:lnTo>
                    <a:lnTo>
                      <a:pt x="19122" y="660"/>
                    </a:lnTo>
                    <a:lnTo>
                      <a:pt x="21599" y="0"/>
                    </a:lnTo>
                    <a:lnTo>
                      <a:pt x="21290" y="0"/>
                    </a:lnTo>
                    <a:lnTo>
                      <a:pt x="18812" y="660"/>
                    </a:lnTo>
                    <a:lnTo>
                      <a:pt x="16516" y="1291"/>
                    </a:lnTo>
                    <a:lnTo>
                      <a:pt x="12490" y="2552"/>
                    </a:lnTo>
                    <a:lnTo>
                      <a:pt x="9109" y="3778"/>
                    </a:lnTo>
                    <a:lnTo>
                      <a:pt x="6167" y="4979"/>
                    </a:lnTo>
                    <a:lnTo>
                      <a:pt x="3870" y="6180"/>
                    </a:lnTo>
                    <a:lnTo>
                      <a:pt x="2167" y="7351"/>
                    </a:lnTo>
                    <a:lnTo>
                      <a:pt x="929" y="8517"/>
                    </a:lnTo>
                    <a:lnTo>
                      <a:pt x="154" y="9718"/>
                    </a:lnTo>
                    <a:lnTo>
                      <a:pt x="0" y="11010"/>
                    </a:lnTo>
                    <a:lnTo>
                      <a:pt x="309" y="12361"/>
                    </a:lnTo>
                    <a:lnTo>
                      <a:pt x="1238" y="13707"/>
                    </a:lnTo>
                    <a:lnTo>
                      <a:pt x="2941" y="15149"/>
                    </a:lnTo>
                    <a:lnTo>
                      <a:pt x="3870" y="15869"/>
                    </a:lnTo>
                    <a:lnTo>
                      <a:pt x="5083" y="16620"/>
                    </a:lnTo>
                    <a:lnTo>
                      <a:pt x="6322" y="17401"/>
                    </a:lnTo>
                    <a:lnTo>
                      <a:pt x="7870" y="18211"/>
                    </a:lnTo>
                    <a:lnTo>
                      <a:pt x="9419" y="19017"/>
                    </a:lnTo>
                    <a:lnTo>
                      <a:pt x="11277" y="19858"/>
                    </a:lnTo>
                    <a:lnTo>
                      <a:pt x="13109" y="20699"/>
                    </a:lnTo>
                    <a:lnTo>
                      <a:pt x="15277" y="21599"/>
                    </a:lnTo>
                    <a:lnTo>
                      <a:pt x="15587" y="21599"/>
                    </a:lnTo>
                    <a:lnTo>
                      <a:pt x="13419" y="20699"/>
                    </a:lnTo>
                    <a:lnTo>
                      <a:pt x="11561" y="19858"/>
                    </a:lnTo>
                    <a:lnTo>
                      <a:pt x="9729" y="19017"/>
                    </a:lnTo>
                    <a:lnTo>
                      <a:pt x="8180" y="18211"/>
                    </a:lnTo>
                    <a:lnTo>
                      <a:pt x="6632" y="17401"/>
                    </a:lnTo>
                    <a:lnTo>
                      <a:pt x="5393" y="16650"/>
                    </a:lnTo>
                    <a:lnTo>
                      <a:pt x="4154" y="15869"/>
                    </a:lnTo>
                    <a:lnTo>
                      <a:pt x="3251" y="15149"/>
                    </a:lnTo>
                    <a:lnTo>
                      <a:pt x="1548" y="13707"/>
                    </a:lnTo>
                    <a:lnTo>
                      <a:pt x="619" y="12361"/>
                    </a:lnTo>
                    <a:lnTo>
                      <a:pt x="309" y="11040"/>
                    </a:lnTo>
                    <a:lnTo>
                      <a:pt x="464" y="97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grpSp>
        <p:sp>
          <p:nvSpPr>
            <p:cNvPr id="77844" name="AutoShape 20"/>
            <p:cNvSpPr>
              <a:spLocks/>
            </p:cNvSpPr>
            <p:nvPr/>
          </p:nvSpPr>
          <p:spPr bwMode="auto">
            <a:xfrm>
              <a:off x="7937" y="4605337"/>
              <a:ext cx="962026" cy="2246313"/>
            </a:xfrm>
            <a:custGeom>
              <a:avLst/>
              <a:gdLst>
                <a:gd name="T0" fmla="*/ 481013 w 21600"/>
                <a:gd name="T1" fmla="*/ 1123157 h 21600"/>
                <a:gd name="T2" fmla="*/ 481013 w 21600"/>
                <a:gd name="T3" fmla="*/ 1123157 h 21600"/>
                <a:gd name="T4" fmla="*/ 481013 w 21600"/>
                <a:gd name="T5" fmla="*/ 1123157 h 21600"/>
                <a:gd name="T6" fmla="*/ 481013 w 21600"/>
                <a:gd name="T7" fmla="*/ 11231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824"/>
                  </a:moveTo>
                  <a:lnTo>
                    <a:pt x="1501" y="3480"/>
                  </a:lnTo>
                  <a:lnTo>
                    <a:pt x="3433" y="6136"/>
                  </a:lnTo>
                  <a:lnTo>
                    <a:pt x="5757" y="8792"/>
                  </a:lnTo>
                  <a:lnTo>
                    <a:pt x="8117" y="11357"/>
                  </a:lnTo>
                  <a:lnTo>
                    <a:pt x="10907" y="13998"/>
                  </a:lnTo>
                  <a:lnTo>
                    <a:pt x="13911" y="16562"/>
                  </a:lnTo>
                  <a:lnTo>
                    <a:pt x="17308" y="19127"/>
                  </a:lnTo>
                  <a:lnTo>
                    <a:pt x="20956" y="21599"/>
                  </a:lnTo>
                  <a:lnTo>
                    <a:pt x="21600" y="21599"/>
                  </a:lnTo>
                  <a:lnTo>
                    <a:pt x="17737" y="19035"/>
                  </a:lnTo>
                  <a:lnTo>
                    <a:pt x="14340" y="16379"/>
                  </a:lnTo>
                  <a:lnTo>
                    <a:pt x="11121" y="13723"/>
                  </a:lnTo>
                  <a:lnTo>
                    <a:pt x="8332" y="10990"/>
                  </a:lnTo>
                  <a:lnTo>
                    <a:pt x="5757" y="8334"/>
                  </a:lnTo>
                  <a:lnTo>
                    <a:pt x="3647" y="5586"/>
                  </a:lnTo>
                  <a:lnTo>
                    <a:pt x="1716" y="2747"/>
                  </a:lnTo>
                  <a:lnTo>
                    <a:pt x="0" y="0"/>
                  </a:lnTo>
                  <a:lnTo>
                    <a:pt x="0" y="824"/>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45" name="AutoShape 21"/>
            <p:cNvSpPr>
              <a:spLocks/>
            </p:cNvSpPr>
            <p:nvPr/>
          </p:nvSpPr>
          <p:spPr bwMode="auto">
            <a:xfrm>
              <a:off x="7937" y="6175375"/>
              <a:ext cx="361951" cy="676275"/>
            </a:xfrm>
            <a:custGeom>
              <a:avLst/>
              <a:gdLst>
                <a:gd name="T0" fmla="*/ 180976 w 21600"/>
                <a:gd name="T1" fmla="*/ 338138 h 21600"/>
                <a:gd name="T2" fmla="*/ 180976 w 21600"/>
                <a:gd name="T3" fmla="*/ 338138 h 21600"/>
                <a:gd name="T4" fmla="*/ 180976 w 21600"/>
                <a:gd name="T5" fmla="*/ 338138 h 21600"/>
                <a:gd name="T6" fmla="*/ 180976 w 21600"/>
                <a:gd name="T7" fmla="*/ 3381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521"/>
                  </a:moveTo>
                  <a:lnTo>
                    <a:pt x="10276" y="12169"/>
                  </a:lnTo>
                  <a:lnTo>
                    <a:pt x="20458" y="21599"/>
                  </a:lnTo>
                  <a:lnTo>
                    <a:pt x="21599" y="21599"/>
                  </a:lnTo>
                  <a:lnTo>
                    <a:pt x="15890" y="16732"/>
                  </a:lnTo>
                  <a:lnTo>
                    <a:pt x="10847" y="11256"/>
                  </a:lnTo>
                  <a:lnTo>
                    <a:pt x="0" y="0"/>
                  </a:lnTo>
                  <a:lnTo>
                    <a:pt x="0" y="1521"/>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46" name="AutoShape 22"/>
            <p:cNvSpPr>
              <a:spLocks/>
            </p:cNvSpPr>
            <p:nvPr/>
          </p:nvSpPr>
          <p:spPr bwMode="auto">
            <a:xfrm>
              <a:off x="7580312" y="0"/>
              <a:ext cx="1562101" cy="2835275"/>
            </a:xfrm>
            <a:custGeom>
              <a:avLst/>
              <a:gdLst>
                <a:gd name="T0" fmla="*/ 781051 w 21600"/>
                <a:gd name="T1" fmla="*/ 1417638 h 21600"/>
                <a:gd name="T2" fmla="*/ 781051 w 21600"/>
                <a:gd name="T3" fmla="*/ 1417638 h 21600"/>
                <a:gd name="T4" fmla="*/ 781051 w 21600"/>
                <a:gd name="T5" fmla="*/ 1417638 h 21600"/>
                <a:gd name="T6" fmla="*/ 781051 w 21600"/>
                <a:gd name="T7" fmla="*/ 14176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9"/>
                  </a:moveTo>
                  <a:lnTo>
                    <a:pt x="21600" y="20801"/>
                  </a:lnTo>
                  <a:lnTo>
                    <a:pt x="21335" y="20148"/>
                  </a:lnTo>
                  <a:lnTo>
                    <a:pt x="21071" y="19507"/>
                  </a:lnTo>
                  <a:lnTo>
                    <a:pt x="19486" y="16460"/>
                  </a:lnTo>
                  <a:lnTo>
                    <a:pt x="17526" y="13557"/>
                  </a:lnTo>
                  <a:lnTo>
                    <a:pt x="15016" y="10872"/>
                  </a:lnTo>
                  <a:lnTo>
                    <a:pt x="12374" y="8332"/>
                  </a:lnTo>
                  <a:lnTo>
                    <a:pt x="9489" y="6022"/>
                  </a:lnTo>
                  <a:lnTo>
                    <a:pt x="6451" y="3845"/>
                  </a:lnTo>
                  <a:lnTo>
                    <a:pt x="3302" y="1814"/>
                  </a:lnTo>
                  <a:lnTo>
                    <a:pt x="264" y="0"/>
                  </a:lnTo>
                  <a:lnTo>
                    <a:pt x="0" y="0"/>
                  </a:lnTo>
                  <a:lnTo>
                    <a:pt x="3038" y="1814"/>
                  </a:lnTo>
                  <a:lnTo>
                    <a:pt x="6055" y="3845"/>
                  </a:lnTo>
                  <a:lnTo>
                    <a:pt x="9093" y="6022"/>
                  </a:lnTo>
                  <a:lnTo>
                    <a:pt x="11999" y="8332"/>
                  </a:lnTo>
                  <a:lnTo>
                    <a:pt x="14752" y="10872"/>
                  </a:lnTo>
                  <a:lnTo>
                    <a:pt x="17130" y="13557"/>
                  </a:lnTo>
                  <a:lnTo>
                    <a:pt x="19222" y="16460"/>
                  </a:lnTo>
                  <a:lnTo>
                    <a:pt x="20014" y="17983"/>
                  </a:lnTo>
                  <a:lnTo>
                    <a:pt x="20807" y="19580"/>
                  </a:lnTo>
                  <a:lnTo>
                    <a:pt x="21203" y="20584"/>
                  </a:lnTo>
                  <a:lnTo>
                    <a:pt x="21600" y="21599"/>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47" name="AutoShape 23"/>
            <p:cNvSpPr>
              <a:spLocks/>
            </p:cNvSpPr>
            <p:nvPr/>
          </p:nvSpPr>
          <p:spPr bwMode="auto">
            <a:xfrm>
              <a:off x="8001000" y="0"/>
              <a:ext cx="1141413" cy="1341438"/>
            </a:xfrm>
            <a:custGeom>
              <a:avLst/>
              <a:gdLst>
                <a:gd name="T0" fmla="*/ 570707 w 21600"/>
                <a:gd name="T1" fmla="*/ 670719 h 21600"/>
                <a:gd name="T2" fmla="*/ 570707 w 21600"/>
                <a:gd name="T3" fmla="*/ 670719 h 21600"/>
                <a:gd name="T4" fmla="*/ 570707 w 21600"/>
                <a:gd name="T5" fmla="*/ 670719 h 21600"/>
                <a:gd name="T6" fmla="*/ 570707 w 21600"/>
                <a:gd name="T7" fmla="*/ 6707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9"/>
                  </a:moveTo>
                  <a:lnTo>
                    <a:pt x="21600" y="20986"/>
                  </a:lnTo>
                  <a:lnTo>
                    <a:pt x="17292" y="15465"/>
                  </a:lnTo>
                  <a:lnTo>
                    <a:pt x="12230" y="10122"/>
                  </a:lnTo>
                  <a:lnTo>
                    <a:pt x="6657" y="4907"/>
                  </a:lnTo>
                  <a:lnTo>
                    <a:pt x="512" y="0"/>
                  </a:lnTo>
                  <a:lnTo>
                    <a:pt x="0" y="0"/>
                  </a:lnTo>
                  <a:lnTo>
                    <a:pt x="6296" y="5061"/>
                  </a:lnTo>
                  <a:lnTo>
                    <a:pt x="12050" y="10429"/>
                  </a:lnTo>
                  <a:lnTo>
                    <a:pt x="17111" y="15925"/>
                  </a:lnTo>
                  <a:lnTo>
                    <a:pt x="2160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48" name="AutoShape 24"/>
            <p:cNvSpPr>
              <a:spLocks/>
            </p:cNvSpPr>
            <p:nvPr/>
          </p:nvSpPr>
          <p:spPr bwMode="auto">
            <a:xfrm>
              <a:off x="8494712" y="0"/>
              <a:ext cx="647701" cy="657225"/>
            </a:xfrm>
            <a:custGeom>
              <a:avLst/>
              <a:gdLst>
                <a:gd name="T0" fmla="*/ 323851 w 21600"/>
                <a:gd name="T1" fmla="*/ 328613 h 21600"/>
                <a:gd name="T2" fmla="*/ 323851 w 21600"/>
                <a:gd name="T3" fmla="*/ 328613 h 21600"/>
                <a:gd name="T4" fmla="*/ 323851 w 21600"/>
                <a:gd name="T5" fmla="*/ 328613 h 21600"/>
                <a:gd name="T6" fmla="*/ 323851 w 21600"/>
                <a:gd name="T7" fmla="*/ 3286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9"/>
                  </a:moveTo>
                  <a:lnTo>
                    <a:pt x="21600" y="20660"/>
                  </a:lnTo>
                  <a:lnTo>
                    <a:pt x="11781" y="10017"/>
                  </a:lnTo>
                  <a:lnTo>
                    <a:pt x="636" y="0"/>
                  </a:lnTo>
                  <a:lnTo>
                    <a:pt x="0" y="0"/>
                  </a:lnTo>
                  <a:lnTo>
                    <a:pt x="11463" y="10643"/>
                  </a:lnTo>
                  <a:lnTo>
                    <a:pt x="2160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49" name="AutoShape 25"/>
            <p:cNvSpPr>
              <a:spLocks/>
            </p:cNvSpPr>
            <p:nvPr/>
          </p:nvSpPr>
          <p:spPr bwMode="auto">
            <a:xfrm>
              <a:off x="7937" y="0"/>
              <a:ext cx="1362076" cy="2236788"/>
            </a:xfrm>
            <a:custGeom>
              <a:avLst/>
              <a:gdLst>
                <a:gd name="T0" fmla="*/ 681038 w 21600"/>
                <a:gd name="T1" fmla="*/ 1118394 h 21600"/>
                <a:gd name="T2" fmla="*/ 681038 w 21600"/>
                <a:gd name="T3" fmla="*/ 1118394 h 21600"/>
                <a:gd name="T4" fmla="*/ 681038 w 21600"/>
                <a:gd name="T5" fmla="*/ 1118394 h 21600"/>
                <a:gd name="T6" fmla="*/ 681038 w 21600"/>
                <a:gd name="T7" fmla="*/ 11183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0864"/>
                  </a:moveTo>
                  <a:lnTo>
                    <a:pt x="0" y="21599"/>
                  </a:lnTo>
                  <a:lnTo>
                    <a:pt x="1364" y="18564"/>
                  </a:lnTo>
                  <a:lnTo>
                    <a:pt x="3183" y="15529"/>
                  </a:lnTo>
                  <a:lnTo>
                    <a:pt x="5431" y="12677"/>
                  </a:lnTo>
                  <a:lnTo>
                    <a:pt x="7856" y="9918"/>
                  </a:lnTo>
                  <a:lnTo>
                    <a:pt x="10888" y="7266"/>
                  </a:lnTo>
                  <a:lnTo>
                    <a:pt x="14046" y="4782"/>
                  </a:lnTo>
                  <a:lnTo>
                    <a:pt x="17684" y="2299"/>
                  </a:lnTo>
                  <a:lnTo>
                    <a:pt x="21600" y="0"/>
                  </a:lnTo>
                  <a:lnTo>
                    <a:pt x="21145" y="0"/>
                  </a:lnTo>
                  <a:lnTo>
                    <a:pt x="17381" y="2207"/>
                  </a:lnTo>
                  <a:lnTo>
                    <a:pt x="13894" y="4599"/>
                  </a:lnTo>
                  <a:lnTo>
                    <a:pt x="10736" y="7082"/>
                  </a:lnTo>
                  <a:lnTo>
                    <a:pt x="7856" y="9642"/>
                  </a:lnTo>
                  <a:lnTo>
                    <a:pt x="5431" y="12310"/>
                  </a:lnTo>
                  <a:lnTo>
                    <a:pt x="3334" y="15069"/>
                  </a:lnTo>
                  <a:lnTo>
                    <a:pt x="1515" y="17920"/>
                  </a:lnTo>
                  <a:lnTo>
                    <a:pt x="0" y="20864"/>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50" name="AutoShape 26"/>
            <p:cNvSpPr>
              <a:spLocks/>
            </p:cNvSpPr>
            <p:nvPr/>
          </p:nvSpPr>
          <p:spPr bwMode="auto">
            <a:xfrm>
              <a:off x="7937" y="0"/>
              <a:ext cx="933451" cy="950913"/>
            </a:xfrm>
            <a:custGeom>
              <a:avLst/>
              <a:gdLst>
                <a:gd name="T0" fmla="*/ 466726 w 21600"/>
                <a:gd name="T1" fmla="*/ 475457 h 21600"/>
                <a:gd name="T2" fmla="*/ 466726 w 21600"/>
                <a:gd name="T3" fmla="*/ 475457 h 21600"/>
                <a:gd name="T4" fmla="*/ 466726 w 21600"/>
                <a:gd name="T5" fmla="*/ 475457 h 21600"/>
                <a:gd name="T6" fmla="*/ 466726 w 21600"/>
                <a:gd name="T7" fmla="*/ 4754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lnTo>
                    <a:pt x="20936" y="0"/>
                  </a:lnTo>
                  <a:lnTo>
                    <a:pt x="15002" y="4759"/>
                  </a:lnTo>
                  <a:lnTo>
                    <a:pt x="9473" y="9736"/>
                  </a:lnTo>
                  <a:lnTo>
                    <a:pt x="4423" y="15145"/>
                  </a:lnTo>
                  <a:lnTo>
                    <a:pt x="0" y="20734"/>
                  </a:lnTo>
                  <a:lnTo>
                    <a:pt x="0" y="21600"/>
                  </a:lnTo>
                  <a:lnTo>
                    <a:pt x="4423" y="15577"/>
                  </a:lnTo>
                  <a:lnTo>
                    <a:pt x="9473" y="10168"/>
                  </a:lnTo>
                  <a:lnTo>
                    <a:pt x="15223" y="4976"/>
                  </a:lnTo>
                  <a:lnTo>
                    <a:pt x="21600"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51" name="AutoShape 27"/>
            <p:cNvSpPr>
              <a:spLocks/>
            </p:cNvSpPr>
            <p:nvPr/>
          </p:nvSpPr>
          <p:spPr bwMode="auto">
            <a:xfrm>
              <a:off x="7937" y="0"/>
              <a:ext cx="428626" cy="400050"/>
            </a:xfrm>
            <a:custGeom>
              <a:avLst/>
              <a:gdLst>
                <a:gd name="T0" fmla="*/ 214313 w 21600"/>
                <a:gd name="T1" fmla="*/ 200025 h 21600"/>
                <a:gd name="T2" fmla="*/ 214313 w 21600"/>
                <a:gd name="T3" fmla="*/ 200025 h 21600"/>
                <a:gd name="T4" fmla="*/ 214313 w 21600"/>
                <a:gd name="T5" fmla="*/ 200025 h 21600"/>
                <a:gd name="T6" fmla="*/ 214313 w 21600"/>
                <a:gd name="T7" fmla="*/ 2000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lnTo>
                    <a:pt x="20154" y="0"/>
                  </a:lnTo>
                  <a:lnTo>
                    <a:pt x="9635" y="9771"/>
                  </a:lnTo>
                  <a:lnTo>
                    <a:pt x="0" y="20057"/>
                  </a:lnTo>
                  <a:lnTo>
                    <a:pt x="0" y="21600"/>
                  </a:lnTo>
                  <a:lnTo>
                    <a:pt x="10117" y="10285"/>
                  </a:lnTo>
                  <a:lnTo>
                    <a:pt x="21600"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52" name="Line 28"/>
            <p:cNvSpPr>
              <a:spLocks noChangeShapeType="1"/>
            </p:cNvSpPr>
            <p:nvPr/>
          </p:nvSpPr>
          <p:spPr bwMode="auto">
            <a:xfrm>
              <a:off x="0" y="436403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7853" name="Line 29"/>
            <p:cNvSpPr>
              <a:spLocks noChangeShapeType="1"/>
            </p:cNvSpPr>
            <p:nvPr/>
          </p:nvSpPr>
          <p:spPr bwMode="auto">
            <a:xfrm>
              <a:off x="0" y="374015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7854" name="Line 30"/>
            <p:cNvSpPr>
              <a:spLocks noChangeShapeType="1"/>
            </p:cNvSpPr>
            <p:nvPr/>
          </p:nvSpPr>
          <p:spPr bwMode="auto">
            <a:xfrm>
              <a:off x="0" y="4987925"/>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grpSp>
          <p:nvGrpSpPr>
            <p:cNvPr id="213013" name="Group 31"/>
            <p:cNvGrpSpPr>
              <a:grpSpLocks/>
            </p:cNvGrpSpPr>
            <p:nvPr/>
          </p:nvGrpSpPr>
          <p:grpSpPr bwMode="auto">
            <a:xfrm>
              <a:off x="0" y="622300"/>
              <a:ext cx="9140825" cy="2493963"/>
              <a:chOff x="0" y="0"/>
              <a:chExt cx="9140825" cy="2493963"/>
            </a:xfrm>
          </p:grpSpPr>
          <p:sp>
            <p:nvSpPr>
              <p:cNvPr id="77856" name="Line 32"/>
              <p:cNvSpPr>
                <a:spLocks noChangeShapeType="1"/>
              </p:cNvSpPr>
              <p:nvPr/>
            </p:nvSpPr>
            <p:spPr bwMode="auto">
              <a:xfrm>
                <a:off x="0" y="62230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7857" name="Line 33"/>
              <p:cNvSpPr>
                <a:spLocks noChangeShapeType="1"/>
              </p:cNvSpPr>
              <p:nvPr/>
            </p:nvSpPr>
            <p:spPr bwMode="auto">
              <a:xfrm>
                <a:off x="0" y="2493963"/>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7858" name="Line 34"/>
              <p:cNvSpPr>
                <a:spLocks noChangeShapeType="1"/>
              </p:cNvSpPr>
              <p:nvPr/>
            </p:nvSpPr>
            <p:spPr bwMode="auto">
              <a:xfrm>
                <a:off x="0" y="1870075"/>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7859" name="Line 35"/>
              <p:cNvSpPr>
                <a:spLocks noChangeShapeType="1"/>
              </p:cNvSpPr>
              <p:nvPr/>
            </p:nvSpPr>
            <p:spPr bwMode="auto">
              <a:xfrm>
                <a:off x="0" y="124618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7860" name="Line 36"/>
              <p:cNvSpPr>
                <a:spLocks noChangeShapeType="1"/>
              </p:cNvSpPr>
              <p:nvPr/>
            </p:nvSpPr>
            <p:spPr bwMode="auto">
              <a:xfrm>
                <a:off x="0" y="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grpSp>
        <p:sp>
          <p:nvSpPr>
            <p:cNvPr id="77861" name="Line 37"/>
            <p:cNvSpPr>
              <a:spLocks noChangeShapeType="1"/>
            </p:cNvSpPr>
            <p:nvPr/>
          </p:nvSpPr>
          <p:spPr bwMode="auto">
            <a:xfrm>
              <a:off x="0" y="6235700"/>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7862" name="Line 38"/>
            <p:cNvSpPr>
              <a:spLocks noChangeShapeType="1"/>
            </p:cNvSpPr>
            <p:nvPr/>
          </p:nvSpPr>
          <p:spPr bwMode="auto">
            <a:xfrm>
              <a:off x="0" y="5611813"/>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grpSp>
      <p:pic>
        <p:nvPicPr>
          <p:cNvPr id="77863" name="Picture 39" descr="Elders"/>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4181475"/>
            <a:ext cx="9144000" cy="267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7864" name="AutoShape 40"/>
          <p:cNvSpPr>
            <a:spLocks/>
          </p:cNvSpPr>
          <p:nvPr/>
        </p:nvSpPr>
        <p:spPr bwMode="auto">
          <a:xfrm>
            <a:off x="754063" y="-82550"/>
            <a:ext cx="7277100" cy="4029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6700">
                <a:solidFill>
                  <a:srgbClr val="B6DFEF"/>
                </a:solidFill>
                <a:latin typeface="Stencil" pitchFamily="82" charset="0"/>
                <a:sym typeface="Stencil" pitchFamily="82" charset="0"/>
              </a:rPr>
              <a:t>II. </a:t>
            </a:r>
            <a:r>
              <a:rPr lang="ja-JP" altLang="en-US" sz="6700">
                <a:solidFill>
                  <a:srgbClr val="B6DFEF"/>
                </a:solidFill>
                <a:latin typeface="Stencil" pitchFamily="82" charset="0"/>
                <a:sym typeface="Stencil" pitchFamily="82" charset="0"/>
              </a:rPr>
              <a:t>圣经里的教会领袖模式是由</a:t>
            </a:r>
            <a:r>
              <a:rPr lang="ja-JP" altLang="en-US" sz="6700" u="sng">
                <a:solidFill>
                  <a:srgbClr val="B6DFEF"/>
                </a:solidFill>
                <a:latin typeface="Stencil" pitchFamily="82" charset="0"/>
                <a:sym typeface="Stencil" pitchFamily="82" charset="0"/>
              </a:rPr>
              <a:t>长老</a:t>
            </a:r>
            <a:r>
              <a:rPr lang="ja-JP" altLang="en-US" sz="6700">
                <a:solidFill>
                  <a:srgbClr val="B6DFEF"/>
                </a:solidFill>
                <a:latin typeface="Stencil" pitchFamily="82" charset="0"/>
                <a:sym typeface="Stencil" pitchFamily="82" charset="0"/>
              </a:rPr>
              <a:t>组成</a:t>
            </a:r>
            <a:r>
              <a:rPr lang="en-US" altLang="ja-JP" sz="6700">
                <a:solidFill>
                  <a:srgbClr val="B6DFEF"/>
                </a:solidFill>
                <a:latin typeface="Stencil" pitchFamily="82" charset="0"/>
                <a:sym typeface="Stencil" pitchFamily="82" charset="0"/>
              </a:rPr>
              <a:t>.</a:t>
            </a:r>
            <a:endParaRPr lang="en-US" altLang="en-US"/>
          </a:p>
        </p:txBody>
      </p:sp>
    </p:spTree>
  </p:cSld>
  <p:clrMapOvr>
    <a:masterClrMapping/>
  </p:clrMapOvr>
  <p:transition spd="med"/>
</p:sld>
</file>

<file path=ppt/slides/slide198.xml><?xml version="1.0" encoding="utf-8"?>
<p:sld xmlns:a="http://schemas.openxmlformats.org/drawingml/2006/main" xmlns:r="http://schemas.openxmlformats.org/officeDocument/2006/relationships" xmlns:p="http://schemas.openxmlformats.org/presentationml/2006/main">
  <p:cSld>
    <p:bg bwMode="auto">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sp>
        <p:nvSpPr>
          <p:cNvPr id="7884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2C1E8171-BC48-4883-A34F-605EDC99FB40}" type="slidenum">
              <a:rPr lang="en-US" altLang="en-US" sz="1400"/>
              <a:pPr algn="r" eaLnBrk="1"/>
              <a:t>198</a:t>
            </a:fld>
            <a:endParaRPr lang="en-US" altLang="en-US"/>
          </a:p>
        </p:txBody>
      </p:sp>
      <p:pic>
        <p:nvPicPr>
          <p:cNvPr id="78850" name="Picture 2" descr="Sanhedrin at Night"/>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0325"/>
            <a:ext cx="9142413" cy="697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8851" name="Group 3"/>
          <p:cNvGrpSpPr>
            <a:grpSpLocks/>
          </p:cNvGrpSpPr>
          <p:nvPr/>
        </p:nvGrpSpPr>
        <p:grpSpPr bwMode="auto">
          <a:xfrm>
            <a:off x="330200" y="3021013"/>
            <a:ext cx="2362200" cy="2773362"/>
            <a:chOff x="0" y="0"/>
            <a:chExt cx="2362200" cy="2773051"/>
          </a:xfrm>
        </p:grpSpPr>
        <p:sp>
          <p:nvSpPr>
            <p:cNvPr id="78852" name="AutoShape 4"/>
            <p:cNvSpPr>
              <a:spLocks/>
            </p:cNvSpPr>
            <p:nvPr/>
          </p:nvSpPr>
          <p:spPr bwMode="auto">
            <a:xfrm>
              <a:off x="0" y="0"/>
              <a:ext cx="2362200" cy="2590800"/>
            </a:xfrm>
            <a:custGeom>
              <a:avLst/>
              <a:gdLst>
                <a:gd name="T0" fmla="*/ 1181100 w 21600"/>
                <a:gd name="T1" fmla="*/ 1295400 h 21600"/>
                <a:gd name="T2" fmla="*/ 1181100 w 21600"/>
                <a:gd name="T3" fmla="*/ 1295400 h 21600"/>
                <a:gd name="T4" fmla="*/ 1181100 w 21600"/>
                <a:gd name="T5" fmla="*/ 1295400 h 21600"/>
                <a:gd name="T6" fmla="*/ 1181100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049" y="0"/>
                  </a:moveTo>
                  <a:lnTo>
                    <a:pt x="4049" y="0"/>
                  </a:lnTo>
                  <a:cubicBezTo>
                    <a:pt x="3304" y="0"/>
                    <a:pt x="2699" y="551"/>
                    <a:pt x="2699" y="1230"/>
                  </a:cubicBezTo>
                  <a:lnTo>
                    <a:pt x="2699" y="19138"/>
                  </a:lnTo>
                  <a:lnTo>
                    <a:pt x="1349" y="19138"/>
                  </a:lnTo>
                  <a:cubicBezTo>
                    <a:pt x="604" y="19138"/>
                    <a:pt x="0" y="19689"/>
                    <a:pt x="0" y="20369"/>
                  </a:cubicBezTo>
                  <a:cubicBezTo>
                    <a:pt x="0" y="21048"/>
                    <a:pt x="604" y="21600"/>
                    <a:pt x="1349" y="21600"/>
                  </a:cubicBezTo>
                  <a:lnTo>
                    <a:pt x="17550" y="21600"/>
                  </a:lnTo>
                  <a:cubicBezTo>
                    <a:pt x="18295" y="21600"/>
                    <a:pt x="18900" y="21048"/>
                    <a:pt x="18900" y="20369"/>
                  </a:cubicBezTo>
                  <a:lnTo>
                    <a:pt x="18900" y="2461"/>
                  </a:lnTo>
                  <a:lnTo>
                    <a:pt x="20250" y="2461"/>
                  </a:lnTo>
                  <a:cubicBezTo>
                    <a:pt x="20995" y="2461"/>
                    <a:pt x="21600" y="1910"/>
                    <a:pt x="21600" y="1230"/>
                  </a:cubicBezTo>
                  <a:cubicBezTo>
                    <a:pt x="21600" y="551"/>
                    <a:pt x="20995" y="0"/>
                    <a:pt x="20250" y="0"/>
                  </a:cubicBezTo>
                  <a:lnTo>
                    <a:pt x="4049" y="0"/>
                  </a:lnTo>
                  <a:close/>
                </a:path>
              </a:pathLst>
            </a:custGeom>
            <a:solidFill>
              <a:srgbClr val="FFCC66"/>
            </a:solid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8853" name="AutoShape 5"/>
            <p:cNvSpPr>
              <a:spLocks/>
            </p:cNvSpPr>
            <p:nvPr/>
          </p:nvSpPr>
          <p:spPr bwMode="auto">
            <a:xfrm>
              <a:off x="369093" y="147639"/>
              <a:ext cx="221457" cy="147641"/>
            </a:xfrm>
            <a:custGeom>
              <a:avLst/>
              <a:gdLst>
                <a:gd name="T0" fmla="*/ 110729 w 21600"/>
                <a:gd name="T1" fmla="*/ 73821 h 21600"/>
                <a:gd name="T2" fmla="*/ 110729 w 21600"/>
                <a:gd name="T3" fmla="*/ 73821 h 21600"/>
                <a:gd name="T4" fmla="*/ 110729 w 21600"/>
                <a:gd name="T5" fmla="*/ 73821 h 21600"/>
                <a:gd name="T6" fmla="*/ 110729 w 21600"/>
                <a:gd name="T7" fmla="*/ 738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cubicBezTo>
                    <a:pt x="21600" y="11929"/>
                    <a:pt x="15152" y="21599"/>
                    <a:pt x="7199" y="21599"/>
                  </a:cubicBezTo>
                  <a:cubicBezTo>
                    <a:pt x="3223" y="21599"/>
                    <a:pt x="0" y="16764"/>
                    <a:pt x="0" y="10800"/>
                  </a:cubicBezTo>
                  <a:cubicBezTo>
                    <a:pt x="0" y="4835"/>
                    <a:pt x="3223" y="0"/>
                    <a:pt x="7199" y="0"/>
                  </a:cubicBezTo>
                  <a:lnTo>
                    <a:pt x="21600" y="0"/>
                  </a:ln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8854" name="AutoShape 6"/>
            <p:cNvSpPr>
              <a:spLocks/>
            </p:cNvSpPr>
            <p:nvPr/>
          </p:nvSpPr>
          <p:spPr bwMode="auto">
            <a:xfrm>
              <a:off x="0" y="2295520"/>
              <a:ext cx="295276" cy="295280"/>
            </a:xfrm>
            <a:custGeom>
              <a:avLst/>
              <a:gdLst>
                <a:gd name="T0" fmla="*/ 147638 w 21600"/>
                <a:gd name="T1" fmla="*/ 147640 h 21600"/>
                <a:gd name="T2" fmla="*/ 147638 w 21600"/>
                <a:gd name="T3" fmla="*/ 147640 h 21600"/>
                <a:gd name="T4" fmla="*/ 147638 w 21600"/>
                <a:gd name="T5" fmla="*/ 147640 h 21600"/>
                <a:gd name="T6" fmla="*/ 147638 w 21600"/>
                <a:gd name="T7" fmla="*/ 14764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21599"/>
                  </a:moveTo>
                  <a:cubicBezTo>
                    <a:pt x="16764" y="21599"/>
                    <a:pt x="21600" y="16764"/>
                    <a:pt x="21600" y="10800"/>
                  </a:cubicBezTo>
                  <a:lnTo>
                    <a:pt x="10800" y="10800"/>
                  </a:lnTo>
                  <a:cubicBezTo>
                    <a:pt x="13782" y="10800"/>
                    <a:pt x="16200" y="8382"/>
                    <a:pt x="16200" y="5400"/>
                  </a:cubicBezTo>
                  <a:cubicBezTo>
                    <a:pt x="16200" y="2417"/>
                    <a:pt x="13782" y="0"/>
                    <a:pt x="10800" y="0"/>
                  </a:cubicBezTo>
                  <a:cubicBezTo>
                    <a:pt x="4835" y="0"/>
                    <a:pt x="0" y="4835"/>
                    <a:pt x="0" y="10800"/>
                  </a:cubicBezTo>
                  <a:cubicBezTo>
                    <a:pt x="0" y="16764"/>
                    <a:pt x="4835" y="21599"/>
                    <a:pt x="10800" y="21599"/>
                  </a:cubicBez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8855" name="AutoShape 7"/>
            <p:cNvSpPr>
              <a:spLocks/>
            </p:cNvSpPr>
            <p:nvPr/>
          </p:nvSpPr>
          <p:spPr bwMode="auto">
            <a:xfrm>
              <a:off x="147637" y="0"/>
              <a:ext cx="1919288" cy="2590800"/>
            </a:xfrm>
            <a:custGeom>
              <a:avLst/>
              <a:gdLst>
                <a:gd name="T0" fmla="*/ 959644 w 21600"/>
                <a:gd name="T1" fmla="*/ 1295400 h 21600"/>
                <a:gd name="T2" fmla="*/ 959644 w 21600"/>
                <a:gd name="T3" fmla="*/ 1295400 h 21600"/>
                <a:gd name="T4" fmla="*/ 959644 w 21600"/>
                <a:gd name="T5" fmla="*/ 1295400 h 21600"/>
                <a:gd name="T6" fmla="*/ 959644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323" y="0"/>
                  </a:moveTo>
                  <a:lnTo>
                    <a:pt x="3323" y="0"/>
                  </a:lnTo>
                  <a:cubicBezTo>
                    <a:pt x="4240" y="0"/>
                    <a:pt x="4984" y="551"/>
                    <a:pt x="4984" y="1230"/>
                  </a:cubicBezTo>
                  <a:cubicBezTo>
                    <a:pt x="4984" y="1910"/>
                    <a:pt x="4240" y="2461"/>
                    <a:pt x="3323" y="2461"/>
                  </a:cubicBezTo>
                  <a:cubicBezTo>
                    <a:pt x="2864" y="2461"/>
                    <a:pt x="2492" y="2186"/>
                    <a:pt x="2492" y="1846"/>
                  </a:cubicBezTo>
                  <a:cubicBezTo>
                    <a:pt x="2492" y="1506"/>
                    <a:pt x="2864" y="1230"/>
                    <a:pt x="3323" y="1230"/>
                  </a:cubicBezTo>
                  <a:lnTo>
                    <a:pt x="4984" y="1230"/>
                  </a:lnTo>
                  <a:moveTo>
                    <a:pt x="3323" y="2461"/>
                  </a:moveTo>
                  <a:lnTo>
                    <a:pt x="21599" y="2461"/>
                  </a:lnTo>
                  <a:moveTo>
                    <a:pt x="0" y="21600"/>
                  </a:moveTo>
                  <a:cubicBezTo>
                    <a:pt x="917" y="21600"/>
                    <a:pt x="1661" y="21048"/>
                    <a:pt x="1661" y="20369"/>
                  </a:cubicBezTo>
                  <a:lnTo>
                    <a:pt x="1661" y="19138"/>
                  </a:lnTo>
                  <a:moveTo>
                    <a:pt x="0" y="19138"/>
                  </a:moveTo>
                  <a:lnTo>
                    <a:pt x="0" y="19138"/>
                  </a:lnTo>
                  <a:cubicBezTo>
                    <a:pt x="458" y="19138"/>
                    <a:pt x="830" y="19413"/>
                    <a:pt x="830" y="19753"/>
                  </a:cubicBezTo>
                  <a:cubicBezTo>
                    <a:pt x="830" y="20093"/>
                    <a:pt x="458" y="20369"/>
                    <a:pt x="0" y="20369"/>
                  </a:cubicBezTo>
                  <a:lnTo>
                    <a:pt x="1661" y="20369"/>
                  </a:lnTo>
                </a:path>
              </a:pathLst>
            </a:custGeom>
            <a:noFill/>
            <a:ln w="381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8856" name="AutoShape 8"/>
            <p:cNvSpPr>
              <a:spLocks/>
            </p:cNvSpPr>
            <p:nvPr/>
          </p:nvSpPr>
          <p:spPr bwMode="auto">
            <a:xfrm>
              <a:off x="276225" y="430164"/>
              <a:ext cx="1865313" cy="23428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a:latin typeface="Stencil" pitchFamily="82" charset="0"/>
                  <a:sym typeface="Stencil" pitchFamily="82" charset="0"/>
                </a:rPr>
                <a:t>与摩西一起</a:t>
              </a:r>
              <a:endParaRPr lang="en-US" altLang="ja-JP" sz="2500">
                <a:latin typeface="Stencil" pitchFamily="82" charset="0"/>
                <a:sym typeface="Stencil" pitchFamily="82" charset="0"/>
              </a:endParaRPr>
            </a:p>
            <a:p>
              <a:pPr eaLnBrk="1">
                <a:lnSpc>
                  <a:spcPct val="115000"/>
                </a:lnSpc>
                <a:spcBef>
                  <a:spcPts val="1000"/>
                </a:spcBef>
              </a:pPr>
              <a:r>
                <a:rPr lang="ja-JP" altLang="en-US" sz="2500">
                  <a:latin typeface="Stencil" pitchFamily="82" charset="0"/>
                  <a:sym typeface="Stencil" pitchFamily="82" charset="0"/>
                </a:rPr>
                <a:t>领导的长老</a:t>
              </a:r>
              <a:endParaRPr lang="en-US" altLang="ja-JP" sz="2500">
                <a:latin typeface="Stencil" pitchFamily="82" charset="0"/>
                <a:sym typeface="Stencil" pitchFamily="82" charset="0"/>
              </a:endParaRPr>
            </a:p>
            <a:p>
              <a:pPr eaLnBrk="1">
                <a:lnSpc>
                  <a:spcPct val="115000"/>
                </a:lnSpc>
                <a:spcBef>
                  <a:spcPts val="1000"/>
                </a:spcBef>
              </a:pPr>
              <a:r>
                <a:rPr lang="ja-JP" altLang="en-US" sz="2500">
                  <a:latin typeface="Stencil" pitchFamily="82" charset="0"/>
                  <a:sym typeface="Stencil" pitchFamily="82" charset="0"/>
                </a:rPr>
                <a:t>主前</a:t>
              </a:r>
              <a:r>
                <a:rPr lang="en-US" altLang="ja-JP" sz="2500">
                  <a:latin typeface="Stencil" pitchFamily="82" charset="0"/>
                  <a:sym typeface="Stencil" pitchFamily="82" charset="0"/>
                </a:rPr>
                <a:t>1400</a:t>
              </a:r>
              <a:r>
                <a:rPr lang="ja-JP" altLang="en-US" sz="2500">
                  <a:latin typeface="Stencil" pitchFamily="82" charset="0"/>
                  <a:sym typeface="Stencil" pitchFamily="82" charset="0"/>
                </a:rPr>
                <a:t>年</a:t>
              </a:r>
              <a:endParaRPr lang="en-US" altLang="en-US" sz="2500">
                <a:latin typeface="Stencil" pitchFamily="82" charset="0"/>
                <a:sym typeface="Stencil" pitchFamily="82" charset="0"/>
              </a:endParaRPr>
            </a:p>
          </p:txBody>
        </p:sp>
      </p:grpSp>
      <p:sp>
        <p:nvSpPr>
          <p:cNvPr id="78857" name="AutoShape 9"/>
          <p:cNvSpPr>
            <a:spLocks/>
          </p:cNvSpPr>
          <p:nvPr/>
        </p:nvSpPr>
        <p:spPr bwMode="auto">
          <a:xfrm>
            <a:off x="3124200" y="3048000"/>
            <a:ext cx="5791200" cy="2743200"/>
          </a:xfrm>
          <a:prstGeom prst="wedgeEllipseCallout">
            <a:avLst>
              <a:gd name="adj1" fmla="val -62389"/>
              <a:gd name="adj2" fmla="val 17245"/>
            </a:avLst>
          </a:prstGeom>
          <a:solidFill>
            <a:schemeClr val="accent5">
              <a:lumMod val="40000"/>
              <a:lumOff val="60000"/>
            </a:schemeClr>
          </a:solidFill>
          <a:ln w="9525" cap="flat" cmpd="sng">
            <a:solidFill>
              <a:srgbClr val="FFFFFF"/>
            </a:solidFill>
            <a:prstDash val="solid"/>
            <a:round/>
            <a:headEnd/>
            <a:tailEnd/>
          </a:ln>
          <a:effec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endParaRPr lang="en-US" altLang="en-US" sz="1800">
              <a:solidFill>
                <a:srgbClr val="FFFFFF"/>
              </a:solidFill>
            </a:endParaRPr>
          </a:p>
        </p:txBody>
      </p:sp>
      <p:sp>
        <p:nvSpPr>
          <p:cNvPr id="78858" name="AutoShape 10"/>
          <p:cNvSpPr>
            <a:spLocks/>
          </p:cNvSpPr>
          <p:nvPr/>
        </p:nvSpPr>
        <p:spPr bwMode="auto">
          <a:xfrm>
            <a:off x="785813" y="461963"/>
            <a:ext cx="7570787" cy="185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600">
                <a:solidFill>
                  <a:srgbClr val="D5EAF4"/>
                </a:solidFill>
                <a:latin typeface="SimSun" pitchFamily="2" charset="-122"/>
                <a:ea typeface="SimSun" pitchFamily="2" charset="-122"/>
                <a:sym typeface="SimSun" pitchFamily="2" charset="-122"/>
              </a:rPr>
              <a:t>由长老领导的摩西时代</a:t>
            </a:r>
            <a:endParaRPr lang="en-US" altLang="en-US" sz="5600">
              <a:solidFill>
                <a:srgbClr val="D5EAF4"/>
              </a:solidFill>
              <a:latin typeface="SimSun" pitchFamily="2" charset="-122"/>
              <a:ea typeface="SimSun" pitchFamily="2" charset="-122"/>
              <a:sym typeface="SimSun" pitchFamily="2" charset="-122"/>
            </a:endParaRPr>
          </a:p>
        </p:txBody>
      </p:sp>
      <p:sp>
        <p:nvSpPr>
          <p:cNvPr id="78859" name="AutoShape 11"/>
          <p:cNvSpPr>
            <a:spLocks/>
          </p:cNvSpPr>
          <p:nvPr/>
        </p:nvSpPr>
        <p:spPr bwMode="auto">
          <a:xfrm>
            <a:off x="4073525" y="3482975"/>
            <a:ext cx="3987800" cy="2333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400">
                <a:latin typeface="SimSun" pitchFamily="2" charset="-122"/>
                <a:ea typeface="SimSun" pitchFamily="2" charset="-122"/>
                <a:sym typeface="SimSun" pitchFamily="2" charset="-122"/>
              </a:rPr>
              <a:t>「你去招聚以色列的长老，对他说</a:t>
            </a:r>
            <a:r>
              <a:rPr lang="en-US" altLang="ja-JP" sz="3400">
                <a:latin typeface="SimSun" pitchFamily="2" charset="-122"/>
                <a:ea typeface="SimSun" pitchFamily="2" charset="-122"/>
                <a:sym typeface="SimSun" pitchFamily="2" charset="-122"/>
              </a:rPr>
              <a:t>……</a:t>
            </a:r>
            <a:r>
              <a:rPr lang="ja-JP" altLang="en-US" sz="3400">
                <a:latin typeface="SimSun" pitchFamily="2" charset="-122"/>
                <a:ea typeface="SimSun" pitchFamily="2" charset="-122"/>
                <a:sym typeface="SimSun" pitchFamily="2" charset="-122"/>
              </a:rPr>
              <a:t>」（出</a:t>
            </a:r>
            <a:r>
              <a:rPr lang="en-US" altLang="ja-JP" sz="3400">
                <a:latin typeface="SimSun" pitchFamily="2" charset="-122"/>
                <a:ea typeface="SimSun" pitchFamily="2" charset="-122"/>
                <a:sym typeface="SimSun" pitchFamily="2" charset="-122"/>
              </a:rPr>
              <a:t>3:16</a:t>
            </a:r>
            <a:r>
              <a:rPr lang="ja-JP" altLang="en-US" sz="3400">
                <a:latin typeface="SimSun" pitchFamily="2" charset="-122"/>
                <a:ea typeface="SimSun" pitchFamily="2" charset="-122"/>
                <a:sym typeface="SimSun" pitchFamily="2" charset="-122"/>
              </a:rPr>
              <a:t>）</a:t>
            </a:r>
            <a:endParaRPr lang="en-US" altLang="en-US" sz="3400">
              <a:latin typeface="SimSun" pitchFamily="2" charset="-122"/>
              <a:ea typeface="SimSun" pitchFamily="2" charset="-122"/>
              <a:sym typeface="SimSun" pitchFamily="2" charset="-122"/>
            </a:endParaRPr>
          </a:p>
        </p:txBody>
      </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2608952" presetClass="entr" presetSubtype="0" fill="hold" nodeType="afterEffect">
                                  <p:stCondLst>
                                    <p:cond delay="0"/>
                                  </p:stCondLst>
                                  <p:childTnLst>
                                    <p:set>
                                      <p:cBhvr>
                                        <p:cTn id="6" dur="1" fill="hold">
                                          <p:stCondLst>
                                            <p:cond delay="499"/>
                                          </p:stCondLst>
                                        </p:cTn>
                                        <p:tgtEl>
                                          <p:spTgt spid="78851"/>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78857"/>
                                        </p:tgtEl>
                                        <p:attrNameLst>
                                          <p:attrName>style.visibility</p:attrName>
                                        </p:attrNameLst>
                                      </p:cBhvr>
                                      <p:to>
                                        <p:strVal val="visible"/>
                                      </p:to>
                                    </p:set>
                                    <p:animEffect transition="in" filter="wipe(left)">
                                      <p:cBhvr>
                                        <p:cTn id="10" dur="500"/>
                                        <p:tgtEl>
                                          <p:spTgt spid="78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7" grpId="0" animBg="1"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C0D5375D-ED8F-47E9-8058-CDAA61CFF1F8}" type="slidenum">
              <a:rPr lang="en-US" altLang="en-US" sz="1400"/>
              <a:pPr algn="r" eaLnBrk="1"/>
              <a:t>199</a:t>
            </a:fld>
            <a:endParaRPr lang="en-US" altLang="en-US"/>
          </a:p>
        </p:txBody>
      </p:sp>
      <p:pic>
        <p:nvPicPr>
          <p:cNvPr id="79874" name="Picture 2" descr="synagogueatmeiron(reconstructio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7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9875" name="Group 3"/>
          <p:cNvGrpSpPr>
            <a:grpSpLocks/>
          </p:cNvGrpSpPr>
          <p:nvPr/>
        </p:nvGrpSpPr>
        <p:grpSpPr bwMode="auto">
          <a:xfrm>
            <a:off x="228600" y="3200400"/>
            <a:ext cx="2362200" cy="2590800"/>
            <a:chOff x="0" y="0"/>
            <a:chExt cx="2362200" cy="2590800"/>
          </a:xfrm>
        </p:grpSpPr>
        <p:sp>
          <p:nvSpPr>
            <p:cNvPr id="79876" name="AutoShape 4"/>
            <p:cNvSpPr>
              <a:spLocks/>
            </p:cNvSpPr>
            <p:nvPr/>
          </p:nvSpPr>
          <p:spPr bwMode="auto">
            <a:xfrm>
              <a:off x="0" y="0"/>
              <a:ext cx="2362200" cy="2590800"/>
            </a:xfrm>
            <a:custGeom>
              <a:avLst/>
              <a:gdLst>
                <a:gd name="T0" fmla="*/ 1181100 w 21600"/>
                <a:gd name="T1" fmla="*/ 1295400 h 21600"/>
                <a:gd name="T2" fmla="*/ 1181100 w 21600"/>
                <a:gd name="T3" fmla="*/ 1295400 h 21600"/>
                <a:gd name="T4" fmla="*/ 1181100 w 21600"/>
                <a:gd name="T5" fmla="*/ 1295400 h 21600"/>
                <a:gd name="T6" fmla="*/ 1181100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049" y="0"/>
                  </a:moveTo>
                  <a:lnTo>
                    <a:pt x="4049" y="0"/>
                  </a:lnTo>
                  <a:cubicBezTo>
                    <a:pt x="3304" y="0"/>
                    <a:pt x="2699" y="551"/>
                    <a:pt x="2699" y="1230"/>
                  </a:cubicBezTo>
                  <a:lnTo>
                    <a:pt x="2699" y="19138"/>
                  </a:lnTo>
                  <a:lnTo>
                    <a:pt x="1349" y="19138"/>
                  </a:lnTo>
                  <a:cubicBezTo>
                    <a:pt x="604" y="19138"/>
                    <a:pt x="0" y="19689"/>
                    <a:pt x="0" y="20369"/>
                  </a:cubicBezTo>
                  <a:cubicBezTo>
                    <a:pt x="0" y="21048"/>
                    <a:pt x="604" y="21600"/>
                    <a:pt x="1349" y="21600"/>
                  </a:cubicBezTo>
                  <a:lnTo>
                    <a:pt x="17550" y="21600"/>
                  </a:lnTo>
                  <a:cubicBezTo>
                    <a:pt x="18295" y="21600"/>
                    <a:pt x="18900" y="21048"/>
                    <a:pt x="18900" y="20369"/>
                  </a:cubicBezTo>
                  <a:lnTo>
                    <a:pt x="18900" y="2461"/>
                  </a:lnTo>
                  <a:lnTo>
                    <a:pt x="20250" y="2461"/>
                  </a:lnTo>
                  <a:cubicBezTo>
                    <a:pt x="20995" y="2461"/>
                    <a:pt x="21600" y="1910"/>
                    <a:pt x="21600" y="1230"/>
                  </a:cubicBezTo>
                  <a:cubicBezTo>
                    <a:pt x="21600" y="551"/>
                    <a:pt x="20995" y="0"/>
                    <a:pt x="20250" y="0"/>
                  </a:cubicBezTo>
                  <a:lnTo>
                    <a:pt x="4049" y="0"/>
                  </a:lnTo>
                  <a:close/>
                </a:path>
              </a:pathLst>
            </a:custGeom>
            <a:solidFill>
              <a:srgbClr val="FFCC66"/>
            </a:solid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9877" name="AutoShape 5"/>
            <p:cNvSpPr>
              <a:spLocks/>
            </p:cNvSpPr>
            <p:nvPr/>
          </p:nvSpPr>
          <p:spPr bwMode="auto">
            <a:xfrm>
              <a:off x="369093" y="147639"/>
              <a:ext cx="221457" cy="147641"/>
            </a:xfrm>
            <a:custGeom>
              <a:avLst/>
              <a:gdLst>
                <a:gd name="T0" fmla="*/ 110729 w 21600"/>
                <a:gd name="T1" fmla="*/ 73821 h 21600"/>
                <a:gd name="T2" fmla="*/ 110729 w 21600"/>
                <a:gd name="T3" fmla="*/ 73821 h 21600"/>
                <a:gd name="T4" fmla="*/ 110729 w 21600"/>
                <a:gd name="T5" fmla="*/ 73821 h 21600"/>
                <a:gd name="T6" fmla="*/ 110729 w 21600"/>
                <a:gd name="T7" fmla="*/ 738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cubicBezTo>
                    <a:pt x="21600" y="11929"/>
                    <a:pt x="15152" y="21599"/>
                    <a:pt x="7199" y="21599"/>
                  </a:cubicBezTo>
                  <a:cubicBezTo>
                    <a:pt x="3223" y="21599"/>
                    <a:pt x="0" y="16764"/>
                    <a:pt x="0" y="10800"/>
                  </a:cubicBezTo>
                  <a:cubicBezTo>
                    <a:pt x="0" y="4835"/>
                    <a:pt x="3223" y="0"/>
                    <a:pt x="7199" y="0"/>
                  </a:cubicBezTo>
                  <a:lnTo>
                    <a:pt x="21600" y="0"/>
                  </a:ln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9878" name="AutoShape 6"/>
            <p:cNvSpPr>
              <a:spLocks/>
            </p:cNvSpPr>
            <p:nvPr/>
          </p:nvSpPr>
          <p:spPr bwMode="auto">
            <a:xfrm>
              <a:off x="0" y="2295520"/>
              <a:ext cx="295276" cy="295280"/>
            </a:xfrm>
            <a:custGeom>
              <a:avLst/>
              <a:gdLst>
                <a:gd name="T0" fmla="*/ 147638 w 21600"/>
                <a:gd name="T1" fmla="*/ 147640 h 21600"/>
                <a:gd name="T2" fmla="*/ 147638 w 21600"/>
                <a:gd name="T3" fmla="*/ 147640 h 21600"/>
                <a:gd name="T4" fmla="*/ 147638 w 21600"/>
                <a:gd name="T5" fmla="*/ 147640 h 21600"/>
                <a:gd name="T6" fmla="*/ 147638 w 21600"/>
                <a:gd name="T7" fmla="*/ 14764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21599"/>
                  </a:moveTo>
                  <a:cubicBezTo>
                    <a:pt x="16764" y="21599"/>
                    <a:pt x="21600" y="16764"/>
                    <a:pt x="21600" y="10800"/>
                  </a:cubicBezTo>
                  <a:lnTo>
                    <a:pt x="10800" y="10800"/>
                  </a:lnTo>
                  <a:cubicBezTo>
                    <a:pt x="13782" y="10800"/>
                    <a:pt x="16200" y="8382"/>
                    <a:pt x="16200" y="5400"/>
                  </a:cubicBezTo>
                  <a:cubicBezTo>
                    <a:pt x="16200" y="2417"/>
                    <a:pt x="13782" y="0"/>
                    <a:pt x="10800" y="0"/>
                  </a:cubicBezTo>
                  <a:cubicBezTo>
                    <a:pt x="4835" y="0"/>
                    <a:pt x="0" y="4835"/>
                    <a:pt x="0" y="10800"/>
                  </a:cubicBezTo>
                  <a:cubicBezTo>
                    <a:pt x="0" y="16764"/>
                    <a:pt x="4835" y="21599"/>
                    <a:pt x="10800" y="21599"/>
                  </a:cubicBez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9879" name="AutoShape 7"/>
            <p:cNvSpPr>
              <a:spLocks/>
            </p:cNvSpPr>
            <p:nvPr/>
          </p:nvSpPr>
          <p:spPr bwMode="auto">
            <a:xfrm>
              <a:off x="147637" y="0"/>
              <a:ext cx="1919288" cy="2590800"/>
            </a:xfrm>
            <a:custGeom>
              <a:avLst/>
              <a:gdLst>
                <a:gd name="T0" fmla="*/ 959644 w 21600"/>
                <a:gd name="T1" fmla="*/ 1295400 h 21600"/>
                <a:gd name="T2" fmla="*/ 959644 w 21600"/>
                <a:gd name="T3" fmla="*/ 1295400 h 21600"/>
                <a:gd name="T4" fmla="*/ 959644 w 21600"/>
                <a:gd name="T5" fmla="*/ 1295400 h 21600"/>
                <a:gd name="T6" fmla="*/ 959644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323" y="0"/>
                  </a:moveTo>
                  <a:lnTo>
                    <a:pt x="3323" y="0"/>
                  </a:lnTo>
                  <a:cubicBezTo>
                    <a:pt x="4240" y="0"/>
                    <a:pt x="4984" y="551"/>
                    <a:pt x="4984" y="1230"/>
                  </a:cubicBezTo>
                  <a:cubicBezTo>
                    <a:pt x="4984" y="1910"/>
                    <a:pt x="4240" y="2461"/>
                    <a:pt x="3323" y="2461"/>
                  </a:cubicBezTo>
                  <a:cubicBezTo>
                    <a:pt x="2864" y="2461"/>
                    <a:pt x="2492" y="2186"/>
                    <a:pt x="2492" y="1846"/>
                  </a:cubicBezTo>
                  <a:cubicBezTo>
                    <a:pt x="2492" y="1506"/>
                    <a:pt x="2864" y="1230"/>
                    <a:pt x="3323" y="1230"/>
                  </a:cubicBezTo>
                  <a:lnTo>
                    <a:pt x="4984" y="1230"/>
                  </a:lnTo>
                  <a:moveTo>
                    <a:pt x="3323" y="2461"/>
                  </a:moveTo>
                  <a:lnTo>
                    <a:pt x="21599" y="2461"/>
                  </a:lnTo>
                  <a:moveTo>
                    <a:pt x="0" y="21600"/>
                  </a:moveTo>
                  <a:cubicBezTo>
                    <a:pt x="917" y="21600"/>
                    <a:pt x="1661" y="21048"/>
                    <a:pt x="1661" y="20369"/>
                  </a:cubicBezTo>
                  <a:lnTo>
                    <a:pt x="1661" y="19138"/>
                  </a:lnTo>
                  <a:moveTo>
                    <a:pt x="0" y="19138"/>
                  </a:moveTo>
                  <a:lnTo>
                    <a:pt x="0" y="19138"/>
                  </a:lnTo>
                  <a:cubicBezTo>
                    <a:pt x="458" y="19138"/>
                    <a:pt x="830" y="19413"/>
                    <a:pt x="830" y="19753"/>
                  </a:cubicBezTo>
                  <a:cubicBezTo>
                    <a:pt x="830" y="20093"/>
                    <a:pt x="458" y="20369"/>
                    <a:pt x="0" y="20369"/>
                  </a:cubicBezTo>
                  <a:lnTo>
                    <a:pt x="1661" y="20369"/>
                  </a:lnTo>
                </a:path>
              </a:pathLst>
            </a:custGeom>
            <a:noFill/>
            <a:ln w="381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sp>
        <p:nvSpPr>
          <p:cNvPr id="79880" name="AutoShape 8"/>
          <p:cNvSpPr>
            <a:spLocks/>
          </p:cNvSpPr>
          <p:nvPr/>
        </p:nvSpPr>
        <p:spPr bwMode="auto">
          <a:xfrm>
            <a:off x="2667000" y="3276600"/>
            <a:ext cx="2894013" cy="2513013"/>
          </a:xfrm>
          <a:custGeom>
            <a:avLst/>
            <a:gdLst>
              <a:gd name="T0" fmla="*/ 1447006 w 21600"/>
              <a:gd name="T1" fmla="*/ 1256507 h 21600"/>
              <a:gd name="T2" fmla="*/ 1447006 w 21600"/>
              <a:gd name="T3" fmla="*/ 1256507 h 21600"/>
              <a:gd name="T4" fmla="*/ 1447006 w 21600"/>
              <a:gd name="T5" fmla="*/ 1256507 h 21600"/>
              <a:gd name="T6" fmla="*/ 1447006 w 21600"/>
              <a:gd name="T7" fmla="*/ 12565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6200" y="0"/>
                </a:moveTo>
                <a:lnTo>
                  <a:pt x="0" y="0"/>
                </a:lnTo>
                <a:lnTo>
                  <a:pt x="0" y="21600"/>
                </a:lnTo>
                <a:lnTo>
                  <a:pt x="16200" y="21600"/>
                </a:lnTo>
                <a:lnTo>
                  <a:pt x="21599" y="10800"/>
                </a:lnTo>
                <a:lnTo>
                  <a:pt x="16200" y="0"/>
                </a:lnTo>
                <a:close/>
              </a:path>
            </a:pathLst>
          </a:custGeom>
          <a:solidFill>
            <a:srgbClr val="FF3300"/>
          </a:solidFill>
          <a:ln w="9525"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9881" name="AutoShape 9"/>
          <p:cNvSpPr>
            <a:spLocks/>
          </p:cNvSpPr>
          <p:nvPr/>
        </p:nvSpPr>
        <p:spPr bwMode="auto">
          <a:xfrm>
            <a:off x="512763" y="254000"/>
            <a:ext cx="5934075" cy="1800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400">
                <a:latin typeface="SimSun" pitchFamily="2" charset="-122"/>
                <a:ea typeface="SimSun" pitchFamily="2" charset="-122"/>
                <a:sym typeface="SimSun" pitchFamily="2" charset="-122"/>
              </a:rPr>
              <a:t>谁领导犹太会堂？</a:t>
            </a:r>
            <a:endParaRPr lang="en-US" altLang="en-US" sz="5400">
              <a:latin typeface="SimSun" pitchFamily="2" charset="-122"/>
              <a:ea typeface="SimSun" pitchFamily="2" charset="-122"/>
              <a:sym typeface="SimSun" pitchFamily="2" charset="-122"/>
            </a:endParaRPr>
          </a:p>
        </p:txBody>
      </p:sp>
      <p:sp>
        <p:nvSpPr>
          <p:cNvPr id="79882" name="AutoShape 10"/>
          <p:cNvSpPr>
            <a:spLocks/>
          </p:cNvSpPr>
          <p:nvPr/>
        </p:nvSpPr>
        <p:spPr bwMode="auto">
          <a:xfrm>
            <a:off x="546100" y="3687763"/>
            <a:ext cx="1725613" cy="223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300">
                <a:solidFill>
                  <a:srgbClr val="866316"/>
                </a:solidFill>
                <a:latin typeface="Stencil" pitchFamily="82" charset="0"/>
                <a:sym typeface="Stencil" pitchFamily="82" charset="0"/>
              </a:rPr>
              <a:t>与摩西一起</a:t>
            </a:r>
            <a:endParaRPr lang="en-US" altLang="ja-JP" sz="2300">
              <a:solidFill>
                <a:srgbClr val="866316"/>
              </a:solidFill>
              <a:latin typeface="Stencil" pitchFamily="82" charset="0"/>
              <a:sym typeface="Stencil" pitchFamily="82" charset="0"/>
            </a:endParaRPr>
          </a:p>
          <a:p>
            <a:pPr eaLnBrk="1">
              <a:lnSpc>
                <a:spcPct val="115000"/>
              </a:lnSpc>
              <a:spcBef>
                <a:spcPts val="1000"/>
              </a:spcBef>
            </a:pPr>
            <a:r>
              <a:rPr lang="ja-JP" altLang="en-US" sz="2300">
                <a:solidFill>
                  <a:srgbClr val="866316"/>
                </a:solidFill>
                <a:latin typeface="Stencil" pitchFamily="82" charset="0"/>
                <a:sym typeface="Stencil" pitchFamily="82" charset="0"/>
              </a:rPr>
              <a:t>领导的长老</a:t>
            </a:r>
            <a:endParaRPr lang="en-US" altLang="ja-JP" sz="2300">
              <a:solidFill>
                <a:srgbClr val="866316"/>
              </a:solidFill>
              <a:latin typeface="Stencil" pitchFamily="82" charset="0"/>
              <a:sym typeface="Stencil" pitchFamily="82" charset="0"/>
            </a:endParaRPr>
          </a:p>
          <a:p>
            <a:pPr eaLnBrk="1">
              <a:lnSpc>
                <a:spcPct val="115000"/>
              </a:lnSpc>
              <a:spcBef>
                <a:spcPts val="1000"/>
              </a:spcBef>
            </a:pPr>
            <a:r>
              <a:rPr lang="ja-JP" altLang="en-US" sz="2300">
                <a:solidFill>
                  <a:srgbClr val="866316"/>
                </a:solidFill>
                <a:latin typeface="Stencil" pitchFamily="82" charset="0"/>
                <a:sym typeface="Stencil" pitchFamily="82" charset="0"/>
              </a:rPr>
              <a:t>主前</a:t>
            </a:r>
            <a:r>
              <a:rPr lang="en-US" altLang="ja-JP" sz="2300">
                <a:solidFill>
                  <a:srgbClr val="866316"/>
                </a:solidFill>
                <a:latin typeface="Stencil" pitchFamily="82" charset="0"/>
                <a:sym typeface="Stencil" pitchFamily="82" charset="0"/>
              </a:rPr>
              <a:t>1400</a:t>
            </a:r>
            <a:r>
              <a:rPr lang="ja-JP" altLang="en-US" sz="2300">
                <a:solidFill>
                  <a:srgbClr val="866316"/>
                </a:solidFill>
                <a:latin typeface="Stencil" pitchFamily="82" charset="0"/>
                <a:sym typeface="Stencil" pitchFamily="82" charset="0"/>
              </a:rPr>
              <a:t>年</a:t>
            </a:r>
            <a:endParaRPr lang="en-US" altLang="en-US" sz="2300">
              <a:solidFill>
                <a:srgbClr val="866316"/>
              </a:solidFill>
              <a:latin typeface="Stencil" pitchFamily="82" charset="0"/>
              <a:sym typeface="Stencil" pitchFamily="82" charset="0"/>
            </a:endParaRPr>
          </a:p>
        </p:txBody>
      </p:sp>
      <p:sp>
        <p:nvSpPr>
          <p:cNvPr id="79883" name="AutoShape 11"/>
          <p:cNvSpPr>
            <a:spLocks/>
          </p:cNvSpPr>
          <p:nvPr/>
        </p:nvSpPr>
        <p:spPr bwMode="auto">
          <a:xfrm>
            <a:off x="2863850" y="3446463"/>
            <a:ext cx="2038350" cy="2713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900">
                <a:solidFill>
                  <a:srgbClr val="FFFFFF"/>
                </a:solidFill>
                <a:latin typeface="Stencil" pitchFamily="82" charset="0"/>
                <a:sym typeface="Stencil" pitchFamily="82" charset="0"/>
              </a:rPr>
              <a:t>长老领导</a:t>
            </a:r>
            <a:endParaRPr lang="en-US" altLang="ja-JP" sz="2900">
              <a:solidFill>
                <a:srgbClr val="FFFFFF"/>
              </a:solidFill>
              <a:latin typeface="Stencil" pitchFamily="82" charset="0"/>
              <a:sym typeface="Stencil" pitchFamily="82" charset="0"/>
            </a:endParaRPr>
          </a:p>
          <a:p>
            <a:pPr eaLnBrk="1">
              <a:lnSpc>
                <a:spcPct val="115000"/>
              </a:lnSpc>
              <a:spcBef>
                <a:spcPts val="1000"/>
              </a:spcBef>
            </a:pPr>
            <a:r>
              <a:rPr lang="ja-JP" altLang="en-US" sz="2900">
                <a:solidFill>
                  <a:srgbClr val="FFFFFF"/>
                </a:solidFill>
                <a:latin typeface="Stencil" pitchFamily="82" charset="0"/>
                <a:sym typeface="Stencil" pitchFamily="82" charset="0"/>
              </a:rPr>
              <a:t>的犹太会堂</a:t>
            </a:r>
            <a:endParaRPr lang="en-US" altLang="ja-JP" sz="2900">
              <a:solidFill>
                <a:srgbClr val="FFFFFF"/>
              </a:solidFill>
              <a:latin typeface="Stencil" pitchFamily="82" charset="0"/>
              <a:sym typeface="Stencil" pitchFamily="82" charset="0"/>
            </a:endParaRPr>
          </a:p>
          <a:p>
            <a:pPr eaLnBrk="1">
              <a:lnSpc>
                <a:spcPct val="115000"/>
              </a:lnSpc>
              <a:spcBef>
                <a:spcPts val="1000"/>
              </a:spcBef>
            </a:pPr>
            <a:r>
              <a:rPr lang="ja-JP" altLang="en-US" sz="2900">
                <a:solidFill>
                  <a:srgbClr val="FFFFFF"/>
                </a:solidFill>
                <a:latin typeface="Stencil" pitchFamily="82" charset="0"/>
                <a:sym typeface="Stencil" pitchFamily="82" charset="0"/>
              </a:rPr>
              <a:t>主前</a:t>
            </a:r>
            <a:r>
              <a:rPr lang="en-US" altLang="ja-JP" sz="2900">
                <a:solidFill>
                  <a:srgbClr val="FFFFFF"/>
                </a:solidFill>
                <a:latin typeface="Stencil" pitchFamily="82" charset="0"/>
                <a:sym typeface="Stencil" pitchFamily="82" charset="0"/>
              </a:rPr>
              <a:t>600</a:t>
            </a:r>
            <a:r>
              <a:rPr lang="ja-JP" altLang="en-US" sz="2900">
                <a:solidFill>
                  <a:srgbClr val="FFFFFF"/>
                </a:solidFill>
                <a:latin typeface="Stencil" pitchFamily="82" charset="0"/>
                <a:sym typeface="Stencil" pitchFamily="82" charset="0"/>
              </a:rPr>
              <a:t>年</a:t>
            </a:r>
            <a:endParaRPr lang="en-US" altLang="en-US" sz="2900">
              <a:solidFill>
                <a:srgbClr val="FFFFFF"/>
              </a:solidFill>
              <a:latin typeface="Stencil" pitchFamily="82" charset="0"/>
              <a:sym typeface="Stencil" pitchFamily="82"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2320648" presetClass="entr" presetSubtype="0" fill="hold" nodeType="afterEffect">
                                  <p:stCondLst>
                                    <p:cond delay="0"/>
                                  </p:stCondLst>
                                  <p:childTnLst>
                                    <p:set>
                                      <p:cBhvr>
                                        <p:cTn id="6" dur="1" fill="hold">
                                          <p:stCondLst>
                                            <p:cond delay="499"/>
                                          </p:stCondLst>
                                        </p:cTn>
                                        <p:tgtEl>
                                          <p:spTgt spid="79875"/>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79880"/>
                                        </p:tgtEl>
                                        <p:attrNameLst>
                                          <p:attrName>style.visibility</p:attrName>
                                        </p:attrNameLst>
                                      </p:cBhvr>
                                      <p:to>
                                        <p:strVal val="visible"/>
                                      </p:to>
                                    </p:set>
                                    <p:animEffect transition="in" filter="wipe(left)">
                                      <p:cBhvr>
                                        <p:cTn id="10" dur="500"/>
                                        <p:tgtEl>
                                          <p:spTgt spid="79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次序</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228600">
                    <a:srgbClr val="000000">
                      <a:satMod val="175000"/>
                      <a:alpha val="88000"/>
                    </a:srgbClr>
                  </a:glow>
                </a:effectLst>
                <a:uLnTx/>
                <a:uFillTx/>
                <a:latin typeface="Microsoft YaHei UI" panose="020B0503020204020204" pitchFamily="34" charset="-122"/>
                <a:ea typeface="Microsoft YaHei UI" panose="020B0503020204020204" pitchFamily="34" charset="-122"/>
                <a:cs typeface="Arial" panose="020B0604020202020204" pitchFamily="34" charset="0"/>
              </a:rPr>
              <a:t>提摩太前书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217</a:t>
            </a:r>
          </a:p>
        </p:txBody>
      </p:sp>
    </p:spTree>
    <p:extLst>
      <p:ext uri="{BB962C8B-B14F-4D97-AF65-F5344CB8AC3E}">
        <p14:creationId xmlns:p14="http://schemas.microsoft.com/office/powerpoint/2010/main" val="34196737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082028348"/>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AA1D16"/>
            </a:gs>
            <a:gs pos="25484">
              <a:srgbClr val="831B15"/>
            </a:gs>
            <a:gs pos="90857">
              <a:srgbClr val="5C1913"/>
            </a:gs>
            <a:gs pos="100000">
              <a:srgbClr val="5C1913"/>
            </a:gs>
          </a:gsLst>
          <a:lin ang="5400000"/>
        </a:gradFill>
        <a:effectLst/>
      </p:bgPr>
    </p:bg>
    <p:spTree>
      <p:nvGrpSpPr>
        <p:cNvPr id="1" name=""/>
        <p:cNvGrpSpPr/>
        <p:nvPr/>
      </p:nvGrpSpPr>
      <p:grpSpPr>
        <a:xfrm>
          <a:off x="0" y="0"/>
          <a:ext cx="0" cy="0"/>
          <a:chOff x="0" y="0"/>
          <a:chExt cx="0" cy="0"/>
        </a:xfrm>
      </p:grpSpPr>
      <p:sp>
        <p:nvSpPr>
          <p:cNvPr id="8089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D0D0A358-E217-4108-BFC4-DF48D49E91A6}" type="slidenum">
              <a:rPr lang="en-US" altLang="en-US" sz="1400"/>
              <a:pPr algn="r" eaLnBrk="1"/>
              <a:t>200</a:t>
            </a:fld>
            <a:endParaRPr lang="en-US" altLang="en-US"/>
          </a:p>
        </p:txBody>
      </p:sp>
      <p:pic>
        <p:nvPicPr>
          <p:cNvPr id="80898" name="Picture 2" descr="Paula at Rome"/>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962525" y="-12700"/>
            <a:ext cx="4181475" cy="495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80899" name="Group 3"/>
          <p:cNvGrpSpPr>
            <a:grpSpLocks/>
          </p:cNvGrpSpPr>
          <p:nvPr/>
        </p:nvGrpSpPr>
        <p:grpSpPr bwMode="auto">
          <a:xfrm>
            <a:off x="228600" y="3200400"/>
            <a:ext cx="2362200" cy="2590800"/>
            <a:chOff x="0" y="0"/>
            <a:chExt cx="2362200" cy="2590800"/>
          </a:xfrm>
        </p:grpSpPr>
        <p:sp>
          <p:nvSpPr>
            <p:cNvPr id="80900" name="AutoShape 4"/>
            <p:cNvSpPr>
              <a:spLocks/>
            </p:cNvSpPr>
            <p:nvPr/>
          </p:nvSpPr>
          <p:spPr bwMode="auto">
            <a:xfrm>
              <a:off x="0" y="0"/>
              <a:ext cx="2362200" cy="2590800"/>
            </a:xfrm>
            <a:custGeom>
              <a:avLst/>
              <a:gdLst>
                <a:gd name="T0" fmla="*/ 1181100 w 21600"/>
                <a:gd name="T1" fmla="*/ 1295400 h 21600"/>
                <a:gd name="T2" fmla="*/ 1181100 w 21600"/>
                <a:gd name="T3" fmla="*/ 1295400 h 21600"/>
                <a:gd name="T4" fmla="*/ 1181100 w 21600"/>
                <a:gd name="T5" fmla="*/ 1295400 h 21600"/>
                <a:gd name="T6" fmla="*/ 1181100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049" y="0"/>
                  </a:moveTo>
                  <a:lnTo>
                    <a:pt x="4049" y="0"/>
                  </a:lnTo>
                  <a:cubicBezTo>
                    <a:pt x="3304" y="0"/>
                    <a:pt x="2699" y="551"/>
                    <a:pt x="2699" y="1230"/>
                  </a:cubicBezTo>
                  <a:lnTo>
                    <a:pt x="2699" y="19138"/>
                  </a:lnTo>
                  <a:lnTo>
                    <a:pt x="1349" y="19138"/>
                  </a:lnTo>
                  <a:cubicBezTo>
                    <a:pt x="604" y="19138"/>
                    <a:pt x="0" y="19689"/>
                    <a:pt x="0" y="20369"/>
                  </a:cubicBezTo>
                  <a:cubicBezTo>
                    <a:pt x="0" y="21048"/>
                    <a:pt x="604" y="21600"/>
                    <a:pt x="1349" y="21600"/>
                  </a:cubicBezTo>
                  <a:lnTo>
                    <a:pt x="17550" y="21600"/>
                  </a:lnTo>
                  <a:cubicBezTo>
                    <a:pt x="18295" y="21600"/>
                    <a:pt x="18900" y="21048"/>
                    <a:pt x="18900" y="20369"/>
                  </a:cubicBezTo>
                  <a:lnTo>
                    <a:pt x="18900" y="2461"/>
                  </a:lnTo>
                  <a:lnTo>
                    <a:pt x="20250" y="2461"/>
                  </a:lnTo>
                  <a:cubicBezTo>
                    <a:pt x="20995" y="2461"/>
                    <a:pt x="21600" y="1910"/>
                    <a:pt x="21600" y="1230"/>
                  </a:cubicBezTo>
                  <a:cubicBezTo>
                    <a:pt x="21600" y="551"/>
                    <a:pt x="20995" y="0"/>
                    <a:pt x="20250" y="0"/>
                  </a:cubicBezTo>
                  <a:lnTo>
                    <a:pt x="4049" y="0"/>
                  </a:lnTo>
                  <a:close/>
                </a:path>
              </a:pathLst>
            </a:custGeom>
            <a:solidFill>
              <a:srgbClr val="FFCC66"/>
            </a:solid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80901" name="AutoShape 5"/>
            <p:cNvSpPr>
              <a:spLocks/>
            </p:cNvSpPr>
            <p:nvPr/>
          </p:nvSpPr>
          <p:spPr bwMode="auto">
            <a:xfrm>
              <a:off x="369093" y="147639"/>
              <a:ext cx="221457" cy="147641"/>
            </a:xfrm>
            <a:custGeom>
              <a:avLst/>
              <a:gdLst>
                <a:gd name="T0" fmla="*/ 110729 w 21600"/>
                <a:gd name="T1" fmla="*/ 73821 h 21600"/>
                <a:gd name="T2" fmla="*/ 110729 w 21600"/>
                <a:gd name="T3" fmla="*/ 73821 h 21600"/>
                <a:gd name="T4" fmla="*/ 110729 w 21600"/>
                <a:gd name="T5" fmla="*/ 73821 h 21600"/>
                <a:gd name="T6" fmla="*/ 110729 w 21600"/>
                <a:gd name="T7" fmla="*/ 738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cubicBezTo>
                    <a:pt x="21600" y="11929"/>
                    <a:pt x="15152" y="21599"/>
                    <a:pt x="7199" y="21599"/>
                  </a:cubicBezTo>
                  <a:cubicBezTo>
                    <a:pt x="3223" y="21599"/>
                    <a:pt x="0" y="16764"/>
                    <a:pt x="0" y="10800"/>
                  </a:cubicBezTo>
                  <a:cubicBezTo>
                    <a:pt x="0" y="4835"/>
                    <a:pt x="3223" y="0"/>
                    <a:pt x="7199" y="0"/>
                  </a:cubicBezTo>
                  <a:lnTo>
                    <a:pt x="21600" y="0"/>
                  </a:ln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80902" name="AutoShape 6"/>
            <p:cNvSpPr>
              <a:spLocks/>
            </p:cNvSpPr>
            <p:nvPr/>
          </p:nvSpPr>
          <p:spPr bwMode="auto">
            <a:xfrm>
              <a:off x="0" y="2295520"/>
              <a:ext cx="295276" cy="295280"/>
            </a:xfrm>
            <a:custGeom>
              <a:avLst/>
              <a:gdLst>
                <a:gd name="T0" fmla="*/ 147638 w 21600"/>
                <a:gd name="T1" fmla="*/ 147640 h 21600"/>
                <a:gd name="T2" fmla="*/ 147638 w 21600"/>
                <a:gd name="T3" fmla="*/ 147640 h 21600"/>
                <a:gd name="T4" fmla="*/ 147638 w 21600"/>
                <a:gd name="T5" fmla="*/ 147640 h 21600"/>
                <a:gd name="T6" fmla="*/ 147638 w 21600"/>
                <a:gd name="T7" fmla="*/ 14764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21599"/>
                  </a:moveTo>
                  <a:cubicBezTo>
                    <a:pt x="16764" y="21599"/>
                    <a:pt x="21600" y="16764"/>
                    <a:pt x="21600" y="10800"/>
                  </a:cubicBezTo>
                  <a:lnTo>
                    <a:pt x="10800" y="10800"/>
                  </a:lnTo>
                  <a:cubicBezTo>
                    <a:pt x="13782" y="10800"/>
                    <a:pt x="16200" y="8382"/>
                    <a:pt x="16200" y="5400"/>
                  </a:cubicBezTo>
                  <a:cubicBezTo>
                    <a:pt x="16200" y="2417"/>
                    <a:pt x="13782" y="0"/>
                    <a:pt x="10800" y="0"/>
                  </a:cubicBezTo>
                  <a:cubicBezTo>
                    <a:pt x="4835" y="0"/>
                    <a:pt x="0" y="4835"/>
                    <a:pt x="0" y="10800"/>
                  </a:cubicBezTo>
                  <a:cubicBezTo>
                    <a:pt x="0" y="16764"/>
                    <a:pt x="4835" y="21599"/>
                    <a:pt x="10800" y="21599"/>
                  </a:cubicBez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80903" name="AutoShape 7"/>
            <p:cNvSpPr>
              <a:spLocks/>
            </p:cNvSpPr>
            <p:nvPr/>
          </p:nvSpPr>
          <p:spPr bwMode="auto">
            <a:xfrm>
              <a:off x="147637" y="0"/>
              <a:ext cx="1919288" cy="2590800"/>
            </a:xfrm>
            <a:custGeom>
              <a:avLst/>
              <a:gdLst>
                <a:gd name="T0" fmla="*/ 959644 w 21600"/>
                <a:gd name="T1" fmla="*/ 1295400 h 21600"/>
                <a:gd name="T2" fmla="*/ 959644 w 21600"/>
                <a:gd name="T3" fmla="*/ 1295400 h 21600"/>
                <a:gd name="T4" fmla="*/ 959644 w 21600"/>
                <a:gd name="T5" fmla="*/ 1295400 h 21600"/>
                <a:gd name="T6" fmla="*/ 959644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323" y="0"/>
                  </a:moveTo>
                  <a:lnTo>
                    <a:pt x="3323" y="0"/>
                  </a:lnTo>
                  <a:cubicBezTo>
                    <a:pt x="4240" y="0"/>
                    <a:pt x="4984" y="551"/>
                    <a:pt x="4984" y="1230"/>
                  </a:cubicBezTo>
                  <a:cubicBezTo>
                    <a:pt x="4984" y="1910"/>
                    <a:pt x="4240" y="2461"/>
                    <a:pt x="3323" y="2461"/>
                  </a:cubicBezTo>
                  <a:cubicBezTo>
                    <a:pt x="2864" y="2461"/>
                    <a:pt x="2492" y="2186"/>
                    <a:pt x="2492" y="1846"/>
                  </a:cubicBezTo>
                  <a:cubicBezTo>
                    <a:pt x="2492" y="1506"/>
                    <a:pt x="2864" y="1230"/>
                    <a:pt x="3323" y="1230"/>
                  </a:cubicBezTo>
                  <a:lnTo>
                    <a:pt x="4984" y="1230"/>
                  </a:lnTo>
                  <a:moveTo>
                    <a:pt x="3323" y="2461"/>
                  </a:moveTo>
                  <a:lnTo>
                    <a:pt x="21599" y="2461"/>
                  </a:lnTo>
                  <a:moveTo>
                    <a:pt x="0" y="21600"/>
                  </a:moveTo>
                  <a:cubicBezTo>
                    <a:pt x="917" y="21600"/>
                    <a:pt x="1661" y="21048"/>
                    <a:pt x="1661" y="20369"/>
                  </a:cubicBezTo>
                  <a:lnTo>
                    <a:pt x="1661" y="19138"/>
                  </a:lnTo>
                  <a:moveTo>
                    <a:pt x="0" y="19138"/>
                  </a:moveTo>
                  <a:lnTo>
                    <a:pt x="0" y="19138"/>
                  </a:lnTo>
                  <a:cubicBezTo>
                    <a:pt x="458" y="19138"/>
                    <a:pt x="830" y="19413"/>
                    <a:pt x="830" y="19753"/>
                  </a:cubicBezTo>
                  <a:cubicBezTo>
                    <a:pt x="830" y="20093"/>
                    <a:pt x="458" y="20369"/>
                    <a:pt x="0" y="20369"/>
                  </a:cubicBezTo>
                  <a:lnTo>
                    <a:pt x="1661" y="20369"/>
                  </a:lnTo>
                </a:path>
              </a:pathLst>
            </a:custGeom>
            <a:noFill/>
            <a:ln w="381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sp>
        <p:nvSpPr>
          <p:cNvPr id="80904" name="AutoShape 8"/>
          <p:cNvSpPr>
            <a:spLocks/>
          </p:cNvSpPr>
          <p:nvPr/>
        </p:nvSpPr>
        <p:spPr bwMode="auto">
          <a:xfrm>
            <a:off x="2667000" y="3276600"/>
            <a:ext cx="2894013" cy="2513013"/>
          </a:xfrm>
          <a:custGeom>
            <a:avLst/>
            <a:gdLst>
              <a:gd name="T0" fmla="*/ 1447006 w 21600"/>
              <a:gd name="T1" fmla="*/ 1256507 h 21600"/>
              <a:gd name="T2" fmla="*/ 1447006 w 21600"/>
              <a:gd name="T3" fmla="*/ 1256507 h 21600"/>
              <a:gd name="T4" fmla="*/ 1447006 w 21600"/>
              <a:gd name="T5" fmla="*/ 1256507 h 21600"/>
              <a:gd name="T6" fmla="*/ 1447006 w 21600"/>
              <a:gd name="T7" fmla="*/ 12565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6200" y="0"/>
                </a:moveTo>
                <a:lnTo>
                  <a:pt x="0" y="0"/>
                </a:lnTo>
                <a:lnTo>
                  <a:pt x="0" y="21600"/>
                </a:lnTo>
                <a:lnTo>
                  <a:pt x="16200" y="21600"/>
                </a:lnTo>
                <a:lnTo>
                  <a:pt x="21599" y="10800"/>
                </a:lnTo>
                <a:lnTo>
                  <a:pt x="16200" y="0"/>
                </a:lnTo>
                <a:close/>
              </a:path>
            </a:pathLst>
          </a:custGeom>
          <a:solidFill>
            <a:srgbClr val="FF3300"/>
          </a:solidFill>
          <a:ln w="9525"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nvGrpSpPr>
          <p:cNvPr id="80905" name="Group 9"/>
          <p:cNvGrpSpPr>
            <a:grpSpLocks/>
          </p:cNvGrpSpPr>
          <p:nvPr/>
        </p:nvGrpSpPr>
        <p:grpSpPr bwMode="auto">
          <a:xfrm>
            <a:off x="6019800" y="2895600"/>
            <a:ext cx="2286000" cy="3200400"/>
            <a:chOff x="0" y="0"/>
            <a:chExt cx="2286000" cy="3200400"/>
          </a:xfrm>
        </p:grpSpPr>
        <p:sp>
          <p:nvSpPr>
            <p:cNvPr id="80906" name="AutoShape 10"/>
            <p:cNvSpPr>
              <a:spLocks/>
            </p:cNvSpPr>
            <p:nvPr/>
          </p:nvSpPr>
          <p:spPr bwMode="auto">
            <a:xfrm>
              <a:off x="0" y="0"/>
              <a:ext cx="2286000" cy="2286000"/>
            </a:xfrm>
            <a:prstGeom prst="plus">
              <a:avLst>
                <a:gd name="adj" fmla="val 25000"/>
              </a:avLst>
            </a:prstGeom>
            <a:solidFill>
              <a:srgbClr val="1A0CA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endParaRPr lang="en-US" altLang="en-US" sz="2000">
                <a:solidFill>
                  <a:srgbClr val="FFFFFF"/>
                </a:solidFill>
              </a:endParaRPr>
            </a:p>
          </p:txBody>
        </p:sp>
        <p:sp>
          <p:nvSpPr>
            <p:cNvPr id="80907" name="AutoShape 11"/>
            <p:cNvSpPr>
              <a:spLocks/>
            </p:cNvSpPr>
            <p:nvPr/>
          </p:nvSpPr>
          <p:spPr bwMode="auto">
            <a:xfrm>
              <a:off x="533400" y="1676400"/>
              <a:ext cx="1219200" cy="1524000"/>
            </a:xfrm>
            <a:custGeom>
              <a:avLst/>
              <a:gdLst>
                <a:gd name="T0" fmla="*/ 609600 w 21600"/>
                <a:gd name="T1" fmla="*/ 762000 h 21600"/>
                <a:gd name="T2" fmla="*/ 609600 w 21600"/>
                <a:gd name="T3" fmla="*/ 762000 h 21600"/>
                <a:gd name="T4" fmla="*/ 609600 w 21600"/>
                <a:gd name="T5" fmla="*/ 762000 h 21600"/>
                <a:gd name="T6" fmla="*/ 609600 w 21600"/>
                <a:gd name="T7" fmla="*/ 762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1A0CA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sp>
        <p:nvSpPr>
          <p:cNvPr id="80908" name="AutoShape 12"/>
          <p:cNvSpPr>
            <a:spLocks/>
          </p:cNvSpPr>
          <p:nvPr/>
        </p:nvSpPr>
        <p:spPr bwMode="auto">
          <a:xfrm>
            <a:off x="322263" y="331788"/>
            <a:ext cx="4410075" cy="3365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100">
                <a:solidFill>
                  <a:srgbClr val="F8F0D1"/>
                </a:solidFill>
                <a:effectLst>
                  <a:outerShdw blurRad="38100" dist="38100" dir="2700000" algn="tl">
                    <a:srgbClr val="000000"/>
                  </a:outerShdw>
                </a:effectLst>
                <a:latin typeface="SimSun" pitchFamily="2" charset="-122"/>
                <a:ea typeface="SimSun" pitchFamily="2" charset="-122"/>
                <a:sym typeface="SimSun" pitchFamily="2" charset="-122"/>
              </a:rPr>
              <a:t>神在各个的时代里都主张团体领袖</a:t>
            </a:r>
            <a:endParaRPr lang="en-US" altLang="en-US" sz="5100">
              <a:solidFill>
                <a:srgbClr val="F8F0D1"/>
              </a:solidFill>
              <a:effectLst>
                <a:outerShdw blurRad="38100" dist="38100" dir="2700000" algn="tl">
                  <a:srgbClr val="000000"/>
                </a:outerShdw>
              </a:effectLst>
              <a:latin typeface="SimSun" pitchFamily="2" charset="-122"/>
              <a:ea typeface="SimSun" pitchFamily="2" charset="-122"/>
              <a:sym typeface="SimSun" pitchFamily="2" charset="-122"/>
            </a:endParaRPr>
          </a:p>
        </p:txBody>
      </p:sp>
      <p:sp>
        <p:nvSpPr>
          <p:cNvPr id="80909" name="AutoShape 13"/>
          <p:cNvSpPr>
            <a:spLocks/>
          </p:cNvSpPr>
          <p:nvPr/>
        </p:nvSpPr>
        <p:spPr bwMode="auto">
          <a:xfrm>
            <a:off x="546100" y="3687763"/>
            <a:ext cx="1725613" cy="223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300">
                <a:solidFill>
                  <a:srgbClr val="866316"/>
                </a:solidFill>
                <a:latin typeface="Stencil" pitchFamily="82" charset="0"/>
                <a:sym typeface="Stencil" pitchFamily="82" charset="0"/>
              </a:rPr>
              <a:t>与摩西一起</a:t>
            </a:r>
            <a:endParaRPr lang="en-US" altLang="ja-JP" sz="2300">
              <a:solidFill>
                <a:srgbClr val="866316"/>
              </a:solidFill>
              <a:latin typeface="Stencil" pitchFamily="82" charset="0"/>
              <a:sym typeface="Stencil" pitchFamily="82" charset="0"/>
            </a:endParaRPr>
          </a:p>
          <a:p>
            <a:pPr eaLnBrk="1">
              <a:lnSpc>
                <a:spcPct val="115000"/>
              </a:lnSpc>
              <a:spcBef>
                <a:spcPts val="1000"/>
              </a:spcBef>
            </a:pPr>
            <a:r>
              <a:rPr lang="ja-JP" altLang="en-US" sz="2300">
                <a:solidFill>
                  <a:srgbClr val="866316"/>
                </a:solidFill>
                <a:latin typeface="Stencil" pitchFamily="82" charset="0"/>
                <a:sym typeface="Stencil" pitchFamily="82" charset="0"/>
              </a:rPr>
              <a:t>领导的长老</a:t>
            </a:r>
            <a:endParaRPr lang="en-US" altLang="ja-JP" sz="2300">
              <a:solidFill>
                <a:srgbClr val="866316"/>
              </a:solidFill>
              <a:latin typeface="Stencil" pitchFamily="82" charset="0"/>
              <a:sym typeface="Stencil" pitchFamily="82" charset="0"/>
            </a:endParaRPr>
          </a:p>
          <a:p>
            <a:pPr eaLnBrk="1">
              <a:lnSpc>
                <a:spcPct val="115000"/>
              </a:lnSpc>
              <a:spcBef>
                <a:spcPts val="1000"/>
              </a:spcBef>
            </a:pPr>
            <a:r>
              <a:rPr lang="ja-JP" altLang="en-US" sz="2300">
                <a:solidFill>
                  <a:srgbClr val="866316"/>
                </a:solidFill>
                <a:latin typeface="Stencil" pitchFamily="82" charset="0"/>
                <a:sym typeface="Stencil" pitchFamily="82" charset="0"/>
              </a:rPr>
              <a:t>主前</a:t>
            </a:r>
            <a:r>
              <a:rPr lang="en-US" altLang="ja-JP" sz="2300">
                <a:solidFill>
                  <a:srgbClr val="866316"/>
                </a:solidFill>
                <a:latin typeface="Stencil" pitchFamily="82" charset="0"/>
                <a:sym typeface="Stencil" pitchFamily="82" charset="0"/>
              </a:rPr>
              <a:t>1400</a:t>
            </a:r>
            <a:r>
              <a:rPr lang="ja-JP" altLang="en-US" sz="2300">
                <a:solidFill>
                  <a:srgbClr val="866316"/>
                </a:solidFill>
                <a:latin typeface="Stencil" pitchFamily="82" charset="0"/>
                <a:sym typeface="Stencil" pitchFamily="82" charset="0"/>
              </a:rPr>
              <a:t>年</a:t>
            </a:r>
            <a:endParaRPr lang="en-US" altLang="en-US" sz="2300">
              <a:solidFill>
                <a:srgbClr val="866316"/>
              </a:solidFill>
              <a:latin typeface="Stencil" pitchFamily="82" charset="0"/>
              <a:sym typeface="Stencil" pitchFamily="82" charset="0"/>
            </a:endParaRPr>
          </a:p>
        </p:txBody>
      </p:sp>
      <p:sp>
        <p:nvSpPr>
          <p:cNvPr id="80910" name="AutoShape 14"/>
          <p:cNvSpPr>
            <a:spLocks/>
          </p:cNvSpPr>
          <p:nvPr/>
        </p:nvSpPr>
        <p:spPr bwMode="auto">
          <a:xfrm>
            <a:off x="2863850" y="3446463"/>
            <a:ext cx="2038350" cy="2713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900">
                <a:solidFill>
                  <a:srgbClr val="FFFFFF"/>
                </a:solidFill>
                <a:latin typeface="Stencil" pitchFamily="82" charset="0"/>
                <a:sym typeface="Stencil" pitchFamily="82" charset="0"/>
              </a:rPr>
              <a:t>长老领导</a:t>
            </a:r>
            <a:endParaRPr lang="en-US" altLang="ja-JP" sz="2900">
              <a:solidFill>
                <a:srgbClr val="FFFFFF"/>
              </a:solidFill>
              <a:latin typeface="Stencil" pitchFamily="82" charset="0"/>
              <a:sym typeface="Stencil" pitchFamily="82" charset="0"/>
            </a:endParaRPr>
          </a:p>
          <a:p>
            <a:pPr eaLnBrk="1">
              <a:lnSpc>
                <a:spcPct val="115000"/>
              </a:lnSpc>
              <a:spcBef>
                <a:spcPts val="1000"/>
              </a:spcBef>
            </a:pPr>
            <a:r>
              <a:rPr lang="ja-JP" altLang="en-US" sz="2900">
                <a:solidFill>
                  <a:srgbClr val="FFFFFF"/>
                </a:solidFill>
                <a:latin typeface="Stencil" pitchFamily="82" charset="0"/>
                <a:sym typeface="Stencil" pitchFamily="82" charset="0"/>
              </a:rPr>
              <a:t>的犹太会堂</a:t>
            </a:r>
            <a:endParaRPr lang="en-US" altLang="ja-JP" sz="2900">
              <a:solidFill>
                <a:srgbClr val="FFFFFF"/>
              </a:solidFill>
              <a:latin typeface="Stencil" pitchFamily="82" charset="0"/>
              <a:sym typeface="Stencil" pitchFamily="82" charset="0"/>
            </a:endParaRPr>
          </a:p>
          <a:p>
            <a:pPr eaLnBrk="1">
              <a:lnSpc>
                <a:spcPct val="115000"/>
              </a:lnSpc>
              <a:spcBef>
                <a:spcPts val="1000"/>
              </a:spcBef>
            </a:pPr>
            <a:r>
              <a:rPr lang="ja-JP" altLang="en-US" sz="2900">
                <a:solidFill>
                  <a:srgbClr val="FFFFFF"/>
                </a:solidFill>
                <a:latin typeface="Stencil" pitchFamily="82" charset="0"/>
                <a:sym typeface="Stencil" pitchFamily="82" charset="0"/>
              </a:rPr>
              <a:t>主前</a:t>
            </a:r>
            <a:r>
              <a:rPr lang="en-US" altLang="ja-JP" sz="2900">
                <a:solidFill>
                  <a:srgbClr val="FFFFFF"/>
                </a:solidFill>
                <a:latin typeface="Stencil" pitchFamily="82" charset="0"/>
                <a:sym typeface="Stencil" pitchFamily="82" charset="0"/>
              </a:rPr>
              <a:t>600</a:t>
            </a:r>
            <a:r>
              <a:rPr lang="ja-JP" altLang="en-US" sz="2900">
                <a:solidFill>
                  <a:srgbClr val="FFFFFF"/>
                </a:solidFill>
                <a:latin typeface="Stencil" pitchFamily="82" charset="0"/>
                <a:sym typeface="Stencil" pitchFamily="82" charset="0"/>
              </a:rPr>
              <a:t>年</a:t>
            </a:r>
            <a:endParaRPr lang="en-US" altLang="en-US" sz="2900">
              <a:solidFill>
                <a:srgbClr val="FFFFFF"/>
              </a:solidFill>
              <a:latin typeface="Stencil" pitchFamily="82" charset="0"/>
              <a:sym typeface="Stencil" pitchFamily="82" charset="0"/>
            </a:endParaRPr>
          </a:p>
        </p:txBody>
      </p:sp>
      <p:sp>
        <p:nvSpPr>
          <p:cNvPr id="80911" name="AutoShape 15"/>
          <p:cNvSpPr>
            <a:spLocks/>
          </p:cNvSpPr>
          <p:nvPr/>
        </p:nvSpPr>
        <p:spPr bwMode="auto">
          <a:xfrm>
            <a:off x="6665913" y="3563938"/>
            <a:ext cx="992187" cy="1620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800">
                <a:solidFill>
                  <a:srgbClr val="FFFFFF"/>
                </a:solidFill>
                <a:latin typeface="SimSun" pitchFamily="2" charset="-122"/>
                <a:ea typeface="SimSun" pitchFamily="2" charset="-122"/>
                <a:sym typeface="SimSun" pitchFamily="2" charset="-122"/>
              </a:rPr>
              <a:t>新约</a:t>
            </a:r>
            <a:endParaRPr lang="en-US" altLang="ja-JP" sz="28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2800">
                <a:solidFill>
                  <a:srgbClr val="FFFFFF"/>
                </a:solidFill>
                <a:latin typeface="SimSun" pitchFamily="2" charset="-122"/>
                <a:ea typeface="SimSun" pitchFamily="2" charset="-122"/>
                <a:sym typeface="SimSun" pitchFamily="2" charset="-122"/>
              </a:rPr>
              <a:t>长老</a:t>
            </a:r>
            <a:endParaRPr lang="en-US" altLang="en-US" sz="2800">
              <a:solidFill>
                <a:srgbClr val="FFFFFF"/>
              </a:solidFill>
              <a:latin typeface="SimSun" pitchFamily="2" charset="-122"/>
              <a:ea typeface="SimSun" pitchFamily="2" charset="-122"/>
              <a:sym typeface="SimSun"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2714008" presetClass="entr" presetSubtype="0" fill="hold" nodeType="afterEffect">
                                  <p:stCondLst>
                                    <p:cond delay="0"/>
                                  </p:stCondLst>
                                  <p:childTnLst>
                                    <p:set>
                                      <p:cBhvr>
                                        <p:cTn id="6" dur="1" fill="hold">
                                          <p:stCondLst>
                                            <p:cond delay="499"/>
                                          </p:stCondLst>
                                        </p:cTn>
                                        <p:tgtEl>
                                          <p:spTgt spid="80899"/>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80904"/>
                                        </p:tgtEl>
                                        <p:attrNameLst>
                                          <p:attrName>style.visibility</p:attrName>
                                        </p:attrNameLst>
                                      </p:cBhvr>
                                      <p:to>
                                        <p:strVal val="visible"/>
                                      </p:to>
                                    </p:set>
                                    <p:animEffect transition="in" filter="wipe(left)">
                                      <p:cBhvr>
                                        <p:cTn id="10" dur="500"/>
                                        <p:tgtEl>
                                          <p:spTgt spid="80904"/>
                                        </p:tgtEl>
                                      </p:cBhvr>
                                    </p:animEffect>
                                  </p:childTnLst>
                                </p:cTn>
                              </p:par>
                            </p:childTnLst>
                          </p:cTn>
                        </p:par>
                        <p:par>
                          <p:cTn id="11" fill="hold" nodeType="afterGroup">
                            <p:stCondLst>
                              <p:cond delay="1000"/>
                            </p:stCondLst>
                            <p:childTnLst>
                              <p:par>
                                <p:cTn id="12" presetID="23" presetClass="entr" presetSubtype="16" fill="hold" nodeType="afterEffect">
                                  <p:stCondLst>
                                    <p:cond delay="0"/>
                                  </p:stCondLst>
                                  <p:childTnLst>
                                    <p:set>
                                      <p:cBhvr>
                                        <p:cTn id="13" dur="1" fill="hold">
                                          <p:stCondLst>
                                            <p:cond delay="0"/>
                                          </p:stCondLst>
                                        </p:cTn>
                                        <p:tgtEl>
                                          <p:spTgt spid="80905"/>
                                        </p:tgtEl>
                                        <p:attrNameLst>
                                          <p:attrName>style.visibility</p:attrName>
                                        </p:attrNameLst>
                                      </p:cBhvr>
                                      <p:to>
                                        <p:strVal val="visible"/>
                                      </p:to>
                                    </p:set>
                                    <p:anim calcmode="lin" valueType="num">
                                      <p:cBhvr>
                                        <p:cTn id="14" dur="500" fill="hold"/>
                                        <p:tgtEl>
                                          <p:spTgt spid="80905"/>
                                        </p:tgtEl>
                                        <p:attrNameLst>
                                          <p:attrName>ppt_w</p:attrName>
                                        </p:attrNameLst>
                                      </p:cBhvr>
                                      <p:tavLst>
                                        <p:tav tm="0">
                                          <p:val>
                                            <p:fltVal val="0"/>
                                          </p:val>
                                        </p:tav>
                                        <p:tav tm="100000">
                                          <p:val>
                                            <p:strVal val="#ppt_w"/>
                                          </p:val>
                                        </p:tav>
                                      </p:tavLst>
                                    </p:anim>
                                    <p:anim calcmode="lin" valueType="num">
                                      <p:cBhvr>
                                        <p:cTn id="15" dur="500" fill="hold"/>
                                        <p:tgtEl>
                                          <p:spTgt spid="809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4"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7089" name="Group 2"/>
          <p:cNvGrpSpPr>
            <a:grpSpLocks/>
          </p:cNvGrpSpPr>
          <p:nvPr/>
        </p:nvGrpSpPr>
        <p:grpSpPr bwMode="auto">
          <a:xfrm>
            <a:off x="457200" y="0"/>
            <a:ext cx="8221663" cy="6858000"/>
            <a:chOff x="319" y="0"/>
            <a:chExt cx="5697" cy="4896"/>
          </a:xfrm>
        </p:grpSpPr>
        <p:pic>
          <p:nvPicPr>
            <p:cNvPr id="217120"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217121" name="Rectangle 4"/>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grpSp>
      <p:sp>
        <p:nvSpPr>
          <p:cNvPr id="372741" name="Line 5"/>
          <p:cNvSpPr>
            <a:spLocks noChangeShapeType="1"/>
          </p:cNvSpPr>
          <p:nvPr/>
        </p:nvSpPr>
        <p:spPr bwMode="auto">
          <a:xfrm>
            <a:off x="1981200" y="3581400"/>
            <a:ext cx="5486400" cy="1066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hangingPunct="1">
              <a:defRPr/>
            </a:pPr>
            <a:endParaRPr lang="en-US" sz="2000">
              <a:latin typeface="Arial" charset="0"/>
              <a:ea typeface="ＭＳ Ｐゴシック" charset="0"/>
              <a:cs typeface="Arial" charset="0"/>
              <a:sym typeface="Arial" charset="0"/>
            </a:endParaRPr>
          </a:p>
        </p:txBody>
      </p:sp>
      <p:sp>
        <p:nvSpPr>
          <p:cNvPr id="372745" name="Text Box 9"/>
          <p:cNvSpPr txBox="1">
            <a:spLocks noChangeArrowheads="1"/>
          </p:cNvSpPr>
          <p:nvPr/>
        </p:nvSpPr>
        <p:spPr bwMode="auto">
          <a:xfrm>
            <a:off x="457200" y="3352800"/>
            <a:ext cx="6705600" cy="12160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nSpc>
                <a:spcPct val="115000"/>
              </a:lnSpc>
              <a:spcBef>
                <a:spcPts val="1000"/>
              </a:spcBef>
            </a:pPr>
            <a:r>
              <a:rPr lang="ja-JP" altLang="en-US" sz="2000" b="1">
                <a:solidFill>
                  <a:srgbClr val="FFFFFF"/>
                </a:solidFill>
                <a:latin typeface="SimSun" pitchFamily="2" charset="-122"/>
                <a:ea typeface="SimSun" pitchFamily="2" charset="-122"/>
                <a:sym typeface="SimSun" pitchFamily="2" charset="-122"/>
              </a:rPr>
              <a:t>耶路撒冷（主后</a:t>
            </a:r>
            <a:r>
              <a:rPr lang="en-US" altLang="ja-JP" sz="2000" b="1">
                <a:solidFill>
                  <a:srgbClr val="FFFFFF"/>
                </a:solidFill>
                <a:latin typeface="SimSun" pitchFamily="2" charset="-122"/>
                <a:ea typeface="SimSun" pitchFamily="2" charset="-122"/>
                <a:sym typeface="SimSun" pitchFamily="2" charset="-122"/>
              </a:rPr>
              <a:t>47</a:t>
            </a:r>
            <a:r>
              <a:rPr lang="ja-JP" altLang="en-US" sz="2000" b="1">
                <a:solidFill>
                  <a:srgbClr val="FFFFFF"/>
                </a:solidFill>
                <a:latin typeface="SimSun" pitchFamily="2" charset="-122"/>
                <a:ea typeface="SimSun" pitchFamily="2" charset="-122"/>
                <a:sym typeface="SimSun" pitchFamily="2" charset="-122"/>
              </a:rPr>
              <a:t>）</a:t>
            </a:r>
            <a:endParaRPr lang="en-US" altLang="ja-JP" sz="2000" b="1">
              <a:solidFill>
                <a:schemeClr val="bg2"/>
              </a:solidFill>
              <a:latin typeface="Engravers MT" pitchFamily="18" charset="0"/>
            </a:endParaRPr>
          </a:p>
          <a:p>
            <a:pPr eaLnBrk="1" hangingPunct="1">
              <a:spcBef>
                <a:spcPct val="50000"/>
              </a:spcBef>
            </a:pPr>
            <a:r>
              <a:rPr lang="en-US" altLang="en-US" sz="2000" b="1">
                <a:solidFill>
                  <a:srgbClr val="FFFFFF"/>
                </a:solidFill>
              </a:rPr>
              <a:t>CNV Acts 11:30</a:t>
            </a:r>
            <a:r>
              <a:rPr lang="en-US" altLang="zh-TW" sz="2000" b="1">
                <a:solidFill>
                  <a:srgbClr val="FFFFFF"/>
                </a:solidFill>
              </a:rPr>
              <a:t> </a:t>
            </a:r>
            <a:r>
              <a:rPr lang="zh-TW" altLang="en-US" sz="2000" b="1">
                <a:solidFill>
                  <a:srgbClr val="FFFFFF"/>
                </a:solidFill>
              </a:rPr>
              <a:t>他们就这样行了， 由巴拿巴和扫罗经手送到长老们那里。</a:t>
            </a:r>
            <a:endParaRPr lang="en-US" altLang="en-US" sz="1800"/>
          </a:p>
        </p:txBody>
      </p:sp>
      <p:sp>
        <p:nvSpPr>
          <p:cNvPr id="372746" name="Text Box 10"/>
          <p:cNvSpPr txBox="1">
            <a:spLocks noChangeArrowheads="1"/>
          </p:cNvSpPr>
          <p:nvPr/>
        </p:nvSpPr>
        <p:spPr bwMode="auto">
          <a:xfrm>
            <a:off x="457200" y="3733800"/>
            <a:ext cx="6705600" cy="1323975"/>
          </a:xfrm>
          <a:prstGeom prst="rect">
            <a:avLst/>
          </a:prstGeom>
          <a:solidFill>
            <a:srgbClr val="61412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spcBef>
                <a:spcPct val="50000"/>
              </a:spcBef>
            </a:pPr>
            <a:r>
              <a:rPr lang="zh-TW" altLang="en-US" sz="2000" b="1">
                <a:solidFill>
                  <a:srgbClr val="FFFFFF"/>
                </a:solidFill>
              </a:rPr>
              <a:t>以弗所（主后</a:t>
            </a:r>
            <a:r>
              <a:rPr lang="en-US" altLang="zh-TW" sz="2000" b="1">
                <a:solidFill>
                  <a:srgbClr val="FFFFFF"/>
                </a:solidFill>
              </a:rPr>
              <a:t>57)</a:t>
            </a:r>
          </a:p>
          <a:p>
            <a:pPr eaLnBrk="1" hangingPunct="1"/>
            <a:endParaRPr lang="en-US" altLang="en-US" sz="2000" b="1">
              <a:solidFill>
                <a:srgbClr val="FFFFFF"/>
              </a:solidFill>
            </a:endParaRPr>
          </a:p>
          <a:p>
            <a:pPr eaLnBrk="1" hangingPunct="1"/>
            <a:r>
              <a:rPr lang="en-US" altLang="en-US" sz="2000" b="1">
                <a:solidFill>
                  <a:srgbClr val="FFFFFF"/>
                </a:solidFill>
              </a:rPr>
              <a:t>CNV Acts 20:17</a:t>
            </a:r>
            <a:r>
              <a:rPr lang="zh-TW" altLang="en-US" sz="2000" b="1">
                <a:solidFill>
                  <a:srgbClr val="FFFFFF"/>
                </a:solidFill>
              </a:rPr>
              <a:t>他从米利都派人去以弗所， 请教会的长老来。</a:t>
            </a:r>
            <a:endParaRPr lang="en-US" altLang="en-US" sz="1800"/>
          </a:p>
        </p:txBody>
      </p:sp>
      <p:sp>
        <p:nvSpPr>
          <p:cNvPr id="372742" name="Oval 6"/>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43" name="Oval 7"/>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44" name="Oval 8"/>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51" name="Oval 15"/>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52" name="Line 16"/>
          <p:cNvSpPr>
            <a:spLocks noChangeShapeType="1"/>
          </p:cNvSpPr>
          <p:nvPr/>
        </p:nvSpPr>
        <p:spPr bwMode="auto">
          <a:xfrm flipV="1">
            <a:off x="2819400" y="3352800"/>
            <a:ext cx="2057400" cy="1295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hangingPunct="1">
              <a:defRPr/>
            </a:pPr>
            <a:endParaRPr lang="en-US" sz="2000">
              <a:latin typeface="Arial" charset="0"/>
              <a:ea typeface="ＭＳ Ｐゴシック" charset="0"/>
              <a:cs typeface="Arial" charset="0"/>
              <a:sym typeface="Arial" charset="0"/>
            </a:endParaRPr>
          </a:p>
        </p:txBody>
      </p:sp>
      <p:sp>
        <p:nvSpPr>
          <p:cNvPr id="372753" name="Line 17"/>
          <p:cNvSpPr>
            <a:spLocks noChangeShapeType="1"/>
          </p:cNvSpPr>
          <p:nvPr/>
        </p:nvSpPr>
        <p:spPr bwMode="auto">
          <a:xfrm flipV="1">
            <a:off x="2971800" y="1981200"/>
            <a:ext cx="3733800" cy="2209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hangingPunct="1">
              <a:defRPr/>
            </a:pPr>
            <a:endParaRPr lang="en-US" sz="2000">
              <a:latin typeface="Arial" charset="0"/>
              <a:ea typeface="ＭＳ Ｐゴシック" charset="0"/>
              <a:cs typeface="Arial" charset="0"/>
              <a:sym typeface="Arial" charset="0"/>
            </a:endParaRPr>
          </a:p>
        </p:txBody>
      </p:sp>
      <p:sp>
        <p:nvSpPr>
          <p:cNvPr id="372754" name="Line 18"/>
          <p:cNvSpPr>
            <a:spLocks noChangeShapeType="1"/>
          </p:cNvSpPr>
          <p:nvPr/>
        </p:nvSpPr>
        <p:spPr bwMode="auto">
          <a:xfrm flipV="1">
            <a:off x="3124200" y="2209800"/>
            <a:ext cx="2133600" cy="1676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hangingPunct="1">
              <a:defRPr/>
            </a:pPr>
            <a:endParaRPr lang="en-US" sz="2000">
              <a:latin typeface="Arial" charset="0"/>
              <a:ea typeface="ＭＳ Ｐゴシック" charset="0"/>
              <a:cs typeface="Arial" charset="0"/>
              <a:sym typeface="Arial" charset="0"/>
            </a:endParaRPr>
          </a:p>
        </p:txBody>
      </p:sp>
      <p:sp>
        <p:nvSpPr>
          <p:cNvPr id="372755" name="Line 19"/>
          <p:cNvSpPr>
            <a:spLocks noChangeShapeType="1"/>
          </p:cNvSpPr>
          <p:nvPr/>
        </p:nvSpPr>
        <p:spPr bwMode="auto">
          <a:xfrm flipV="1">
            <a:off x="2514600" y="1066800"/>
            <a:ext cx="1600200" cy="3962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hangingPunct="1">
              <a:defRPr/>
            </a:pPr>
            <a:endParaRPr lang="en-US" sz="2000">
              <a:latin typeface="Arial" charset="0"/>
              <a:ea typeface="ＭＳ Ｐゴシック" charset="0"/>
              <a:cs typeface="Arial" charset="0"/>
              <a:sym typeface="Arial" charset="0"/>
            </a:endParaRPr>
          </a:p>
        </p:txBody>
      </p:sp>
      <p:sp>
        <p:nvSpPr>
          <p:cNvPr id="372756" name="Line 20"/>
          <p:cNvSpPr>
            <a:spLocks noChangeShapeType="1"/>
          </p:cNvSpPr>
          <p:nvPr/>
        </p:nvSpPr>
        <p:spPr bwMode="auto">
          <a:xfrm flipV="1">
            <a:off x="2819400" y="1981200"/>
            <a:ext cx="5105400" cy="3352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hangingPunct="1">
              <a:defRPr/>
            </a:pPr>
            <a:endParaRPr lang="en-US" sz="2000">
              <a:latin typeface="Arial" charset="0"/>
              <a:ea typeface="ＭＳ Ｐゴシック" charset="0"/>
              <a:cs typeface="Arial" charset="0"/>
              <a:sym typeface="Arial" charset="0"/>
            </a:endParaRPr>
          </a:p>
        </p:txBody>
      </p:sp>
      <p:sp>
        <p:nvSpPr>
          <p:cNvPr id="372757" name="Oval 21"/>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58" name="Oval 22"/>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59" name="Oval 23"/>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0" name="Oval 24"/>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1" name="Oval 25"/>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2" name="Oval 26"/>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3" name="Oval 27"/>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4" name="Oval 28"/>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5" name="Oval 29"/>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6" name="Oval 30"/>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7" name="Text Box 31"/>
          <p:cNvSpPr txBox="1">
            <a:spLocks noChangeArrowheads="1"/>
          </p:cNvSpPr>
          <p:nvPr/>
        </p:nvSpPr>
        <p:spPr bwMode="auto">
          <a:xfrm>
            <a:off x="609600" y="107950"/>
            <a:ext cx="4953000" cy="461963"/>
          </a:xfrm>
          <a:prstGeom prst="rect">
            <a:avLst/>
          </a:prstGeom>
          <a:solidFill>
            <a:schemeClr val="bg1"/>
          </a:solidFill>
          <a:ln w="28575">
            <a:solidFill>
              <a:schemeClr val="tx2"/>
            </a:solidFill>
            <a:miter lim="800000"/>
            <a:headEnd/>
            <a:tailEnd/>
          </a:ln>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1">
              <a:spcBef>
                <a:spcPct val="50000"/>
              </a:spcBef>
            </a:pPr>
            <a:r>
              <a:rPr lang="zh-TW" altLang="en-US" b="1"/>
              <a:t>长老 </a:t>
            </a:r>
            <a:r>
              <a:rPr lang="en-US" altLang="zh-TW" b="1"/>
              <a:t>= </a:t>
            </a:r>
            <a:r>
              <a:rPr lang="zh-TW" altLang="en-US" b="1"/>
              <a:t>监督 </a:t>
            </a:r>
            <a:r>
              <a:rPr lang="en-US" altLang="zh-TW" b="1"/>
              <a:t>= </a:t>
            </a:r>
            <a:r>
              <a:rPr lang="zh-TW" altLang="en-US" b="1"/>
              <a:t>会督 </a:t>
            </a:r>
            <a:r>
              <a:rPr lang="en-US" altLang="zh-TW" b="1"/>
              <a:t>= </a:t>
            </a:r>
            <a:r>
              <a:rPr lang="zh-TW" altLang="en-US" b="1"/>
              <a:t>牧师</a:t>
            </a:r>
          </a:p>
        </p:txBody>
      </p:sp>
      <p:sp>
        <p:nvSpPr>
          <p:cNvPr id="372768" name="Oval 32"/>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9" name="Rectangle 33"/>
          <p:cNvSpPr>
            <a:spLocks noGrp="1" noChangeArrowheads="1"/>
          </p:cNvSpPr>
          <p:nvPr>
            <p:ph type="title" idx="4294967295"/>
          </p:nvPr>
        </p:nvSpPr>
        <p:spPr bwMode="auto">
          <a:xfrm>
            <a:off x="609600" y="903288"/>
            <a:ext cx="2743200" cy="1274762"/>
          </a:xfrm>
          <a:prstGeom prst="rect">
            <a:avLst/>
          </a:prstGeom>
          <a:effectLst>
            <a:outerShdw blurRad="63500" dist="53882" dir="2700000" algn="ctr" rotWithShape="0">
              <a:schemeClr val="tx1">
                <a:alpha val="74998"/>
              </a:schemeClr>
            </a:outerShdw>
          </a:effectLst>
        </p:spPr>
        <p:txBody>
          <a:bodyPr lIns="73622" tIns="36810" rIns="73622" bIns="36810">
            <a:spAutoFit/>
          </a:bodyPr>
          <a:lstStyle/>
          <a:p>
            <a:pPr>
              <a:spcBef>
                <a:spcPct val="50000"/>
              </a:spcBef>
            </a:pPr>
            <a:r>
              <a:rPr lang="zh-TW" altLang="en-US" sz="3900" b="1">
                <a:solidFill>
                  <a:srgbClr val="FFEA18"/>
                </a:solidFill>
                <a:latin typeface="Comic Sans MS" pitchFamily="66" charset="0"/>
              </a:rPr>
              <a:t>各处所提及的长老</a:t>
            </a:r>
          </a:p>
        </p:txBody>
      </p:sp>
      <p:sp>
        <p:nvSpPr>
          <p:cNvPr id="372770" name="Text Box 34"/>
          <p:cNvSpPr txBox="1">
            <a:spLocks noChangeArrowheads="1"/>
          </p:cNvSpPr>
          <p:nvPr/>
        </p:nvSpPr>
        <p:spPr bwMode="auto">
          <a:xfrm>
            <a:off x="9286875" y="0"/>
            <a:ext cx="685800" cy="457200"/>
          </a:xfrm>
          <a:prstGeom prst="rect">
            <a:avLst/>
          </a:prstGeom>
          <a:solidFill>
            <a:schemeClr val="accent1"/>
          </a:solidFill>
          <a:ln>
            <a:noFill/>
          </a:ln>
          <a:effectLst>
            <a:outerShdw dist="35921" dir="2700000" algn="ctr" rotWithShape="0">
              <a:schemeClr val="tx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hangingPunct="1">
              <a:defRPr/>
            </a:pPr>
            <a:r>
              <a:rPr lang="en-US" b="1">
                <a:latin typeface="Arial" charset="0"/>
                <a:ea typeface="ＭＳ Ｐゴシック" charset="0"/>
                <a:cs typeface="Arial" charset="0"/>
                <a:sym typeface="Arial" charset="0"/>
              </a:rPr>
              <a:t>55</a:t>
            </a:r>
          </a:p>
        </p:txBody>
      </p:sp>
      <p:sp>
        <p:nvSpPr>
          <p:cNvPr id="372747" name="Text Box 11"/>
          <p:cNvSpPr txBox="1">
            <a:spLocks noChangeArrowheads="1"/>
          </p:cNvSpPr>
          <p:nvPr/>
        </p:nvSpPr>
        <p:spPr bwMode="auto">
          <a:xfrm>
            <a:off x="468313" y="4098925"/>
            <a:ext cx="6705600" cy="1169988"/>
          </a:xfrm>
          <a:prstGeom prst="rect">
            <a:avLst/>
          </a:prstGeom>
          <a:solidFill>
            <a:srgbClr val="00008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spcBef>
                <a:spcPct val="50000"/>
              </a:spcBef>
            </a:pPr>
            <a:r>
              <a:rPr lang="zh-TW" altLang="en-US" sz="2000" b="1">
                <a:solidFill>
                  <a:srgbClr val="FFFFFF"/>
                </a:solidFill>
              </a:rPr>
              <a:t>加拉太（主后</a:t>
            </a:r>
            <a:r>
              <a:rPr lang="en-US" altLang="zh-TW" sz="2000" b="1">
                <a:solidFill>
                  <a:srgbClr val="FFFFFF"/>
                </a:solidFill>
              </a:rPr>
              <a:t>48</a:t>
            </a:r>
            <a:r>
              <a:rPr lang="zh-TW" altLang="en-US" sz="2000" b="1">
                <a:solidFill>
                  <a:srgbClr val="FFFFFF"/>
                </a:solidFill>
              </a:rPr>
              <a:t>）</a:t>
            </a:r>
          </a:p>
          <a:p>
            <a:pPr eaLnBrk="1" hangingPunct="1">
              <a:spcBef>
                <a:spcPct val="50000"/>
              </a:spcBef>
            </a:pPr>
            <a:r>
              <a:rPr lang="en-US" altLang="en-US" sz="2000" b="1">
                <a:solidFill>
                  <a:srgbClr val="FFFFFF"/>
                </a:solidFill>
              </a:rPr>
              <a:t>NIV Acts 14:23 </a:t>
            </a:r>
            <a:r>
              <a:rPr lang="zh-TW" altLang="en-US" sz="2000" b="1">
                <a:solidFill>
                  <a:srgbClr val="FFFFFF"/>
                </a:solidFill>
              </a:rPr>
              <a:t>两人在各教会为他们指派了长老； 禁食祈祷之后， 就把他们交讬给所信的主。</a:t>
            </a:r>
            <a:endParaRPr lang="en-US" altLang="en-US" sz="2000"/>
          </a:p>
        </p:txBody>
      </p:sp>
      <p:sp>
        <p:nvSpPr>
          <p:cNvPr id="372748" name="Text Box 12"/>
          <p:cNvSpPr txBox="1">
            <a:spLocks noChangeArrowheads="1"/>
          </p:cNvSpPr>
          <p:nvPr/>
        </p:nvSpPr>
        <p:spPr bwMode="auto">
          <a:xfrm>
            <a:off x="468313" y="4479925"/>
            <a:ext cx="6705600" cy="13239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spcBef>
                <a:spcPct val="50000"/>
              </a:spcBef>
            </a:pPr>
            <a:r>
              <a:rPr lang="zh-TW" altLang="en-US" sz="2000" b="1">
                <a:solidFill>
                  <a:srgbClr val="FFFFFF"/>
                </a:solidFill>
              </a:rPr>
              <a:t>革哩底（主后</a:t>
            </a:r>
            <a:r>
              <a:rPr lang="en-US" altLang="zh-TW" sz="2000" b="1">
                <a:solidFill>
                  <a:srgbClr val="FFFFFF"/>
                </a:solidFill>
              </a:rPr>
              <a:t>66</a:t>
            </a:r>
            <a:r>
              <a:rPr lang="zh-TW" altLang="en-US" sz="2000" b="1">
                <a:solidFill>
                  <a:srgbClr val="FFFFFF"/>
                </a:solidFill>
              </a:rPr>
              <a:t>）</a:t>
            </a:r>
            <a:endParaRPr lang="en-US" altLang="ja-JP" sz="2000" b="1">
              <a:solidFill>
                <a:srgbClr val="FFFFFF"/>
              </a:solidFill>
            </a:endParaRPr>
          </a:p>
          <a:p>
            <a:pPr eaLnBrk="1" hangingPunct="1"/>
            <a:endParaRPr lang="en-US" altLang="en-US" sz="2000" b="1">
              <a:solidFill>
                <a:srgbClr val="FFFFFF"/>
              </a:solidFill>
            </a:endParaRPr>
          </a:p>
          <a:p>
            <a:pPr eaLnBrk="1" hangingPunct="1"/>
            <a:r>
              <a:rPr lang="en-US" altLang="en-US" sz="2000" b="1">
                <a:solidFill>
                  <a:srgbClr val="FFFFFF"/>
                </a:solidFill>
              </a:rPr>
              <a:t>NIV Titus 1:5</a:t>
            </a:r>
            <a:r>
              <a:rPr lang="zh-TW" altLang="en-US" sz="2000" b="1">
                <a:solidFill>
                  <a:srgbClr val="FFFFFF"/>
                </a:solidFill>
              </a:rPr>
              <a:t>我从前留你在克里特岛， 是要你办好没有办完的事， 并且照我所吩咐的， 在各城设立长老。 </a:t>
            </a:r>
            <a:endParaRPr lang="en-US" altLang="en-US" sz="1800"/>
          </a:p>
        </p:txBody>
      </p:sp>
      <p:sp>
        <p:nvSpPr>
          <p:cNvPr id="372749" name="Text Box 13"/>
          <p:cNvSpPr txBox="1">
            <a:spLocks noChangeArrowheads="1"/>
          </p:cNvSpPr>
          <p:nvPr/>
        </p:nvSpPr>
        <p:spPr bwMode="auto">
          <a:xfrm>
            <a:off x="457200" y="4860925"/>
            <a:ext cx="6705600" cy="13239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spcBef>
                <a:spcPct val="50000"/>
              </a:spcBef>
            </a:pPr>
            <a:r>
              <a:rPr lang="zh-TW" altLang="en-US" sz="2000" b="1">
                <a:solidFill>
                  <a:srgbClr val="FFFFFF"/>
                </a:solidFill>
              </a:rPr>
              <a:t>腓立比（主后</a:t>
            </a:r>
            <a:r>
              <a:rPr lang="en-US" altLang="zh-TW" sz="2000" b="1">
                <a:solidFill>
                  <a:srgbClr val="FFFFFF"/>
                </a:solidFill>
              </a:rPr>
              <a:t>62</a:t>
            </a:r>
            <a:r>
              <a:rPr lang="zh-TW" altLang="en-US" sz="2000" b="1">
                <a:solidFill>
                  <a:srgbClr val="FFFFFF"/>
                </a:solidFill>
              </a:rPr>
              <a:t>）</a:t>
            </a:r>
            <a:endParaRPr lang="en-US" altLang="ja-JP" sz="2000" b="1">
              <a:solidFill>
                <a:srgbClr val="FFFFFF"/>
              </a:solidFill>
            </a:endParaRPr>
          </a:p>
          <a:p>
            <a:pPr eaLnBrk="1" hangingPunct="1"/>
            <a:endParaRPr lang="en-US" altLang="en-US" sz="2000" b="1">
              <a:solidFill>
                <a:srgbClr val="FFFFFF"/>
              </a:solidFill>
            </a:endParaRPr>
          </a:p>
          <a:p>
            <a:pPr eaLnBrk="1" hangingPunct="1"/>
            <a:r>
              <a:rPr lang="en-US" altLang="en-US" sz="2000" b="1">
                <a:solidFill>
                  <a:srgbClr val="FFFFFF"/>
                </a:solidFill>
              </a:rPr>
              <a:t>NIV Philippians 1:1 </a:t>
            </a:r>
            <a:r>
              <a:rPr lang="zh-TW" altLang="en-US" sz="2000" b="1">
                <a:solidFill>
                  <a:srgbClr val="FFFFFF"/>
                </a:solidFill>
              </a:rPr>
              <a:t>基督耶稣的仆人保罗和提摩太， 写信给所有住在腓立比， 在基督耶稣里的圣徒、 监督和执事</a:t>
            </a:r>
            <a:r>
              <a:rPr lang="en-US" altLang="ja-JP" sz="2000" b="1">
                <a:solidFill>
                  <a:srgbClr val="FFFFFF"/>
                </a:solidFill>
              </a:rPr>
              <a:t>:</a:t>
            </a:r>
            <a:endParaRPr lang="en-US" altLang="en-US" sz="1800"/>
          </a:p>
        </p:txBody>
      </p:sp>
      <p:sp>
        <p:nvSpPr>
          <p:cNvPr id="372750" name="Text Box 14"/>
          <p:cNvSpPr txBox="1">
            <a:spLocks noChangeArrowheads="1"/>
          </p:cNvSpPr>
          <p:nvPr/>
        </p:nvSpPr>
        <p:spPr bwMode="auto">
          <a:xfrm>
            <a:off x="457200" y="5241925"/>
            <a:ext cx="6705600" cy="1323975"/>
          </a:xfrm>
          <a:prstGeom prst="rect">
            <a:avLst/>
          </a:prstGeom>
          <a:solidFill>
            <a:srgbClr val="B400B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r>
              <a:rPr lang="zh-TW" altLang="en-US" sz="2000" b="1">
                <a:solidFill>
                  <a:srgbClr val="FFFFFF"/>
                </a:solidFill>
              </a:rPr>
              <a:t>旁非利亚、加拉太、加帕多家、亚洲及庇推尼（主后</a:t>
            </a:r>
            <a:r>
              <a:rPr lang="en-US" altLang="zh-TW" sz="2000" b="1">
                <a:solidFill>
                  <a:srgbClr val="FFFFFF"/>
                </a:solidFill>
              </a:rPr>
              <a:t>64</a:t>
            </a:r>
            <a:r>
              <a:rPr lang="zh-TW" altLang="en-US" sz="2000" b="1">
                <a:solidFill>
                  <a:srgbClr val="FFFFFF"/>
                </a:solidFill>
              </a:rPr>
              <a:t>）</a:t>
            </a:r>
          </a:p>
          <a:p>
            <a:pPr eaLnBrk="1" hangingPunct="1"/>
            <a:r>
              <a:rPr lang="zh-TW" altLang="en-US" sz="2000" b="1">
                <a:solidFill>
                  <a:srgbClr val="FFFFFF"/>
                </a:solidFill>
              </a:rPr>
              <a:t>彼</a:t>
            </a:r>
            <a:r>
              <a:rPr lang="en-US" altLang="zh-TW" sz="2000" b="1">
                <a:solidFill>
                  <a:srgbClr val="FFFFFF"/>
                </a:solidFill>
              </a:rPr>
              <a:t>5:1</a:t>
            </a:r>
            <a:r>
              <a:rPr lang="zh-TW" altLang="en-US" sz="2000" b="1">
                <a:solidFill>
                  <a:srgbClr val="FFFFFF"/>
                </a:solidFill>
              </a:rPr>
              <a:t>「我这作长老</a:t>
            </a:r>
            <a:r>
              <a:rPr lang="en-US" altLang="zh-TW" sz="2000" b="1">
                <a:solidFill>
                  <a:srgbClr val="FFFFFF"/>
                </a:solidFill>
              </a:rPr>
              <a:t>……</a:t>
            </a:r>
            <a:r>
              <a:rPr lang="zh-TW" altLang="en-US" sz="2000" b="1">
                <a:solidFill>
                  <a:srgbClr val="FFFFFF"/>
                </a:solidFill>
              </a:rPr>
              <a:t>劝你们中间与我同作长老的人。」</a:t>
            </a:r>
            <a:br>
              <a:rPr lang="en-US" altLang="zh-TW" sz="2000" b="1">
                <a:solidFill>
                  <a:srgbClr val="FFFFFF"/>
                </a:solidFill>
              </a:rPr>
            </a:br>
            <a:br>
              <a:rPr lang="en-US" altLang="zh-TW" sz="2000" b="1">
                <a:solidFill>
                  <a:srgbClr val="FFFFFF"/>
                </a:solidFill>
              </a:rPr>
            </a:br>
            <a:r>
              <a:rPr lang="zh-TW" altLang="en-US" sz="2000" b="1">
                <a:solidFill>
                  <a:srgbClr val="FFFFFF"/>
                </a:solidFill>
              </a:rPr>
              <a:t>（参</a:t>
            </a:r>
            <a:r>
              <a:rPr lang="en-US" altLang="zh-TW" sz="2000" b="1">
                <a:solidFill>
                  <a:srgbClr val="FFFFFF"/>
                </a:solidFill>
              </a:rPr>
              <a:t>1:1</a:t>
            </a:r>
            <a:r>
              <a:rPr lang="zh-TW" altLang="en-US" sz="2000" b="1">
                <a:solidFill>
                  <a:srgbClr val="FFFFFF"/>
                </a:solidFill>
              </a:rPr>
              <a:t>）</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72751"/>
                                        </p:tgtEl>
                                        <p:attrNameLst>
                                          <p:attrName>style.visibility</p:attrName>
                                        </p:attrNameLst>
                                      </p:cBhvr>
                                      <p:to>
                                        <p:strVal val="visible"/>
                                      </p:to>
                                    </p:set>
                                    <p:anim calcmode="lin" valueType="num">
                                      <p:cBhvr>
                                        <p:cTn id="7" dur="500" fill="hold"/>
                                        <p:tgtEl>
                                          <p:spTgt spid="3727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51"/>
                                        </p:tgtEl>
                                        <p:attrNameLst>
                                          <p:attrName>ppt_x</p:attrName>
                                        </p:attrNameLst>
                                      </p:cBhvr>
                                      <p:tavLst>
                                        <p:tav tm="0">
                                          <p:val>
                                            <p:fltVal val="0.5"/>
                                          </p:val>
                                        </p:tav>
                                        <p:tav tm="100000">
                                          <p:val>
                                            <p:strVal val="#ppt_x"/>
                                          </p:val>
                                        </p:tav>
                                      </p:tavLst>
                                    </p:anim>
                                    <p:anim calcmode="lin" valueType="num">
                                      <p:cBhvr>
                                        <p:cTn id="10" dur="500" fill="hold"/>
                                        <p:tgtEl>
                                          <p:spTgt spid="3727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372741"/>
                                        </p:tgtEl>
                                        <p:attrNameLst>
                                          <p:attrName>style.visibility</p:attrName>
                                        </p:attrNameLst>
                                      </p:cBhvr>
                                      <p:to>
                                        <p:strVal val="visible"/>
                                      </p:to>
                                    </p:set>
                                    <p:animEffect transition="in" filter="wipe(up)">
                                      <p:cBhvr>
                                        <p:cTn id="15" dur="500"/>
                                        <p:tgtEl>
                                          <p:spTgt spid="372741"/>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727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372742"/>
                                        </p:tgtEl>
                                        <p:attrNameLst>
                                          <p:attrName>style.visibility</p:attrName>
                                        </p:attrNameLst>
                                      </p:cBhvr>
                                      <p:to>
                                        <p:strVal val="visible"/>
                                      </p:to>
                                    </p:set>
                                    <p:anim calcmode="lin" valueType="num">
                                      <p:cBhvr>
                                        <p:cTn id="23" dur="500" fill="hold"/>
                                        <p:tgtEl>
                                          <p:spTgt spid="372742"/>
                                        </p:tgtEl>
                                        <p:attrNameLst>
                                          <p:attrName>ppt_w</p:attrName>
                                        </p:attrNameLst>
                                      </p:cBhvr>
                                      <p:tavLst>
                                        <p:tav tm="0">
                                          <p:val>
                                            <p:strVal val="(6*min(max(#ppt_w*#ppt_h,.3),1)-7.4)/-.7*#ppt_w"/>
                                          </p:val>
                                        </p:tav>
                                        <p:tav tm="100000">
                                          <p:val>
                                            <p:strVal val="#ppt_w"/>
                                          </p:val>
                                        </p:tav>
                                      </p:tavLst>
                                    </p:anim>
                                    <p:anim calcmode="lin" valueType="num">
                                      <p:cBhvr>
                                        <p:cTn id="24" dur="500" fill="hold"/>
                                        <p:tgtEl>
                                          <p:spTgt spid="372742"/>
                                        </p:tgtEl>
                                        <p:attrNameLst>
                                          <p:attrName>ppt_h</p:attrName>
                                        </p:attrNameLst>
                                      </p:cBhvr>
                                      <p:tavLst>
                                        <p:tav tm="0">
                                          <p:val>
                                            <p:strVal val="(6*min(max(#ppt_w*#ppt_h,.3),1)-7.4)/-.7*#ppt_h"/>
                                          </p:val>
                                        </p:tav>
                                        <p:tav tm="100000">
                                          <p:val>
                                            <p:strVal val="#ppt_h"/>
                                          </p:val>
                                        </p:tav>
                                      </p:tavLst>
                                    </p:anim>
                                    <p:anim calcmode="lin" valueType="num">
                                      <p:cBhvr>
                                        <p:cTn id="25" dur="500" fill="hold"/>
                                        <p:tgtEl>
                                          <p:spTgt spid="372742"/>
                                        </p:tgtEl>
                                        <p:attrNameLst>
                                          <p:attrName>ppt_x</p:attrName>
                                        </p:attrNameLst>
                                      </p:cBhvr>
                                      <p:tavLst>
                                        <p:tav tm="0">
                                          <p:val>
                                            <p:fltVal val="0.5"/>
                                          </p:val>
                                        </p:tav>
                                        <p:tav tm="100000">
                                          <p:val>
                                            <p:strVal val="#ppt_x"/>
                                          </p:val>
                                        </p:tav>
                                      </p:tavLst>
                                    </p:anim>
                                    <p:anim calcmode="lin" valueType="num">
                                      <p:cBhvr>
                                        <p:cTn id="26" dur="500" fill="hold"/>
                                        <p:tgtEl>
                                          <p:spTgt spid="372742"/>
                                        </p:tgtEl>
                                        <p:attrNameLst>
                                          <p:attrName>ppt_y</p:attrName>
                                        </p:attrNameLst>
                                      </p:cBhvr>
                                      <p:tavLst>
                                        <p:tav tm="0">
                                          <p:val>
                                            <p:strVal val="1+(6*min(max(#ppt_w*#ppt_h,.3),1)-7.4)/-.7*#ppt_h/2"/>
                                          </p:val>
                                        </p:tav>
                                        <p:tav tm="100000">
                                          <p:val>
                                            <p:strVal val="#ppt_y"/>
                                          </p:val>
                                        </p:tav>
                                      </p:tavLst>
                                    </p:anim>
                                  </p:childTnLst>
                                </p:cTn>
                              </p:par>
                            </p:childTnLst>
                          </p:cTn>
                        </p:par>
                        <p:par>
                          <p:cTn id="27" fill="hold" nodeType="afterGroup">
                            <p:stCondLst>
                              <p:cond delay="500"/>
                            </p:stCondLst>
                            <p:childTnLst>
                              <p:par>
                                <p:cTn id="28" presetID="22" presetClass="entr" presetSubtype="4" fill="hold" nodeType="afterEffect">
                                  <p:stCondLst>
                                    <p:cond delay="0"/>
                                  </p:stCondLst>
                                  <p:childTnLst>
                                    <p:set>
                                      <p:cBhvr>
                                        <p:cTn id="29" dur="1" fill="hold">
                                          <p:stCondLst>
                                            <p:cond delay="0"/>
                                          </p:stCondLst>
                                        </p:cTn>
                                        <p:tgtEl>
                                          <p:spTgt spid="372754"/>
                                        </p:tgtEl>
                                        <p:attrNameLst>
                                          <p:attrName>style.visibility</p:attrName>
                                        </p:attrNameLst>
                                      </p:cBhvr>
                                      <p:to>
                                        <p:strVal val="visible"/>
                                      </p:to>
                                    </p:set>
                                    <p:animEffect transition="in" filter="wipe(down)">
                                      <p:cBhvr>
                                        <p:cTn id="30" dur="500"/>
                                        <p:tgtEl>
                                          <p:spTgt spid="372754"/>
                                        </p:tgtEl>
                                      </p:cBhvr>
                                    </p:animEffec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37274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372743"/>
                                        </p:tgtEl>
                                        <p:attrNameLst>
                                          <p:attrName>style.visibility</p:attrName>
                                        </p:attrNameLst>
                                      </p:cBhvr>
                                      <p:to>
                                        <p:strVal val="visible"/>
                                      </p:to>
                                    </p:set>
                                    <p:anim calcmode="lin" valueType="num">
                                      <p:cBhvr>
                                        <p:cTn id="38" dur="500" fill="hold"/>
                                        <p:tgtEl>
                                          <p:spTgt spid="372743"/>
                                        </p:tgtEl>
                                        <p:attrNameLst>
                                          <p:attrName>ppt_w</p:attrName>
                                        </p:attrNameLst>
                                      </p:cBhvr>
                                      <p:tavLst>
                                        <p:tav tm="0">
                                          <p:val>
                                            <p:strVal val="(6*min(max(#ppt_w*#ppt_h,.3),1)-7.4)/-.7*#ppt_w"/>
                                          </p:val>
                                        </p:tav>
                                        <p:tav tm="100000">
                                          <p:val>
                                            <p:strVal val="#ppt_w"/>
                                          </p:val>
                                        </p:tav>
                                      </p:tavLst>
                                    </p:anim>
                                    <p:anim calcmode="lin" valueType="num">
                                      <p:cBhvr>
                                        <p:cTn id="39" dur="500" fill="hold"/>
                                        <p:tgtEl>
                                          <p:spTgt spid="372743"/>
                                        </p:tgtEl>
                                        <p:attrNameLst>
                                          <p:attrName>ppt_h</p:attrName>
                                        </p:attrNameLst>
                                      </p:cBhvr>
                                      <p:tavLst>
                                        <p:tav tm="0">
                                          <p:val>
                                            <p:strVal val="(6*min(max(#ppt_w*#ppt_h,.3),1)-7.4)/-.7*#ppt_h"/>
                                          </p:val>
                                        </p:tav>
                                        <p:tav tm="100000">
                                          <p:val>
                                            <p:strVal val="#ppt_h"/>
                                          </p:val>
                                        </p:tav>
                                      </p:tavLst>
                                    </p:anim>
                                    <p:anim calcmode="lin" valueType="num">
                                      <p:cBhvr>
                                        <p:cTn id="40" dur="500" fill="hold"/>
                                        <p:tgtEl>
                                          <p:spTgt spid="372743"/>
                                        </p:tgtEl>
                                        <p:attrNameLst>
                                          <p:attrName>ppt_x</p:attrName>
                                        </p:attrNameLst>
                                      </p:cBhvr>
                                      <p:tavLst>
                                        <p:tav tm="0">
                                          <p:val>
                                            <p:fltVal val="0.5"/>
                                          </p:val>
                                        </p:tav>
                                        <p:tav tm="100000">
                                          <p:val>
                                            <p:strVal val="#ppt_x"/>
                                          </p:val>
                                        </p:tav>
                                      </p:tavLst>
                                    </p:anim>
                                    <p:anim calcmode="lin" valueType="num">
                                      <p:cBhvr>
                                        <p:cTn id="41" dur="500" fill="hold"/>
                                        <p:tgtEl>
                                          <p:spTgt spid="372743"/>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372761"/>
                                        </p:tgtEl>
                                        <p:attrNameLst>
                                          <p:attrName>style.visibility</p:attrName>
                                        </p:attrNameLst>
                                      </p:cBhvr>
                                      <p:to>
                                        <p:strVal val="visible"/>
                                      </p:to>
                                    </p:set>
                                    <p:anim calcmode="lin" valueType="num">
                                      <p:cBhvr>
                                        <p:cTn id="45" dur="500" fill="hold"/>
                                        <p:tgtEl>
                                          <p:spTgt spid="372761"/>
                                        </p:tgtEl>
                                        <p:attrNameLst>
                                          <p:attrName>ppt_w</p:attrName>
                                        </p:attrNameLst>
                                      </p:cBhvr>
                                      <p:tavLst>
                                        <p:tav tm="0">
                                          <p:val>
                                            <p:strVal val="(6*min(max(#ppt_w*#ppt_h,.3),1)-7.4)/-.7*#ppt_w"/>
                                          </p:val>
                                        </p:tav>
                                        <p:tav tm="100000">
                                          <p:val>
                                            <p:strVal val="#ppt_w"/>
                                          </p:val>
                                        </p:tav>
                                      </p:tavLst>
                                    </p:anim>
                                    <p:anim calcmode="lin" valueType="num">
                                      <p:cBhvr>
                                        <p:cTn id="46" dur="500" fill="hold"/>
                                        <p:tgtEl>
                                          <p:spTgt spid="372761"/>
                                        </p:tgtEl>
                                        <p:attrNameLst>
                                          <p:attrName>ppt_h</p:attrName>
                                        </p:attrNameLst>
                                      </p:cBhvr>
                                      <p:tavLst>
                                        <p:tav tm="0">
                                          <p:val>
                                            <p:strVal val="(6*min(max(#ppt_w*#ppt_h,.3),1)-7.4)/-.7*#ppt_h"/>
                                          </p:val>
                                        </p:tav>
                                        <p:tav tm="100000">
                                          <p:val>
                                            <p:strVal val="#ppt_h"/>
                                          </p:val>
                                        </p:tav>
                                      </p:tavLst>
                                    </p:anim>
                                    <p:anim calcmode="lin" valueType="num">
                                      <p:cBhvr>
                                        <p:cTn id="47" dur="500" fill="hold"/>
                                        <p:tgtEl>
                                          <p:spTgt spid="372761"/>
                                        </p:tgtEl>
                                        <p:attrNameLst>
                                          <p:attrName>ppt_x</p:attrName>
                                        </p:attrNameLst>
                                      </p:cBhvr>
                                      <p:tavLst>
                                        <p:tav tm="0">
                                          <p:val>
                                            <p:fltVal val="0.5"/>
                                          </p:val>
                                        </p:tav>
                                        <p:tav tm="100000">
                                          <p:val>
                                            <p:strVal val="#ppt_x"/>
                                          </p:val>
                                        </p:tav>
                                      </p:tavLst>
                                    </p:anim>
                                    <p:anim calcmode="lin" valueType="num">
                                      <p:cBhvr>
                                        <p:cTn id="48" dur="500" fill="hold"/>
                                        <p:tgtEl>
                                          <p:spTgt spid="372761"/>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372762"/>
                                        </p:tgtEl>
                                        <p:attrNameLst>
                                          <p:attrName>style.visibility</p:attrName>
                                        </p:attrNameLst>
                                      </p:cBhvr>
                                      <p:to>
                                        <p:strVal val="visible"/>
                                      </p:to>
                                    </p:set>
                                    <p:anim calcmode="lin" valueType="num">
                                      <p:cBhvr>
                                        <p:cTn id="52" dur="500" fill="hold"/>
                                        <p:tgtEl>
                                          <p:spTgt spid="372762"/>
                                        </p:tgtEl>
                                        <p:attrNameLst>
                                          <p:attrName>ppt_w</p:attrName>
                                        </p:attrNameLst>
                                      </p:cBhvr>
                                      <p:tavLst>
                                        <p:tav tm="0">
                                          <p:val>
                                            <p:strVal val="(6*min(max(#ppt_w*#ppt_h,.3),1)-7.4)/-.7*#ppt_w"/>
                                          </p:val>
                                        </p:tav>
                                        <p:tav tm="100000">
                                          <p:val>
                                            <p:strVal val="#ppt_w"/>
                                          </p:val>
                                        </p:tav>
                                      </p:tavLst>
                                    </p:anim>
                                    <p:anim calcmode="lin" valueType="num">
                                      <p:cBhvr>
                                        <p:cTn id="53" dur="500" fill="hold"/>
                                        <p:tgtEl>
                                          <p:spTgt spid="372762"/>
                                        </p:tgtEl>
                                        <p:attrNameLst>
                                          <p:attrName>ppt_h</p:attrName>
                                        </p:attrNameLst>
                                      </p:cBhvr>
                                      <p:tavLst>
                                        <p:tav tm="0">
                                          <p:val>
                                            <p:strVal val="(6*min(max(#ppt_w*#ppt_h,.3),1)-7.4)/-.7*#ppt_h"/>
                                          </p:val>
                                        </p:tav>
                                        <p:tav tm="100000">
                                          <p:val>
                                            <p:strVal val="#ppt_h"/>
                                          </p:val>
                                        </p:tav>
                                      </p:tavLst>
                                    </p:anim>
                                    <p:anim calcmode="lin" valueType="num">
                                      <p:cBhvr>
                                        <p:cTn id="54" dur="500" fill="hold"/>
                                        <p:tgtEl>
                                          <p:spTgt spid="372762"/>
                                        </p:tgtEl>
                                        <p:attrNameLst>
                                          <p:attrName>ppt_x</p:attrName>
                                        </p:attrNameLst>
                                      </p:cBhvr>
                                      <p:tavLst>
                                        <p:tav tm="0">
                                          <p:val>
                                            <p:fltVal val="0.5"/>
                                          </p:val>
                                        </p:tav>
                                        <p:tav tm="100000">
                                          <p:val>
                                            <p:strVal val="#ppt_x"/>
                                          </p:val>
                                        </p:tav>
                                      </p:tavLst>
                                    </p:anim>
                                    <p:anim calcmode="lin" valueType="num">
                                      <p:cBhvr>
                                        <p:cTn id="55" dur="500" fill="hold"/>
                                        <p:tgtEl>
                                          <p:spTgt spid="372762"/>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372763"/>
                                        </p:tgtEl>
                                        <p:attrNameLst>
                                          <p:attrName>style.visibility</p:attrName>
                                        </p:attrNameLst>
                                      </p:cBhvr>
                                      <p:to>
                                        <p:strVal val="visible"/>
                                      </p:to>
                                    </p:set>
                                    <p:anim calcmode="lin" valueType="num">
                                      <p:cBhvr>
                                        <p:cTn id="59" dur="500" fill="hold"/>
                                        <p:tgtEl>
                                          <p:spTgt spid="372763"/>
                                        </p:tgtEl>
                                        <p:attrNameLst>
                                          <p:attrName>ppt_w</p:attrName>
                                        </p:attrNameLst>
                                      </p:cBhvr>
                                      <p:tavLst>
                                        <p:tav tm="0">
                                          <p:val>
                                            <p:strVal val="(6*min(max(#ppt_w*#ppt_h,.3),1)-7.4)/-.7*#ppt_w"/>
                                          </p:val>
                                        </p:tav>
                                        <p:tav tm="100000">
                                          <p:val>
                                            <p:strVal val="#ppt_w"/>
                                          </p:val>
                                        </p:tav>
                                      </p:tavLst>
                                    </p:anim>
                                    <p:anim calcmode="lin" valueType="num">
                                      <p:cBhvr>
                                        <p:cTn id="60" dur="500" fill="hold"/>
                                        <p:tgtEl>
                                          <p:spTgt spid="372763"/>
                                        </p:tgtEl>
                                        <p:attrNameLst>
                                          <p:attrName>ppt_h</p:attrName>
                                        </p:attrNameLst>
                                      </p:cBhvr>
                                      <p:tavLst>
                                        <p:tav tm="0">
                                          <p:val>
                                            <p:strVal val="(6*min(max(#ppt_w*#ppt_h,.3),1)-7.4)/-.7*#ppt_h"/>
                                          </p:val>
                                        </p:tav>
                                        <p:tav tm="100000">
                                          <p:val>
                                            <p:strVal val="#ppt_h"/>
                                          </p:val>
                                        </p:tav>
                                      </p:tavLst>
                                    </p:anim>
                                    <p:anim calcmode="lin" valueType="num">
                                      <p:cBhvr>
                                        <p:cTn id="61" dur="500" fill="hold"/>
                                        <p:tgtEl>
                                          <p:spTgt spid="372763"/>
                                        </p:tgtEl>
                                        <p:attrNameLst>
                                          <p:attrName>ppt_x</p:attrName>
                                        </p:attrNameLst>
                                      </p:cBhvr>
                                      <p:tavLst>
                                        <p:tav tm="0">
                                          <p:val>
                                            <p:fltVal val="0.5"/>
                                          </p:val>
                                        </p:tav>
                                        <p:tav tm="100000">
                                          <p:val>
                                            <p:strVal val="#ppt_x"/>
                                          </p:val>
                                        </p:tav>
                                      </p:tavLst>
                                    </p:anim>
                                    <p:anim calcmode="lin" valueType="num">
                                      <p:cBhvr>
                                        <p:cTn id="62" dur="500" fill="hold"/>
                                        <p:tgtEl>
                                          <p:spTgt spid="372763"/>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372753"/>
                                        </p:tgtEl>
                                        <p:attrNameLst>
                                          <p:attrName>style.visibility</p:attrName>
                                        </p:attrNameLst>
                                      </p:cBhvr>
                                      <p:to>
                                        <p:strVal val="visible"/>
                                      </p:to>
                                    </p:set>
                                    <p:animEffect transition="in" filter="wipe(down)">
                                      <p:cBhvr>
                                        <p:cTn id="66" dur="500"/>
                                        <p:tgtEl>
                                          <p:spTgt spid="372753"/>
                                        </p:tgtEl>
                                      </p:cBhvr>
                                    </p:animEffect>
                                  </p:childTnLst>
                                </p:cTn>
                              </p:par>
                            </p:childTnLst>
                          </p:cTn>
                        </p:par>
                        <p:par>
                          <p:cTn id="67" fill="hold" nodeType="afterGroup">
                            <p:stCondLst>
                              <p:cond delay="2500"/>
                            </p:stCondLst>
                            <p:childTnLst>
                              <p:par>
                                <p:cTn id="68" presetID="1" presetClass="entr" presetSubtype="0" fill="hold" grpId="0" nodeType="afterEffect">
                                  <p:stCondLst>
                                    <p:cond delay="0"/>
                                  </p:stCondLst>
                                  <p:childTnLst>
                                    <p:set>
                                      <p:cBhvr>
                                        <p:cTn id="69" dur="1" fill="hold">
                                          <p:stCondLst>
                                            <p:cond delay="0"/>
                                          </p:stCondLst>
                                        </p:cTn>
                                        <p:tgtEl>
                                          <p:spTgt spid="372747"/>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grpId="0" nodeType="clickEffect">
                                  <p:stCondLst>
                                    <p:cond delay="0"/>
                                  </p:stCondLst>
                                  <p:childTnLst>
                                    <p:set>
                                      <p:cBhvr>
                                        <p:cTn id="73" dur="1" fill="hold">
                                          <p:stCondLst>
                                            <p:cond delay="0"/>
                                          </p:stCondLst>
                                        </p:cTn>
                                        <p:tgtEl>
                                          <p:spTgt spid="372766"/>
                                        </p:tgtEl>
                                        <p:attrNameLst>
                                          <p:attrName>style.visibility</p:attrName>
                                        </p:attrNameLst>
                                      </p:cBhvr>
                                      <p:to>
                                        <p:strVal val="visible"/>
                                      </p:to>
                                    </p:set>
                                    <p:anim calcmode="lin" valueType="num">
                                      <p:cBhvr>
                                        <p:cTn id="74" dur="500" fill="hold"/>
                                        <p:tgtEl>
                                          <p:spTgt spid="372766"/>
                                        </p:tgtEl>
                                        <p:attrNameLst>
                                          <p:attrName>ppt_w</p:attrName>
                                        </p:attrNameLst>
                                      </p:cBhvr>
                                      <p:tavLst>
                                        <p:tav tm="0">
                                          <p:val>
                                            <p:strVal val="(6*min(max(#ppt_w*#ppt_h,.3),1)-7.4)/-.7*#ppt_w"/>
                                          </p:val>
                                        </p:tav>
                                        <p:tav tm="100000">
                                          <p:val>
                                            <p:strVal val="#ppt_w"/>
                                          </p:val>
                                        </p:tav>
                                      </p:tavLst>
                                    </p:anim>
                                    <p:anim calcmode="lin" valueType="num">
                                      <p:cBhvr>
                                        <p:cTn id="75" dur="500" fill="hold"/>
                                        <p:tgtEl>
                                          <p:spTgt spid="372766"/>
                                        </p:tgtEl>
                                        <p:attrNameLst>
                                          <p:attrName>ppt_h</p:attrName>
                                        </p:attrNameLst>
                                      </p:cBhvr>
                                      <p:tavLst>
                                        <p:tav tm="0">
                                          <p:val>
                                            <p:strVal val="(6*min(max(#ppt_w*#ppt_h,.3),1)-7.4)/-.7*#ppt_h"/>
                                          </p:val>
                                        </p:tav>
                                        <p:tav tm="100000">
                                          <p:val>
                                            <p:strVal val="#ppt_h"/>
                                          </p:val>
                                        </p:tav>
                                      </p:tavLst>
                                    </p:anim>
                                    <p:anim calcmode="lin" valueType="num">
                                      <p:cBhvr>
                                        <p:cTn id="76" dur="500" fill="hold"/>
                                        <p:tgtEl>
                                          <p:spTgt spid="372766"/>
                                        </p:tgtEl>
                                        <p:attrNameLst>
                                          <p:attrName>ppt_x</p:attrName>
                                        </p:attrNameLst>
                                      </p:cBhvr>
                                      <p:tavLst>
                                        <p:tav tm="0">
                                          <p:val>
                                            <p:fltVal val="0.5"/>
                                          </p:val>
                                        </p:tav>
                                        <p:tav tm="100000">
                                          <p:val>
                                            <p:strVal val="#ppt_x"/>
                                          </p:val>
                                        </p:tav>
                                      </p:tavLst>
                                    </p:anim>
                                    <p:anim calcmode="lin" valueType="num">
                                      <p:cBhvr>
                                        <p:cTn id="77" dur="500" fill="hold"/>
                                        <p:tgtEl>
                                          <p:spTgt spid="372766"/>
                                        </p:tgtEl>
                                        <p:attrNameLst>
                                          <p:attrName>ppt_y</p:attrName>
                                        </p:attrNameLst>
                                      </p:cBhvr>
                                      <p:tavLst>
                                        <p:tav tm="0">
                                          <p:val>
                                            <p:strVal val="1+(6*min(max(#ppt_w*#ppt_h,.3),1)-7.4)/-.7*#ppt_h/2"/>
                                          </p:val>
                                        </p:tav>
                                        <p:tav tm="100000">
                                          <p:val>
                                            <p:strVal val="#ppt_y"/>
                                          </p:val>
                                        </p:tav>
                                      </p:tavLst>
                                    </p:anim>
                                  </p:childTnLst>
                                </p:cTn>
                              </p:par>
                            </p:childTnLst>
                          </p:cTn>
                        </p:par>
                        <p:par>
                          <p:cTn id="78" fill="hold" nodeType="afterGroup">
                            <p:stCondLst>
                              <p:cond delay="500"/>
                            </p:stCondLst>
                            <p:childTnLst>
                              <p:par>
                                <p:cTn id="79" presetID="23" presetClass="entr" presetSubtype="36" fill="hold" grpId="0" nodeType="afterEffect">
                                  <p:stCondLst>
                                    <p:cond delay="0"/>
                                  </p:stCondLst>
                                  <p:childTnLst>
                                    <p:set>
                                      <p:cBhvr>
                                        <p:cTn id="80" dur="1" fill="hold">
                                          <p:stCondLst>
                                            <p:cond delay="0"/>
                                          </p:stCondLst>
                                        </p:cTn>
                                        <p:tgtEl>
                                          <p:spTgt spid="372764"/>
                                        </p:tgtEl>
                                        <p:attrNameLst>
                                          <p:attrName>style.visibility</p:attrName>
                                        </p:attrNameLst>
                                      </p:cBhvr>
                                      <p:to>
                                        <p:strVal val="visible"/>
                                      </p:to>
                                    </p:set>
                                    <p:anim calcmode="lin" valueType="num">
                                      <p:cBhvr>
                                        <p:cTn id="81" dur="500" fill="hold"/>
                                        <p:tgtEl>
                                          <p:spTgt spid="372764"/>
                                        </p:tgtEl>
                                        <p:attrNameLst>
                                          <p:attrName>ppt_w</p:attrName>
                                        </p:attrNameLst>
                                      </p:cBhvr>
                                      <p:tavLst>
                                        <p:tav tm="0">
                                          <p:val>
                                            <p:strVal val="(6*min(max(#ppt_w*#ppt_h,.3),1)-7.4)/-.7*#ppt_w"/>
                                          </p:val>
                                        </p:tav>
                                        <p:tav tm="100000">
                                          <p:val>
                                            <p:strVal val="#ppt_w"/>
                                          </p:val>
                                        </p:tav>
                                      </p:tavLst>
                                    </p:anim>
                                    <p:anim calcmode="lin" valueType="num">
                                      <p:cBhvr>
                                        <p:cTn id="82" dur="500" fill="hold"/>
                                        <p:tgtEl>
                                          <p:spTgt spid="372764"/>
                                        </p:tgtEl>
                                        <p:attrNameLst>
                                          <p:attrName>ppt_h</p:attrName>
                                        </p:attrNameLst>
                                      </p:cBhvr>
                                      <p:tavLst>
                                        <p:tav tm="0">
                                          <p:val>
                                            <p:strVal val="(6*min(max(#ppt_w*#ppt_h,.3),1)-7.4)/-.7*#ppt_h"/>
                                          </p:val>
                                        </p:tav>
                                        <p:tav tm="100000">
                                          <p:val>
                                            <p:strVal val="#ppt_h"/>
                                          </p:val>
                                        </p:tav>
                                      </p:tavLst>
                                    </p:anim>
                                    <p:anim calcmode="lin" valueType="num">
                                      <p:cBhvr>
                                        <p:cTn id="83" dur="500" fill="hold"/>
                                        <p:tgtEl>
                                          <p:spTgt spid="372764"/>
                                        </p:tgtEl>
                                        <p:attrNameLst>
                                          <p:attrName>ppt_x</p:attrName>
                                        </p:attrNameLst>
                                      </p:cBhvr>
                                      <p:tavLst>
                                        <p:tav tm="0">
                                          <p:val>
                                            <p:fltVal val="0.5"/>
                                          </p:val>
                                        </p:tav>
                                        <p:tav tm="100000">
                                          <p:val>
                                            <p:strVal val="#ppt_x"/>
                                          </p:val>
                                        </p:tav>
                                      </p:tavLst>
                                    </p:anim>
                                    <p:anim calcmode="lin" valueType="num">
                                      <p:cBhvr>
                                        <p:cTn id="84" dur="500" fill="hold"/>
                                        <p:tgtEl>
                                          <p:spTgt spid="372764"/>
                                        </p:tgtEl>
                                        <p:attrNameLst>
                                          <p:attrName>ppt_y</p:attrName>
                                        </p:attrNameLst>
                                      </p:cBhvr>
                                      <p:tavLst>
                                        <p:tav tm="0">
                                          <p:val>
                                            <p:strVal val="1+(6*min(max(#ppt_w*#ppt_h,.3),1)-7.4)/-.7*#ppt_h/2"/>
                                          </p:val>
                                        </p:tav>
                                        <p:tav tm="100000">
                                          <p:val>
                                            <p:strVal val="#ppt_y"/>
                                          </p:val>
                                        </p:tav>
                                      </p:tavLst>
                                    </p:anim>
                                  </p:childTnLst>
                                </p:cTn>
                              </p:par>
                            </p:childTnLst>
                          </p:cTn>
                        </p:par>
                        <p:par>
                          <p:cTn id="85" fill="hold" nodeType="afterGroup">
                            <p:stCondLst>
                              <p:cond delay="1000"/>
                            </p:stCondLst>
                            <p:childTnLst>
                              <p:par>
                                <p:cTn id="86" presetID="23" presetClass="entr" presetSubtype="36" fill="hold" grpId="0" nodeType="afterEffect">
                                  <p:stCondLst>
                                    <p:cond delay="0"/>
                                  </p:stCondLst>
                                  <p:childTnLst>
                                    <p:set>
                                      <p:cBhvr>
                                        <p:cTn id="87" dur="1" fill="hold">
                                          <p:stCondLst>
                                            <p:cond delay="0"/>
                                          </p:stCondLst>
                                        </p:cTn>
                                        <p:tgtEl>
                                          <p:spTgt spid="372765"/>
                                        </p:tgtEl>
                                        <p:attrNameLst>
                                          <p:attrName>style.visibility</p:attrName>
                                        </p:attrNameLst>
                                      </p:cBhvr>
                                      <p:to>
                                        <p:strVal val="visible"/>
                                      </p:to>
                                    </p:set>
                                    <p:anim calcmode="lin" valueType="num">
                                      <p:cBhvr>
                                        <p:cTn id="88" dur="500" fill="hold"/>
                                        <p:tgtEl>
                                          <p:spTgt spid="372765"/>
                                        </p:tgtEl>
                                        <p:attrNameLst>
                                          <p:attrName>ppt_w</p:attrName>
                                        </p:attrNameLst>
                                      </p:cBhvr>
                                      <p:tavLst>
                                        <p:tav tm="0">
                                          <p:val>
                                            <p:strVal val="(6*min(max(#ppt_w*#ppt_h,.3),1)-7.4)/-.7*#ppt_w"/>
                                          </p:val>
                                        </p:tav>
                                        <p:tav tm="100000">
                                          <p:val>
                                            <p:strVal val="#ppt_w"/>
                                          </p:val>
                                        </p:tav>
                                      </p:tavLst>
                                    </p:anim>
                                    <p:anim calcmode="lin" valueType="num">
                                      <p:cBhvr>
                                        <p:cTn id="89" dur="500" fill="hold"/>
                                        <p:tgtEl>
                                          <p:spTgt spid="372765"/>
                                        </p:tgtEl>
                                        <p:attrNameLst>
                                          <p:attrName>ppt_h</p:attrName>
                                        </p:attrNameLst>
                                      </p:cBhvr>
                                      <p:tavLst>
                                        <p:tav tm="0">
                                          <p:val>
                                            <p:strVal val="(6*min(max(#ppt_w*#ppt_h,.3),1)-7.4)/-.7*#ppt_h"/>
                                          </p:val>
                                        </p:tav>
                                        <p:tav tm="100000">
                                          <p:val>
                                            <p:strVal val="#ppt_h"/>
                                          </p:val>
                                        </p:tav>
                                      </p:tavLst>
                                    </p:anim>
                                    <p:anim calcmode="lin" valueType="num">
                                      <p:cBhvr>
                                        <p:cTn id="90" dur="500" fill="hold"/>
                                        <p:tgtEl>
                                          <p:spTgt spid="372765"/>
                                        </p:tgtEl>
                                        <p:attrNameLst>
                                          <p:attrName>ppt_x</p:attrName>
                                        </p:attrNameLst>
                                      </p:cBhvr>
                                      <p:tavLst>
                                        <p:tav tm="0">
                                          <p:val>
                                            <p:fltVal val="0.5"/>
                                          </p:val>
                                        </p:tav>
                                        <p:tav tm="100000">
                                          <p:val>
                                            <p:strVal val="#ppt_x"/>
                                          </p:val>
                                        </p:tav>
                                      </p:tavLst>
                                    </p:anim>
                                    <p:anim calcmode="lin" valueType="num">
                                      <p:cBhvr>
                                        <p:cTn id="91" dur="500" fill="hold"/>
                                        <p:tgtEl>
                                          <p:spTgt spid="372765"/>
                                        </p:tgtEl>
                                        <p:attrNameLst>
                                          <p:attrName>ppt_y</p:attrName>
                                        </p:attrNameLst>
                                      </p:cBhvr>
                                      <p:tavLst>
                                        <p:tav tm="0">
                                          <p:val>
                                            <p:strVal val="1+(6*min(max(#ppt_w*#ppt_h,.3),1)-7.4)/-.7*#ppt_h/2"/>
                                          </p:val>
                                        </p:tav>
                                        <p:tav tm="100000">
                                          <p:val>
                                            <p:strVal val="#ppt_y"/>
                                          </p:val>
                                        </p:tav>
                                      </p:tavLst>
                                    </p:anim>
                                  </p:childTnLst>
                                </p:cTn>
                              </p:par>
                            </p:childTnLst>
                          </p:cTn>
                        </p:par>
                        <p:par>
                          <p:cTn id="92" fill="hold" nodeType="afterGroup">
                            <p:stCondLst>
                              <p:cond delay="1500"/>
                            </p:stCondLst>
                            <p:childTnLst>
                              <p:par>
                                <p:cTn id="93" presetID="22" presetClass="entr" presetSubtype="4" fill="hold" nodeType="afterEffect">
                                  <p:stCondLst>
                                    <p:cond delay="0"/>
                                  </p:stCondLst>
                                  <p:childTnLst>
                                    <p:set>
                                      <p:cBhvr>
                                        <p:cTn id="94" dur="1" fill="hold">
                                          <p:stCondLst>
                                            <p:cond delay="0"/>
                                          </p:stCondLst>
                                        </p:cTn>
                                        <p:tgtEl>
                                          <p:spTgt spid="372752"/>
                                        </p:tgtEl>
                                        <p:attrNameLst>
                                          <p:attrName>style.visibility</p:attrName>
                                        </p:attrNameLst>
                                      </p:cBhvr>
                                      <p:to>
                                        <p:strVal val="visible"/>
                                      </p:to>
                                    </p:set>
                                    <p:animEffect transition="in" filter="wipe(down)">
                                      <p:cBhvr>
                                        <p:cTn id="95" dur="500"/>
                                        <p:tgtEl>
                                          <p:spTgt spid="372752"/>
                                        </p:tgtEl>
                                      </p:cBhvr>
                                    </p:animEffect>
                                  </p:childTnLst>
                                </p:cTn>
                              </p:par>
                            </p:childTnLst>
                          </p:cTn>
                        </p:par>
                        <p:par>
                          <p:cTn id="96" fill="hold" nodeType="afterGroup">
                            <p:stCondLst>
                              <p:cond delay="2000"/>
                            </p:stCondLst>
                            <p:childTnLst>
                              <p:par>
                                <p:cTn id="97" presetID="1" presetClass="entr" presetSubtype="0" fill="hold" grpId="0" nodeType="afterEffect">
                                  <p:stCondLst>
                                    <p:cond delay="0"/>
                                  </p:stCondLst>
                                  <p:childTnLst>
                                    <p:set>
                                      <p:cBhvr>
                                        <p:cTn id="98" dur="1" fill="hold">
                                          <p:stCondLst>
                                            <p:cond delay="0"/>
                                          </p:stCondLst>
                                        </p:cTn>
                                        <p:tgtEl>
                                          <p:spTgt spid="37274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372768"/>
                                        </p:tgtEl>
                                        <p:attrNameLst>
                                          <p:attrName>style.visibility</p:attrName>
                                        </p:attrNameLst>
                                      </p:cBhvr>
                                      <p:to>
                                        <p:strVal val="visible"/>
                                      </p:to>
                                    </p:set>
                                    <p:anim calcmode="lin" valueType="num">
                                      <p:cBhvr>
                                        <p:cTn id="103" dur="500" fill="hold"/>
                                        <p:tgtEl>
                                          <p:spTgt spid="372768"/>
                                        </p:tgtEl>
                                        <p:attrNameLst>
                                          <p:attrName>ppt_w</p:attrName>
                                        </p:attrNameLst>
                                      </p:cBhvr>
                                      <p:tavLst>
                                        <p:tav tm="0">
                                          <p:val>
                                            <p:strVal val="(6*min(max(#ppt_w*#ppt_h,.3),1)-7.4)/-.7*#ppt_w"/>
                                          </p:val>
                                        </p:tav>
                                        <p:tav tm="100000">
                                          <p:val>
                                            <p:strVal val="#ppt_w"/>
                                          </p:val>
                                        </p:tav>
                                      </p:tavLst>
                                    </p:anim>
                                    <p:anim calcmode="lin" valueType="num">
                                      <p:cBhvr>
                                        <p:cTn id="104" dur="500" fill="hold"/>
                                        <p:tgtEl>
                                          <p:spTgt spid="372768"/>
                                        </p:tgtEl>
                                        <p:attrNameLst>
                                          <p:attrName>ppt_h</p:attrName>
                                        </p:attrNameLst>
                                      </p:cBhvr>
                                      <p:tavLst>
                                        <p:tav tm="0">
                                          <p:val>
                                            <p:strVal val="(6*min(max(#ppt_w*#ppt_h,.3),1)-7.4)/-.7*#ppt_h"/>
                                          </p:val>
                                        </p:tav>
                                        <p:tav tm="100000">
                                          <p:val>
                                            <p:strVal val="#ppt_h"/>
                                          </p:val>
                                        </p:tav>
                                      </p:tavLst>
                                    </p:anim>
                                    <p:anim calcmode="lin" valueType="num">
                                      <p:cBhvr>
                                        <p:cTn id="105" dur="500" fill="hold"/>
                                        <p:tgtEl>
                                          <p:spTgt spid="372768"/>
                                        </p:tgtEl>
                                        <p:attrNameLst>
                                          <p:attrName>ppt_x</p:attrName>
                                        </p:attrNameLst>
                                      </p:cBhvr>
                                      <p:tavLst>
                                        <p:tav tm="0">
                                          <p:val>
                                            <p:fltVal val="0.5"/>
                                          </p:val>
                                        </p:tav>
                                        <p:tav tm="100000">
                                          <p:val>
                                            <p:strVal val="#ppt_x"/>
                                          </p:val>
                                        </p:tav>
                                      </p:tavLst>
                                    </p:anim>
                                    <p:anim calcmode="lin" valueType="num">
                                      <p:cBhvr>
                                        <p:cTn id="106" dur="500" fill="hold"/>
                                        <p:tgtEl>
                                          <p:spTgt spid="372768"/>
                                        </p:tgtEl>
                                        <p:attrNameLst>
                                          <p:attrName>ppt_y</p:attrName>
                                        </p:attrNameLst>
                                      </p:cBhvr>
                                      <p:tavLst>
                                        <p:tav tm="0">
                                          <p:val>
                                            <p:strVal val="1+(6*min(max(#ppt_w*#ppt_h,.3),1)-7.4)/-.7*#ppt_h/2"/>
                                          </p:val>
                                        </p:tav>
                                        <p:tav tm="100000">
                                          <p:val>
                                            <p:strVal val="#ppt_y"/>
                                          </p:val>
                                        </p:tav>
                                      </p:tavLst>
                                    </p:anim>
                                  </p:childTnLst>
                                </p:cTn>
                              </p:par>
                            </p:childTnLst>
                          </p:cTn>
                        </p:par>
                        <p:par>
                          <p:cTn id="107" fill="hold" nodeType="afterGroup">
                            <p:stCondLst>
                              <p:cond delay="500"/>
                            </p:stCondLst>
                            <p:childTnLst>
                              <p:par>
                                <p:cTn id="108" presetID="22" presetClass="entr" presetSubtype="4" fill="hold" nodeType="afterEffect">
                                  <p:stCondLst>
                                    <p:cond delay="0"/>
                                  </p:stCondLst>
                                  <p:childTnLst>
                                    <p:set>
                                      <p:cBhvr>
                                        <p:cTn id="109" dur="1" fill="hold">
                                          <p:stCondLst>
                                            <p:cond delay="0"/>
                                          </p:stCondLst>
                                        </p:cTn>
                                        <p:tgtEl>
                                          <p:spTgt spid="372755"/>
                                        </p:tgtEl>
                                        <p:attrNameLst>
                                          <p:attrName>style.visibility</p:attrName>
                                        </p:attrNameLst>
                                      </p:cBhvr>
                                      <p:to>
                                        <p:strVal val="visible"/>
                                      </p:to>
                                    </p:set>
                                    <p:animEffect transition="in" filter="wipe(down)">
                                      <p:cBhvr>
                                        <p:cTn id="110" dur="500"/>
                                        <p:tgtEl>
                                          <p:spTgt spid="372755"/>
                                        </p:tgtEl>
                                      </p:cBhvr>
                                    </p:animEffec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372749"/>
                                        </p:tgtEl>
                                        <p:attrNameLst>
                                          <p:attrName>style.visibility</p:attrName>
                                        </p:attrNameLst>
                                      </p:cBhvr>
                                      <p:to>
                                        <p:strVal val="visible"/>
                                      </p:to>
                                    </p:set>
                                  </p:childTnLst>
                                </p:cTn>
                              </p:par>
                            </p:childTnLst>
                          </p:cTn>
                        </p:par>
                        <p:par>
                          <p:cTn id="114" fill="hold" nodeType="afterGroup">
                            <p:stCondLst>
                              <p:cond delay="1000"/>
                            </p:stCondLst>
                            <p:childTnLst>
                              <p:par>
                                <p:cTn id="115" presetID="1" presetClass="entr" presetSubtype="0" fill="hold" grpId="0" nodeType="afterEffect">
                                  <p:stCondLst>
                                    <p:cond delay="0"/>
                                  </p:stCondLst>
                                  <p:childTnLst>
                                    <p:set>
                                      <p:cBhvr>
                                        <p:cTn id="116" dur="1" fill="hold">
                                          <p:stCondLst>
                                            <p:cond delay="0"/>
                                          </p:stCondLst>
                                        </p:cTn>
                                        <p:tgtEl>
                                          <p:spTgt spid="372767"/>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372744"/>
                                        </p:tgtEl>
                                        <p:attrNameLst>
                                          <p:attrName>style.visibility</p:attrName>
                                        </p:attrNameLst>
                                      </p:cBhvr>
                                      <p:to>
                                        <p:strVal val="visible"/>
                                      </p:to>
                                    </p:set>
                                    <p:anim calcmode="lin" valueType="num">
                                      <p:cBhvr>
                                        <p:cTn id="121" dur="500" fill="hold"/>
                                        <p:tgtEl>
                                          <p:spTgt spid="372744"/>
                                        </p:tgtEl>
                                        <p:attrNameLst>
                                          <p:attrName>ppt_w</p:attrName>
                                        </p:attrNameLst>
                                      </p:cBhvr>
                                      <p:tavLst>
                                        <p:tav tm="0">
                                          <p:val>
                                            <p:strVal val="(6*min(max(#ppt_w*#ppt_h,.3),1)-7.4)/-.7*#ppt_w"/>
                                          </p:val>
                                        </p:tav>
                                        <p:tav tm="100000">
                                          <p:val>
                                            <p:strVal val="#ppt_w"/>
                                          </p:val>
                                        </p:tav>
                                      </p:tavLst>
                                    </p:anim>
                                    <p:anim calcmode="lin" valueType="num">
                                      <p:cBhvr>
                                        <p:cTn id="122" dur="500" fill="hold"/>
                                        <p:tgtEl>
                                          <p:spTgt spid="372744"/>
                                        </p:tgtEl>
                                        <p:attrNameLst>
                                          <p:attrName>ppt_h</p:attrName>
                                        </p:attrNameLst>
                                      </p:cBhvr>
                                      <p:tavLst>
                                        <p:tav tm="0">
                                          <p:val>
                                            <p:strVal val="(6*min(max(#ppt_w*#ppt_h,.3),1)-7.4)/-.7*#ppt_h"/>
                                          </p:val>
                                        </p:tav>
                                        <p:tav tm="100000">
                                          <p:val>
                                            <p:strVal val="#ppt_h"/>
                                          </p:val>
                                        </p:tav>
                                      </p:tavLst>
                                    </p:anim>
                                    <p:anim calcmode="lin" valueType="num">
                                      <p:cBhvr>
                                        <p:cTn id="123" dur="500" fill="hold"/>
                                        <p:tgtEl>
                                          <p:spTgt spid="372744"/>
                                        </p:tgtEl>
                                        <p:attrNameLst>
                                          <p:attrName>ppt_x</p:attrName>
                                        </p:attrNameLst>
                                      </p:cBhvr>
                                      <p:tavLst>
                                        <p:tav tm="0">
                                          <p:val>
                                            <p:fltVal val="0.5"/>
                                          </p:val>
                                        </p:tav>
                                        <p:tav tm="100000">
                                          <p:val>
                                            <p:strVal val="#ppt_x"/>
                                          </p:val>
                                        </p:tav>
                                      </p:tavLst>
                                    </p:anim>
                                    <p:anim calcmode="lin" valueType="num">
                                      <p:cBhvr>
                                        <p:cTn id="124" dur="500" fill="hold"/>
                                        <p:tgtEl>
                                          <p:spTgt spid="372744"/>
                                        </p:tgtEl>
                                        <p:attrNameLst>
                                          <p:attrName>ppt_y</p:attrName>
                                        </p:attrNameLst>
                                      </p:cBhvr>
                                      <p:tavLst>
                                        <p:tav tm="0">
                                          <p:val>
                                            <p:strVal val="1+(6*min(max(#ppt_w*#ppt_h,.3),1)-7.4)/-.7*#ppt_h/2"/>
                                          </p:val>
                                        </p:tav>
                                        <p:tav tm="100000">
                                          <p:val>
                                            <p:strVal val="#ppt_y"/>
                                          </p:val>
                                        </p:tav>
                                      </p:tavLst>
                                    </p:anim>
                                  </p:childTnLst>
                                </p:cTn>
                              </p:par>
                            </p:childTnLst>
                          </p:cTn>
                        </p:par>
                        <p:par>
                          <p:cTn id="125" fill="hold" nodeType="afterGroup">
                            <p:stCondLst>
                              <p:cond delay="500"/>
                            </p:stCondLst>
                            <p:childTnLst>
                              <p:par>
                                <p:cTn id="126" presetID="23" presetClass="entr" presetSubtype="36" fill="hold" grpId="0" nodeType="afterEffect">
                                  <p:stCondLst>
                                    <p:cond delay="0"/>
                                  </p:stCondLst>
                                  <p:childTnLst>
                                    <p:set>
                                      <p:cBhvr>
                                        <p:cTn id="127" dur="1" fill="hold">
                                          <p:stCondLst>
                                            <p:cond delay="0"/>
                                          </p:stCondLst>
                                        </p:cTn>
                                        <p:tgtEl>
                                          <p:spTgt spid="372757"/>
                                        </p:tgtEl>
                                        <p:attrNameLst>
                                          <p:attrName>style.visibility</p:attrName>
                                        </p:attrNameLst>
                                      </p:cBhvr>
                                      <p:to>
                                        <p:strVal val="visible"/>
                                      </p:to>
                                    </p:set>
                                    <p:anim calcmode="lin" valueType="num">
                                      <p:cBhvr>
                                        <p:cTn id="128" dur="500" fill="hold"/>
                                        <p:tgtEl>
                                          <p:spTgt spid="372757"/>
                                        </p:tgtEl>
                                        <p:attrNameLst>
                                          <p:attrName>ppt_w</p:attrName>
                                        </p:attrNameLst>
                                      </p:cBhvr>
                                      <p:tavLst>
                                        <p:tav tm="0">
                                          <p:val>
                                            <p:strVal val="(6*min(max(#ppt_w*#ppt_h,.3),1)-7.4)/-.7*#ppt_w"/>
                                          </p:val>
                                        </p:tav>
                                        <p:tav tm="100000">
                                          <p:val>
                                            <p:strVal val="#ppt_w"/>
                                          </p:val>
                                        </p:tav>
                                      </p:tavLst>
                                    </p:anim>
                                    <p:anim calcmode="lin" valueType="num">
                                      <p:cBhvr>
                                        <p:cTn id="129" dur="500" fill="hold"/>
                                        <p:tgtEl>
                                          <p:spTgt spid="372757"/>
                                        </p:tgtEl>
                                        <p:attrNameLst>
                                          <p:attrName>ppt_h</p:attrName>
                                        </p:attrNameLst>
                                      </p:cBhvr>
                                      <p:tavLst>
                                        <p:tav tm="0">
                                          <p:val>
                                            <p:strVal val="(6*min(max(#ppt_w*#ppt_h,.3),1)-7.4)/-.7*#ppt_h"/>
                                          </p:val>
                                        </p:tav>
                                        <p:tav tm="100000">
                                          <p:val>
                                            <p:strVal val="#ppt_h"/>
                                          </p:val>
                                        </p:tav>
                                      </p:tavLst>
                                    </p:anim>
                                    <p:anim calcmode="lin" valueType="num">
                                      <p:cBhvr>
                                        <p:cTn id="130" dur="500" fill="hold"/>
                                        <p:tgtEl>
                                          <p:spTgt spid="372757"/>
                                        </p:tgtEl>
                                        <p:attrNameLst>
                                          <p:attrName>ppt_x</p:attrName>
                                        </p:attrNameLst>
                                      </p:cBhvr>
                                      <p:tavLst>
                                        <p:tav tm="0">
                                          <p:val>
                                            <p:fltVal val="0.5"/>
                                          </p:val>
                                        </p:tav>
                                        <p:tav tm="100000">
                                          <p:val>
                                            <p:strVal val="#ppt_x"/>
                                          </p:val>
                                        </p:tav>
                                      </p:tavLst>
                                    </p:anim>
                                    <p:anim calcmode="lin" valueType="num">
                                      <p:cBhvr>
                                        <p:cTn id="131" dur="500" fill="hold"/>
                                        <p:tgtEl>
                                          <p:spTgt spid="372757"/>
                                        </p:tgtEl>
                                        <p:attrNameLst>
                                          <p:attrName>ppt_y</p:attrName>
                                        </p:attrNameLst>
                                      </p:cBhvr>
                                      <p:tavLst>
                                        <p:tav tm="0">
                                          <p:val>
                                            <p:strVal val="1+(6*min(max(#ppt_w*#ppt_h,.3),1)-7.4)/-.7*#ppt_h/2"/>
                                          </p:val>
                                        </p:tav>
                                        <p:tav tm="100000">
                                          <p:val>
                                            <p:strVal val="#ppt_y"/>
                                          </p:val>
                                        </p:tav>
                                      </p:tavLst>
                                    </p:anim>
                                  </p:childTnLst>
                                </p:cTn>
                              </p:par>
                            </p:childTnLst>
                          </p:cTn>
                        </p:par>
                        <p:par>
                          <p:cTn id="132" fill="hold" nodeType="afterGroup">
                            <p:stCondLst>
                              <p:cond delay="1000"/>
                            </p:stCondLst>
                            <p:childTnLst>
                              <p:par>
                                <p:cTn id="133" presetID="23" presetClass="entr" presetSubtype="36" fill="hold" grpId="0" nodeType="afterEffect">
                                  <p:stCondLst>
                                    <p:cond delay="0"/>
                                  </p:stCondLst>
                                  <p:childTnLst>
                                    <p:set>
                                      <p:cBhvr>
                                        <p:cTn id="134" dur="1" fill="hold">
                                          <p:stCondLst>
                                            <p:cond delay="0"/>
                                          </p:stCondLst>
                                        </p:cTn>
                                        <p:tgtEl>
                                          <p:spTgt spid="372758"/>
                                        </p:tgtEl>
                                        <p:attrNameLst>
                                          <p:attrName>style.visibility</p:attrName>
                                        </p:attrNameLst>
                                      </p:cBhvr>
                                      <p:to>
                                        <p:strVal val="visible"/>
                                      </p:to>
                                    </p:set>
                                    <p:anim calcmode="lin" valueType="num">
                                      <p:cBhvr>
                                        <p:cTn id="135" dur="500" fill="hold"/>
                                        <p:tgtEl>
                                          <p:spTgt spid="372758"/>
                                        </p:tgtEl>
                                        <p:attrNameLst>
                                          <p:attrName>ppt_w</p:attrName>
                                        </p:attrNameLst>
                                      </p:cBhvr>
                                      <p:tavLst>
                                        <p:tav tm="0">
                                          <p:val>
                                            <p:strVal val="(6*min(max(#ppt_w*#ppt_h,.3),1)-7.4)/-.7*#ppt_w"/>
                                          </p:val>
                                        </p:tav>
                                        <p:tav tm="100000">
                                          <p:val>
                                            <p:strVal val="#ppt_w"/>
                                          </p:val>
                                        </p:tav>
                                      </p:tavLst>
                                    </p:anim>
                                    <p:anim calcmode="lin" valueType="num">
                                      <p:cBhvr>
                                        <p:cTn id="136" dur="500" fill="hold"/>
                                        <p:tgtEl>
                                          <p:spTgt spid="372758"/>
                                        </p:tgtEl>
                                        <p:attrNameLst>
                                          <p:attrName>ppt_h</p:attrName>
                                        </p:attrNameLst>
                                      </p:cBhvr>
                                      <p:tavLst>
                                        <p:tav tm="0">
                                          <p:val>
                                            <p:strVal val="(6*min(max(#ppt_w*#ppt_h,.3),1)-7.4)/-.7*#ppt_h"/>
                                          </p:val>
                                        </p:tav>
                                        <p:tav tm="100000">
                                          <p:val>
                                            <p:strVal val="#ppt_h"/>
                                          </p:val>
                                        </p:tav>
                                      </p:tavLst>
                                    </p:anim>
                                    <p:anim calcmode="lin" valueType="num">
                                      <p:cBhvr>
                                        <p:cTn id="137" dur="500" fill="hold"/>
                                        <p:tgtEl>
                                          <p:spTgt spid="372758"/>
                                        </p:tgtEl>
                                        <p:attrNameLst>
                                          <p:attrName>ppt_x</p:attrName>
                                        </p:attrNameLst>
                                      </p:cBhvr>
                                      <p:tavLst>
                                        <p:tav tm="0">
                                          <p:val>
                                            <p:fltVal val="0.5"/>
                                          </p:val>
                                        </p:tav>
                                        <p:tav tm="100000">
                                          <p:val>
                                            <p:strVal val="#ppt_x"/>
                                          </p:val>
                                        </p:tav>
                                      </p:tavLst>
                                    </p:anim>
                                    <p:anim calcmode="lin" valueType="num">
                                      <p:cBhvr>
                                        <p:cTn id="138" dur="500" fill="hold"/>
                                        <p:tgtEl>
                                          <p:spTgt spid="372758"/>
                                        </p:tgtEl>
                                        <p:attrNameLst>
                                          <p:attrName>ppt_y</p:attrName>
                                        </p:attrNameLst>
                                      </p:cBhvr>
                                      <p:tavLst>
                                        <p:tav tm="0">
                                          <p:val>
                                            <p:strVal val="1+(6*min(max(#ppt_w*#ppt_h,.3),1)-7.4)/-.7*#ppt_h/2"/>
                                          </p:val>
                                        </p:tav>
                                        <p:tav tm="100000">
                                          <p:val>
                                            <p:strVal val="#ppt_y"/>
                                          </p:val>
                                        </p:tav>
                                      </p:tavLst>
                                    </p:anim>
                                  </p:childTnLst>
                                </p:cTn>
                              </p:par>
                            </p:childTnLst>
                          </p:cTn>
                        </p:par>
                        <p:par>
                          <p:cTn id="139" fill="hold" nodeType="afterGroup">
                            <p:stCondLst>
                              <p:cond delay="1500"/>
                            </p:stCondLst>
                            <p:childTnLst>
                              <p:par>
                                <p:cTn id="140" presetID="23" presetClass="entr" presetSubtype="36" fill="hold" grpId="0" nodeType="afterEffect">
                                  <p:stCondLst>
                                    <p:cond delay="0"/>
                                  </p:stCondLst>
                                  <p:childTnLst>
                                    <p:set>
                                      <p:cBhvr>
                                        <p:cTn id="141" dur="1" fill="hold">
                                          <p:stCondLst>
                                            <p:cond delay="0"/>
                                          </p:stCondLst>
                                        </p:cTn>
                                        <p:tgtEl>
                                          <p:spTgt spid="372759"/>
                                        </p:tgtEl>
                                        <p:attrNameLst>
                                          <p:attrName>style.visibility</p:attrName>
                                        </p:attrNameLst>
                                      </p:cBhvr>
                                      <p:to>
                                        <p:strVal val="visible"/>
                                      </p:to>
                                    </p:set>
                                    <p:anim calcmode="lin" valueType="num">
                                      <p:cBhvr>
                                        <p:cTn id="142" dur="500" fill="hold"/>
                                        <p:tgtEl>
                                          <p:spTgt spid="372759"/>
                                        </p:tgtEl>
                                        <p:attrNameLst>
                                          <p:attrName>ppt_w</p:attrName>
                                        </p:attrNameLst>
                                      </p:cBhvr>
                                      <p:tavLst>
                                        <p:tav tm="0">
                                          <p:val>
                                            <p:strVal val="(6*min(max(#ppt_w*#ppt_h,.3),1)-7.4)/-.7*#ppt_w"/>
                                          </p:val>
                                        </p:tav>
                                        <p:tav tm="100000">
                                          <p:val>
                                            <p:strVal val="#ppt_w"/>
                                          </p:val>
                                        </p:tav>
                                      </p:tavLst>
                                    </p:anim>
                                    <p:anim calcmode="lin" valueType="num">
                                      <p:cBhvr>
                                        <p:cTn id="143" dur="500" fill="hold"/>
                                        <p:tgtEl>
                                          <p:spTgt spid="372759"/>
                                        </p:tgtEl>
                                        <p:attrNameLst>
                                          <p:attrName>ppt_h</p:attrName>
                                        </p:attrNameLst>
                                      </p:cBhvr>
                                      <p:tavLst>
                                        <p:tav tm="0">
                                          <p:val>
                                            <p:strVal val="(6*min(max(#ppt_w*#ppt_h,.3),1)-7.4)/-.7*#ppt_h"/>
                                          </p:val>
                                        </p:tav>
                                        <p:tav tm="100000">
                                          <p:val>
                                            <p:strVal val="#ppt_h"/>
                                          </p:val>
                                        </p:tav>
                                      </p:tavLst>
                                    </p:anim>
                                    <p:anim calcmode="lin" valueType="num">
                                      <p:cBhvr>
                                        <p:cTn id="144" dur="500" fill="hold"/>
                                        <p:tgtEl>
                                          <p:spTgt spid="372759"/>
                                        </p:tgtEl>
                                        <p:attrNameLst>
                                          <p:attrName>ppt_x</p:attrName>
                                        </p:attrNameLst>
                                      </p:cBhvr>
                                      <p:tavLst>
                                        <p:tav tm="0">
                                          <p:val>
                                            <p:fltVal val="0.5"/>
                                          </p:val>
                                        </p:tav>
                                        <p:tav tm="100000">
                                          <p:val>
                                            <p:strVal val="#ppt_x"/>
                                          </p:val>
                                        </p:tav>
                                      </p:tavLst>
                                    </p:anim>
                                    <p:anim calcmode="lin" valueType="num">
                                      <p:cBhvr>
                                        <p:cTn id="145" dur="500" fill="hold"/>
                                        <p:tgtEl>
                                          <p:spTgt spid="372759"/>
                                        </p:tgtEl>
                                        <p:attrNameLst>
                                          <p:attrName>ppt_y</p:attrName>
                                        </p:attrNameLst>
                                      </p:cBhvr>
                                      <p:tavLst>
                                        <p:tav tm="0">
                                          <p:val>
                                            <p:strVal val="1+(6*min(max(#ppt_w*#ppt_h,.3),1)-7.4)/-.7*#ppt_h/2"/>
                                          </p:val>
                                        </p:tav>
                                        <p:tav tm="100000">
                                          <p:val>
                                            <p:strVal val="#ppt_y"/>
                                          </p:val>
                                        </p:tav>
                                      </p:tavLst>
                                    </p:anim>
                                  </p:childTnLst>
                                </p:cTn>
                              </p:par>
                            </p:childTnLst>
                          </p:cTn>
                        </p:par>
                        <p:par>
                          <p:cTn id="146" fill="hold" nodeType="afterGroup">
                            <p:stCondLst>
                              <p:cond delay="2000"/>
                            </p:stCondLst>
                            <p:childTnLst>
                              <p:par>
                                <p:cTn id="147" presetID="23" presetClass="entr" presetSubtype="36" fill="hold" grpId="0" nodeType="afterEffect">
                                  <p:stCondLst>
                                    <p:cond delay="0"/>
                                  </p:stCondLst>
                                  <p:childTnLst>
                                    <p:set>
                                      <p:cBhvr>
                                        <p:cTn id="148" dur="1" fill="hold">
                                          <p:stCondLst>
                                            <p:cond delay="0"/>
                                          </p:stCondLst>
                                        </p:cTn>
                                        <p:tgtEl>
                                          <p:spTgt spid="372760"/>
                                        </p:tgtEl>
                                        <p:attrNameLst>
                                          <p:attrName>style.visibility</p:attrName>
                                        </p:attrNameLst>
                                      </p:cBhvr>
                                      <p:to>
                                        <p:strVal val="visible"/>
                                      </p:to>
                                    </p:set>
                                    <p:anim calcmode="lin" valueType="num">
                                      <p:cBhvr>
                                        <p:cTn id="149" dur="500" fill="hold"/>
                                        <p:tgtEl>
                                          <p:spTgt spid="372760"/>
                                        </p:tgtEl>
                                        <p:attrNameLst>
                                          <p:attrName>ppt_w</p:attrName>
                                        </p:attrNameLst>
                                      </p:cBhvr>
                                      <p:tavLst>
                                        <p:tav tm="0">
                                          <p:val>
                                            <p:strVal val="(6*min(max(#ppt_w*#ppt_h,.3),1)-7.4)/-.7*#ppt_w"/>
                                          </p:val>
                                        </p:tav>
                                        <p:tav tm="100000">
                                          <p:val>
                                            <p:strVal val="#ppt_w"/>
                                          </p:val>
                                        </p:tav>
                                      </p:tavLst>
                                    </p:anim>
                                    <p:anim calcmode="lin" valueType="num">
                                      <p:cBhvr>
                                        <p:cTn id="150" dur="500" fill="hold"/>
                                        <p:tgtEl>
                                          <p:spTgt spid="372760"/>
                                        </p:tgtEl>
                                        <p:attrNameLst>
                                          <p:attrName>ppt_h</p:attrName>
                                        </p:attrNameLst>
                                      </p:cBhvr>
                                      <p:tavLst>
                                        <p:tav tm="0">
                                          <p:val>
                                            <p:strVal val="(6*min(max(#ppt_w*#ppt_h,.3),1)-7.4)/-.7*#ppt_h"/>
                                          </p:val>
                                        </p:tav>
                                        <p:tav tm="100000">
                                          <p:val>
                                            <p:strVal val="#ppt_h"/>
                                          </p:val>
                                        </p:tav>
                                      </p:tavLst>
                                    </p:anim>
                                    <p:anim calcmode="lin" valueType="num">
                                      <p:cBhvr>
                                        <p:cTn id="151" dur="500" fill="hold"/>
                                        <p:tgtEl>
                                          <p:spTgt spid="372760"/>
                                        </p:tgtEl>
                                        <p:attrNameLst>
                                          <p:attrName>ppt_x</p:attrName>
                                        </p:attrNameLst>
                                      </p:cBhvr>
                                      <p:tavLst>
                                        <p:tav tm="0">
                                          <p:val>
                                            <p:fltVal val="0.5"/>
                                          </p:val>
                                        </p:tav>
                                        <p:tav tm="100000">
                                          <p:val>
                                            <p:strVal val="#ppt_x"/>
                                          </p:val>
                                        </p:tav>
                                      </p:tavLst>
                                    </p:anim>
                                    <p:anim calcmode="lin" valueType="num">
                                      <p:cBhvr>
                                        <p:cTn id="152" dur="500" fill="hold"/>
                                        <p:tgtEl>
                                          <p:spTgt spid="372760"/>
                                        </p:tgtEl>
                                        <p:attrNameLst>
                                          <p:attrName>ppt_y</p:attrName>
                                        </p:attrNameLst>
                                      </p:cBhvr>
                                      <p:tavLst>
                                        <p:tav tm="0">
                                          <p:val>
                                            <p:strVal val="1+(6*min(max(#ppt_w*#ppt_h,.3),1)-7.4)/-.7*#ppt_h/2"/>
                                          </p:val>
                                        </p:tav>
                                        <p:tav tm="100000">
                                          <p:val>
                                            <p:strVal val="#ppt_y"/>
                                          </p:val>
                                        </p:tav>
                                      </p:tavLst>
                                    </p:anim>
                                  </p:childTnLst>
                                </p:cTn>
                              </p:par>
                            </p:childTnLst>
                          </p:cTn>
                        </p:par>
                        <p:par>
                          <p:cTn id="153" fill="hold" nodeType="afterGroup">
                            <p:stCondLst>
                              <p:cond delay="2500"/>
                            </p:stCondLst>
                            <p:childTnLst>
                              <p:par>
                                <p:cTn id="154" presetID="22" presetClass="entr" presetSubtype="4" fill="hold" nodeType="afterEffect">
                                  <p:stCondLst>
                                    <p:cond delay="0"/>
                                  </p:stCondLst>
                                  <p:childTnLst>
                                    <p:set>
                                      <p:cBhvr>
                                        <p:cTn id="155" dur="1" fill="hold">
                                          <p:stCondLst>
                                            <p:cond delay="0"/>
                                          </p:stCondLst>
                                        </p:cTn>
                                        <p:tgtEl>
                                          <p:spTgt spid="372756"/>
                                        </p:tgtEl>
                                        <p:attrNameLst>
                                          <p:attrName>style.visibility</p:attrName>
                                        </p:attrNameLst>
                                      </p:cBhvr>
                                      <p:to>
                                        <p:strVal val="visible"/>
                                      </p:to>
                                    </p:set>
                                    <p:animEffect transition="in" filter="wipe(down)">
                                      <p:cBhvr>
                                        <p:cTn id="156" dur="500"/>
                                        <p:tgtEl>
                                          <p:spTgt spid="372756"/>
                                        </p:tgtEl>
                                      </p:cBhvr>
                                    </p:animEffect>
                                  </p:childTnLst>
                                </p:cTn>
                              </p:par>
                            </p:childTnLst>
                          </p:cTn>
                        </p:par>
                        <p:par>
                          <p:cTn id="157" fill="hold" nodeType="afterGroup">
                            <p:stCondLst>
                              <p:cond delay="3000"/>
                            </p:stCondLst>
                            <p:childTnLst>
                              <p:par>
                                <p:cTn id="158" presetID="1" presetClass="entr" presetSubtype="0" fill="hold" grpId="0" nodeType="afterEffect">
                                  <p:stCondLst>
                                    <p:cond delay="0"/>
                                  </p:stCondLst>
                                  <p:childTnLst>
                                    <p:set>
                                      <p:cBhvr>
                                        <p:cTn id="159" dur="1" fill="hold">
                                          <p:stCondLst>
                                            <p:cond delay="0"/>
                                          </p:stCondLst>
                                        </p:cTn>
                                        <p:tgtEl>
                                          <p:spTgt spid="372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5" grpId="0" animBg="1"/>
      <p:bldP spid="372746" grpId="0" animBg="1"/>
      <p:bldP spid="372742" grpId="0" animBg="1"/>
      <p:bldP spid="372743" grpId="0" animBg="1"/>
      <p:bldP spid="372744" grpId="0" animBg="1"/>
      <p:bldP spid="372751" grpId="0" animBg="1"/>
      <p:bldP spid="372757" grpId="0" animBg="1"/>
      <p:bldP spid="372758" grpId="0" animBg="1"/>
      <p:bldP spid="372759" grpId="0" animBg="1"/>
      <p:bldP spid="372760" grpId="0" animBg="1"/>
      <p:bldP spid="372761" grpId="0" animBg="1"/>
      <p:bldP spid="372762" grpId="0" animBg="1"/>
      <p:bldP spid="372763" grpId="0" animBg="1"/>
      <p:bldP spid="372764" grpId="0" animBg="1"/>
      <p:bldP spid="372765" grpId="0" animBg="1"/>
      <p:bldP spid="372766" grpId="0" animBg="1"/>
      <p:bldP spid="372767" grpId="0" animBg="1"/>
      <p:bldP spid="372768" grpId="0" animBg="1"/>
      <p:bldP spid="372747" grpId="0" animBg="1"/>
      <p:bldP spid="372748" grpId="0" animBg="1"/>
      <p:bldP spid="372749" grpId="0" animBg="1"/>
      <p:bldP spid="372750"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8819C91E-7F3B-4C0B-98D3-786C1D825204}" type="slidenum">
              <a:rPr lang="en-US" altLang="en-US" sz="1400"/>
              <a:pPr algn="r" eaLnBrk="1"/>
              <a:t>202</a:t>
            </a:fld>
            <a:endParaRPr lang="en-US" altLang="en-US"/>
          </a:p>
        </p:txBody>
      </p:sp>
      <p:pic>
        <p:nvPicPr>
          <p:cNvPr id="82946" name="Picture 2" descr="church 004.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2947" name="AutoShape 3"/>
          <p:cNvSpPr>
            <a:spLocks/>
          </p:cNvSpPr>
          <p:nvPr/>
        </p:nvSpPr>
        <p:spPr bwMode="auto">
          <a:xfrm>
            <a:off x="1568450" y="182563"/>
            <a:ext cx="7037388" cy="1487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7800">
                <a:solidFill>
                  <a:srgbClr val="FFFFFF"/>
                </a:solidFill>
                <a:latin typeface="Stencil" pitchFamily="82" charset="0"/>
                <a:sym typeface="Stencil" pitchFamily="82" charset="0"/>
              </a:rPr>
              <a:t>长老当作什么</a:t>
            </a:r>
            <a:r>
              <a:rPr lang="ja-JP" altLang="en-US" sz="7800">
                <a:solidFill>
                  <a:srgbClr val="FFFFFF"/>
                </a:solidFill>
                <a:latin typeface="SimSun" pitchFamily="2" charset="-122"/>
                <a:ea typeface="SimSun" pitchFamily="2" charset="-122"/>
                <a:sym typeface="SimSun" pitchFamily="2" charset="-122"/>
              </a:rPr>
              <a:t>？</a:t>
            </a:r>
            <a:endParaRPr lang="en-US" altLang="en-US"/>
          </a:p>
        </p:txBody>
      </p:sp>
    </p:spTree>
  </p:cSld>
  <p:clrMapOvr>
    <a:masterClrMapping/>
  </p:clrMapOvr>
  <p:transition spd="med"/>
</p:sld>
</file>

<file path=ppt/slides/slide203.xml><?xml version="1.0" encoding="utf-8"?>
<p:sld xmlns:a="http://schemas.openxmlformats.org/drawingml/2006/main" xmlns:r="http://schemas.openxmlformats.org/officeDocument/2006/relationships" xmlns:p="http://schemas.openxmlformats.org/presentationml/2006/main">
  <p:cSld>
    <p:bg bwMode="auto">
      <p:bgPr>
        <a:solidFill>
          <a:srgbClr val="0F63DF"/>
        </a:solidFill>
        <a:effectLst/>
      </p:bgPr>
    </p:bg>
    <p:spTree>
      <p:nvGrpSpPr>
        <p:cNvPr id="1" name=""/>
        <p:cNvGrpSpPr/>
        <p:nvPr/>
      </p:nvGrpSpPr>
      <p:grpSpPr>
        <a:xfrm>
          <a:off x="0" y="0"/>
          <a:ext cx="0" cy="0"/>
          <a:chOff x="0" y="0"/>
          <a:chExt cx="0" cy="0"/>
        </a:xfrm>
      </p:grpSpPr>
      <p:sp>
        <p:nvSpPr>
          <p:cNvPr id="8396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88BF0715-7C08-4E84-9CD6-00D3537F2342}" type="slidenum">
              <a:rPr lang="en-US" altLang="en-US" sz="1400"/>
              <a:pPr algn="r" eaLnBrk="1"/>
              <a:t>203</a:t>
            </a:fld>
            <a:endParaRPr lang="en-US" altLang="en-US"/>
          </a:p>
        </p:txBody>
      </p:sp>
      <p:grpSp>
        <p:nvGrpSpPr>
          <p:cNvPr id="220163" name="Group 2"/>
          <p:cNvGrpSpPr>
            <a:grpSpLocks/>
          </p:cNvGrpSpPr>
          <p:nvPr/>
        </p:nvGrpSpPr>
        <p:grpSpPr bwMode="auto">
          <a:xfrm>
            <a:off x="827088" y="1543050"/>
            <a:ext cx="8316912" cy="5133975"/>
            <a:chOff x="0" y="-28267"/>
            <a:chExt cx="8316913" cy="5133667"/>
          </a:xfrm>
        </p:grpSpPr>
        <p:sp>
          <p:nvSpPr>
            <p:cNvPr id="83971" name="AutoShape 3"/>
            <p:cNvSpPr>
              <a:spLocks/>
            </p:cNvSpPr>
            <p:nvPr/>
          </p:nvSpPr>
          <p:spPr bwMode="auto">
            <a:xfrm>
              <a:off x="0" y="0"/>
              <a:ext cx="8316913" cy="5105400"/>
            </a:xfrm>
            <a:custGeom>
              <a:avLst/>
              <a:gdLst>
                <a:gd name="T0" fmla="*/ 4158457 w 21600"/>
                <a:gd name="T1" fmla="*/ 2552700 h 21600"/>
                <a:gd name="T2" fmla="*/ 4158457 w 21600"/>
                <a:gd name="T3" fmla="*/ 2552700 h 21600"/>
                <a:gd name="T4" fmla="*/ 4158457 w 21600"/>
                <a:gd name="T5" fmla="*/ 2552700 h 21600"/>
                <a:gd name="T6" fmla="*/ 4158457 w 21600"/>
                <a:gd name="T7" fmla="*/ 25527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008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83972" name="AutoShape 4"/>
            <p:cNvSpPr>
              <a:spLocks/>
            </p:cNvSpPr>
            <p:nvPr/>
          </p:nvSpPr>
          <p:spPr bwMode="auto">
            <a:xfrm>
              <a:off x="0" y="-28267"/>
              <a:ext cx="8316913" cy="4524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marL="438150" indent="-20955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buSzPct val="100000"/>
                <a:buFontTx/>
                <a:buAutoNum type="arabicPeriod"/>
              </a:pPr>
              <a:r>
                <a:rPr lang="ja-JP" altLang="en-US" sz="3400">
                  <a:solidFill>
                    <a:srgbClr val="FFFFFF"/>
                  </a:solidFill>
                  <a:latin typeface="SimSun" pitchFamily="2" charset="-122"/>
                  <a:ea typeface="SimSun" pitchFamily="2" charset="-122"/>
                  <a:sym typeface="SimSun" pitchFamily="2" charset="-122"/>
                </a:rPr>
                <a:t>「作全群的监督」（徒</a:t>
              </a:r>
              <a:r>
                <a:rPr lang="en-US" altLang="ja-JP" sz="3400">
                  <a:solidFill>
                    <a:srgbClr val="FFFFFF"/>
                  </a:solidFill>
                  <a:latin typeface="SimSun" pitchFamily="2" charset="-122"/>
                  <a:ea typeface="SimSun" pitchFamily="2" charset="-122"/>
                  <a:sym typeface="SimSun" pitchFamily="2" charset="-122"/>
                </a:rPr>
                <a:t>20:28</a:t>
              </a:r>
              <a:r>
                <a:rPr lang="ja-JP" altLang="en-US" sz="3400">
                  <a:solidFill>
                    <a:srgbClr val="FFFFFF"/>
                  </a:solidFill>
                  <a:latin typeface="SimSun" pitchFamily="2" charset="-122"/>
                  <a:ea typeface="SimSun" pitchFamily="2" charset="-122"/>
                  <a:sym typeface="SimSun" pitchFamily="2" charset="-122"/>
                </a:rPr>
                <a:t>）</a:t>
              </a:r>
              <a:endParaRPr lang="en-US" altLang="ja-JP" sz="34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Tx/>
                <a:buAutoNum type="arabicPeriod"/>
              </a:pPr>
              <a:r>
                <a:rPr lang="ja-JP" altLang="en-US" sz="3400">
                  <a:solidFill>
                    <a:srgbClr val="FFFFFF"/>
                  </a:solidFill>
                  <a:latin typeface="SimSun" pitchFamily="2" charset="-122"/>
                  <a:ea typeface="SimSun" pitchFamily="2" charset="-122"/>
                  <a:sym typeface="SimSun" pitchFamily="2" charset="-122"/>
                </a:rPr>
                <a:t>「善于教导」（帖前</a:t>
              </a:r>
              <a:r>
                <a:rPr lang="en-US" altLang="ja-JP" sz="3400">
                  <a:solidFill>
                    <a:srgbClr val="FFFFFF"/>
                  </a:solidFill>
                  <a:latin typeface="SimSun" pitchFamily="2" charset="-122"/>
                  <a:ea typeface="SimSun" pitchFamily="2" charset="-122"/>
                  <a:sym typeface="SimSun" pitchFamily="2" charset="-122"/>
                </a:rPr>
                <a:t>5:12</a:t>
              </a:r>
              <a:r>
                <a:rPr lang="ja-JP" altLang="en-US" sz="3400">
                  <a:solidFill>
                    <a:srgbClr val="FFFFFF"/>
                  </a:solidFill>
                  <a:latin typeface="SimSun" pitchFamily="2" charset="-122"/>
                  <a:ea typeface="SimSun" pitchFamily="2" charset="-122"/>
                  <a:sym typeface="SimSun" pitchFamily="2" charset="-122"/>
                </a:rPr>
                <a:t>；提前</a:t>
              </a:r>
              <a:r>
                <a:rPr lang="en-US" altLang="ja-JP" sz="3400">
                  <a:solidFill>
                    <a:srgbClr val="FFFFFF"/>
                  </a:solidFill>
                  <a:latin typeface="SimSun" pitchFamily="2" charset="-122"/>
                  <a:ea typeface="SimSun" pitchFamily="2" charset="-122"/>
                  <a:sym typeface="SimSun" pitchFamily="2" charset="-122"/>
                </a:rPr>
                <a:t>3:2</a:t>
              </a:r>
              <a:r>
                <a:rPr lang="ja-JP" altLang="en-US" sz="3400">
                  <a:solidFill>
                    <a:srgbClr val="FFFFFF"/>
                  </a:solidFill>
                  <a:latin typeface="SimSun" pitchFamily="2" charset="-122"/>
                  <a:ea typeface="SimSun" pitchFamily="2" charset="-122"/>
                  <a:sym typeface="SimSun" pitchFamily="2" charset="-122"/>
                </a:rPr>
                <a:t>；多</a:t>
              </a:r>
              <a:r>
                <a:rPr lang="en-US" altLang="ja-JP" sz="3400">
                  <a:solidFill>
                    <a:srgbClr val="FFFFFF"/>
                  </a:solidFill>
                  <a:latin typeface="SimSun" pitchFamily="2" charset="-122"/>
                  <a:ea typeface="SimSun" pitchFamily="2" charset="-122"/>
                  <a:sym typeface="SimSun" pitchFamily="2" charset="-122"/>
                </a:rPr>
                <a:t>1:9b</a:t>
              </a:r>
              <a:r>
                <a:rPr lang="ja-JP" altLang="en-US" sz="3400">
                  <a:solidFill>
                    <a:srgbClr val="FFFFFF"/>
                  </a:solidFill>
                  <a:latin typeface="SimSun" pitchFamily="2" charset="-122"/>
                  <a:ea typeface="SimSun" pitchFamily="2" charset="-122"/>
                  <a:sym typeface="SimSun" pitchFamily="2" charset="-122"/>
                </a:rPr>
                <a:t>）</a:t>
              </a:r>
              <a:endParaRPr lang="en-US" altLang="ja-JP" sz="34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Tx/>
                <a:buAutoNum type="arabicPeriod"/>
              </a:pPr>
              <a:r>
                <a:rPr lang="ja-JP" altLang="en-US" sz="3400">
                  <a:solidFill>
                    <a:srgbClr val="FFFFFF"/>
                  </a:solidFill>
                  <a:latin typeface="SimSun" pitchFamily="2" charset="-122"/>
                  <a:ea typeface="SimSun" pitchFamily="2" charset="-122"/>
                  <a:sym typeface="SimSun" pitchFamily="2" charset="-122"/>
                </a:rPr>
                <a:t>良好的圣经基础（多</a:t>
              </a:r>
              <a:r>
                <a:rPr lang="en-US" altLang="ja-JP" sz="3400">
                  <a:solidFill>
                    <a:srgbClr val="FFFFFF"/>
                  </a:solidFill>
                  <a:latin typeface="SimSun" pitchFamily="2" charset="-122"/>
                  <a:ea typeface="SimSun" pitchFamily="2" charset="-122"/>
                  <a:sym typeface="SimSun" pitchFamily="2" charset="-122"/>
                </a:rPr>
                <a:t>1:9a</a:t>
              </a:r>
              <a:r>
                <a:rPr lang="ja-JP" altLang="en-US" sz="3400">
                  <a:solidFill>
                    <a:srgbClr val="FFFFFF"/>
                  </a:solidFill>
                  <a:latin typeface="SimSun" pitchFamily="2" charset="-122"/>
                  <a:ea typeface="SimSun" pitchFamily="2" charset="-122"/>
                  <a:sym typeface="SimSun" pitchFamily="2" charset="-122"/>
                </a:rPr>
                <a:t>）</a:t>
              </a:r>
              <a:endParaRPr lang="en-US" altLang="ja-JP" sz="34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Tx/>
                <a:buAutoNum type="arabicPeriod"/>
              </a:pPr>
              <a:r>
                <a:rPr lang="ja-JP" altLang="en-US" sz="3400">
                  <a:solidFill>
                    <a:srgbClr val="FFFFFF"/>
                  </a:solidFill>
                  <a:latin typeface="SimSun" pitchFamily="2" charset="-122"/>
                  <a:ea typeface="SimSun" pitchFamily="2" charset="-122"/>
                  <a:sym typeface="SimSun" pitchFamily="2" charset="-122"/>
                </a:rPr>
                <a:t>教导神的计划（徒</a:t>
              </a:r>
              <a:r>
                <a:rPr lang="en-US" altLang="ja-JP" sz="3400">
                  <a:solidFill>
                    <a:srgbClr val="FFFFFF"/>
                  </a:solidFill>
                  <a:latin typeface="SimSun" pitchFamily="2" charset="-122"/>
                  <a:ea typeface="SimSun" pitchFamily="2" charset="-122"/>
                  <a:sym typeface="SimSun" pitchFamily="2" charset="-122"/>
                </a:rPr>
                <a:t>20:20,27</a:t>
              </a:r>
              <a:r>
                <a:rPr lang="ja-JP" altLang="en-US" sz="3400">
                  <a:solidFill>
                    <a:srgbClr val="FFFFFF"/>
                  </a:solidFill>
                  <a:latin typeface="SimSun" pitchFamily="2" charset="-122"/>
                  <a:ea typeface="SimSun" pitchFamily="2" charset="-122"/>
                  <a:sym typeface="SimSun" pitchFamily="2" charset="-122"/>
                </a:rPr>
                <a:t>）</a:t>
              </a:r>
              <a:endParaRPr lang="en-US" altLang="ja-JP" sz="34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Tx/>
                <a:buAutoNum type="arabicPeriod"/>
              </a:pPr>
              <a:r>
                <a:rPr lang="ja-JP" altLang="en-US" sz="3400">
                  <a:solidFill>
                    <a:srgbClr val="FFFFFF"/>
                  </a:solidFill>
                  <a:latin typeface="SimSun" pitchFamily="2" charset="-122"/>
                  <a:ea typeface="SimSun" pitchFamily="2" charset="-122"/>
                  <a:sym typeface="SimSun" pitchFamily="2" charset="-122"/>
                </a:rPr>
                <a:t>受薪制的教导（提前</a:t>
              </a:r>
              <a:r>
                <a:rPr lang="en-US" altLang="ja-JP" sz="3400">
                  <a:solidFill>
                    <a:srgbClr val="FFFFFF"/>
                  </a:solidFill>
                  <a:latin typeface="SimSun" pitchFamily="2" charset="-122"/>
                  <a:ea typeface="SimSun" pitchFamily="2" charset="-122"/>
                  <a:sym typeface="SimSun" pitchFamily="2" charset="-122"/>
                </a:rPr>
                <a:t>5:17</a:t>
              </a:r>
              <a:r>
                <a:rPr lang="ja-JP" altLang="en-US" sz="3400">
                  <a:solidFill>
                    <a:srgbClr val="FFFFFF"/>
                  </a:solidFill>
                  <a:latin typeface="SimSun" pitchFamily="2" charset="-122"/>
                  <a:ea typeface="SimSun" pitchFamily="2" charset="-122"/>
                  <a:sym typeface="SimSun" pitchFamily="2" charset="-122"/>
                </a:rPr>
                <a:t>）</a:t>
              </a:r>
              <a:endParaRPr lang="en-US" altLang="en-US" sz="3400">
                <a:solidFill>
                  <a:srgbClr val="FFFFFF"/>
                </a:solidFill>
                <a:latin typeface="SimSun" pitchFamily="2" charset="-122"/>
                <a:ea typeface="SimSun" pitchFamily="2" charset="-122"/>
                <a:sym typeface="SimSun" pitchFamily="2" charset="-122"/>
              </a:endParaRPr>
            </a:p>
          </p:txBody>
        </p:sp>
      </p:grpSp>
      <p:sp>
        <p:nvSpPr>
          <p:cNvPr id="83973" name="AutoShape 5"/>
          <p:cNvSpPr>
            <a:spLocks/>
          </p:cNvSpPr>
          <p:nvPr/>
        </p:nvSpPr>
        <p:spPr bwMode="auto">
          <a:xfrm>
            <a:off x="827088" y="762000"/>
            <a:ext cx="8316912"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4100">
                <a:solidFill>
                  <a:srgbClr val="FFFFFF"/>
                </a:solidFill>
                <a:latin typeface="SimSun" pitchFamily="2" charset="-122"/>
                <a:ea typeface="SimSun" pitchFamily="2" charset="-122"/>
                <a:sym typeface="SimSun" pitchFamily="2" charset="-122"/>
              </a:rPr>
              <a:t>(a) </a:t>
            </a:r>
            <a:r>
              <a:rPr lang="ja-JP" altLang="en-US" sz="4100">
                <a:solidFill>
                  <a:srgbClr val="FFFFFF"/>
                </a:solidFill>
                <a:latin typeface="SimSun" pitchFamily="2" charset="-122"/>
                <a:ea typeface="SimSun" pitchFamily="2" charset="-122"/>
                <a:sym typeface="SimSun" pitchFamily="2" charset="-122"/>
              </a:rPr>
              <a:t>教导的长老：</a:t>
            </a:r>
            <a:endParaRPr lang="en-US" altLang="en-US"/>
          </a:p>
        </p:txBody>
      </p:sp>
      <p:sp>
        <p:nvSpPr>
          <p:cNvPr id="83974" name="AutoShape 6"/>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99CC"/>
          </a:solidFill>
          <a:ln w="254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0099CC"/>
                </a:solidFill>
              </a:rPr>
              <a:t>INTRODUCTION</a:t>
            </a:r>
            <a:endParaRPr lang="en-US" altLang="en-US"/>
          </a:p>
        </p:txBody>
      </p:sp>
      <p:sp>
        <p:nvSpPr>
          <p:cNvPr id="83975" name="AutoShape 7"/>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99CC"/>
          </a:solidFill>
          <a:ln w="254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FFFFFF"/>
                </a:solidFill>
                <a:effectLst>
                  <a:outerShdw blurRad="38100" dist="38100" dir="2700000" algn="tl">
                    <a:srgbClr val="000000"/>
                  </a:outerShdw>
                </a:effectLst>
              </a:rPr>
              <a:t>BODY</a:t>
            </a:r>
            <a:endParaRPr lang="en-US" altLang="en-US"/>
          </a:p>
        </p:txBody>
      </p:sp>
      <p:sp>
        <p:nvSpPr>
          <p:cNvPr id="83976" name="AutoShape 8"/>
          <p:cNvSpPr>
            <a:spLocks/>
          </p:cNvSpPr>
          <p:nvPr/>
        </p:nvSpPr>
        <p:spPr bwMode="auto">
          <a:xfrm>
            <a:off x="1073150" y="-9525"/>
            <a:ext cx="44608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900">
                <a:solidFill>
                  <a:srgbClr val="F7A40D"/>
                </a:solidFill>
                <a:effectLst>
                  <a:outerShdw blurRad="38100" dist="38100" dir="2700000" algn="tl">
                    <a:srgbClr val="000000"/>
                  </a:outerShdw>
                </a:effectLst>
                <a:latin typeface="SimSun" pitchFamily="2" charset="-122"/>
                <a:ea typeface="SimSun" pitchFamily="2" charset="-122"/>
                <a:sym typeface="SimSun" pitchFamily="2" charset="-122"/>
              </a:rPr>
              <a:t>长老的牧养职分</a:t>
            </a:r>
            <a:endParaRPr lang="en-US" altLang="en-US"/>
          </a:p>
        </p:txBody>
      </p:sp>
    </p:spTree>
  </p:cSld>
  <p:clrMapOvr>
    <a:masterClrMapping/>
  </p:clrMapOvr>
  <p:transition spd="med"/>
</p:sld>
</file>

<file path=ppt/slides/slide20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0" y="0"/>
            <a:ext cx="9144000" cy="685800"/>
          </a:xfrm>
          <a:solidFill>
            <a:srgbClr val="000000"/>
          </a:solidFill>
          <a:effectLst>
            <a:outerShdw blurRad="38100" dist="38099" dir="2700000" algn="ctr" rotWithShape="0">
              <a:srgbClr val="000000">
                <a:alpha val="99962"/>
              </a:srgbClr>
            </a:outerShdw>
          </a:effectLst>
        </p:spPr>
        <p:txBody>
          <a:bodyPr/>
          <a:lstStyle/>
          <a:p>
            <a:pPr defTabSz="182563">
              <a:lnSpc>
                <a:spcPct val="115000"/>
              </a:lnSpc>
              <a:spcBef>
                <a:spcPts val="400"/>
              </a:spcBef>
            </a:pPr>
            <a:r>
              <a:rPr lang="ja-JP" altLang="en-US" sz="4000">
                <a:solidFill>
                  <a:srgbClr val="FFFFFF"/>
                </a:solidFill>
                <a:latin typeface="SimHei" pitchFamily="49" charset="-122"/>
                <a:ea typeface="SimHei" pitchFamily="49" charset="-122"/>
                <a:sym typeface="SimHei" pitchFamily="49" charset="-122"/>
              </a:rPr>
              <a:t>三种类型的长老</a:t>
            </a:r>
            <a:endParaRPr lang="en-US" altLang="en-US" sz="4000">
              <a:solidFill>
                <a:srgbClr val="FFFFFF"/>
              </a:solidFill>
              <a:latin typeface="SimHei" pitchFamily="49" charset="-122"/>
              <a:ea typeface="SimHei" pitchFamily="49" charset="-122"/>
              <a:sym typeface="SimHei" pitchFamily="49" charset="-122"/>
            </a:endParaRPr>
          </a:p>
        </p:txBody>
      </p:sp>
      <p:sp>
        <p:nvSpPr>
          <p:cNvPr id="658435" name="Oval 3"/>
          <p:cNvSpPr>
            <a:spLocks noChangeArrowheads="1"/>
          </p:cNvSpPr>
          <p:nvPr/>
        </p:nvSpPr>
        <p:spPr bwMode="auto">
          <a:xfrm>
            <a:off x="2971800" y="950913"/>
            <a:ext cx="6172200" cy="5907087"/>
          </a:xfrm>
          <a:prstGeom prst="ellipse">
            <a:avLst/>
          </a:pr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1800"/>
          </a:p>
        </p:txBody>
      </p:sp>
      <p:sp>
        <p:nvSpPr>
          <p:cNvPr id="658438" name="Oval 6"/>
          <p:cNvSpPr>
            <a:spLocks noChangeArrowheads="1"/>
          </p:cNvSpPr>
          <p:nvPr/>
        </p:nvSpPr>
        <p:spPr bwMode="auto">
          <a:xfrm>
            <a:off x="5334000" y="3733800"/>
            <a:ext cx="3181350" cy="2895600"/>
          </a:xfrm>
          <a:prstGeom prst="ellipse">
            <a:avLst/>
          </a:prstGeom>
          <a:noFill/>
          <a:ln w="57150">
            <a:solidFill>
              <a:srgbClr val="204000"/>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1800">
              <a:solidFill>
                <a:srgbClr val="FFFF66"/>
              </a:solidFill>
            </a:endParaRPr>
          </a:p>
        </p:txBody>
      </p:sp>
      <p:sp>
        <p:nvSpPr>
          <p:cNvPr id="658439" name="Text Box 7"/>
          <p:cNvSpPr txBox="1">
            <a:spLocks noChangeArrowheads="1"/>
          </p:cNvSpPr>
          <p:nvPr/>
        </p:nvSpPr>
        <p:spPr bwMode="auto">
          <a:xfrm>
            <a:off x="5334000" y="4562475"/>
            <a:ext cx="3124200" cy="95408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zh-TW" altLang="en-US" sz="2800" b="1" i="1">
                <a:solidFill>
                  <a:srgbClr val="204000"/>
                </a:solidFill>
              </a:rPr>
              <a:t>传道人及老师</a:t>
            </a:r>
            <a:br>
              <a:rPr lang="en-US" altLang="zh-TW" sz="2800" b="1" i="1">
                <a:solidFill>
                  <a:srgbClr val="204000"/>
                </a:solidFill>
              </a:rPr>
            </a:br>
            <a:r>
              <a:rPr lang="en-US" altLang="zh-TW" sz="2800" b="1" i="1">
                <a:solidFill>
                  <a:srgbClr val="204000"/>
                </a:solidFill>
              </a:rPr>
              <a:t>$$</a:t>
            </a:r>
          </a:p>
        </p:txBody>
      </p:sp>
      <p:sp>
        <p:nvSpPr>
          <p:cNvPr id="658441" name="Oval 9"/>
          <p:cNvSpPr>
            <a:spLocks noChangeArrowheads="1"/>
          </p:cNvSpPr>
          <p:nvPr/>
        </p:nvSpPr>
        <p:spPr bwMode="auto">
          <a:xfrm>
            <a:off x="4343400" y="2590800"/>
            <a:ext cx="4400550" cy="4114800"/>
          </a:xfrm>
          <a:prstGeom prst="ellipse">
            <a:avLst/>
          </a:prstGeom>
          <a:noFill/>
          <a:ln w="57150">
            <a:solidFill>
              <a:srgbClr val="FF0000"/>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1800">
              <a:solidFill>
                <a:srgbClr val="FF0000"/>
              </a:solidFill>
            </a:endParaRPr>
          </a:p>
        </p:txBody>
      </p:sp>
      <p:sp>
        <p:nvSpPr>
          <p:cNvPr id="658442" name="Text Box 10"/>
          <p:cNvSpPr txBox="1">
            <a:spLocks noChangeArrowheads="1"/>
          </p:cNvSpPr>
          <p:nvPr/>
        </p:nvSpPr>
        <p:spPr bwMode="auto">
          <a:xfrm>
            <a:off x="5410200" y="3000375"/>
            <a:ext cx="2392363" cy="10763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zh-TW" altLang="en-US" sz="3200" b="1" i="1">
                <a:solidFill>
                  <a:srgbClr val="FF0000"/>
                </a:solidFill>
              </a:rPr>
              <a:t>领薪的经理	</a:t>
            </a:r>
          </a:p>
        </p:txBody>
      </p:sp>
      <p:sp>
        <p:nvSpPr>
          <p:cNvPr id="658444" name="Text Box 12"/>
          <p:cNvSpPr txBox="1">
            <a:spLocks noChangeArrowheads="1"/>
          </p:cNvSpPr>
          <p:nvPr/>
        </p:nvSpPr>
        <p:spPr bwMode="auto">
          <a:xfrm>
            <a:off x="4572000" y="1268413"/>
            <a:ext cx="3124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zh-TW" altLang="en-US" b="1"/>
              <a:t>所有长老	</a:t>
            </a:r>
          </a:p>
          <a:p>
            <a:pPr algn="ctr"/>
            <a:r>
              <a:rPr lang="zh-TW" altLang="en-US" b="1"/>
              <a:t>教导、保护、领导、服事、见证</a:t>
            </a:r>
          </a:p>
        </p:txBody>
      </p:sp>
      <p:sp>
        <p:nvSpPr>
          <p:cNvPr id="658445" name="Text Box 13"/>
          <p:cNvSpPr txBox="1">
            <a:spLocks noChangeArrowheads="1"/>
          </p:cNvSpPr>
          <p:nvPr/>
        </p:nvSpPr>
        <p:spPr bwMode="auto">
          <a:xfrm>
            <a:off x="5029200" y="3733800"/>
            <a:ext cx="35560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b="1">
                <a:solidFill>
                  <a:srgbClr val="FF0000"/>
                </a:solidFill>
                <a:sym typeface="Arial" charset="0"/>
              </a:rPr>
              <a:t>$</a:t>
            </a:r>
          </a:p>
        </p:txBody>
      </p:sp>
      <p:sp>
        <p:nvSpPr>
          <p:cNvPr id="658446" name="Text Box 14"/>
          <p:cNvSpPr txBox="1">
            <a:spLocks noChangeArrowheads="1"/>
          </p:cNvSpPr>
          <p:nvPr/>
        </p:nvSpPr>
        <p:spPr bwMode="auto">
          <a:xfrm>
            <a:off x="3200400" y="2514600"/>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zh-TW" altLang="en-US" b="1" i="1"/>
              <a:t>无领薪或 </a:t>
            </a:r>
            <a:r>
              <a:rPr lang="en-US" altLang="zh-TW" b="1" i="1"/>
              <a:t>$ </a:t>
            </a:r>
            <a:br>
              <a:rPr lang="en-US" altLang="zh-TW" b="1" i="1"/>
            </a:br>
            <a:r>
              <a:rPr lang="zh-TW" altLang="en-US" b="1" i="1"/>
              <a:t>若有需要</a:t>
            </a:r>
          </a:p>
        </p:txBody>
      </p:sp>
      <p:sp>
        <p:nvSpPr>
          <p:cNvPr id="15" name="Text Box 14"/>
          <p:cNvSpPr txBox="1">
            <a:spLocks noChangeArrowheads="1"/>
          </p:cNvSpPr>
          <p:nvPr/>
        </p:nvSpPr>
        <p:spPr bwMode="auto">
          <a:xfrm>
            <a:off x="7956550" y="0"/>
            <a:ext cx="118745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dirty="0">
                <a:solidFill>
                  <a:srgbClr val="FFFFFF"/>
                </a:solidFill>
                <a:cs typeface="Arial" charset="0"/>
                <a:sym typeface="Arial" charset="0"/>
              </a:rPr>
              <a:t>236b</a:t>
            </a:r>
          </a:p>
        </p:txBody>
      </p:sp>
      <p:sp>
        <p:nvSpPr>
          <p:cNvPr id="221196" name="TextBox 16"/>
          <p:cNvSpPr txBox="1">
            <a:spLocks noChangeArrowheads="1"/>
          </p:cNvSpPr>
          <p:nvPr/>
        </p:nvSpPr>
        <p:spPr bwMode="auto">
          <a:xfrm>
            <a:off x="76200" y="990600"/>
            <a:ext cx="3048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r>
              <a:rPr lang="zh-TW" altLang="en-US" sz="4000" b="1"/>
              <a:t>「那善于管理教会的长老，</a:t>
            </a:r>
            <a:r>
              <a:rPr lang="zh-TW" altLang="en-US" sz="4000" b="1">
                <a:solidFill>
                  <a:srgbClr val="FF0000"/>
                </a:solidFill>
              </a:rPr>
              <a:t>当以为配受加倍的敬奉</a:t>
            </a:r>
            <a:r>
              <a:rPr lang="zh-TW" altLang="en-US" sz="4000" b="1"/>
              <a:t>，那劳苦传道教导人的，更当如此。」（提前</a:t>
            </a:r>
            <a:r>
              <a:rPr lang="en-US" altLang="zh-TW" sz="4000" b="1"/>
              <a:t>5:17</a:t>
            </a:r>
            <a:r>
              <a:rPr lang="zh-TW" altLang="en-US" sz="4000" b="1"/>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658435"/>
                                        </p:tgtEl>
                                        <p:attrNameLst>
                                          <p:attrName>style.visibility</p:attrName>
                                        </p:attrNameLst>
                                      </p:cBhvr>
                                      <p:to>
                                        <p:strVal val="visible"/>
                                      </p:to>
                                    </p:set>
                                    <p:anim calcmode="lin" valueType="num">
                                      <p:cBhvr>
                                        <p:cTn id="7" dur="1000" fill="hold"/>
                                        <p:tgtEl>
                                          <p:spTgt spid="658435"/>
                                        </p:tgtEl>
                                        <p:attrNameLst>
                                          <p:attrName>ppt_w</p:attrName>
                                        </p:attrNameLst>
                                      </p:cBhvr>
                                      <p:tavLst>
                                        <p:tav tm="0">
                                          <p:val>
                                            <p:strVal val="#ppt_w+.3"/>
                                          </p:val>
                                        </p:tav>
                                        <p:tav tm="100000">
                                          <p:val>
                                            <p:strVal val="#ppt_w"/>
                                          </p:val>
                                        </p:tav>
                                      </p:tavLst>
                                    </p:anim>
                                    <p:anim calcmode="lin" valueType="num">
                                      <p:cBhvr>
                                        <p:cTn id="8" dur="1000" fill="hold"/>
                                        <p:tgtEl>
                                          <p:spTgt spid="658435"/>
                                        </p:tgtEl>
                                        <p:attrNameLst>
                                          <p:attrName>ppt_h</p:attrName>
                                        </p:attrNameLst>
                                      </p:cBhvr>
                                      <p:tavLst>
                                        <p:tav tm="0">
                                          <p:val>
                                            <p:strVal val="#ppt_h"/>
                                          </p:val>
                                        </p:tav>
                                        <p:tav tm="100000">
                                          <p:val>
                                            <p:strVal val="#ppt_h"/>
                                          </p:val>
                                        </p:tav>
                                      </p:tavLst>
                                    </p:anim>
                                    <p:animEffect transition="in" filter="fade">
                                      <p:cBhvr>
                                        <p:cTn id="9" dur="1000"/>
                                        <p:tgtEl>
                                          <p:spTgt spid="658435"/>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44"/>
                                        </p:tgtEl>
                                        <p:attrNameLst>
                                          <p:attrName>style.visibility</p:attrName>
                                        </p:attrNameLst>
                                      </p:cBhvr>
                                      <p:to>
                                        <p:strVal val="visible"/>
                                      </p:to>
                                    </p:set>
                                    <p:anim calcmode="lin" valueType="num">
                                      <p:cBhvr>
                                        <p:cTn id="13" dur="1000" fill="hold"/>
                                        <p:tgtEl>
                                          <p:spTgt spid="658444"/>
                                        </p:tgtEl>
                                        <p:attrNameLst>
                                          <p:attrName>ppt_w</p:attrName>
                                        </p:attrNameLst>
                                      </p:cBhvr>
                                      <p:tavLst>
                                        <p:tav tm="0">
                                          <p:val>
                                            <p:strVal val="#ppt_w+.3"/>
                                          </p:val>
                                        </p:tav>
                                        <p:tav tm="100000">
                                          <p:val>
                                            <p:strVal val="#ppt_w"/>
                                          </p:val>
                                        </p:tav>
                                      </p:tavLst>
                                    </p:anim>
                                    <p:anim calcmode="lin" valueType="num">
                                      <p:cBhvr>
                                        <p:cTn id="14" dur="1000" fill="hold"/>
                                        <p:tgtEl>
                                          <p:spTgt spid="658444"/>
                                        </p:tgtEl>
                                        <p:attrNameLst>
                                          <p:attrName>ppt_h</p:attrName>
                                        </p:attrNameLst>
                                      </p:cBhvr>
                                      <p:tavLst>
                                        <p:tav tm="0">
                                          <p:val>
                                            <p:strVal val="#ppt_h"/>
                                          </p:val>
                                        </p:tav>
                                        <p:tav tm="100000">
                                          <p:val>
                                            <p:strVal val="#ppt_h"/>
                                          </p:val>
                                        </p:tav>
                                      </p:tavLst>
                                    </p:anim>
                                    <p:animEffect transition="in" filter="fade">
                                      <p:cBhvr>
                                        <p:cTn id="15" dur="1000"/>
                                        <p:tgtEl>
                                          <p:spTgt spid="658444"/>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6"/>
                                        </p:tgtEl>
                                        <p:attrNameLst>
                                          <p:attrName>style.visibility</p:attrName>
                                        </p:attrNameLst>
                                      </p:cBhvr>
                                      <p:to>
                                        <p:strVal val="visible"/>
                                      </p:to>
                                    </p:set>
                                    <p:anim calcmode="lin" valueType="num">
                                      <p:cBhvr>
                                        <p:cTn id="19" dur="1000" fill="hold"/>
                                        <p:tgtEl>
                                          <p:spTgt spid="658446"/>
                                        </p:tgtEl>
                                        <p:attrNameLst>
                                          <p:attrName>ppt_w</p:attrName>
                                        </p:attrNameLst>
                                      </p:cBhvr>
                                      <p:tavLst>
                                        <p:tav tm="0">
                                          <p:val>
                                            <p:strVal val="#ppt_w+.3"/>
                                          </p:val>
                                        </p:tav>
                                        <p:tav tm="100000">
                                          <p:val>
                                            <p:strVal val="#ppt_w"/>
                                          </p:val>
                                        </p:tav>
                                      </p:tavLst>
                                    </p:anim>
                                    <p:anim calcmode="lin" valueType="num">
                                      <p:cBhvr>
                                        <p:cTn id="20" dur="1000" fill="hold"/>
                                        <p:tgtEl>
                                          <p:spTgt spid="658446"/>
                                        </p:tgtEl>
                                        <p:attrNameLst>
                                          <p:attrName>ppt_h</p:attrName>
                                        </p:attrNameLst>
                                      </p:cBhvr>
                                      <p:tavLst>
                                        <p:tav tm="0">
                                          <p:val>
                                            <p:strVal val="#ppt_h"/>
                                          </p:val>
                                        </p:tav>
                                        <p:tav tm="100000">
                                          <p:val>
                                            <p:strVal val="#ppt_h"/>
                                          </p:val>
                                        </p:tav>
                                      </p:tavLst>
                                    </p:anim>
                                    <p:animEffect transition="in" filter="fade">
                                      <p:cBhvr>
                                        <p:cTn id="21" dur="1000"/>
                                        <p:tgtEl>
                                          <p:spTgt spid="65844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658442"/>
                                        </p:tgtEl>
                                        <p:attrNameLst>
                                          <p:attrName>style.visibility</p:attrName>
                                        </p:attrNameLst>
                                      </p:cBhvr>
                                      <p:to>
                                        <p:strVal val="visible"/>
                                      </p:to>
                                    </p:set>
                                    <p:anim calcmode="lin" valueType="num">
                                      <p:cBhvr>
                                        <p:cTn id="26" dur="1000" fill="hold"/>
                                        <p:tgtEl>
                                          <p:spTgt spid="658442"/>
                                        </p:tgtEl>
                                        <p:attrNameLst>
                                          <p:attrName>ppt_w</p:attrName>
                                        </p:attrNameLst>
                                      </p:cBhvr>
                                      <p:tavLst>
                                        <p:tav tm="0">
                                          <p:val>
                                            <p:strVal val="#ppt_w+.3"/>
                                          </p:val>
                                        </p:tav>
                                        <p:tav tm="100000">
                                          <p:val>
                                            <p:strVal val="#ppt_w"/>
                                          </p:val>
                                        </p:tav>
                                      </p:tavLst>
                                    </p:anim>
                                    <p:anim calcmode="lin" valueType="num">
                                      <p:cBhvr>
                                        <p:cTn id="27" dur="1000" fill="hold"/>
                                        <p:tgtEl>
                                          <p:spTgt spid="658442"/>
                                        </p:tgtEl>
                                        <p:attrNameLst>
                                          <p:attrName>ppt_h</p:attrName>
                                        </p:attrNameLst>
                                      </p:cBhvr>
                                      <p:tavLst>
                                        <p:tav tm="0">
                                          <p:val>
                                            <p:strVal val="#ppt_h"/>
                                          </p:val>
                                        </p:tav>
                                        <p:tav tm="100000">
                                          <p:val>
                                            <p:strVal val="#ppt_h"/>
                                          </p:val>
                                        </p:tav>
                                      </p:tavLst>
                                    </p:anim>
                                    <p:animEffect transition="in" filter="fade">
                                      <p:cBhvr>
                                        <p:cTn id="28" dur="1000"/>
                                        <p:tgtEl>
                                          <p:spTgt spid="658442"/>
                                        </p:tgtEl>
                                      </p:cBhvr>
                                    </p:animEffect>
                                  </p:childTnLst>
                                </p:cTn>
                              </p:par>
                            </p:childTnLst>
                          </p:cTn>
                        </p:par>
                        <p:par>
                          <p:cTn id="29" fill="hold" nodeType="afterGroup">
                            <p:stCondLst>
                              <p:cond delay="2000"/>
                            </p:stCondLst>
                            <p:childTnLst>
                              <p:par>
                                <p:cTn id="30" presetID="50" presetClass="entr" presetSubtype="0" decel="100000" fill="hold" grpId="0" nodeType="afterEffect">
                                  <p:stCondLst>
                                    <p:cond delay="0"/>
                                  </p:stCondLst>
                                  <p:childTnLst>
                                    <p:set>
                                      <p:cBhvr>
                                        <p:cTn id="31" dur="1" fill="hold">
                                          <p:stCondLst>
                                            <p:cond delay="0"/>
                                          </p:stCondLst>
                                        </p:cTn>
                                        <p:tgtEl>
                                          <p:spTgt spid="658441"/>
                                        </p:tgtEl>
                                        <p:attrNameLst>
                                          <p:attrName>style.visibility</p:attrName>
                                        </p:attrNameLst>
                                      </p:cBhvr>
                                      <p:to>
                                        <p:strVal val="visible"/>
                                      </p:to>
                                    </p:set>
                                    <p:anim calcmode="lin" valueType="num">
                                      <p:cBhvr>
                                        <p:cTn id="32" dur="1000" fill="hold"/>
                                        <p:tgtEl>
                                          <p:spTgt spid="658441"/>
                                        </p:tgtEl>
                                        <p:attrNameLst>
                                          <p:attrName>ppt_w</p:attrName>
                                        </p:attrNameLst>
                                      </p:cBhvr>
                                      <p:tavLst>
                                        <p:tav tm="0">
                                          <p:val>
                                            <p:strVal val="#ppt_w+.3"/>
                                          </p:val>
                                        </p:tav>
                                        <p:tav tm="100000">
                                          <p:val>
                                            <p:strVal val="#ppt_w"/>
                                          </p:val>
                                        </p:tav>
                                      </p:tavLst>
                                    </p:anim>
                                    <p:anim calcmode="lin" valueType="num">
                                      <p:cBhvr>
                                        <p:cTn id="33" dur="1000" fill="hold"/>
                                        <p:tgtEl>
                                          <p:spTgt spid="658441"/>
                                        </p:tgtEl>
                                        <p:attrNameLst>
                                          <p:attrName>ppt_h</p:attrName>
                                        </p:attrNameLst>
                                      </p:cBhvr>
                                      <p:tavLst>
                                        <p:tav tm="0">
                                          <p:val>
                                            <p:strVal val="#ppt_h"/>
                                          </p:val>
                                        </p:tav>
                                        <p:tav tm="100000">
                                          <p:val>
                                            <p:strVal val="#ppt_h"/>
                                          </p:val>
                                        </p:tav>
                                      </p:tavLst>
                                    </p:anim>
                                    <p:animEffect transition="in" filter="fade">
                                      <p:cBhvr>
                                        <p:cTn id="34" dur="1000"/>
                                        <p:tgtEl>
                                          <p:spTgt spid="658441"/>
                                        </p:tgtEl>
                                      </p:cBhvr>
                                    </p:animEffect>
                                  </p:childTnLst>
                                </p:cTn>
                              </p:par>
                            </p:childTnLst>
                          </p:cTn>
                        </p:par>
                        <p:par>
                          <p:cTn id="35" fill="hold" nodeType="afterGroup">
                            <p:stCondLst>
                              <p:cond delay="4000"/>
                            </p:stCondLst>
                            <p:childTnLst>
                              <p:par>
                                <p:cTn id="36" presetID="50" presetClass="entr" presetSubtype="0" decel="100000" fill="hold" grpId="0" nodeType="afterEffect">
                                  <p:stCondLst>
                                    <p:cond delay="0"/>
                                  </p:stCondLst>
                                  <p:childTnLst>
                                    <p:set>
                                      <p:cBhvr>
                                        <p:cTn id="37" dur="1" fill="hold">
                                          <p:stCondLst>
                                            <p:cond delay="0"/>
                                          </p:stCondLst>
                                        </p:cTn>
                                        <p:tgtEl>
                                          <p:spTgt spid="658445"/>
                                        </p:tgtEl>
                                        <p:attrNameLst>
                                          <p:attrName>style.visibility</p:attrName>
                                        </p:attrNameLst>
                                      </p:cBhvr>
                                      <p:to>
                                        <p:strVal val="visible"/>
                                      </p:to>
                                    </p:set>
                                    <p:anim calcmode="lin" valueType="num">
                                      <p:cBhvr>
                                        <p:cTn id="38" dur="1000" fill="hold"/>
                                        <p:tgtEl>
                                          <p:spTgt spid="658445"/>
                                        </p:tgtEl>
                                        <p:attrNameLst>
                                          <p:attrName>ppt_w</p:attrName>
                                        </p:attrNameLst>
                                      </p:cBhvr>
                                      <p:tavLst>
                                        <p:tav tm="0">
                                          <p:val>
                                            <p:strVal val="#ppt_w+.3"/>
                                          </p:val>
                                        </p:tav>
                                        <p:tav tm="100000">
                                          <p:val>
                                            <p:strVal val="#ppt_w"/>
                                          </p:val>
                                        </p:tav>
                                      </p:tavLst>
                                    </p:anim>
                                    <p:anim calcmode="lin" valueType="num">
                                      <p:cBhvr>
                                        <p:cTn id="39" dur="1000" fill="hold"/>
                                        <p:tgtEl>
                                          <p:spTgt spid="658445"/>
                                        </p:tgtEl>
                                        <p:attrNameLst>
                                          <p:attrName>ppt_h</p:attrName>
                                        </p:attrNameLst>
                                      </p:cBhvr>
                                      <p:tavLst>
                                        <p:tav tm="0">
                                          <p:val>
                                            <p:strVal val="#ppt_h"/>
                                          </p:val>
                                        </p:tav>
                                        <p:tav tm="100000">
                                          <p:val>
                                            <p:strVal val="#ppt_h"/>
                                          </p:val>
                                        </p:tav>
                                      </p:tavLst>
                                    </p:anim>
                                    <p:animEffect transition="in" filter="fade">
                                      <p:cBhvr>
                                        <p:cTn id="40" dur="1000"/>
                                        <p:tgtEl>
                                          <p:spTgt spid="65844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58439"/>
                                        </p:tgtEl>
                                        <p:attrNameLst>
                                          <p:attrName>style.visibility</p:attrName>
                                        </p:attrNameLst>
                                      </p:cBhvr>
                                      <p:to>
                                        <p:strVal val="visible"/>
                                      </p:to>
                                    </p:set>
                                    <p:anim calcmode="lin" valueType="num">
                                      <p:cBhvr>
                                        <p:cTn id="45" dur="1000" fill="hold"/>
                                        <p:tgtEl>
                                          <p:spTgt spid="658439"/>
                                        </p:tgtEl>
                                        <p:attrNameLst>
                                          <p:attrName>ppt_w</p:attrName>
                                        </p:attrNameLst>
                                      </p:cBhvr>
                                      <p:tavLst>
                                        <p:tav tm="0">
                                          <p:val>
                                            <p:strVal val="#ppt_w+.3"/>
                                          </p:val>
                                        </p:tav>
                                        <p:tav tm="100000">
                                          <p:val>
                                            <p:strVal val="#ppt_w"/>
                                          </p:val>
                                        </p:tav>
                                      </p:tavLst>
                                    </p:anim>
                                    <p:anim calcmode="lin" valueType="num">
                                      <p:cBhvr>
                                        <p:cTn id="46" dur="1000" fill="hold"/>
                                        <p:tgtEl>
                                          <p:spTgt spid="658439"/>
                                        </p:tgtEl>
                                        <p:attrNameLst>
                                          <p:attrName>ppt_h</p:attrName>
                                        </p:attrNameLst>
                                      </p:cBhvr>
                                      <p:tavLst>
                                        <p:tav tm="0">
                                          <p:val>
                                            <p:strVal val="#ppt_h"/>
                                          </p:val>
                                        </p:tav>
                                        <p:tav tm="100000">
                                          <p:val>
                                            <p:strVal val="#ppt_h"/>
                                          </p:val>
                                        </p:tav>
                                      </p:tavLst>
                                    </p:anim>
                                    <p:animEffect transition="in" filter="fade">
                                      <p:cBhvr>
                                        <p:cTn id="47" dur="1000"/>
                                        <p:tgtEl>
                                          <p:spTgt spid="658439"/>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658438"/>
                                        </p:tgtEl>
                                        <p:attrNameLst>
                                          <p:attrName>style.visibility</p:attrName>
                                        </p:attrNameLst>
                                      </p:cBhvr>
                                      <p:to>
                                        <p:strVal val="visible"/>
                                      </p:to>
                                    </p:set>
                                    <p:anim calcmode="lin" valueType="num">
                                      <p:cBhvr>
                                        <p:cTn id="51" dur="1000" fill="hold"/>
                                        <p:tgtEl>
                                          <p:spTgt spid="658438"/>
                                        </p:tgtEl>
                                        <p:attrNameLst>
                                          <p:attrName>ppt_w</p:attrName>
                                        </p:attrNameLst>
                                      </p:cBhvr>
                                      <p:tavLst>
                                        <p:tav tm="0">
                                          <p:val>
                                            <p:strVal val="#ppt_w+.3"/>
                                          </p:val>
                                        </p:tav>
                                        <p:tav tm="100000">
                                          <p:val>
                                            <p:strVal val="#ppt_w"/>
                                          </p:val>
                                        </p:tav>
                                      </p:tavLst>
                                    </p:anim>
                                    <p:anim calcmode="lin" valueType="num">
                                      <p:cBhvr>
                                        <p:cTn id="52" dur="1000" fill="hold"/>
                                        <p:tgtEl>
                                          <p:spTgt spid="658438"/>
                                        </p:tgtEl>
                                        <p:attrNameLst>
                                          <p:attrName>ppt_h</p:attrName>
                                        </p:attrNameLst>
                                      </p:cBhvr>
                                      <p:tavLst>
                                        <p:tav tm="0">
                                          <p:val>
                                            <p:strVal val="#ppt_h"/>
                                          </p:val>
                                        </p:tav>
                                        <p:tav tm="100000">
                                          <p:val>
                                            <p:strVal val="#ppt_h"/>
                                          </p:val>
                                        </p:tav>
                                      </p:tavLst>
                                    </p:anim>
                                    <p:animEffect transition="in" filter="fade">
                                      <p:cBhvr>
                                        <p:cTn id="53" dur="1000"/>
                                        <p:tgtEl>
                                          <p:spTgt spid="65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8" grpId="0" animBg="1"/>
      <p:bldP spid="658439" grpId="0"/>
      <p:bldP spid="658441" grpId="0" animBg="1"/>
      <p:bldP spid="658442" grpId="0"/>
      <p:bldP spid="658444" grpId="0"/>
      <p:bldP spid="658445" grpId="0"/>
      <p:bldP spid="658446" grpId="0"/>
    </p:bldLst>
  </p:timing>
</p:sld>
</file>

<file path=ppt/slides/slide205.xml><?xml version="1.0" encoding="utf-8"?>
<p:sld xmlns:a="http://schemas.openxmlformats.org/drawingml/2006/main" xmlns:r="http://schemas.openxmlformats.org/officeDocument/2006/relationships" xmlns:p="http://schemas.openxmlformats.org/presentationml/2006/main">
  <p:cSld>
    <p:bg bwMode="auto">
      <p:bgPr>
        <a:solidFill>
          <a:srgbClr val="1D1CF1"/>
        </a:solidFill>
        <a:effectLst/>
      </p:bgPr>
    </p:bg>
    <p:spTree>
      <p:nvGrpSpPr>
        <p:cNvPr id="1" name=""/>
        <p:cNvGrpSpPr/>
        <p:nvPr/>
      </p:nvGrpSpPr>
      <p:grpSpPr>
        <a:xfrm>
          <a:off x="0" y="0"/>
          <a:ext cx="0" cy="0"/>
          <a:chOff x="0" y="0"/>
          <a:chExt cx="0" cy="0"/>
        </a:xfrm>
      </p:grpSpPr>
      <p:sp>
        <p:nvSpPr>
          <p:cNvPr id="8601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FAF8FC3A-56A9-4C30-B4FB-11B31B401668}" type="slidenum">
              <a:rPr lang="en-US" altLang="en-US" sz="1400"/>
              <a:pPr algn="r" eaLnBrk="1"/>
              <a:t>205</a:t>
            </a:fld>
            <a:endParaRPr lang="en-US" altLang="en-US"/>
          </a:p>
        </p:txBody>
      </p:sp>
      <p:sp>
        <p:nvSpPr>
          <p:cNvPr id="86018" name="AutoShape 2"/>
          <p:cNvSpPr>
            <a:spLocks/>
          </p:cNvSpPr>
          <p:nvPr/>
        </p:nvSpPr>
        <p:spPr bwMode="auto">
          <a:xfrm>
            <a:off x="827088" y="762000"/>
            <a:ext cx="8316912"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4100">
                <a:solidFill>
                  <a:srgbClr val="FFFFFF"/>
                </a:solidFill>
                <a:latin typeface="SimSun" pitchFamily="2" charset="-122"/>
                <a:ea typeface="SimSun" pitchFamily="2" charset="-122"/>
                <a:sym typeface="SimSun" pitchFamily="2" charset="-122"/>
              </a:rPr>
              <a:t>(a) </a:t>
            </a:r>
            <a:r>
              <a:rPr lang="ja-JP" altLang="en-US" sz="4100">
                <a:solidFill>
                  <a:srgbClr val="FFFFFF"/>
                </a:solidFill>
                <a:latin typeface="SimSun" pitchFamily="2" charset="-122"/>
                <a:ea typeface="SimSun" pitchFamily="2" charset="-122"/>
                <a:sym typeface="SimSun" pitchFamily="2" charset="-122"/>
              </a:rPr>
              <a:t>教导的长老：</a:t>
            </a:r>
            <a:endParaRPr lang="en-US" altLang="en-US"/>
          </a:p>
        </p:txBody>
      </p:sp>
      <p:grpSp>
        <p:nvGrpSpPr>
          <p:cNvPr id="223236" name="Group 3"/>
          <p:cNvGrpSpPr>
            <a:grpSpLocks/>
          </p:cNvGrpSpPr>
          <p:nvPr/>
        </p:nvGrpSpPr>
        <p:grpSpPr bwMode="auto">
          <a:xfrm>
            <a:off x="827088" y="1528763"/>
            <a:ext cx="8316912" cy="6026150"/>
            <a:chOff x="0" y="-28267"/>
            <a:chExt cx="8316913" cy="6025992"/>
          </a:xfrm>
        </p:grpSpPr>
        <p:sp>
          <p:nvSpPr>
            <p:cNvPr id="86020" name="AutoShape 4"/>
            <p:cNvSpPr>
              <a:spLocks/>
            </p:cNvSpPr>
            <p:nvPr/>
          </p:nvSpPr>
          <p:spPr bwMode="auto">
            <a:xfrm>
              <a:off x="0" y="0"/>
              <a:ext cx="8316913" cy="5105400"/>
            </a:xfrm>
            <a:custGeom>
              <a:avLst/>
              <a:gdLst>
                <a:gd name="T0" fmla="*/ 4158457 w 21600"/>
                <a:gd name="T1" fmla="*/ 2552700 h 21600"/>
                <a:gd name="T2" fmla="*/ 4158457 w 21600"/>
                <a:gd name="T3" fmla="*/ 2552700 h 21600"/>
                <a:gd name="T4" fmla="*/ 4158457 w 21600"/>
                <a:gd name="T5" fmla="*/ 2552700 h 21600"/>
                <a:gd name="T6" fmla="*/ 4158457 w 21600"/>
                <a:gd name="T7" fmla="*/ 25527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008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86021" name="AutoShape 5"/>
            <p:cNvSpPr>
              <a:spLocks/>
            </p:cNvSpPr>
            <p:nvPr/>
          </p:nvSpPr>
          <p:spPr bwMode="auto">
            <a:xfrm>
              <a:off x="0" y="-28267"/>
              <a:ext cx="8316913" cy="60259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marL="382588" indent="-182563"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buSzPct val="100000"/>
                <a:buFontTx/>
                <a:buAutoNum type="arabicPeriod"/>
              </a:pPr>
              <a:r>
                <a:rPr lang="ja-JP" altLang="en-US" sz="3000">
                  <a:solidFill>
                    <a:srgbClr val="FFFFFF"/>
                  </a:solidFill>
                  <a:latin typeface="SimSun" pitchFamily="2" charset="-122"/>
                  <a:ea typeface="SimSun" pitchFamily="2" charset="-122"/>
                  <a:sym typeface="SimSun" pitchFamily="2" charset="-122"/>
                </a:rPr>
                <a:t>「作全群的监督」（徒</a:t>
              </a:r>
              <a:r>
                <a:rPr lang="en-US" altLang="ja-JP" sz="3000">
                  <a:solidFill>
                    <a:srgbClr val="FFFFFF"/>
                  </a:solidFill>
                  <a:latin typeface="SimSun" pitchFamily="2" charset="-122"/>
                  <a:ea typeface="SimSun" pitchFamily="2" charset="-122"/>
                  <a:sym typeface="SimSun" pitchFamily="2" charset="-122"/>
                </a:rPr>
                <a:t>20:28</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Tx/>
                <a:buAutoNum type="arabicPeriod"/>
              </a:pPr>
              <a:r>
                <a:rPr lang="ja-JP" altLang="en-US" sz="3000">
                  <a:solidFill>
                    <a:srgbClr val="FFFFFF"/>
                  </a:solidFill>
                  <a:latin typeface="SimSun" pitchFamily="2" charset="-122"/>
                  <a:ea typeface="SimSun" pitchFamily="2" charset="-122"/>
                  <a:sym typeface="SimSun" pitchFamily="2" charset="-122"/>
                </a:rPr>
                <a:t>「善于教导」（帖前</a:t>
              </a:r>
              <a:r>
                <a:rPr lang="en-US" altLang="ja-JP" sz="3000">
                  <a:solidFill>
                    <a:srgbClr val="FFFFFF"/>
                  </a:solidFill>
                  <a:latin typeface="SimSun" pitchFamily="2" charset="-122"/>
                  <a:ea typeface="SimSun" pitchFamily="2" charset="-122"/>
                  <a:sym typeface="SimSun" pitchFamily="2" charset="-122"/>
                </a:rPr>
                <a:t>5:12</a:t>
              </a:r>
              <a:r>
                <a:rPr lang="ja-JP" altLang="en-US" sz="3000">
                  <a:solidFill>
                    <a:srgbClr val="FFFFFF"/>
                  </a:solidFill>
                  <a:latin typeface="SimSun" pitchFamily="2" charset="-122"/>
                  <a:ea typeface="SimSun" pitchFamily="2" charset="-122"/>
                  <a:sym typeface="SimSun" pitchFamily="2" charset="-122"/>
                </a:rPr>
                <a:t>；提前</a:t>
              </a:r>
              <a:r>
                <a:rPr lang="en-US" altLang="ja-JP" sz="3000">
                  <a:solidFill>
                    <a:srgbClr val="FFFFFF"/>
                  </a:solidFill>
                  <a:latin typeface="SimSun" pitchFamily="2" charset="-122"/>
                  <a:ea typeface="SimSun" pitchFamily="2" charset="-122"/>
                  <a:sym typeface="SimSun" pitchFamily="2" charset="-122"/>
                </a:rPr>
                <a:t>3:2</a:t>
              </a:r>
              <a:r>
                <a:rPr lang="ja-JP" altLang="en-US" sz="3000">
                  <a:solidFill>
                    <a:srgbClr val="FFFFFF"/>
                  </a:solidFill>
                  <a:latin typeface="SimSun" pitchFamily="2" charset="-122"/>
                  <a:ea typeface="SimSun" pitchFamily="2" charset="-122"/>
                  <a:sym typeface="SimSun" pitchFamily="2" charset="-122"/>
                </a:rPr>
                <a:t>；多</a:t>
              </a:r>
              <a:r>
                <a:rPr lang="en-US" altLang="ja-JP" sz="3000">
                  <a:solidFill>
                    <a:srgbClr val="FFFFFF"/>
                  </a:solidFill>
                  <a:latin typeface="SimSun" pitchFamily="2" charset="-122"/>
                  <a:ea typeface="SimSun" pitchFamily="2" charset="-122"/>
                  <a:sym typeface="SimSun" pitchFamily="2" charset="-122"/>
                </a:rPr>
                <a:t>1:9b</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Tx/>
                <a:buAutoNum type="arabicPeriod"/>
              </a:pPr>
              <a:r>
                <a:rPr lang="ja-JP" altLang="en-US" sz="3000">
                  <a:solidFill>
                    <a:srgbClr val="FFFFFF"/>
                  </a:solidFill>
                  <a:latin typeface="SimSun" pitchFamily="2" charset="-122"/>
                  <a:ea typeface="SimSun" pitchFamily="2" charset="-122"/>
                  <a:sym typeface="SimSun" pitchFamily="2" charset="-122"/>
                </a:rPr>
                <a:t>良好的圣经基础（多</a:t>
              </a:r>
              <a:r>
                <a:rPr lang="en-US" altLang="ja-JP" sz="3000">
                  <a:solidFill>
                    <a:srgbClr val="FFFFFF"/>
                  </a:solidFill>
                  <a:latin typeface="SimSun" pitchFamily="2" charset="-122"/>
                  <a:ea typeface="SimSun" pitchFamily="2" charset="-122"/>
                  <a:sym typeface="SimSun" pitchFamily="2" charset="-122"/>
                </a:rPr>
                <a:t>1:9a</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Tx/>
                <a:buAutoNum type="arabicPeriod"/>
              </a:pPr>
              <a:r>
                <a:rPr lang="ja-JP" altLang="en-US" sz="3000">
                  <a:solidFill>
                    <a:srgbClr val="FFFFFF"/>
                  </a:solidFill>
                  <a:latin typeface="SimSun" pitchFamily="2" charset="-122"/>
                  <a:ea typeface="SimSun" pitchFamily="2" charset="-122"/>
                  <a:sym typeface="SimSun" pitchFamily="2" charset="-122"/>
                </a:rPr>
                <a:t>教导神的计划（徒</a:t>
              </a:r>
              <a:r>
                <a:rPr lang="en-US" altLang="ja-JP" sz="3000">
                  <a:solidFill>
                    <a:srgbClr val="FFFFFF"/>
                  </a:solidFill>
                  <a:latin typeface="SimSun" pitchFamily="2" charset="-122"/>
                  <a:ea typeface="SimSun" pitchFamily="2" charset="-122"/>
                  <a:sym typeface="SimSun" pitchFamily="2" charset="-122"/>
                </a:rPr>
                <a:t>20:20,27</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Tx/>
                <a:buAutoNum type="arabicPeriod"/>
              </a:pPr>
              <a:r>
                <a:rPr lang="ja-JP" altLang="en-US" sz="3000">
                  <a:solidFill>
                    <a:srgbClr val="FFFFFF"/>
                  </a:solidFill>
                  <a:latin typeface="SimSun" pitchFamily="2" charset="-122"/>
                  <a:ea typeface="SimSun" pitchFamily="2" charset="-122"/>
                  <a:sym typeface="SimSun" pitchFamily="2" charset="-122"/>
                </a:rPr>
                <a:t>受薪制的教导（提前</a:t>
              </a:r>
              <a:r>
                <a:rPr lang="en-US" altLang="ja-JP" sz="3000">
                  <a:solidFill>
                    <a:srgbClr val="FFFFFF"/>
                  </a:solidFill>
                  <a:latin typeface="SimSun" pitchFamily="2" charset="-122"/>
                  <a:ea typeface="SimSun" pitchFamily="2" charset="-122"/>
                  <a:sym typeface="SimSun" pitchFamily="2" charset="-122"/>
                </a:rPr>
                <a:t>5:17</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Tx/>
                <a:buAutoNum type="arabicPeriod"/>
              </a:pPr>
              <a:r>
                <a:rPr lang="ja-JP" altLang="en-US" sz="3000">
                  <a:solidFill>
                    <a:srgbClr val="FFFFFF"/>
                  </a:solidFill>
                  <a:latin typeface="SimSun" pitchFamily="2" charset="-122"/>
                  <a:ea typeface="SimSun" pitchFamily="2" charset="-122"/>
                  <a:sym typeface="SimSun" pitchFamily="2" charset="-122"/>
                </a:rPr>
                <a:t>最高职位：教导（徒</a:t>
              </a:r>
              <a:r>
                <a:rPr lang="en-US" altLang="ja-JP" sz="3000">
                  <a:solidFill>
                    <a:srgbClr val="FFFFFF"/>
                  </a:solidFill>
                  <a:latin typeface="SimSun" pitchFamily="2" charset="-122"/>
                  <a:ea typeface="SimSun" pitchFamily="2" charset="-122"/>
                  <a:sym typeface="SimSun" pitchFamily="2" charset="-122"/>
                </a:rPr>
                <a:t>6:1-7</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Tx/>
                <a:buAutoNum type="arabicPeriod"/>
              </a:pPr>
              <a:r>
                <a:rPr lang="ja-JP" altLang="en-US" sz="3000">
                  <a:solidFill>
                    <a:srgbClr val="FFFFFF"/>
                  </a:solidFill>
                  <a:latin typeface="SimSun" pitchFamily="2" charset="-122"/>
                  <a:ea typeface="SimSun" pitchFamily="2" charset="-122"/>
                  <a:sym typeface="SimSun" pitchFamily="2" charset="-122"/>
                </a:rPr>
                <a:t>长老领导执事（腓</a:t>
              </a:r>
              <a:r>
                <a:rPr lang="en-US" altLang="ja-JP" sz="3000">
                  <a:solidFill>
                    <a:srgbClr val="FFFFFF"/>
                  </a:solidFill>
                  <a:latin typeface="SimSun" pitchFamily="2" charset="-122"/>
                  <a:ea typeface="SimSun" pitchFamily="2" charset="-122"/>
                  <a:sym typeface="SimSun" pitchFamily="2" charset="-122"/>
                </a:rPr>
                <a:t>1:1</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pPr>
              <a:endParaRPr lang="en-US" altLang="en-US" sz="3000">
                <a:solidFill>
                  <a:srgbClr val="FFFFFF"/>
                </a:solidFill>
                <a:latin typeface="Calibri" pitchFamily="34" charset="0"/>
                <a:cs typeface="Calibri" pitchFamily="34" charset="0"/>
                <a:sym typeface="Calibri" pitchFamily="34" charset="0"/>
              </a:endParaRPr>
            </a:p>
          </p:txBody>
        </p:sp>
      </p:grpSp>
      <p:sp>
        <p:nvSpPr>
          <p:cNvPr id="86022" name="AutoShape 6"/>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99CC"/>
          </a:solidFill>
          <a:ln w="254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0099CC"/>
                </a:solidFill>
              </a:rPr>
              <a:t>INTRODUCTION</a:t>
            </a:r>
            <a:endParaRPr lang="en-US" altLang="en-US"/>
          </a:p>
        </p:txBody>
      </p:sp>
      <p:sp>
        <p:nvSpPr>
          <p:cNvPr id="86023" name="AutoShape 7"/>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99CC"/>
          </a:solidFill>
          <a:ln w="254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FFFFFF"/>
                </a:solidFill>
                <a:effectLst>
                  <a:outerShdw blurRad="38100" dist="38100" dir="2700000" algn="tl">
                    <a:srgbClr val="000000"/>
                  </a:outerShdw>
                </a:effectLst>
              </a:rPr>
              <a:t>BODY</a:t>
            </a:r>
            <a:endParaRPr lang="en-US" altLang="en-US"/>
          </a:p>
        </p:txBody>
      </p:sp>
      <p:sp>
        <p:nvSpPr>
          <p:cNvPr id="86024" name="AutoShape 8"/>
          <p:cNvSpPr>
            <a:spLocks/>
          </p:cNvSpPr>
          <p:nvPr/>
        </p:nvSpPr>
        <p:spPr bwMode="auto">
          <a:xfrm>
            <a:off x="1073150" y="-9525"/>
            <a:ext cx="44608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900">
                <a:solidFill>
                  <a:srgbClr val="F7A40D"/>
                </a:solidFill>
                <a:effectLst>
                  <a:outerShdw blurRad="38100" dist="38100" dir="2700000" algn="tl">
                    <a:srgbClr val="000000"/>
                  </a:outerShdw>
                </a:effectLst>
                <a:latin typeface="SimSun" pitchFamily="2" charset="-122"/>
                <a:ea typeface="SimSun" pitchFamily="2" charset="-122"/>
                <a:sym typeface="SimSun" pitchFamily="2" charset="-122"/>
              </a:rPr>
              <a:t>长老的牧养职分</a:t>
            </a:r>
            <a:endParaRPr lang="en-US" altLang="en-US"/>
          </a:p>
        </p:txBody>
      </p:sp>
    </p:spTree>
  </p:cSld>
  <p:clrMapOvr>
    <a:masterClrMapping/>
  </p:clrMapOvr>
  <p:transition spd="med"/>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r>
              <a:rPr lang="zh-TW" altLang="en-US" sz="4000">
                <a:solidFill>
                  <a:srgbClr val="FFFFFF"/>
                </a:solidFill>
                <a:latin typeface="Arial" pitchFamily="34" charset="0"/>
                <a:ea typeface="MS PGothic" pitchFamily="34" charset="-128"/>
              </a:rPr>
              <a:t>长老的三个牧养工作</a:t>
            </a: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1800">
              <a:solidFill>
                <a:srgbClr val="FFFF66"/>
              </a:solidFill>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zh-TW" altLang="en-US" b="1">
                <a:solidFill>
                  <a:srgbClr val="C9C4FF"/>
                </a:solidFill>
              </a:rPr>
              <a:t>教导</a:t>
            </a:r>
          </a:p>
        </p:txBody>
      </p:sp>
      <p:sp>
        <p:nvSpPr>
          <p:cNvPr id="658440" name="Text Box 8"/>
          <p:cNvSpPr txBox="1">
            <a:spLocks noChangeArrowheads="1"/>
          </p:cNvSpPr>
          <p:nvPr/>
        </p:nvSpPr>
        <p:spPr bwMode="auto">
          <a:xfrm>
            <a:off x="6553200" y="1981200"/>
            <a:ext cx="1906588"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zh-TW" altLang="en-US" b="1">
                <a:solidFill>
                  <a:srgbClr val="C9C4FF"/>
                </a:solidFill>
              </a:rPr>
              <a:t>提前</a:t>
            </a:r>
            <a:r>
              <a:rPr lang="en-US" altLang="zh-TW" b="1">
                <a:solidFill>
                  <a:srgbClr val="C9C4FF"/>
                </a:solidFill>
              </a:rPr>
              <a:t>3:2</a:t>
            </a:r>
            <a:r>
              <a:rPr lang="zh-TW" altLang="en-US" b="1">
                <a:solidFill>
                  <a:srgbClr val="C9C4FF"/>
                </a:solidFill>
              </a:rPr>
              <a:t>；</a:t>
            </a:r>
            <a:r>
              <a:rPr lang="en-US" altLang="zh-TW" b="1">
                <a:solidFill>
                  <a:srgbClr val="C9C4FF"/>
                </a:solidFill>
              </a:rPr>
              <a:t>5:17</a:t>
            </a:r>
          </a:p>
        </p:txBody>
      </p:sp>
      <p:sp>
        <p:nvSpPr>
          <p:cNvPr id="15" name="Text Box 14"/>
          <p:cNvSpPr txBox="1">
            <a:spLocks noChangeArrowheads="1"/>
          </p:cNvSpPr>
          <p:nvPr/>
        </p:nvSpPr>
        <p:spPr bwMode="auto">
          <a:xfrm>
            <a:off x="8027988" y="0"/>
            <a:ext cx="1116012"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hangingPunct="1">
              <a:defRPr/>
            </a:pPr>
            <a:r>
              <a:rPr lang="en-US" b="1" dirty="0">
                <a:solidFill>
                  <a:srgbClr val="FFFFFF"/>
                </a:solidFill>
                <a:latin typeface="Arial" charset="0"/>
                <a:ea typeface="ＭＳ Ｐゴシック" charset="0"/>
                <a:cs typeface="Arial" charset="0"/>
                <a:sym typeface="Arial" charset="0"/>
              </a:rPr>
              <a:t>236c1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9"/>
                                        </p:tgtEl>
                                        <p:attrNameLst>
                                          <p:attrName>style.visibility</p:attrName>
                                        </p:attrNameLst>
                                      </p:cBhvr>
                                      <p:to>
                                        <p:strVal val="visible"/>
                                      </p:to>
                                    </p:set>
                                    <p:anim calcmode="lin" valueType="num">
                                      <p:cBhvr>
                                        <p:cTn id="7" dur="1000" fill="hold"/>
                                        <p:tgtEl>
                                          <p:spTgt spid="658439"/>
                                        </p:tgtEl>
                                        <p:attrNameLst>
                                          <p:attrName>ppt_w</p:attrName>
                                        </p:attrNameLst>
                                      </p:cBhvr>
                                      <p:tavLst>
                                        <p:tav tm="0">
                                          <p:val>
                                            <p:strVal val="#ppt_w+.3"/>
                                          </p:val>
                                        </p:tav>
                                        <p:tav tm="100000">
                                          <p:val>
                                            <p:strVal val="#ppt_w"/>
                                          </p:val>
                                        </p:tav>
                                      </p:tavLst>
                                    </p:anim>
                                    <p:anim calcmode="lin" valueType="num">
                                      <p:cBhvr>
                                        <p:cTn id="8" dur="1000" fill="hold"/>
                                        <p:tgtEl>
                                          <p:spTgt spid="658439"/>
                                        </p:tgtEl>
                                        <p:attrNameLst>
                                          <p:attrName>ppt_h</p:attrName>
                                        </p:attrNameLst>
                                      </p:cBhvr>
                                      <p:tavLst>
                                        <p:tav tm="0">
                                          <p:val>
                                            <p:strVal val="#ppt_h"/>
                                          </p:val>
                                        </p:tav>
                                        <p:tav tm="100000">
                                          <p:val>
                                            <p:strVal val="#ppt_h"/>
                                          </p:val>
                                        </p:tav>
                                      </p:tavLst>
                                    </p:anim>
                                    <p:animEffect transition="in" filter="fade">
                                      <p:cBhvr>
                                        <p:cTn id="9" dur="1000"/>
                                        <p:tgtEl>
                                          <p:spTgt spid="65843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8"/>
                                        </p:tgtEl>
                                        <p:attrNameLst>
                                          <p:attrName>style.visibility</p:attrName>
                                        </p:attrNameLst>
                                      </p:cBhvr>
                                      <p:to>
                                        <p:strVal val="visible"/>
                                      </p:to>
                                    </p:set>
                                    <p:anim calcmode="lin" valueType="num">
                                      <p:cBhvr>
                                        <p:cTn id="13" dur="1000" fill="hold"/>
                                        <p:tgtEl>
                                          <p:spTgt spid="658438"/>
                                        </p:tgtEl>
                                        <p:attrNameLst>
                                          <p:attrName>ppt_w</p:attrName>
                                        </p:attrNameLst>
                                      </p:cBhvr>
                                      <p:tavLst>
                                        <p:tav tm="0">
                                          <p:val>
                                            <p:strVal val="#ppt_w+.3"/>
                                          </p:val>
                                        </p:tav>
                                        <p:tav tm="100000">
                                          <p:val>
                                            <p:strVal val="#ppt_w"/>
                                          </p:val>
                                        </p:tav>
                                      </p:tavLst>
                                    </p:anim>
                                    <p:anim calcmode="lin" valueType="num">
                                      <p:cBhvr>
                                        <p:cTn id="14" dur="1000" fill="hold"/>
                                        <p:tgtEl>
                                          <p:spTgt spid="658438"/>
                                        </p:tgtEl>
                                        <p:attrNameLst>
                                          <p:attrName>ppt_h</p:attrName>
                                        </p:attrNameLst>
                                      </p:cBhvr>
                                      <p:tavLst>
                                        <p:tav tm="0">
                                          <p:val>
                                            <p:strVal val="#ppt_h"/>
                                          </p:val>
                                        </p:tav>
                                        <p:tav tm="100000">
                                          <p:val>
                                            <p:strVal val="#ppt_h"/>
                                          </p:val>
                                        </p:tav>
                                      </p:tavLst>
                                    </p:anim>
                                    <p:animEffect transition="in" filter="fade">
                                      <p:cBhvr>
                                        <p:cTn id="15" dur="1000"/>
                                        <p:tgtEl>
                                          <p:spTgt spid="65843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0"/>
                                        </p:tgtEl>
                                        <p:attrNameLst>
                                          <p:attrName>style.visibility</p:attrName>
                                        </p:attrNameLst>
                                      </p:cBhvr>
                                      <p:to>
                                        <p:strVal val="visible"/>
                                      </p:to>
                                    </p:set>
                                    <p:anim calcmode="lin" valueType="num">
                                      <p:cBhvr>
                                        <p:cTn id="19" dur="1000" fill="hold"/>
                                        <p:tgtEl>
                                          <p:spTgt spid="658440"/>
                                        </p:tgtEl>
                                        <p:attrNameLst>
                                          <p:attrName>ppt_w</p:attrName>
                                        </p:attrNameLst>
                                      </p:cBhvr>
                                      <p:tavLst>
                                        <p:tav tm="0">
                                          <p:val>
                                            <p:strVal val="#ppt_w+.3"/>
                                          </p:val>
                                        </p:tav>
                                        <p:tav tm="100000">
                                          <p:val>
                                            <p:strVal val="#ppt_w"/>
                                          </p:val>
                                        </p:tav>
                                      </p:tavLst>
                                    </p:anim>
                                    <p:anim calcmode="lin" valueType="num">
                                      <p:cBhvr>
                                        <p:cTn id="20" dur="1000" fill="hold"/>
                                        <p:tgtEl>
                                          <p:spTgt spid="658440"/>
                                        </p:tgtEl>
                                        <p:attrNameLst>
                                          <p:attrName>ppt_h</p:attrName>
                                        </p:attrNameLst>
                                      </p:cBhvr>
                                      <p:tavLst>
                                        <p:tav tm="0">
                                          <p:val>
                                            <p:strVal val="#ppt_h"/>
                                          </p:val>
                                        </p:tav>
                                        <p:tav tm="100000">
                                          <p:val>
                                            <p:strVal val="#ppt_h"/>
                                          </p:val>
                                        </p:tav>
                                      </p:tavLst>
                                    </p:anim>
                                    <p:animEffect transition="in" filter="fade">
                                      <p:cBhvr>
                                        <p:cTn id="21" dur="1000"/>
                                        <p:tgtEl>
                                          <p:spTgt spid="65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8" grpId="0" animBg="1"/>
      <p:bldP spid="658439" grpId="0"/>
      <p:bldP spid="658440"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C22F0DBA-7124-4CEC-B951-6F855C306DD0}" type="slidenum">
              <a:rPr lang="en-US" altLang="en-US" sz="1400"/>
              <a:pPr algn="r" eaLnBrk="1"/>
              <a:t>207</a:t>
            </a:fld>
            <a:endParaRPr lang="en-US" altLang="en-US"/>
          </a:p>
        </p:txBody>
      </p:sp>
      <p:pic>
        <p:nvPicPr>
          <p:cNvPr id="88066"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8067" name="AutoShape 3"/>
          <p:cNvSpPr>
            <a:spLocks/>
          </p:cNvSpPr>
          <p:nvPr/>
        </p:nvSpPr>
        <p:spPr bwMode="auto">
          <a:xfrm>
            <a:off x="3276600" y="3008313"/>
            <a:ext cx="2286000" cy="615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700">
                <a:solidFill>
                  <a:srgbClr val="FFFFFF"/>
                </a:solidFill>
                <a:latin typeface="SimSun" pitchFamily="2" charset="-122"/>
                <a:ea typeface="SimSun" pitchFamily="2" charset="-122"/>
                <a:sym typeface="SimSun" pitchFamily="2" charset="-122"/>
              </a:rPr>
              <a:t>主任牧师</a:t>
            </a:r>
            <a:endParaRPr lang="en-US" altLang="en-US"/>
          </a:p>
        </p:txBody>
      </p:sp>
      <p:sp>
        <p:nvSpPr>
          <p:cNvPr id="88068" name="AutoShape 4"/>
          <p:cNvSpPr>
            <a:spLocks/>
          </p:cNvSpPr>
          <p:nvPr/>
        </p:nvSpPr>
        <p:spPr bwMode="auto">
          <a:xfrm>
            <a:off x="2743200" y="4306888"/>
            <a:ext cx="3352800" cy="1006475"/>
          </a:xfrm>
          <a:custGeom>
            <a:avLst/>
            <a:gdLst>
              <a:gd name="T0" fmla="*/ 1676400 w 21600"/>
              <a:gd name="T1" fmla="*/ 503238 h 21600"/>
              <a:gd name="T2" fmla="*/ 1676400 w 21600"/>
              <a:gd name="T3" fmla="*/ 503238 h 21600"/>
              <a:gd name="T4" fmla="*/ 1676400 w 21600"/>
              <a:gd name="T5" fmla="*/ 503238 h 21600"/>
              <a:gd name="T6" fmla="*/ 1676400 w 21600"/>
              <a:gd name="T7" fmla="*/ 50323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500">
                <a:solidFill>
                  <a:srgbClr val="FFFFFF"/>
                </a:solidFill>
                <a:latin typeface="SimSun" pitchFamily="2" charset="-122"/>
                <a:ea typeface="SimSun" pitchFamily="2" charset="-122"/>
                <a:sym typeface="SimSun" pitchFamily="2" charset="-122"/>
              </a:rPr>
              <a:t>执事会</a:t>
            </a:r>
            <a:endParaRPr lang="en-US" altLang="en-US" sz="1200">
              <a:solidFill>
                <a:srgbClr val="FFFFFF"/>
              </a:solidFill>
              <a:latin typeface="SimSun" pitchFamily="2" charset="-122"/>
              <a:ea typeface="SimSun" pitchFamily="2" charset="-122"/>
              <a:sym typeface="SimSun" pitchFamily="2" charset="-122"/>
            </a:endParaRPr>
          </a:p>
        </p:txBody>
      </p:sp>
      <p:sp>
        <p:nvSpPr>
          <p:cNvPr id="88069" name="Line 5"/>
          <p:cNvSpPr>
            <a:spLocks noChangeShapeType="1"/>
          </p:cNvSpPr>
          <p:nvPr/>
        </p:nvSpPr>
        <p:spPr bwMode="auto">
          <a:xfrm flipH="1" flipV="1">
            <a:off x="4418013" y="3879850"/>
            <a:ext cx="1587" cy="381000"/>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88070" name="AutoShape 6"/>
          <p:cNvSpPr>
            <a:spLocks/>
          </p:cNvSpPr>
          <p:nvPr/>
        </p:nvSpPr>
        <p:spPr bwMode="auto">
          <a:xfrm>
            <a:off x="2538413" y="2841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88071" name="AutoShape 7"/>
          <p:cNvSpPr>
            <a:spLocks/>
          </p:cNvSpPr>
          <p:nvPr/>
        </p:nvSpPr>
        <p:spPr bwMode="auto">
          <a:xfrm>
            <a:off x="1412875" y="1141413"/>
            <a:ext cx="5932488" cy="1212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400">
                <a:solidFill>
                  <a:srgbClr val="FFFFFF"/>
                </a:solidFill>
                <a:latin typeface="SimSun" pitchFamily="2" charset="-122"/>
                <a:ea typeface="SimSun" pitchFamily="2" charset="-122"/>
                <a:sym typeface="SimSun" pitchFamily="2" charset="-122"/>
              </a:rPr>
              <a:t>模式一：主任牧师带领执事会</a:t>
            </a:r>
            <a:endParaRPr lang="en-US" altLang="en-US" sz="3400">
              <a:solidFill>
                <a:srgbClr val="FFFFFF"/>
              </a:solidFill>
              <a:latin typeface="SimSun" pitchFamily="2" charset="-122"/>
              <a:ea typeface="SimSun" pitchFamily="2" charset="-122"/>
              <a:sym typeface="SimSun" pitchFamily="2" charset="-122"/>
            </a:endParaRPr>
          </a:p>
        </p:txBody>
      </p:sp>
      <p:sp>
        <p:nvSpPr>
          <p:cNvPr id="88072" name="AutoShape 8"/>
          <p:cNvSpPr>
            <a:spLocks/>
          </p:cNvSpPr>
          <p:nvPr/>
        </p:nvSpPr>
        <p:spPr bwMode="auto">
          <a:xfrm>
            <a:off x="4324350" y="5551488"/>
            <a:ext cx="32162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900">
                <a:effectLst>
                  <a:outerShdw blurRad="38100" dist="38100" dir="2700000" algn="tl">
                    <a:srgbClr val="FFFFFF"/>
                  </a:outerShdw>
                </a:effectLst>
                <a:latin typeface="SimSun" pitchFamily="2" charset="-122"/>
                <a:ea typeface="SimSun" pitchFamily="2" charset="-122"/>
                <a:sym typeface="SimSun" pitchFamily="2" charset="-122"/>
              </a:rPr>
              <a:t>不符合圣经</a:t>
            </a:r>
            <a:endParaRPr lang="en-US" altLang="en-US"/>
          </a:p>
        </p:txBody>
      </p:sp>
      <p:sp>
        <p:nvSpPr>
          <p:cNvPr id="88073" name="AutoShape 9"/>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FFFFFF"/>
                </a:solidFill>
              </a:rPr>
              <a:t>236a 6b</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97183560" presetClass="entr" presetSubtype="0" fill="hold" grpId="0" nodeType="afterEffect">
                                  <p:stCondLst>
                                    <p:cond delay="0"/>
                                  </p:stCondLst>
                                  <p:childTnLst>
                                    <p:set>
                                      <p:cBhvr>
                                        <p:cTn id="6" dur="1" fill="hold">
                                          <p:stCondLst>
                                            <p:cond delay="499"/>
                                          </p:stCondLst>
                                        </p:cTn>
                                        <p:tgtEl>
                                          <p:spTgt spid="88067"/>
                                        </p:tgtEl>
                                        <p:attrNameLst>
                                          <p:attrName>style.visibility</p:attrName>
                                        </p:attrNameLst>
                                      </p:cBhvr>
                                      <p:to>
                                        <p:strVal val="visible"/>
                                      </p:to>
                                    </p:set>
                                  </p:childTnLst>
                                </p:cTn>
                              </p:par>
                            </p:childTnLst>
                          </p:cTn>
                        </p:par>
                        <p:par>
                          <p:cTn id="7" fill="hold" nodeType="afterGroup">
                            <p:stCondLst>
                              <p:cond delay="500"/>
                            </p:stCondLst>
                            <p:childTnLst>
                              <p:par>
                                <p:cTn id="8" presetID="-2097183560" presetClass="entr" presetSubtype="0" fill="hold" grpId="0" nodeType="afterEffect">
                                  <p:stCondLst>
                                    <p:cond delay="0"/>
                                  </p:stCondLst>
                                  <p:childTnLst>
                                    <p:set>
                                      <p:cBhvr>
                                        <p:cTn id="9" dur="1" fill="hold">
                                          <p:stCondLst>
                                            <p:cond delay="499"/>
                                          </p:stCondLst>
                                        </p:cTn>
                                        <p:tgtEl>
                                          <p:spTgt spid="88068"/>
                                        </p:tgtEl>
                                        <p:attrNameLst>
                                          <p:attrName>style.visibility</p:attrName>
                                        </p:attrNameLst>
                                      </p:cBhvr>
                                      <p:to>
                                        <p:strVal val="visible"/>
                                      </p:to>
                                    </p:set>
                                  </p:childTnLst>
                                </p:cTn>
                              </p:par>
                            </p:childTnLst>
                          </p:cTn>
                        </p:par>
                        <p:par>
                          <p:cTn id="10" fill="hold" nodeType="afterGroup">
                            <p:stCondLst>
                              <p:cond delay="1000"/>
                            </p:stCondLst>
                            <p:childTnLst>
                              <p:par>
                                <p:cTn id="11" presetID="-2097183560" presetClass="entr" presetSubtype="0" fill="hold" nodeType="afterEffect">
                                  <p:stCondLst>
                                    <p:cond delay="0"/>
                                  </p:stCondLst>
                                  <p:childTnLst>
                                    <p:set>
                                      <p:cBhvr>
                                        <p:cTn id="12" dur="1" fill="hold">
                                          <p:stCondLst>
                                            <p:cond delay="499"/>
                                          </p:stCondLst>
                                        </p:cTn>
                                        <p:tgtEl>
                                          <p:spTgt spid="88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nimBg="1" autoUpdateAnimBg="0"/>
      <p:bldP spid="88068" grpId="0" animBg="1"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8237DFA4-87C9-4546-850B-68573D4391CA}" type="slidenum">
              <a:rPr lang="en-US" altLang="en-US" sz="1400"/>
              <a:pPr algn="r" eaLnBrk="1"/>
              <a:t>208</a:t>
            </a:fld>
            <a:endParaRPr lang="en-US" altLang="en-US"/>
          </a:p>
        </p:txBody>
      </p:sp>
      <p:pic>
        <p:nvPicPr>
          <p:cNvPr id="89090"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60563"/>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9091" name="AutoShape 3"/>
          <p:cNvSpPr>
            <a:spLocks/>
          </p:cNvSpPr>
          <p:nvPr/>
        </p:nvSpPr>
        <p:spPr bwMode="auto">
          <a:xfrm>
            <a:off x="990600" y="3505200"/>
            <a:ext cx="3436938" cy="1006475"/>
          </a:xfrm>
          <a:custGeom>
            <a:avLst/>
            <a:gdLst>
              <a:gd name="T0" fmla="*/ 1718469 w 21600"/>
              <a:gd name="T1" fmla="*/ 503238 h 21600"/>
              <a:gd name="T2" fmla="*/ 1718469 w 21600"/>
              <a:gd name="T3" fmla="*/ 503238 h 21600"/>
              <a:gd name="T4" fmla="*/ 1718469 w 21600"/>
              <a:gd name="T5" fmla="*/ 503238 h 21600"/>
              <a:gd name="T6" fmla="*/ 1718469 w 21600"/>
              <a:gd name="T7" fmla="*/ 50323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500">
                <a:solidFill>
                  <a:srgbClr val="FFFFFF"/>
                </a:solidFill>
                <a:latin typeface="SimSun" pitchFamily="2" charset="-122"/>
                <a:ea typeface="SimSun" pitchFamily="2" charset="-122"/>
                <a:sym typeface="SimSun" pitchFamily="2" charset="-122"/>
              </a:rPr>
              <a:t>执事会</a:t>
            </a:r>
            <a:endParaRPr lang="en-US" altLang="en-US" sz="1200">
              <a:solidFill>
                <a:srgbClr val="FFFFFF"/>
              </a:solidFill>
              <a:latin typeface="SimSun" pitchFamily="2" charset="-122"/>
              <a:ea typeface="SimSun" pitchFamily="2" charset="-122"/>
              <a:sym typeface="SimSun" pitchFamily="2" charset="-122"/>
            </a:endParaRPr>
          </a:p>
        </p:txBody>
      </p:sp>
      <p:sp>
        <p:nvSpPr>
          <p:cNvPr id="89092" name="AutoShape 4"/>
          <p:cNvSpPr>
            <a:spLocks/>
          </p:cNvSpPr>
          <p:nvPr/>
        </p:nvSpPr>
        <p:spPr bwMode="auto">
          <a:xfrm>
            <a:off x="5346700" y="3530600"/>
            <a:ext cx="2286000" cy="615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700">
                <a:solidFill>
                  <a:srgbClr val="FFFFFF"/>
                </a:solidFill>
                <a:latin typeface="SimSun" pitchFamily="2" charset="-122"/>
                <a:ea typeface="SimSun" pitchFamily="2" charset="-122"/>
                <a:sym typeface="SimSun" pitchFamily="2" charset="-122"/>
              </a:rPr>
              <a:t>主任牧师</a:t>
            </a:r>
            <a:endParaRPr lang="en-US" altLang="en-US"/>
          </a:p>
        </p:txBody>
      </p:sp>
      <p:sp>
        <p:nvSpPr>
          <p:cNvPr id="89093" name="Line 5"/>
          <p:cNvSpPr>
            <a:spLocks noChangeShapeType="1"/>
          </p:cNvSpPr>
          <p:nvPr/>
        </p:nvSpPr>
        <p:spPr bwMode="auto">
          <a:xfrm flipV="1">
            <a:off x="4495800" y="3808413"/>
            <a:ext cx="381000" cy="3175"/>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89094" name="Line 6"/>
          <p:cNvSpPr>
            <a:spLocks noChangeShapeType="1"/>
          </p:cNvSpPr>
          <p:nvPr/>
        </p:nvSpPr>
        <p:spPr bwMode="auto">
          <a:xfrm flipH="1">
            <a:off x="4876800" y="3810000"/>
            <a:ext cx="381000" cy="0"/>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89095" name="AutoShape 7"/>
          <p:cNvSpPr>
            <a:spLocks/>
          </p:cNvSpPr>
          <p:nvPr/>
        </p:nvSpPr>
        <p:spPr bwMode="auto">
          <a:xfrm>
            <a:off x="2173288" y="311150"/>
            <a:ext cx="4065587" cy="579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89096" name="AutoShape 8"/>
          <p:cNvSpPr>
            <a:spLocks/>
          </p:cNvSpPr>
          <p:nvPr/>
        </p:nvSpPr>
        <p:spPr bwMode="auto">
          <a:xfrm>
            <a:off x="1176338" y="1119188"/>
            <a:ext cx="7018337" cy="1189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300">
                <a:solidFill>
                  <a:srgbClr val="FFFFFF"/>
                </a:solidFill>
                <a:latin typeface="SimSun" pitchFamily="2" charset="-122"/>
                <a:ea typeface="SimSun" pitchFamily="2" charset="-122"/>
                <a:sym typeface="SimSun" pitchFamily="2" charset="-122"/>
              </a:rPr>
              <a:t>模式二：主任牧师与执事会平起平坐</a:t>
            </a:r>
            <a:endParaRPr lang="en-US" altLang="en-US" sz="3300">
              <a:solidFill>
                <a:srgbClr val="FFFFFF"/>
              </a:solidFill>
              <a:latin typeface="SimSun" pitchFamily="2" charset="-122"/>
              <a:ea typeface="SimSun" pitchFamily="2" charset="-122"/>
              <a:sym typeface="SimSun" pitchFamily="2" charset="-122"/>
            </a:endParaRPr>
          </a:p>
        </p:txBody>
      </p:sp>
      <p:sp>
        <p:nvSpPr>
          <p:cNvPr id="89097" name="AutoShape 9"/>
          <p:cNvSpPr>
            <a:spLocks/>
          </p:cNvSpPr>
          <p:nvPr/>
        </p:nvSpPr>
        <p:spPr bwMode="auto">
          <a:xfrm>
            <a:off x="4324350" y="5551488"/>
            <a:ext cx="32162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900">
                <a:effectLst>
                  <a:outerShdw blurRad="38100" dist="38100" dir="2700000" algn="tl">
                    <a:srgbClr val="FFFFFF"/>
                  </a:outerShdw>
                </a:effectLst>
                <a:latin typeface="SimSun" pitchFamily="2" charset="-122"/>
                <a:ea typeface="SimSun" pitchFamily="2" charset="-122"/>
                <a:sym typeface="SimSun" pitchFamily="2" charset="-122"/>
              </a:rPr>
              <a:t>不符合圣经</a:t>
            </a:r>
            <a:endParaRPr lang="en-US" altLang="en-US"/>
          </a:p>
        </p:txBody>
      </p:sp>
      <p:sp>
        <p:nvSpPr>
          <p:cNvPr id="89098" name="AutoShape 10"/>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FFFFFF"/>
                </a:solidFill>
              </a:rPr>
              <a:t>236a 6b</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98199640" presetClass="entr" presetSubtype="0" fill="hold" grpId="0" nodeType="afterEffect">
                                  <p:stCondLst>
                                    <p:cond delay="0"/>
                                  </p:stCondLst>
                                  <p:childTnLst>
                                    <p:set>
                                      <p:cBhvr>
                                        <p:cTn id="6" dur="1" fill="hold">
                                          <p:stCondLst>
                                            <p:cond delay="499"/>
                                          </p:stCondLst>
                                        </p:cTn>
                                        <p:tgtEl>
                                          <p:spTgt spid="89091"/>
                                        </p:tgtEl>
                                        <p:attrNameLst>
                                          <p:attrName>style.visibility</p:attrName>
                                        </p:attrNameLst>
                                      </p:cBhvr>
                                      <p:to>
                                        <p:strVal val="visible"/>
                                      </p:to>
                                    </p:set>
                                  </p:childTnLst>
                                </p:cTn>
                              </p:par>
                            </p:childTnLst>
                          </p:cTn>
                        </p:par>
                        <p:par>
                          <p:cTn id="7" fill="hold" nodeType="afterGroup">
                            <p:stCondLst>
                              <p:cond delay="500"/>
                            </p:stCondLst>
                            <p:childTnLst>
                              <p:par>
                                <p:cTn id="8" presetID="-2098199640" presetClass="entr" presetSubtype="0" fill="hold" grpId="0" nodeType="afterEffect">
                                  <p:stCondLst>
                                    <p:cond delay="0"/>
                                  </p:stCondLst>
                                  <p:childTnLst>
                                    <p:set>
                                      <p:cBhvr>
                                        <p:cTn id="9" dur="1" fill="hold">
                                          <p:stCondLst>
                                            <p:cond delay="499"/>
                                          </p:stCondLst>
                                        </p:cTn>
                                        <p:tgtEl>
                                          <p:spTgt spid="89092"/>
                                        </p:tgtEl>
                                        <p:attrNameLst>
                                          <p:attrName>style.visibility</p:attrName>
                                        </p:attrNameLst>
                                      </p:cBhvr>
                                      <p:to>
                                        <p:strVal val="visible"/>
                                      </p:to>
                                    </p:set>
                                  </p:childTnLst>
                                </p:cTn>
                              </p:par>
                            </p:childTnLst>
                          </p:cTn>
                        </p:par>
                        <p:par>
                          <p:cTn id="10" fill="hold" nodeType="afterGroup">
                            <p:stCondLst>
                              <p:cond delay="1000"/>
                            </p:stCondLst>
                            <p:childTnLst>
                              <p:par>
                                <p:cTn id="11" presetID="-2098199640" presetClass="entr" presetSubtype="0" fill="hold" nodeType="afterEffect">
                                  <p:stCondLst>
                                    <p:cond delay="0"/>
                                  </p:stCondLst>
                                  <p:childTnLst>
                                    <p:set>
                                      <p:cBhvr>
                                        <p:cTn id="12" dur="1" fill="hold">
                                          <p:stCondLst>
                                            <p:cond delay="499"/>
                                          </p:stCondLst>
                                        </p:cTn>
                                        <p:tgtEl>
                                          <p:spTgt spid="89093"/>
                                        </p:tgtEl>
                                        <p:attrNameLst>
                                          <p:attrName>style.visibility</p:attrName>
                                        </p:attrNameLst>
                                      </p:cBhvr>
                                      <p:to>
                                        <p:strVal val="visible"/>
                                      </p:to>
                                    </p:set>
                                  </p:childTnLst>
                                </p:cTn>
                              </p:par>
                            </p:childTnLst>
                          </p:cTn>
                        </p:par>
                        <p:par>
                          <p:cTn id="13" fill="hold" nodeType="afterGroup">
                            <p:stCondLst>
                              <p:cond delay="1500"/>
                            </p:stCondLst>
                            <p:childTnLst>
                              <p:par>
                                <p:cTn id="14" presetID="-2098199640" presetClass="entr" presetSubtype="0" fill="hold" nodeType="afterEffect">
                                  <p:stCondLst>
                                    <p:cond delay="0"/>
                                  </p:stCondLst>
                                  <p:childTnLst>
                                    <p:set>
                                      <p:cBhvr>
                                        <p:cTn id="15" dur="1" fill="hold">
                                          <p:stCondLst>
                                            <p:cond delay="499"/>
                                          </p:stCondLst>
                                        </p:cTn>
                                        <p:tgtEl>
                                          <p:spTgt spid="89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animBg="1" autoUpdateAnimBg="0"/>
      <p:bldP spid="89092" grpId="0" animBg="1" autoUpdateAnimBg="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5C2E8613-32CB-4F82-9603-89556CF1DDD0}" type="slidenum">
              <a:rPr lang="en-US" altLang="en-US" sz="1400"/>
              <a:pPr algn="r" eaLnBrk="1"/>
              <a:t>209</a:t>
            </a:fld>
            <a:endParaRPr lang="en-US" altLang="en-US"/>
          </a:p>
        </p:txBody>
      </p:sp>
      <p:pic>
        <p:nvPicPr>
          <p:cNvPr id="90114"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76300" y="2057400"/>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0115" name="AutoShape 3"/>
          <p:cNvSpPr>
            <a:spLocks/>
          </p:cNvSpPr>
          <p:nvPr/>
        </p:nvSpPr>
        <p:spPr bwMode="auto">
          <a:xfrm>
            <a:off x="2743200" y="3352800"/>
            <a:ext cx="3352800" cy="593725"/>
          </a:xfrm>
          <a:custGeom>
            <a:avLst/>
            <a:gdLst>
              <a:gd name="T0" fmla="*/ 1676400 w 21600"/>
              <a:gd name="T1" fmla="*/ 296863 h 21600"/>
              <a:gd name="T2" fmla="*/ 1676400 w 21600"/>
              <a:gd name="T3" fmla="*/ 296863 h 21600"/>
              <a:gd name="T4" fmla="*/ 1676400 w 21600"/>
              <a:gd name="T5" fmla="*/ 296863 h 21600"/>
              <a:gd name="T6" fmla="*/ 1676400 w 21600"/>
              <a:gd name="T7" fmla="*/ 29686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500">
                <a:solidFill>
                  <a:srgbClr val="FFFFFF"/>
                </a:solidFill>
                <a:latin typeface="SimSun" pitchFamily="2" charset="-122"/>
                <a:ea typeface="SimSun" pitchFamily="2" charset="-122"/>
                <a:sym typeface="SimSun" pitchFamily="2" charset="-122"/>
              </a:rPr>
              <a:t>执事会</a:t>
            </a:r>
            <a:endParaRPr lang="en-US" altLang="en-US"/>
          </a:p>
        </p:txBody>
      </p:sp>
      <p:sp>
        <p:nvSpPr>
          <p:cNvPr id="90116" name="AutoShape 4"/>
          <p:cNvSpPr>
            <a:spLocks/>
          </p:cNvSpPr>
          <p:nvPr/>
        </p:nvSpPr>
        <p:spPr bwMode="auto">
          <a:xfrm>
            <a:off x="2743200" y="4724400"/>
            <a:ext cx="3352800" cy="614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700">
                <a:solidFill>
                  <a:srgbClr val="FFFFFF"/>
                </a:solidFill>
                <a:latin typeface="SimSun" pitchFamily="2" charset="-122"/>
                <a:ea typeface="SimSun" pitchFamily="2" charset="-122"/>
                <a:sym typeface="SimSun" pitchFamily="2" charset="-122"/>
              </a:rPr>
              <a:t>主任牧师</a:t>
            </a:r>
            <a:endParaRPr lang="en-US" altLang="en-US"/>
          </a:p>
        </p:txBody>
      </p:sp>
      <p:sp>
        <p:nvSpPr>
          <p:cNvPr id="90117" name="Line 5"/>
          <p:cNvSpPr>
            <a:spLocks noChangeShapeType="1"/>
          </p:cNvSpPr>
          <p:nvPr/>
        </p:nvSpPr>
        <p:spPr bwMode="auto">
          <a:xfrm flipH="1" flipV="1">
            <a:off x="44180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90118" name="AutoShape 6"/>
          <p:cNvSpPr>
            <a:spLocks/>
          </p:cNvSpPr>
          <p:nvPr/>
        </p:nvSpPr>
        <p:spPr bwMode="auto">
          <a:xfrm>
            <a:off x="2538413" y="2841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90119" name="AutoShape 7"/>
          <p:cNvSpPr>
            <a:spLocks/>
          </p:cNvSpPr>
          <p:nvPr/>
        </p:nvSpPr>
        <p:spPr bwMode="auto">
          <a:xfrm>
            <a:off x="1889125" y="1093788"/>
            <a:ext cx="5553075" cy="1189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300">
                <a:solidFill>
                  <a:srgbClr val="FFFFFF"/>
                </a:solidFill>
                <a:latin typeface="SimSun" pitchFamily="2" charset="-122"/>
                <a:ea typeface="SimSun" pitchFamily="2" charset="-122"/>
                <a:sym typeface="SimSun" pitchFamily="2" charset="-122"/>
              </a:rPr>
              <a:t>模式三：执事带领长老</a:t>
            </a:r>
            <a:r>
              <a:rPr lang="en-US" altLang="ja-JP" sz="3300">
                <a:solidFill>
                  <a:srgbClr val="FFFFFF"/>
                </a:solidFill>
                <a:latin typeface="SimSun" pitchFamily="2" charset="-122"/>
                <a:ea typeface="SimSun" pitchFamily="2" charset="-122"/>
                <a:sym typeface="SimSun" pitchFamily="2" charset="-122"/>
              </a:rPr>
              <a:t>/</a:t>
            </a:r>
            <a:r>
              <a:rPr lang="ja-JP" altLang="en-US" sz="3300">
                <a:solidFill>
                  <a:srgbClr val="FFFFFF"/>
                </a:solidFill>
                <a:latin typeface="SimSun" pitchFamily="2" charset="-122"/>
                <a:ea typeface="SimSun" pitchFamily="2" charset="-122"/>
                <a:sym typeface="SimSun" pitchFamily="2" charset="-122"/>
              </a:rPr>
              <a:t>牧者</a:t>
            </a:r>
            <a:endParaRPr lang="en-US" altLang="en-US" sz="3300">
              <a:solidFill>
                <a:srgbClr val="FFFFFF"/>
              </a:solidFill>
              <a:latin typeface="SimSun" pitchFamily="2" charset="-122"/>
              <a:ea typeface="SimSun" pitchFamily="2" charset="-122"/>
              <a:sym typeface="SimSun" pitchFamily="2" charset="-122"/>
            </a:endParaRPr>
          </a:p>
        </p:txBody>
      </p:sp>
      <p:sp>
        <p:nvSpPr>
          <p:cNvPr id="90120" name="AutoShape 8"/>
          <p:cNvSpPr>
            <a:spLocks/>
          </p:cNvSpPr>
          <p:nvPr/>
        </p:nvSpPr>
        <p:spPr bwMode="auto">
          <a:xfrm>
            <a:off x="4324350" y="5551488"/>
            <a:ext cx="32162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900">
                <a:effectLst>
                  <a:outerShdw blurRad="38100" dist="38100" dir="2700000" algn="tl">
                    <a:srgbClr val="FFFFFF"/>
                  </a:outerShdw>
                </a:effectLst>
                <a:latin typeface="SimSun" pitchFamily="2" charset="-122"/>
                <a:ea typeface="SimSun" pitchFamily="2" charset="-122"/>
                <a:sym typeface="SimSun" pitchFamily="2" charset="-122"/>
              </a:rPr>
              <a:t>不符合圣经</a:t>
            </a:r>
            <a:endParaRPr lang="en-US" altLang="en-US"/>
          </a:p>
        </p:txBody>
      </p:sp>
      <p:sp>
        <p:nvSpPr>
          <p:cNvPr id="90121" name="AutoShape 9"/>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FFFFFF"/>
                </a:solidFill>
              </a:rPr>
              <a:t>236a 6b</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16815960" presetClass="entr" presetSubtype="0" fill="hold" grpId="0" nodeType="afterEffect">
                                  <p:stCondLst>
                                    <p:cond delay="0"/>
                                  </p:stCondLst>
                                  <p:childTnLst>
                                    <p:set>
                                      <p:cBhvr>
                                        <p:cTn id="6" dur="1" fill="hold">
                                          <p:stCondLst>
                                            <p:cond delay="499"/>
                                          </p:stCondLst>
                                        </p:cTn>
                                        <p:tgtEl>
                                          <p:spTgt spid="90115"/>
                                        </p:tgtEl>
                                        <p:attrNameLst>
                                          <p:attrName>style.visibility</p:attrName>
                                        </p:attrNameLst>
                                      </p:cBhvr>
                                      <p:to>
                                        <p:strVal val="visible"/>
                                      </p:to>
                                    </p:set>
                                  </p:childTnLst>
                                </p:cTn>
                              </p:par>
                            </p:childTnLst>
                          </p:cTn>
                        </p:par>
                        <p:par>
                          <p:cTn id="7" fill="hold" nodeType="afterGroup">
                            <p:stCondLst>
                              <p:cond delay="500"/>
                            </p:stCondLst>
                            <p:childTnLst>
                              <p:par>
                                <p:cTn id="8" presetID="2116815960" presetClass="entr" presetSubtype="0" fill="hold" grpId="0" nodeType="afterEffect">
                                  <p:stCondLst>
                                    <p:cond delay="0"/>
                                  </p:stCondLst>
                                  <p:childTnLst>
                                    <p:set>
                                      <p:cBhvr>
                                        <p:cTn id="9" dur="1" fill="hold">
                                          <p:stCondLst>
                                            <p:cond delay="499"/>
                                          </p:stCondLst>
                                        </p:cTn>
                                        <p:tgtEl>
                                          <p:spTgt spid="90116"/>
                                        </p:tgtEl>
                                        <p:attrNameLst>
                                          <p:attrName>style.visibility</p:attrName>
                                        </p:attrNameLst>
                                      </p:cBhvr>
                                      <p:to>
                                        <p:strVal val="visible"/>
                                      </p:to>
                                    </p:set>
                                  </p:childTnLst>
                                </p:cTn>
                              </p:par>
                            </p:childTnLst>
                          </p:cTn>
                        </p:par>
                        <p:par>
                          <p:cTn id="10" fill="hold" nodeType="afterGroup">
                            <p:stCondLst>
                              <p:cond delay="1000"/>
                            </p:stCondLst>
                            <p:childTnLst>
                              <p:par>
                                <p:cTn id="11" presetID="2116815960" presetClass="entr" presetSubtype="0" fill="hold" nodeType="afterEffect">
                                  <p:stCondLst>
                                    <p:cond delay="0"/>
                                  </p:stCondLst>
                                  <p:childTnLst>
                                    <p:set>
                                      <p:cBhvr>
                                        <p:cTn id="12" dur="1" fill="hold">
                                          <p:stCondLst>
                                            <p:cond delay="499"/>
                                          </p:stCondLst>
                                        </p:cTn>
                                        <p:tgtEl>
                                          <p:spTgt spid="90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nimBg="1" autoUpdateAnimBg="0"/>
      <p:bldP spid="90116"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9265" name="Picture 2" descr="bentley_preaching21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9144000" cy="736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6" name="Title 1"/>
          <p:cNvSpPr>
            <a:spLocks noGrp="1"/>
          </p:cNvSpPr>
          <p:nvPr>
            <p:ph type="title"/>
          </p:nvPr>
        </p:nvSpPr>
        <p:spPr>
          <a:xfrm>
            <a:off x="0" y="44450"/>
            <a:ext cx="4648200" cy="3460750"/>
          </a:xfrm>
        </p:spPr>
        <p:txBody>
          <a:bodyPr/>
          <a:lstStyle/>
          <a:p>
            <a:r>
              <a:rPr lang="en-US" altLang="en-US" i="1">
                <a:effectLst/>
              </a:rPr>
              <a:t>How Much is That Preacher in the Window?</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D1E00BAF-86B7-4B71-989E-B3039D3DCD66}" type="slidenum">
              <a:rPr lang="en-US" altLang="en-US" sz="1400"/>
              <a:pPr algn="r" eaLnBrk="1"/>
              <a:t>210</a:t>
            </a:fld>
            <a:endParaRPr lang="en-US" altLang="en-US"/>
          </a:p>
        </p:txBody>
      </p:sp>
      <p:pic>
        <p:nvPicPr>
          <p:cNvPr id="91138"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1139" name="AutoShape 3"/>
          <p:cNvSpPr>
            <a:spLocks/>
          </p:cNvSpPr>
          <p:nvPr/>
        </p:nvSpPr>
        <p:spPr bwMode="auto">
          <a:xfrm>
            <a:off x="2819400" y="3340100"/>
            <a:ext cx="3352800" cy="614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700">
                <a:solidFill>
                  <a:srgbClr val="FFFFFF"/>
                </a:solidFill>
                <a:latin typeface="SimSun" pitchFamily="2" charset="-122"/>
                <a:ea typeface="SimSun" pitchFamily="2" charset="-122"/>
                <a:sym typeface="SimSun" pitchFamily="2" charset="-122"/>
              </a:rPr>
              <a:t>主任牧师</a:t>
            </a:r>
            <a:endParaRPr lang="en-US" altLang="en-US"/>
          </a:p>
        </p:txBody>
      </p:sp>
      <p:sp>
        <p:nvSpPr>
          <p:cNvPr id="91140" name="Line 4"/>
          <p:cNvSpPr>
            <a:spLocks noChangeShapeType="1"/>
          </p:cNvSpPr>
          <p:nvPr/>
        </p:nvSpPr>
        <p:spPr bwMode="auto">
          <a:xfrm flipH="1" flipV="1">
            <a:off x="44180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91141" name="AutoShape 5"/>
          <p:cNvSpPr>
            <a:spLocks/>
          </p:cNvSpPr>
          <p:nvPr/>
        </p:nvSpPr>
        <p:spPr bwMode="auto">
          <a:xfrm>
            <a:off x="2743200" y="4800600"/>
            <a:ext cx="3352800" cy="593725"/>
          </a:xfrm>
          <a:custGeom>
            <a:avLst/>
            <a:gdLst>
              <a:gd name="T0" fmla="*/ 1676400 w 21600"/>
              <a:gd name="T1" fmla="*/ 296863 h 21600"/>
              <a:gd name="T2" fmla="*/ 1676400 w 21600"/>
              <a:gd name="T3" fmla="*/ 296863 h 21600"/>
              <a:gd name="T4" fmla="*/ 1676400 w 21600"/>
              <a:gd name="T5" fmla="*/ 296863 h 21600"/>
              <a:gd name="T6" fmla="*/ 1676400 w 21600"/>
              <a:gd name="T7" fmla="*/ 29686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500">
                <a:solidFill>
                  <a:srgbClr val="FFFFFF"/>
                </a:solidFill>
                <a:latin typeface="SimSun" pitchFamily="2" charset="-122"/>
                <a:ea typeface="SimSun" pitchFamily="2" charset="-122"/>
                <a:sym typeface="SimSun" pitchFamily="2" charset="-122"/>
              </a:rPr>
              <a:t>执事会</a:t>
            </a:r>
            <a:endParaRPr lang="en-US" altLang="en-US"/>
          </a:p>
        </p:txBody>
      </p:sp>
      <p:sp>
        <p:nvSpPr>
          <p:cNvPr id="91142" name="AutoShape 6"/>
          <p:cNvSpPr>
            <a:spLocks/>
          </p:cNvSpPr>
          <p:nvPr/>
        </p:nvSpPr>
        <p:spPr bwMode="auto">
          <a:xfrm>
            <a:off x="2538413" y="2714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91143" name="AutoShape 7"/>
          <p:cNvSpPr>
            <a:spLocks/>
          </p:cNvSpPr>
          <p:nvPr/>
        </p:nvSpPr>
        <p:spPr bwMode="auto">
          <a:xfrm>
            <a:off x="2058988" y="1196975"/>
            <a:ext cx="5024437" cy="1111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100">
                <a:solidFill>
                  <a:srgbClr val="FFFFFF"/>
                </a:solidFill>
                <a:latin typeface="SimSun" pitchFamily="2" charset="-122"/>
                <a:ea typeface="SimSun" pitchFamily="2" charset="-122"/>
                <a:sym typeface="SimSun" pitchFamily="2" charset="-122"/>
              </a:rPr>
              <a:t>模式四：长老团带领执事会</a:t>
            </a:r>
            <a:endParaRPr lang="en-US" altLang="en-US" sz="3100">
              <a:solidFill>
                <a:srgbClr val="FFFFFF"/>
              </a:solidFill>
              <a:latin typeface="SimSun" pitchFamily="2" charset="-122"/>
              <a:ea typeface="SimSun" pitchFamily="2" charset="-122"/>
              <a:sym typeface="SimSun" pitchFamily="2" charset="-122"/>
            </a:endParaRPr>
          </a:p>
        </p:txBody>
      </p:sp>
      <p:sp>
        <p:nvSpPr>
          <p:cNvPr id="91144" name="AutoShape 8"/>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FFFFFF"/>
                </a:solidFill>
              </a:rPr>
              <a:t>236a 6b</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16797224" presetClass="entr" presetSubtype="0" fill="hold" grpId="0" nodeType="afterEffect">
                                  <p:stCondLst>
                                    <p:cond delay="0"/>
                                  </p:stCondLst>
                                  <p:childTnLst>
                                    <p:set>
                                      <p:cBhvr>
                                        <p:cTn id="6" dur="1" fill="hold">
                                          <p:stCondLst>
                                            <p:cond delay="499"/>
                                          </p:stCondLst>
                                        </p:cTn>
                                        <p:tgtEl>
                                          <p:spTgt spid="91139"/>
                                        </p:tgtEl>
                                        <p:attrNameLst>
                                          <p:attrName>style.visibility</p:attrName>
                                        </p:attrNameLst>
                                      </p:cBhvr>
                                      <p:to>
                                        <p:strVal val="visible"/>
                                      </p:to>
                                    </p:set>
                                  </p:childTnLst>
                                </p:cTn>
                              </p:par>
                            </p:childTnLst>
                          </p:cTn>
                        </p:par>
                        <p:par>
                          <p:cTn id="7" fill="hold" nodeType="afterGroup">
                            <p:stCondLst>
                              <p:cond delay="500"/>
                            </p:stCondLst>
                            <p:childTnLst>
                              <p:par>
                                <p:cTn id="8" presetID="2116797224" presetClass="entr" presetSubtype="0" fill="hold" nodeType="afterEffect">
                                  <p:stCondLst>
                                    <p:cond delay="0"/>
                                  </p:stCondLst>
                                  <p:childTnLst>
                                    <p:set>
                                      <p:cBhvr>
                                        <p:cTn id="9" dur="1" fill="hold">
                                          <p:stCondLst>
                                            <p:cond delay="499"/>
                                          </p:stCondLst>
                                        </p:cTn>
                                        <p:tgtEl>
                                          <p:spTgt spid="91140"/>
                                        </p:tgtEl>
                                        <p:attrNameLst>
                                          <p:attrName>style.visibility</p:attrName>
                                        </p:attrNameLst>
                                      </p:cBhvr>
                                      <p:to>
                                        <p:strVal val="visible"/>
                                      </p:to>
                                    </p:set>
                                  </p:childTnLst>
                                </p:cTn>
                              </p:par>
                            </p:childTnLst>
                          </p:cTn>
                        </p:par>
                        <p:par>
                          <p:cTn id="10" fill="hold" nodeType="afterGroup">
                            <p:stCondLst>
                              <p:cond delay="1000"/>
                            </p:stCondLst>
                            <p:childTnLst>
                              <p:par>
                                <p:cTn id="11" presetID="2116797224" presetClass="entr" presetSubtype="0" fill="hold" grpId="0" nodeType="afterEffect">
                                  <p:stCondLst>
                                    <p:cond delay="0"/>
                                  </p:stCondLst>
                                  <p:childTnLst>
                                    <p:set>
                                      <p:cBhvr>
                                        <p:cTn id="12" dur="1" fill="hold">
                                          <p:stCondLst>
                                            <p:cond delay="499"/>
                                          </p:stCondLst>
                                        </p:cTn>
                                        <p:tgtEl>
                                          <p:spTgt spid="91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nimBg="1" autoUpdateAnimBg="0"/>
      <p:bldP spid="91141" grpId="0" animBg="1"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F2F6735F-65EF-4832-9C24-179042883B20}" type="slidenum">
              <a:rPr lang="en-US" altLang="en-US" sz="1400"/>
              <a:pPr algn="r" eaLnBrk="1"/>
              <a:t>211</a:t>
            </a:fld>
            <a:endParaRPr lang="en-US" altLang="en-US"/>
          </a:p>
        </p:txBody>
      </p:sp>
      <p:pic>
        <p:nvPicPr>
          <p:cNvPr id="92162"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2163" name="AutoShape 3"/>
          <p:cNvSpPr>
            <a:spLocks/>
          </p:cNvSpPr>
          <p:nvPr/>
        </p:nvSpPr>
        <p:spPr bwMode="auto">
          <a:xfrm>
            <a:off x="2819400" y="3340100"/>
            <a:ext cx="3352800" cy="671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80008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4100">
                <a:solidFill>
                  <a:srgbClr val="FFFFFF"/>
                </a:solidFill>
                <a:latin typeface="SimSun" pitchFamily="2" charset="-122"/>
                <a:ea typeface="SimSun" pitchFamily="2" charset="-122"/>
                <a:sym typeface="SimSun" pitchFamily="2" charset="-122"/>
              </a:rPr>
              <a:t>使徒</a:t>
            </a:r>
            <a:endParaRPr lang="en-US" altLang="en-US"/>
          </a:p>
        </p:txBody>
      </p:sp>
      <p:sp>
        <p:nvSpPr>
          <p:cNvPr id="92164" name="AutoShape 4"/>
          <p:cNvSpPr>
            <a:spLocks/>
          </p:cNvSpPr>
          <p:nvPr/>
        </p:nvSpPr>
        <p:spPr bwMode="auto">
          <a:xfrm>
            <a:off x="2438400" y="4724400"/>
            <a:ext cx="1446213" cy="1733550"/>
          </a:xfrm>
          <a:custGeom>
            <a:avLst/>
            <a:gdLst>
              <a:gd name="T0" fmla="*/ 723106 w 21600"/>
              <a:gd name="T1" fmla="*/ 866775 h 21600"/>
              <a:gd name="T2" fmla="*/ 723106 w 21600"/>
              <a:gd name="T3" fmla="*/ 866775 h 21600"/>
              <a:gd name="T4" fmla="*/ 723106 w 21600"/>
              <a:gd name="T5" fmla="*/ 866775 h 21600"/>
              <a:gd name="T6" fmla="*/ 723106 w 21600"/>
              <a:gd name="T7" fmla="*/ 8667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3600">
                <a:solidFill>
                  <a:srgbClr val="FFFFFF"/>
                </a:solidFill>
              </a:rPr>
              <a:t>DDDDDDD</a:t>
            </a:r>
            <a:endParaRPr lang="en-US" altLang="en-US"/>
          </a:p>
        </p:txBody>
      </p:sp>
      <p:sp>
        <p:nvSpPr>
          <p:cNvPr id="92165" name="AutoShape 5"/>
          <p:cNvSpPr>
            <a:spLocks/>
          </p:cNvSpPr>
          <p:nvPr/>
        </p:nvSpPr>
        <p:spPr bwMode="auto">
          <a:xfrm>
            <a:off x="4076700" y="4724400"/>
            <a:ext cx="1143000" cy="1200150"/>
          </a:xfrm>
          <a:custGeom>
            <a:avLst/>
            <a:gdLst>
              <a:gd name="T0" fmla="*/ 571500 w 21600"/>
              <a:gd name="T1" fmla="*/ 600075 h 21600"/>
              <a:gd name="T2" fmla="*/ 571500 w 21600"/>
              <a:gd name="T3" fmla="*/ 600075 h 21600"/>
              <a:gd name="T4" fmla="*/ 571500 w 21600"/>
              <a:gd name="T5" fmla="*/ 600075 h 21600"/>
              <a:gd name="T6" fmla="*/ 571500 w 21600"/>
              <a:gd name="T7" fmla="*/ 600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3600">
                <a:solidFill>
                  <a:srgbClr val="FFFFFF"/>
                </a:solidFill>
              </a:rPr>
              <a:t>DDDD</a:t>
            </a:r>
            <a:endParaRPr lang="en-US" altLang="en-US"/>
          </a:p>
        </p:txBody>
      </p:sp>
      <p:sp>
        <p:nvSpPr>
          <p:cNvPr id="92166" name="AutoShape 6"/>
          <p:cNvSpPr>
            <a:spLocks/>
          </p:cNvSpPr>
          <p:nvPr/>
        </p:nvSpPr>
        <p:spPr bwMode="auto">
          <a:xfrm>
            <a:off x="5410200" y="4724400"/>
            <a:ext cx="1143000" cy="1200150"/>
          </a:xfrm>
          <a:custGeom>
            <a:avLst/>
            <a:gdLst>
              <a:gd name="T0" fmla="*/ 571500 w 21600"/>
              <a:gd name="T1" fmla="*/ 600075 h 21600"/>
              <a:gd name="T2" fmla="*/ 571500 w 21600"/>
              <a:gd name="T3" fmla="*/ 600075 h 21600"/>
              <a:gd name="T4" fmla="*/ 571500 w 21600"/>
              <a:gd name="T5" fmla="*/ 600075 h 21600"/>
              <a:gd name="T6" fmla="*/ 571500 w 21600"/>
              <a:gd name="T7" fmla="*/ 600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3600">
                <a:solidFill>
                  <a:srgbClr val="FFFFFF"/>
                </a:solidFill>
              </a:rPr>
              <a:t>DDDDD</a:t>
            </a:r>
            <a:endParaRPr lang="en-US" altLang="en-US"/>
          </a:p>
        </p:txBody>
      </p:sp>
      <p:sp>
        <p:nvSpPr>
          <p:cNvPr id="92167" name="AutoShape 7"/>
          <p:cNvSpPr>
            <a:spLocks/>
          </p:cNvSpPr>
          <p:nvPr/>
        </p:nvSpPr>
        <p:spPr bwMode="auto">
          <a:xfrm>
            <a:off x="676275" y="4584700"/>
            <a:ext cx="3200400" cy="2209800"/>
          </a:xfrm>
          <a:custGeom>
            <a:avLst/>
            <a:gdLst>
              <a:gd name="T0" fmla="*/ 1600119 w 19679"/>
              <a:gd name="T1" fmla="*/ 1212757 h 19679"/>
              <a:gd name="T2" fmla="*/ 1600119 w 19679"/>
              <a:gd name="T3" fmla="*/ 1212757 h 19679"/>
              <a:gd name="T4" fmla="*/ 1600119 w 19679"/>
              <a:gd name="T5" fmla="*/ 1212757 h 19679"/>
              <a:gd name="T6" fmla="*/ 1600119 w 19679"/>
              <a:gd name="T7" fmla="*/ 121275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76200" cap="flat" cmpd="sng">
            <a:solidFill>
              <a:srgbClr val="1A0CA9"/>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2168" name="AutoShape 8"/>
          <p:cNvSpPr>
            <a:spLocks/>
          </p:cNvSpPr>
          <p:nvPr/>
        </p:nvSpPr>
        <p:spPr bwMode="auto">
          <a:xfrm>
            <a:off x="2538413" y="2714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92169" name="AutoShape 9"/>
          <p:cNvSpPr>
            <a:spLocks/>
          </p:cNvSpPr>
          <p:nvPr/>
        </p:nvSpPr>
        <p:spPr bwMode="auto">
          <a:xfrm>
            <a:off x="2328863" y="1133475"/>
            <a:ext cx="4637087" cy="1212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400">
                <a:solidFill>
                  <a:srgbClr val="FFFFFF"/>
                </a:solidFill>
                <a:latin typeface="SimSun" pitchFamily="2" charset="-122"/>
                <a:ea typeface="SimSun" pitchFamily="2" charset="-122"/>
                <a:sym typeface="SimSun" pitchFamily="2" charset="-122"/>
              </a:rPr>
              <a:t>使徒带领「七个执事」</a:t>
            </a:r>
            <a:endParaRPr lang="en-US" altLang="en-US" sz="3400">
              <a:solidFill>
                <a:srgbClr val="FFFFFF"/>
              </a:solidFill>
              <a:latin typeface="SimSun" pitchFamily="2" charset="-122"/>
              <a:ea typeface="SimSun" pitchFamily="2" charset="-122"/>
              <a:sym typeface="SimSun" pitchFamily="2" charset="-122"/>
            </a:endParaRPr>
          </a:p>
        </p:txBody>
      </p:sp>
      <p:sp>
        <p:nvSpPr>
          <p:cNvPr id="92170" name="AutoShape 10"/>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FFFFFF"/>
                </a:solidFill>
              </a:rPr>
              <a:t>236a 6b</a:t>
            </a:r>
            <a:endParaRPr lang="en-US" altLang="en-US"/>
          </a:p>
        </p:txBody>
      </p:sp>
      <p:sp>
        <p:nvSpPr>
          <p:cNvPr id="92171" name="AutoShape 11"/>
          <p:cNvSpPr>
            <a:spLocks/>
          </p:cNvSpPr>
          <p:nvPr/>
        </p:nvSpPr>
        <p:spPr bwMode="auto">
          <a:xfrm>
            <a:off x="655638" y="5224463"/>
            <a:ext cx="2084387" cy="14208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a:latin typeface="SimSun" pitchFamily="2" charset="-122"/>
                <a:ea typeface="SimSun" pitchFamily="2" charset="-122"/>
                <a:sym typeface="SimSun" pitchFamily="2" charset="-122"/>
              </a:rPr>
              <a:t>「七位执事」</a:t>
            </a:r>
            <a:endParaRPr lang="en-US" altLang="ja-JP">
              <a:latin typeface="SimSun" pitchFamily="2" charset="-122"/>
              <a:ea typeface="SimSun" pitchFamily="2" charset="-122"/>
              <a:sym typeface="SimSun" pitchFamily="2" charset="-122"/>
            </a:endParaRPr>
          </a:p>
          <a:p>
            <a:pPr eaLnBrk="1">
              <a:lnSpc>
                <a:spcPct val="115000"/>
              </a:lnSpc>
              <a:spcBef>
                <a:spcPts val="1000"/>
              </a:spcBef>
            </a:pPr>
            <a:r>
              <a:rPr lang="ja-JP" altLang="en-US">
                <a:latin typeface="SimSun" pitchFamily="2" charset="-122"/>
                <a:ea typeface="SimSun" pitchFamily="2" charset="-122"/>
                <a:sym typeface="SimSun" pitchFamily="2" charset="-122"/>
              </a:rPr>
              <a:t>（徒</a:t>
            </a:r>
            <a:r>
              <a:rPr lang="en-US" altLang="ja-JP">
                <a:latin typeface="SimSun" pitchFamily="2" charset="-122"/>
                <a:ea typeface="SimSun" pitchFamily="2" charset="-122"/>
                <a:sym typeface="SimSun" pitchFamily="2" charset="-122"/>
              </a:rPr>
              <a:t>21:8</a:t>
            </a:r>
            <a:r>
              <a:rPr lang="ja-JP" altLang="en-US">
                <a:latin typeface="SimSun" pitchFamily="2" charset="-122"/>
                <a:ea typeface="SimSun" pitchFamily="2" charset="-122"/>
                <a:sym typeface="SimSun" pitchFamily="2" charset="-122"/>
              </a:rPr>
              <a:t>）</a:t>
            </a:r>
            <a:endParaRPr lang="en-US" altLang="en-US">
              <a:latin typeface="SimSun" pitchFamily="2" charset="-122"/>
              <a:ea typeface="SimSun" pitchFamily="2" charset="-122"/>
              <a:sym typeface="SimSun"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16972088" presetClass="entr" presetSubtype="0" fill="hold" grpId="0" nodeType="afterEffect">
                                  <p:stCondLst>
                                    <p:cond delay="0"/>
                                  </p:stCondLst>
                                  <p:childTnLst>
                                    <p:set>
                                      <p:cBhvr>
                                        <p:cTn id="6" dur="1" fill="hold">
                                          <p:stCondLst>
                                            <p:cond delay="499"/>
                                          </p:stCondLst>
                                        </p:cTn>
                                        <p:tgtEl>
                                          <p:spTgt spid="92163"/>
                                        </p:tgtEl>
                                        <p:attrNameLst>
                                          <p:attrName>style.visibility</p:attrName>
                                        </p:attrNameLst>
                                      </p:cBhvr>
                                      <p:to>
                                        <p:strVal val="visible"/>
                                      </p:to>
                                    </p:set>
                                  </p:childTnLst>
                                </p:cTn>
                              </p:par>
                            </p:childTnLst>
                          </p:cTn>
                        </p:par>
                        <p:par>
                          <p:cTn id="7" fill="hold" nodeType="afterGroup">
                            <p:stCondLst>
                              <p:cond delay="500"/>
                            </p:stCondLst>
                            <p:childTnLst>
                              <p:par>
                                <p:cTn id="8" presetID="2116972088" presetClass="entr" presetSubtype="0" fill="hold" grpId="0" nodeType="afterEffect">
                                  <p:stCondLst>
                                    <p:cond delay="0"/>
                                  </p:stCondLst>
                                  <p:childTnLst>
                                    <p:set>
                                      <p:cBhvr>
                                        <p:cTn id="9" dur="1" fill="hold">
                                          <p:stCondLst>
                                            <p:cond delay="499"/>
                                          </p:stCondLst>
                                        </p:cTn>
                                        <p:tgtEl>
                                          <p:spTgt spid="92164"/>
                                        </p:tgtEl>
                                        <p:attrNameLst>
                                          <p:attrName>style.visibility</p:attrName>
                                        </p:attrNameLst>
                                      </p:cBhvr>
                                      <p:to>
                                        <p:strVal val="visible"/>
                                      </p:to>
                                    </p:set>
                                  </p:childTnLst>
                                </p:cTn>
                              </p:par>
                            </p:childTnLst>
                          </p:cTn>
                        </p:par>
                        <p:par>
                          <p:cTn id="10" fill="hold" nodeType="afterGroup">
                            <p:stCondLst>
                              <p:cond delay="1000"/>
                            </p:stCondLst>
                            <p:childTnLst>
                              <p:par>
                                <p:cTn id="11" presetID="2116972088" presetClass="entr" presetSubtype="0" fill="hold" grpId="0" nodeType="afterEffect">
                                  <p:stCondLst>
                                    <p:cond delay="0"/>
                                  </p:stCondLst>
                                  <p:childTnLst>
                                    <p:set>
                                      <p:cBhvr>
                                        <p:cTn id="12" dur="1" fill="hold">
                                          <p:stCondLst>
                                            <p:cond delay="499"/>
                                          </p:stCondLst>
                                        </p:cTn>
                                        <p:tgtEl>
                                          <p:spTgt spid="92165"/>
                                        </p:tgtEl>
                                        <p:attrNameLst>
                                          <p:attrName>style.visibility</p:attrName>
                                        </p:attrNameLst>
                                      </p:cBhvr>
                                      <p:to>
                                        <p:strVal val="visible"/>
                                      </p:to>
                                    </p:set>
                                  </p:childTnLst>
                                </p:cTn>
                              </p:par>
                            </p:childTnLst>
                          </p:cTn>
                        </p:par>
                        <p:par>
                          <p:cTn id="13" fill="hold" nodeType="afterGroup">
                            <p:stCondLst>
                              <p:cond delay="1500"/>
                            </p:stCondLst>
                            <p:childTnLst>
                              <p:par>
                                <p:cTn id="14" presetID="2116972088" presetClass="entr" presetSubtype="0" fill="hold" grpId="0" nodeType="afterEffect">
                                  <p:stCondLst>
                                    <p:cond delay="0"/>
                                  </p:stCondLst>
                                  <p:childTnLst>
                                    <p:set>
                                      <p:cBhvr>
                                        <p:cTn id="15" dur="1" fill="hold">
                                          <p:stCondLst>
                                            <p:cond delay="499"/>
                                          </p:stCondLst>
                                        </p:cTn>
                                        <p:tgtEl>
                                          <p:spTgt spid="92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nimBg="1" autoUpdateAnimBg="0"/>
      <p:bldP spid="92164" grpId="0" animBg="1" autoUpdateAnimBg="0"/>
      <p:bldP spid="92165" grpId="0" animBg="1" autoUpdateAnimBg="0"/>
      <p:bldP spid="92166" grpId="0" animBg="1" autoUpdateAnimBg="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E70EED75-C1AE-4000-8277-4E5C9E627E22}" type="slidenum">
              <a:rPr lang="en-US" altLang="en-US" sz="1400"/>
              <a:pPr algn="r" eaLnBrk="1"/>
              <a:t>212</a:t>
            </a:fld>
            <a:endParaRPr lang="en-US" altLang="en-US"/>
          </a:p>
        </p:txBody>
      </p:sp>
      <p:pic>
        <p:nvPicPr>
          <p:cNvPr id="93186"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3187" name="AutoShape 3"/>
          <p:cNvSpPr>
            <a:spLocks/>
          </p:cNvSpPr>
          <p:nvPr/>
        </p:nvSpPr>
        <p:spPr bwMode="auto">
          <a:xfrm>
            <a:off x="2895600" y="2890838"/>
            <a:ext cx="3352800" cy="10747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300">
                <a:solidFill>
                  <a:srgbClr val="FFFFFF"/>
                </a:solidFill>
                <a:latin typeface="Calibri" pitchFamily="34" charset="0"/>
                <a:cs typeface="Calibri" pitchFamily="34" charset="0"/>
                <a:sym typeface="Calibri" pitchFamily="34" charset="0"/>
              </a:rPr>
              <a:t>            </a:t>
            </a:r>
            <a:r>
              <a:rPr lang="ja-JP" altLang="en-US" sz="3300">
                <a:solidFill>
                  <a:srgbClr val="FFFFFF"/>
                </a:solidFill>
                <a:latin typeface="SimSun" pitchFamily="2" charset="-122"/>
                <a:ea typeface="SimSun" pitchFamily="2" charset="-122"/>
                <a:sym typeface="SimSun" pitchFamily="2" charset="-122"/>
              </a:rPr>
              <a:t>长老</a:t>
            </a:r>
            <a:endParaRPr lang="en-US" altLang="en-US" sz="1200">
              <a:solidFill>
                <a:srgbClr val="FFFFFF"/>
              </a:solidFill>
              <a:latin typeface="SimSun" pitchFamily="2" charset="-122"/>
              <a:ea typeface="SimSun" pitchFamily="2" charset="-122"/>
              <a:sym typeface="SimSun" pitchFamily="2" charset="-122"/>
            </a:endParaRPr>
          </a:p>
        </p:txBody>
      </p:sp>
      <p:sp>
        <p:nvSpPr>
          <p:cNvPr id="93188" name="AutoShape 4"/>
          <p:cNvSpPr>
            <a:spLocks/>
          </p:cNvSpPr>
          <p:nvPr/>
        </p:nvSpPr>
        <p:spPr bwMode="auto">
          <a:xfrm>
            <a:off x="2438400" y="4724400"/>
            <a:ext cx="1446213" cy="1733550"/>
          </a:xfrm>
          <a:custGeom>
            <a:avLst/>
            <a:gdLst>
              <a:gd name="T0" fmla="*/ 723106 w 21600"/>
              <a:gd name="T1" fmla="*/ 866775 h 21600"/>
              <a:gd name="T2" fmla="*/ 723106 w 21600"/>
              <a:gd name="T3" fmla="*/ 866775 h 21600"/>
              <a:gd name="T4" fmla="*/ 723106 w 21600"/>
              <a:gd name="T5" fmla="*/ 866775 h 21600"/>
              <a:gd name="T6" fmla="*/ 723106 w 21600"/>
              <a:gd name="T7" fmla="*/ 8667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3600">
                <a:solidFill>
                  <a:srgbClr val="FFFFFF"/>
                </a:solidFill>
              </a:rPr>
              <a:t>DDDDDDD</a:t>
            </a:r>
            <a:endParaRPr lang="en-US" altLang="en-US"/>
          </a:p>
        </p:txBody>
      </p:sp>
      <p:sp>
        <p:nvSpPr>
          <p:cNvPr id="93189" name="AutoShape 5"/>
          <p:cNvSpPr>
            <a:spLocks/>
          </p:cNvSpPr>
          <p:nvPr/>
        </p:nvSpPr>
        <p:spPr bwMode="auto">
          <a:xfrm>
            <a:off x="4076700" y="4724400"/>
            <a:ext cx="1143000" cy="1200150"/>
          </a:xfrm>
          <a:custGeom>
            <a:avLst/>
            <a:gdLst>
              <a:gd name="T0" fmla="*/ 571500 w 21600"/>
              <a:gd name="T1" fmla="*/ 600075 h 21600"/>
              <a:gd name="T2" fmla="*/ 571500 w 21600"/>
              <a:gd name="T3" fmla="*/ 600075 h 21600"/>
              <a:gd name="T4" fmla="*/ 571500 w 21600"/>
              <a:gd name="T5" fmla="*/ 600075 h 21600"/>
              <a:gd name="T6" fmla="*/ 571500 w 21600"/>
              <a:gd name="T7" fmla="*/ 600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3600">
                <a:solidFill>
                  <a:srgbClr val="FFFFFF"/>
                </a:solidFill>
              </a:rPr>
              <a:t>DDDD</a:t>
            </a:r>
            <a:endParaRPr lang="en-US" altLang="en-US"/>
          </a:p>
        </p:txBody>
      </p:sp>
      <p:sp>
        <p:nvSpPr>
          <p:cNvPr id="93190" name="AutoShape 6"/>
          <p:cNvSpPr>
            <a:spLocks/>
          </p:cNvSpPr>
          <p:nvPr/>
        </p:nvSpPr>
        <p:spPr bwMode="auto">
          <a:xfrm>
            <a:off x="5410200" y="4724400"/>
            <a:ext cx="1143000" cy="1200150"/>
          </a:xfrm>
          <a:custGeom>
            <a:avLst/>
            <a:gdLst>
              <a:gd name="T0" fmla="*/ 571500 w 21600"/>
              <a:gd name="T1" fmla="*/ 600075 h 21600"/>
              <a:gd name="T2" fmla="*/ 571500 w 21600"/>
              <a:gd name="T3" fmla="*/ 600075 h 21600"/>
              <a:gd name="T4" fmla="*/ 571500 w 21600"/>
              <a:gd name="T5" fmla="*/ 600075 h 21600"/>
              <a:gd name="T6" fmla="*/ 571500 w 21600"/>
              <a:gd name="T7" fmla="*/ 600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3600">
                <a:solidFill>
                  <a:srgbClr val="FFFFFF"/>
                </a:solidFill>
              </a:rPr>
              <a:t>DDDDD</a:t>
            </a:r>
            <a:endParaRPr lang="en-US" altLang="en-US"/>
          </a:p>
        </p:txBody>
      </p:sp>
      <p:sp>
        <p:nvSpPr>
          <p:cNvPr id="93191" name="Line 7"/>
          <p:cNvSpPr>
            <a:spLocks noChangeShapeType="1"/>
          </p:cNvSpPr>
          <p:nvPr/>
        </p:nvSpPr>
        <p:spPr bwMode="auto">
          <a:xfrm>
            <a:off x="34274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93192" name="Line 8"/>
          <p:cNvSpPr>
            <a:spLocks noChangeShapeType="1"/>
          </p:cNvSpPr>
          <p:nvPr/>
        </p:nvSpPr>
        <p:spPr bwMode="auto">
          <a:xfrm>
            <a:off x="4646613" y="4175125"/>
            <a:ext cx="1587" cy="381000"/>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93193" name="Line 9"/>
          <p:cNvSpPr>
            <a:spLocks noChangeShapeType="1"/>
          </p:cNvSpPr>
          <p:nvPr/>
        </p:nvSpPr>
        <p:spPr bwMode="auto">
          <a:xfrm>
            <a:off x="59801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93194" name="AutoShape 10"/>
          <p:cNvSpPr>
            <a:spLocks/>
          </p:cNvSpPr>
          <p:nvPr/>
        </p:nvSpPr>
        <p:spPr bwMode="auto">
          <a:xfrm>
            <a:off x="2538413" y="2714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93195" name="AutoShape 11"/>
          <p:cNvSpPr>
            <a:spLocks/>
          </p:cNvSpPr>
          <p:nvPr/>
        </p:nvSpPr>
        <p:spPr bwMode="auto">
          <a:xfrm>
            <a:off x="1690688" y="1171575"/>
            <a:ext cx="5761037" cy="11890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300">
                <a:solidFill>
                  <a:srgbClr val="FFFFFF"/>
                </a:solidFill>
                <a:latin typeface="SimSun" pitchFamily="2" charset="-122"/>
                <a:ea typeface="SimSun" pitchFamily="2" charset="-122"/>
                <a:sym typeface="SimSun" pitchFamily="2" charset="-122"/>
              </a:rPr>
              <a:t>模式五：长老与执事的委员会</a:t>
            </a:r>
            <a:endParaRPr lang="en-US" altLang="en-US" sz="3300">
              <a:solidFill>
                <a:srgbClr val="FFFFFF"/>
              </a:solidFill>
              <a:latin typeface="SimSun" pitchFamily="2" charset="-122"/>
              <a:ea typeface="SimSun" pitchFamily="2" charset="-122"/>
              <a:sym typeface="SimSun" pitchFamily="2" charset="-122"/>
            </a:endParaRPr>
          </a:p>
        </p:txBody>
      </p:sp>
      <p:sp>
        <p:nvSpPr>
          <p:cNvPr id="93196" name="AutoShape 12"/>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FFFFFF"/>
                </a:solidFill>
              </a:rPr>
              <a:t>236a 6b</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0494280" presetClass="entr" presetSubtype="0" fill="hold" grpId="0" nodeType="afterEffect">
                                  <p:stCondLst>
                                    <p:cond delay="0"/>
                                  </p:stCondLst>
                                  <p:childTnLst>
                                    <p:set>
                                      <p:cBhvr>
                                        <p:cTn id="6" dur="1" fill="hold">
                                          <p:stCondLst>
                                            <p:cond delay="499"/>
                                          </p:stCondLst>
                                        </p:cTn>
                                        <p:tgtEl>
                                          <p:spTgt spid="93187"/>
                                        </p:tgtEl>
                                        <p:attrNameLst>
                                          <p:attrName>style.visibility</p:attrName>
                                        </p:attrNameLst>
                                      </p:cBhvr>
                                      <p:to>
                                        <p:strVal val="visible"/>
                                      </p:to>
                                    </p:set>
                                  </p:childTnLst>
                                </p:cTn>
                              </p:par>
                            </p:childTnLst>
                          </p:cTn>
                        </p:par>
                        <p:par>
                          <p:cTn id="7" fill="hold" nodeType="afterGroup">
                            <p:stCondLst>
                              <p:cond delay="500"/>
                            </p:stCondLst>
                            <p:childTnLst>
                              <p:par>
                                <p:cTn id="8" presetID="1870494280" presetClass="entr" presetSubtype="0" fill="hold" grpId="0" nodeType="afterEffect">
                                  <p:stCondLst>
                                    <p:cond delay="0"/>
                                  </p:stCondLst>
                                  <p:childTnLst>
                                    <p:set>
                                      <p:cBhvr>
                                        <p:cTn id="9" dur="1" fill="hold">
                                          <p:stCondLst>
                                            <p:cond delay="499"/>
                                          </p:stCondLst>
                                        </p:cTn>
                                        <p:tgtEl>
                                          <p:spTgt spid="93188"/>
                                        </p:tgtEl>
                                        <p:attrNameLst>
                                          <p:attrName>style.visibility</p:attrName>
                                        </p:attrNameLst>
                                      </p:cBhvr>
                                      <p:to>
                                        <p:strVal val="visible"/>
                                      </p:to>
                                    </p:set>
                                  </p:childTnLst>
                                </p:cTn>
                              </p:par>
                            </p:childTnLst>
                          </p:cTn>
                        </p:par>
                        <p:par>
                          <p:cTn id="10" fill="hold" nodeType="afterGroup">
                            <p:stCondLst>
                              <p:cond delay="1000"/>
                            </p:stCondLst>
                            <p:childTnLst>
                              <p:par>
                                <p:cTn id="11" presetID="1870494280" presetClass="entr" presetSubtype="0" fill="hold" grpId="0" nodeType="afterEffect">
                                  <p:stCondLst>
                                    <p:cond delay="0"/>
                                  </p:stCondLst>
                                  <p:childTnLst>
                                    <p:set>
                                      <p:cBhvr>
                                        <p:cTn id="12" dur="1" fill="hold">
                                          <p:stCondLst>
                                            <p:cond delay="499"/>
                                          </p:stCondLst>
                                        </p:cTn>
                                        <p:tgtEl>
                                          <p:spTgt spid="93189"/>
                                        </p:tgtEl>
                                        <p:attrNameLst>
                                          <p:attrName>style.visibility</p:attrName>
                                        </p:attrNameLst>
                                      </p:cBhvr>
                                      <p:to>
                                        <p:strVal val="visible"/>
                                      </p:to>
                                    </p:set>
                                  </p:childTnLst>
                                </p:cTn>
                              </p:par>
                            </p:childTnLst>
                          </p:cTn>
                        </p:par>
                        <p:par>
                          <p:cTn id="13" fill="hold" nodeType="afterGroup">
                            <p:stCondLst>
                              <p:cond delay="1500"/>
                            </p:stCondLst>
                            <p:childTnLst>
                              <p:par>
                                <p:cTn id="14" presetID="1870494280" presetClass="entr" presetSubtype="0" fill="hold" grpId="0" nodeType="afterEffect">
                                  <p:stCondLst>
                                    <p:cond delay="0"/>
                                  </p:stCondLst>
                                  <p:childTnLst>
                                    <p:set>
                                      <p:cBhvr>
                                        <p:cTn id="15" dur="1" fill="hold">
                                          <p:stCondLst>
                                            <p:cond delay="499"/>
                                          </p:stCondLst>
                                        </p:cTn>
                                        <p:tgtEl>
                                          <p:spTgt spid="93190"/>
                                        </p:tgtEl>
                                        <p:attrNameLst>
                                          <p:attrName>style.visibility</p:attrName>
                                        </p:attrNameLst>
                                      </p:cBhvr>
                                      <p:to>
                                        <p:strVal val="visible"/>
                                      </p:to>
                                    </p:set>
                                  </p:childTnLst>
                                </p:cTn>
                              </p:par>
                            </p:childTnLst>
                          </p:cTn>
                        </p:par>
                        <p:par>
                          <p:cTn id="16" fill="hold" nodeType="afterGroup">
                            <p:stCondLst>
                              <p:cond delay="2000"/>
                            </p:stCondLst>
                            <p:childTnLst>
                              <p:par>
                                <p:cTn id="17" presetID="1870494280" presetClass="entr" presetSubtype="0" fill="hold" nodeType="afterEffect">
                                  <p:stCondLst>
                                    <p:cond delay="0"/>
                                  </p:stCondLst>
                                  <p:childTnLst>
                                    <p:set>
                                      <p:cBhvr>
                                        <p:cTn id="18" dur="1" fill="hold">
                                          <p:stCondLst>
                                            <p:cond delay="499"/>
                                          </p:stCondLst>
                                        </p:cTn>
                                        <p:tgtEl>
                                          <p:spTgt spid="93191"/>
                                        </p:tgtEl>
                                        <p:attrNameLst>
                                          <p:attrName>style.visibility</p:attrName>
                                        </p:attrNameLst>
                                      </p:cBhvr>
                                      <p:to>
                                        <p:strVal val="visible"/>
                                      </p:to>
                                    </p:set>
                                  </p:childTnLst>
                                </p:cTn>
                              </p:par>
                            </p:childTnLst>
                          </p:cTn>
                        </p:par>
                        <p:par>
                          <p:cTn id="19" fill="hold" nodeType="afterGroup">
                            <p:stCondLst>
                              <p:cond delay="2500"/>
                            </p:stCondLst>
                            <p:childTnLst>
                              <p:par>
                                <p:cTn id="20" presetID="1870494280" presetClass="entr" presetSubtype="0" fill="hold" nodeType="afterEffect">
                                  <p:stCondLst>
                                    <p:cond delay="0"/>
                                  </p:stCondLst>
                                  <p:childTnLst>
                                    <p:set>
                                      <p:cBhvr>
                                        <p:cTn id="21" dur="1" fill="hold">
                                          <p:stCondLst>
                                            <p:cond delay="499"/>
                                          </p:stCondLst>
                                        </p:cTn>
                                        <p:tgtEl>
                                          <p:spTgt spid="93192"/>
                                        </p:tgtEl>
                                        <p:attrNameLst>
                                          <p:attrName>style.visibility</p:attrName>
                                        </p:attrNameLst>
                                      </p:cBhvr>
                                      <p:to>
                                        <p:strVal val="visible"/>
                                      </p:to>
                                    </p:set>
                                  </p:childTnLst>
                                </p:cTn>
                              </p:par>
                            </p:childTnLst>
                          </p:cTn>
                        </p:par>
                        <p:par>
                          <p:cTn id="22" fill="hold" nodeType="afterGroup">
                            <p:stCondLst>
                              <p:cond delay="3000"/>
                            </p:stCondLst>
                            <p:childTnLst>
                              <p:par>
                                <p:cTn id="23" presetID="1870494280" presetClass="entr" presetSubtype="0" fill="hold" nodeType="afterEffect">
                                  <p:stCondLst>
                                    <p:cond delay="0"/>
                                  </p:stCondLst>
                                  <p:childTnLst>
                                    <p:set>
                                      <p:cBhvr>
                                        <p:cTn id="24" dur="1" fill="hold">
                                          <p:stCondLst>
                                            <p:cond delay="499"/>
                                          </p:stCondLst>
                                        </p:cTn>
                                        <p:tgtEl>
                                          <p:spTgt spid="93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animBg="1" autoUpdateAnimBg="0"/>
      <p:bldP spid="93188" grpId="0" animBg="1" autoUpdateAnimBg="0"/>
      <p:bldP spid="93189" grpId="0" animBg="1" autoUpdateAnimBg="0"/>
      <p:bldP spid="93190" grpId="0" animBg="1"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420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AF63A037-4598-4EB0-8504-E9B6EEDD24F3}" type="slidenum">
              <a:rPr lang="en-US" altLang="en-US" sz="1400"/>
              <a:pPr algn="r" eaLnBrk="1"/>
              <a:t>213</a:t>
            </a:fld>
            <a:endParaRPr lang="en-US" altLang="en-US"/>
          </a:p>
        </p:txBody>
      </p:sp>
      <p:sp>
        <p:nvSpPr>
          <p:cNvPr id="94210" name="AutoShape 2"/>
          <p:cNvSpPr>
            <a:spLocks/>
          </p:cNvSpPr>
          <p:nvPr/>
        </p:nvSpPr>
        <p:spPr bwMode="auto">
          <a:xfrm>
            <a:off x="4191000" y="9144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C9C4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endParaRPr lang="en-GB"/>
          </a:p>
        </p:txBody>
      </p:sp>
      <p:sp>
        <p:nvSpPr>
          <p:cNvPr id="94211" name="AutoShape 3"/>
          <p:cNvSpPr>
            <a:spLocks/>
          </p:cNvSpPr>
          <p:nvPr/>
        </p:nvSpPr>
        <p:spPr bwMode="auto">
          <a:xfrm>
            <a:off x="2514600" y="23622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00FF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endParaRPr lang="en-GB"/>
          </a:p>
        </p:txBody>
      </p:sp>
      <p:sp>
        <p:nvSpPr>
          <p:cNvPr id="94212" name="AutoShape 4"/>
          <p:cNvSpPr>
            <a:spLocks/>
          </p:cNvSpPr>
          <p:nvPr/>
        </p:nvSpPr>
        <p:spPr bwMode="auto">
          <a:xfrm>
            <a:off x="422275" y="342900"/>
            <a:ext cx="4687888" cy="131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800">
                <a:solidFill>
                  <a:srgbClr val="FFFFFF"/>
                </a:solidFill>
                <a:latin typeface="SimSun" pitchFamily="2" charset="-122"/>
                <a:ea typeface="SimSun" pitchFamily="2" charset="-122"/>
                <a:sym typeface="SimSun" pitchFamily="2" charset="-122"/>
              </a:rPr>
              <a:t>长老的三个牧养工作</a:t>
            </a:r>
            <a:endParaRPr lang="en-US" altLang="en-US" sz="3800">
              <a:solidFill>
                <a:srgbClr val="FFFFFF"/>
              </a:solidFill>
              <a:latin typeface="SimSun" pitchFamily="2" charset="-122"/>
              <a:ea typeface="SimSun" pitchFamily="2" charset="-122"/>
              <a:sym typeface="SimSun" pitchFamily="2" charset="-122"/>
            </a:endParaRPr>
          </a:p>
        </p:txBody>
      </p:sp>
      <p:sp>
        <p:nvSpPr>
          <p:cNvPr id="94213" name="AutoShape 5"/>
          <p:cNvSpPr>
            <a:spLocks/>
          </p:cNvSpPr>
          <p:nvPr/>
        </p:nvSpPr>
        <p:spPr bwMode="auto">
          <a:xfrm>
            <a:off x="5821363" y="1368425"/>
            <a:ext cx="2767012" cy="830263"/>
          </a:xfrm>
          <a:custGeom>
            <a:avLst/>
            <a:gdLst>
              <a:gd name="T0" fmla="*/ 1383506 w 21600"/>
              <a:gd name="T1" fmla="*/ 415498 h 21600"/>
              <a:gd name="T2" fmla="*/ 1383506 w 21600"/>
              <a:gd name="T3" fmla="*/ 415498 h 21600"/>
              <a:gd name="T4" fmla="*/ 1383506 w 21600"/>
              <a:gd name="T5" fmla="*/ 415498 h 21600"/>
              <a:gd name="T6" fmla="*/ 1383506 w 21600"/>
              <a:gd name="T7" fmla="*/ 41549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ja-JP" altLang="en-US" b="1">
                <a:solidFill>
                  <a:srgbClr val="C9C4FF"/>
                </a:solidFill>
                <a:sym typeface="SimSun" pitchFamily="2" charset="-122"/>
              </a:rPr>
              <a:t>教导</a:t>
            </a:r>
            <a:r>
              <a:rPr lang="en-US" altLang="ja-JP" b="1">
                <a:solidFill>
                  <a:srgbClr val="C9C4FF"/>
                </a:solidFill>
                <a:sym typeface="SimSun" pitchFamily="2" charset="-122"/>
              </a:rPr>
              <a:t>	</a:t>
            </a:r>
          </a:p>
          <a:p>
            <a:pPr algn="ctr"/>
            <a:r>
              <a:rPr lang="ja-JP" altLang="en-US" b="1">
                <a:solidFill>
                  <a:srgbClr val="C9C4FF"/>
                </a:solidFill>
                <a:sym typeface="SimSun" pitchFamily="2" charset="-122"/>
              </a:rPr>
              <a:t>提前</a:t>
            </a:r>
            <a:r>
              <a:rPr lang="en-US" altLang="ja-JP" b="1">
                <a:solidFill>
                  <a:srgbClr val="C9C4FF"/>
                </a:solidFill>
                <a:sym typeface="SimSun" pitchFamily="2" charset="-122"/>
              </a:rPr>
              <a:t>3:2</a:t>
            </a:r>
            <a:r>
              <a:rPr lang="ja-JP" altLang="en-US" b="1">
                <a:solidFill>
                  <a:srgbClr val="C9C4FF"/>
                </a:solidFill>
                <a:sym typeface="SimSun" pitchFamily="2" charset="-122"/>
              </a:rPr>
              <a:t>；</a:t>
            </a:r>
            <a:r>
              <a:rPr lang="en-US" altLang="ja-JP" b="1">
                <a:solidFill>
                  <a:srgbClr val="C9C4FF"/>
                </a:solidFill>
                <a:sym typeface="SimSun" pitchFamily="2" charset="-122"/>
              </a:rPr>
              <a:t>5:17</a:t>
            </a:r>
            <a:endParaRPr lang="en-US" altLang="en-US" b="1">
              <a:solidFill>
                <a:srgbClr val="C9C4FF"/>
              </a:solidFill>
              <a:sym typeface="SimSun" pitchFamily="2" charset="-122"/>
            </a:endParaRPr>
          </a:p>
        </p:txBody>
      </p:sp>
      <p:sp>
        <p:nvSpPr>
          <p:cNvPr id="94214" name="AutoShape 6"/>
          <p:cNvSpPr>
            <a:spLocks/>
          </p:cNvSpPr>
          <p:nvPr/>
        </p:nvSpPr>
        <p:spPr bwMode="auto">
          <a:xfrm>
            <a:off x="4284663" y="2636838"/>
            <a:ext cx="1346200" cy="15890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2900">
                <a:solidFill>
                  <a:srgbClr val="75E8DA"/>
                </a:solidFill>
                <a:ea typeface="SimSun" pitchFamily="2" charset="-122"/>
                <a:sym typeface="SimSun" pitchFamily="2" charset="-122"/>
              </a:rPr>
              <a:t>牧师</a:t>
            </a:r>
            <a:r>
              <a:rPr lang="en-US" altLang="ja-JP" sz="2900">
                <a:solidFill>
                  <a:srgbClr val="75E8DA"/>
                </a:solidFill>
                <a:ea typeface="SimSun" pitchFamily="2" charset="-122"/>
                <a:sym typeface="SimSun" pitchFamily="2" charset="-122"/>
              </a:rPr>
              <a:t>—</a:t>
            </a:r>
            <a:r>
              <a:rPr lang="ja-JP" altLang="en-US" sz="2900">
                <a:solidFill>
                  <a:srgbClr val="75E8DA"/>
                </a:solidFill>
                <a:ea typeface="SimSun" pitchFamily="2" charset="-122"/>
                <a:sym typeface="SimSun" pitchFamily="2" charset="-122"/>
              </a:rPr>
              <a:t>教师</a:t>
            </a:r>
            <a:r>
              <a:rPr lang="en-US" altLang="ja-JP" sz="2900">
                <a:solidFill>
                  <a:srgbClr val="75E8DA"/>
                </a:solidFill>
                <a:ea typeface="SimSun" pitchFamily="2" charset="-122"/>
                <a:sym typeface="SimSun" pitchFamily="2" charset="-122"/>
              </a:rPr>
              <a:t>	</a:t>
            </a:r>
          </a:p>
          <a:p>
            <a:pPr algn="ctr" eaLnBrk="1">
              <a:lnSpc>
                <a:spcPct val="115000"/>
              </a:lnSpc>
              <a:spcBef>
                <a:spcPts val="1000"/>
              </a:spcBef>
            </a:pPr>
            <a:r>
              <a:rPr lang="ja-JP" altLang="en-US" sz="2900">
                <a:solidFill>
                  <a:srgbClr val="75E8DA"/>
                </a:solidFill>
                <a:ea typeface="SimSun" pitchFamily="2" charset="-122"/>
                <a:sym typeface="SimSun" pitchFamily="2" charset="-122"/>
              </a:rPr>
              <a:t>弗</a:t>
            </a:r>
            <a:r>
              <a:rPr lang="en-US" altLang="ja-JP" sz="2900">
                <a:solidFill>
                  <a:srgbClr val="75E8DA"/>
                </a:solidFill>
                <a:ea typeface="SimSun" pitchFamily="2" charset="-122"/>
                <a:sym typeface="SimSun" pitchFamily="2" charset="-122"/>
              </a:rPr>
              <a:t>4:11</a:t>
            </a:r>
            <a:endParaRPr lang="en-US" altLang="en-US"/>
          </a:p>
        </p:txBody>
      </p:sp>
      <p:sp>
        <p:nvSpPr>
          <p:cNvPr id="94215" name="AutoShape 7"/>
          <p:cNvSpPr>
            <a:spLocks/>
          </p:cNvSpPr>
          <p:nvPr/>
        </p:nvSpPr>
        <p:spPr bwMode="auto">
          <a:xfrm>
            <a:off x="3132138" y="4149725"/>
            <a:ext cx="2952750" cy="258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a:solidFill>
                  <a:srgbClr val="78E8DB"/>
                </a:solidFill>
                <a:ea typeface="SimSun" pitchFamily="2" charset="-122"/>
                <a:sym typeface="SimSun" pitchFamily="2" charset="-122"/>
              </a:rPr>
              <a:t>牧养</a:t>
            </a:r>
            <a:r>
              <a:rPr lang="en-US" altLang="ja-JP">
                <a:solidFill>
                  <a:srgbClr val="78E8DB"/>
                </a:solidFill>
                <a:ea typeface="SimSun" pitchFamily="2" charset="-122"/>
                <a:sym typeface="SimSun" pitchFamily="2" charset="-122"/>
              </a:rPr>
              <a:t>   </a:t>
            </a:r>
          </a:p>
          <a:p>
            <a:pPr algn="ctr" eaLnBrk="1">
              <a:lnSpc>
                <a:spcPct val="115000"/>
              </a:lnSpc>
              <a:spcBef>
                <a:spcPts val="1000"/>
              </a:spcBef>
            </a:pPr>
            <a:r>
              <a:rPr lang="ja-JP" altLang="en-US">
                <a:solidFill>
                  <a:srgbClr val="78E8DB"/>
                </a:solidFill>
                <a:ea typeface="SimSun" pitchFamily="2" charset="-122"/>
                <a:sym typeface="SimSun" pitchFamily="2" charset="-122"/>
              </a:rPr>
              <a:t>（保护与领导）</a:t>
            </a:r>
            <a:br>
              <a:rPr lang="en-US" altLang="ja-JP">
                <a:solidFill>
                  <a:srgbClr val="78E8DB"/>
                </a:solidFill>
                <a:ea typeface="SimSun" pitchFamily="2" charset="-122"/>
                <a:sym typeface="SimSun" pitchFamily="2" charset="-122"/>
              </a:rPr>
            </a:br>
            <a:r>
              <a:rPr lang="ja-JP" altLang="en-US">
                <a:solidFill>
                  <a:srgbClr val="78E8DB"/>
                </a:solidFill>
                <a:ea typeface="SimSun" pitchFamily="2" charset="-122"/>
                <a:sym typeface="SimSun" pitchFamily="2" charset="-122"/>
              </a:rPr>
              <a:t>彼前</a:t>
            </a:r>
            <a:r>
              <a:rPr lang="en-US" altLang="ja-JP">
                <a:solidFill>
                  <a:srgbClr val="78E8DB"/>
                </a:solidFill>
                <a:ea typeface="SimSun" pitchFamily="2" charset="-122"/>
                <a:sym typeface="SimSun" pitchFamily="2" charset="-122"/>
              </a:rPr>
              <a:t>5:1-4; </a:t>
            </a:r>
            <a:r>
              <a:rPr lang="ja-JP" altLang="en-US">
                <a:solidFill>
                  <a:srgbClr val="78E8DB"/>
                </a:solidFill>
                <a:ea typeface="SimSun" pitchFamily="2" charset="-122"/>
                <a:sym typeface="SimSun" pitchFamily="2" charset="-122"/>
              </a:rPr>
              <a:t>徒</a:t>
            </a:r>
            <a:r>
              <a:rPr lang="en-US" altLang="ja-JP">
                <a:solidFill>
                  <a:srgbClr val="78E8DB"/>
                </a:solidFill>
                <a:ea typeface="SimSun" pitchFamily="2" charset="-122"/>
                <a:sym typeface="SimSun" pitchFamily="2" charset="-122"/>
              </a:rPr>
              <a:t>20:29,35; </a:t>
            </a:r>
            <a:r>
              <a:rPr lang="ja-JP" altLang="en-US">
                <a:solidFill>
                  <a:srgbClr val="78E8DB"/>
                </a:solidFill>
                <a:ea typeface="SimSun" pitchFamily="2" charset="-122"/>
                <a:sym typeface="SimSun" pitchFamily="2" charset="-122"/>
              </a:rPr>
              <a:t>帖前</a:t>
            </a:r>
            <a:r>
              <a:rPr lang="en-US" altLang="ja-JP">
                <a:solidFill>
                  <a:srgbClr val="78E8DB"/>
                </a:solidFill>
                <a:ea typeface="SimSun" pitchFamily="2" charset="-122"/>
                <a:sym typeface="SimSun" pitchFamily="2" charset="-122"/>
              </a:rPr>
              <a:t>5:12</a:t>
            </a:r>
            <a:endParaRPr lang="en-US" altLang="en-US">
              <a:solidFill>
                <a:srgbClr val="78E8DB"/>
              </a:solidFill>
              <a:ea typeface="SimSun" pitchFamily="2" charset="-122"/>
              <a:sym typeface="SimSun" pitchFamily="2" charset="-122"/>
            </a:endParaRPr>
          </a:p>
        </p:txBody>
      </p:sp>
      <p:sp>
        <p:nvSpPr>
          <p:cNvPr id="94216" name="AutoShape 8"/>
          <p:cNvSpPr>
            <a:spLocks/>
          </p:cNvSpPr>
          <p:nvPr/>
        </p:nvSpPr>
        <p:spPr bwMode="auto">
          <a:xfrm>
            <a:off x="8027988" y="0"/>
            <a:ext cx="1116012" cy="436563"/>
          </a:xfrm>
          <a:custGeom>
            <a:avLst/>
            <a:gdLst>
              <a:gd name="T0" fmla="*/ 558006 w 21600"/>
              <a:gd name="T1" fmla="*/ 218282 h 21600"/>
              <a:gd name="T2" fmla="*/ 558006 w 21600"/>
              <a:gd name="T3" fmla="*/ 218282 h 21600"/>
              <a:gd name="T4" fmla="*/ 558006 w 21600"/>
              <a:gd name="T5" fmla="*/ 218282 h 21600"/>
              <a:gd name="T6" fmla="*/ 558006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FFFFFF"/>
                </a:solidFill>
              </a:rPr>
              <a:t>236c1</a:t>
            </a:r>
            <a:endParaRPr lang="en-US" altLang="en-US"/>
          </a:p>
        </p:txBody>
      </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94210"/>
                                        </p:tgtEl>
                                        <p:attrNameLst>
                                          <p:attrName>style.visibility</p:attrName>
                                        </p:attrNameLst>
                                      </p:cBhvr>
                                      <p:to>
                                        <p:strVal val="visible"/>
                                      </p:to>
                                    </p:set>
                                    <p:anim calcmode="lin" valueType="num">
                                      <p:cBhvr>
                                        <p:cTn id="7" dur="500" fill="hold"/>
                                        <p:tgtEl>
                                          <p:spTgt spid="94210"/>
                                        </p:tgtEl>
                                        <p:attrNameLst>
                                          <p:attrName>ppt_w</p:attrName>
                                        </p:attrNameLst>
                                      </p:cBhvr>
                                      <p:tavLst>
                                        <p:tav tm="0">
                                          <p:val>
                                            <p:strVal val="4*#ppt_w"/>
                                          </p:val>
                                        </p:tav>
                                        <p:tav tm="100000">
                                          <p:val>
                                            <p:strVal val="#ppt_w"/>
                                          </p:val>
                                        </p:tav>
                                      </p:tavLst>
                                    </p:anim>
                                    <p:anim calcmode="lin" valueType="num">
                                      <p:cBhvr>
                                        <p:cTn id="8" dur="500" fill="hold"/>
                                        <p:tgtEl>
                                          <p:spTgt spid="94210"/>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3" presetClass="entr" presetSubtype="32" fill="hold" grpId="0" nodeType="afterEffect">
                                  <p:stCondLst>
                                    <p:cond delay="0"/>
                                  </p:stCondLst>
                                  <p:childTnLst>
                                    <p:set>
                                      <p:cBhvr>
                                        <p:cTn id="11" dur="1" fill="hold">
                                          <p:stCondLst>
                                            <p:cond delay="0"/>
                                          </p:stCondLst>
                                        </p:cTn>
                                        <p:tgtEl>
                                          <p:spTgt spid="94211"/>
                                        </p:tgtEl>
                                        <p:attrNameLst>
                                          <p:attrName>style.visibility</p:attrName>
                                        </p:attrNameLst>
                                      </p:cBhvr>
                                      <p:to>
                                        <p:strVal val="visible"/>
                                      </p:to>
                                    </p:set>
                                    <p:anim calcmode="lin" valueType="num">
                                      <p:cBhvr>
                                        <p:cTn id="12" dur="500" fill="hold"/>
                                        <p:tgtEl>
                                          <p:spTgt spid="94211"/>
                                        </p:tgtEl>
                                        <p:attrNameLst>
                                          <p:attrName>ppt_w</p:attrName>
                                        </p:attrNameLst>
                                      </p:cBhvr>
                                      <p:tavLst>
                                        <p:tav tm="0">
                                          <p:val>
                                            <p:strVal val="4*#ppt_w"/>
                                          </p:val>
                                        </p:tav>
                                        <p:tav tm="100000">
                                          <p:val>
                                            <p:strVal val="#ppt_w"/>
                                          </p:val>
                                        </p:tav>
                                      </p:tavLst>
                                    </p:anim>
                                    <p:anim calcmode="lin" valueType="num">
                                      <p:cBhvr>
                                        <p:cTn id="13" dur="500" fill="hold"/>
                                        <p:tgtEl>
                                          <p:spTgt spid="942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animBg="1"/>
      <p:bldP spid="94211"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523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A045BA64-1E7F-4627-BCF1-ECAE4CB100ED}" type="slidenum">
              <a:rPr lang="en-US" altLang="en-US" sz="1400"/>
              <a:pPr algn="r" eaLnBrk="1"/>
              <a:t>214</a:t>
            </a:fld>
            <a:endParaRPr lang="en-US" altLang="en-US"/>
          </a:p>
        </p:txBody>
      </p:sp>
      <p:sp>
        <p:nvSpPr>
          <p:cNvPr id="95234" name="AutoShape 2"/>
          <p:cNvSpPr>
            <a:spLocks/>
          </p:cNvSpPr>
          <p:nvPr/>
        </p:nvSpPr>
        <p:spPr bwMode="auto">
          <a:xfrm>
            <a:off x="4191000" y="9144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C9C4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endParaRPr lang="en-GB"/>
          </a:p>
        </p:txBody>
      </p:sp>
      <p:sp>
        <p:nvSpPr>
          <p:cNvPr id="95235" name="AutoShape 3"/>
          <p:cNvSpPr>
            <a:spLocks/>
          </p:cNvSpPr>
          <p:nvPr/>
        </p:nvSpPr>
        <p:spPr bwMode="auto">
          <a:xfrm>
            <a:off x="2514600" y="23622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00FF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endParaRPr lang="en-GB"/>
          </a:p>
        </p:txBody>
      </p:sp>
      <p:sp>
        <p:nvSpPr>
          <p:cNvPr id="95236" name="AutoShape 4"/>
          <p:cNvSpPr>
            <a:spLocks/>
          </p:cNvSpPr>
          <p:nvPr/>
        </p:nvSpPr>
        <p:spPr bwMode="auto">
          <a:xfrm>
            <a:off x="914400" y="950913"/>
            <a:ext cx="4629150" cy="4418012"/>
          </a:xfrm>
          <a:custGeom>
            <a:avLst/>
            <a:gdLst>
              <a:gd name="T0" fmla="*/ 2314457 w 19679"/>
              <a:gd name="T1" fmla="*/ 2424642 h 19679"/>
              <a:gd name="T2" fmla="*/ 2314457 w 19679"/>
              <a:gd name="T3" fmla="*/ 2424642 h 19679"/>
              <a:gd name="T4" fmla="*/ 2314457 w 19679"/>
              <a:gd name="T5" fmla="*/ 2424642 h 19679"/>
              <a:gd name="T6" fmla="*/ 2314457 w 19679"/>
              <a:gd name="T7" fmla="*/ 2424642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FFFF66"/>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endParaRPr lang="en-GB"/>
          </a:p>
        </p:txBody>
      </p:sp>
      <p:sp>
        <p:nvSpPr>
          <p:cNvPr id="95237" name="AutoShape 5"/>
          <p:cNvSpPr>
            <a:spLocks/>
          </p:cNvSpPr>
          <p:nvPr/>
        </p:nvSpPr>
        <p:spPr bwMode="auto">
          <a:xfrm>
            <a:off x="8027988" y="0"/>
            <a:ext cx="1116012" cy="436563"/>
          </a:xfrm>
          <a:custGeom>
            <a:avLst/>
            <a:gdLst>
              <a:gd name="T0" fmla="*/ 558006 w 21600"/>
              <a:gd name="T1" fmla="*/ 218282 h 21600"/>
              <a:gd name="T2" fmla="*/ 558006 w 21600"/>
              <a:gd name="T3" fmla="*/ 218282 h 21600"/>
              <a:gd name="T4" fmla="*/ 558006 w 21600"/>
              <a:gd name="T5" fmla="*/ 218282 h 21600"/>
              <a:gd name="T6" fmla="*/ 558006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FFFFFF"/>
                </a:solidFill>
              </a:rPr>
              <a:t>236c1</a:t>
            </a:r>
            <a:endParaRPr lang="en-US" altLang="en-US"/>
          </a:p>
        </p:txBody>
      </p:sp>
      <p:sp>
        <p:nvSpPr>
          <p:cNvPr id="95238" name="AutoShape 6"/>
          <p:cNvSpPr>
            <a:spLocks/>
          </p:cNvSpPr>
          <p:nvPr/>
        </p:nvSpPr>
        <p:spPr bwMode="auto">
          <a:xfrm>
            <a:off x="461963" y="96838"/>
            <a:ext cx="4689475" cy="131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800">
                <a:solidFill>
                  <a:srgbClr val="FFFFFF"/>
                </a:solidFill>
                <a:latin typeface="SimSun" pitchFamily="2" charset="-122"/>
                <a:ea typeface="SimSun" pitchFamily="2" charset="-122"/>
                <a:sym typeface="SimSun" pitchFamily="2" charset="-122"/>
              </a:rPr>
              <a:t>长老的三个牧养工作</a:t>
            </a:r>
            <a:endParaRPr lang="en-US" altLang="en-US" sz="3800">
              <a:solidFill>
                <a:srgbClr val="FFFFFF"/>
              </a:solidFill>
              <a:latin typeface="SimSun" pitchFamily="2" charset="-122"/>
              <a:ea typeface="SimSun" pitchFamily="2" charset="-122"/>
              <a:sym typeface="SimSun" pitchFamily="2" charset="-122"/>
            </a:endParaRPr>
          </a:p>
        </p:txBody>
      </p:sp>
      <p:sp>
        <p:nvSpPr>
          <p:cNvPr id="95239" name="AutoShape 7"/>
          <p:cNvSpPr>
            <a:spLocks/>
          </p:cNvSpPr>
          <p:nvPr/>
        </p:nvSpPr>
        <p:spPr bwMode="auto">
          <a:xfrm>
            <a:off x="5821363" y="1368425"/>
            <a:ext cx="2767012" cy="830263"/>
          </a:xfrm>
          <a:custGeom>
            <a:avLst/>
            <a:gdLst>
              <a:gd name="T0" fmla="*/ 1383506 w 21600"/>
              <a:gd name="T1" fmla="*/ 415498 h 21600"/>
              <a:gd name="T2" fmla="*/ 1383506 w 21600"/>
              <a:gd name="T3" fmla="*/ 415498 h 21600"/>
              <a:gd name="T4" fmla="*/ 1383506 w 21600"/>
              <a:gd name="T5" fmla="*/ 415498 h 21600"/>
              <a:gd name="T6" fmla="*/ 1383506 w 21600"/>
              <a:gd name="T7" fmla="*/ 41549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ja-JP" altLang="en-US" b="1">
                <a:solidFill>
                  <a:srgbClr val="C9C4FF"/>
                </a:solidFill>
                <a:sym typeface="SimSun" pitchFamily="2" charset="-122"/>
              </a:rPr>
              <a:t>教导</a:t>
            </a:r>
            <a:r>
              <a:rPr lang="en-US" altLang="ja-JP" b="1">
                <a:solidFill>
                  <a:srgbClr val="C9C4FF"/>
                </a:solidFill>
                <a:sym typeface="SimSun" pitchFamily="2" charset="-122"/>
              </a:rPr>
              <a:t>	</a:t>
            </a:r>
          </a:p>
          <a:p>
            <a:pPr algn="ctr"/>
            <a:r>
              <a:rPr lang="ja-JP" altLang="en-US" b="1">
                <a:solidFill>
                  <a:srgbClr val="C9C4FF"/>
                </a:solidFill>
                <a:sym typeface="SimSun" pitchFamily="2" charset="-122"/>
              </a:rPr>
              <a:t>提前</a:t>
            </a:r>
            <a:r>
              <a:rPr lang="en-US" altLang="ja-JP" b="1">
                <a:solidFill>
                  <a:srgbClr val="C9C4FF"/>
                </a:solidFill>
                <a:sym typeface="SimSun" pitchFamily="2" charset="-122"/>
              </a:rPr>
              <a:t>3:2</a:t>
            </a:r>
            <a:r>
              <a:rPr lang="ja-JP" altLang="en-US" b="1">
                <a:solidFill>
                  <a:srgbClr val="C9C4FF"/>
                </a:solidFill>
                <a:sym typeface="SimSun" pitchFamily="2" charset="-122"/>
              </a:rPr>
              <a:t>；</a:t>
            </a:r>
            <a:r>
              <a:rPr lang="en-US" altLang="ja-JP" b="1">
                <a:solidFill>
                  <a:srgbClr val="C9C4FF"/>
                </a:solidFill>
                <a:sym typeface="SimSun" pitchFamily="2" charset="-122"/>
              </a:rPr>
              <a:t>5:17</a:t>
            </a:r>
            <a:endParaRPr lang="en-US" altLang="en-US" b="1">
              <a:solidFill>
                <a:srgbClr val="C9C4FF"/>
              </a:solidFill>
              <a:sym typeface="SimSun" pitchFamily="2" charset="-122"/>
            </a:endParaRPr>
          </a:p>
        </p:txBody>
      </p:sp>
      <p:sp>
        <p:nvSpPr>
          <p:cNvPr id="95242" name="AutoShape 10"/>
          <p:cNvSpPr>
            <a:spLocks/>
          </p:cNvSpPr>
          <p:nvPr/>
        </p:nvSpPr>
        <p:spPr bwMode="auto">
          <a:xfrm>
            <a:off x="1116013" y="1462088"/>
            <a:ext cx="3246437" cy="3046412"/>
          </a:xfrm>
          <a:custGeom>
            <a:avLst/>
            <a:gdLst>
              <a:gd name="T0" fmla="*/ 1623219 w 21600"/>
              <a:gd name="T1" fmla="*/ 1523494 h 21600"/>
              <a:gd name="T2" fmla="*/ 1623219 w 21600"/>
              <a:gd name="T3" fmla="*/ 1523494 h 21600"/>
              <a:gd name="T4" fmla="*/ 1623219 w 21600"/>
              <a:gd name="T5" fmla="*/ 1523494 h 21600"/>
              <a:gd name="T6" fmla="*/ 1623219 w 21600"/>
              <a:gd name="T7" fmla="*/ 152349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ja-JP" altLang="en-US" b="1">
                <a:solidFill>
                  <a:srgbClr val="FFFF00"/>
                </a:solidFill>
                <a:sym typeface="SimSun" pitchFamily="2" charset="-122"/>
              </a:rPr>
              <a:t>行政管理</a:t>
            </a:r>
            <a:endParaRPr lang="en-US" altLang="ja-JP" b="1">
              <a:solidFill>
                <a:srgbClr val="FFFF00"/>
              </a:solidFill>
              <a:sym typeface="SimSun" pitchFamily="2" charset="-122"/>
            </a:endParaRPr>
          </a:p>
          <a:p>
            <a:pPr algn="ctr"/>
            <a:r>
              <a:rPr lang="ja-JP" altLang="en-US" b="1">
                <a:solidFill>
                  <a:srgbClr val="FFFF00"/>
                </a:solidFill>
                <a:sym typeface="SimSun" pitchFamily="2" charset="-122"/>
              </a:rPr>
              <a:t>「服事、关顾及见证」</a:t>
            </a:r>
            <a:br>
              <a:rPr lang="en-US" altLang="ja-JP" b="1">
                <a:solidFill>
                  <a:srgbClr val="FFFF00"/>
                </a:solidFill>
                <a:sym typeface="SimSun" pitchFamily="2" charset="-122"/>
              </a:rPr>
            </a:br>
            <a:r>
              <a:rPr lang="ja-JP" altLang="en-US" b="1">
                <a:solidFill>
                  <a:srgbClr val="FFFF00"/>
                </a:solidFill>
                <a:sym typeface="SimSun" pitchFamily="2" charset="-122"/>
              </a:rPr>
              <a:t>提前</a:t>
            </a:r>
            <a:r>
              <a:rPr lang="en-US" altLang="ja-JP" b="1">
                <a:solidFill>
                  <a:srgbClr val="FFFF00"/>
                </a:solidFill>
                <a:sym typeface="SimSun" pitchFamily="2" charset="-122"/>
              </a:rPr>
              <a:t>3:1</a:t>
            </a:r>
            <a:r>
              <a:rPr lang="ja-JP" altLang="en-US" b="1">
                <a:solidFill>
                  <a:srgbClr val="FFFF00"/>
                </a:solidFill>
                <a:sym typeface="SimSun" pitchFamily="2" charset="-122"/>
              </a:rPr>
              <a:t>，</a:t>
            </a:r>
            <a:r>
              <a:rPr lang="en-US" altLang="ja-JP" b="1">
                <a:solidFill>
                  <a:srgbClr val="FFFF00"/>
                </a:solidFill>
                <a:sym typeface="SimSun" pitchFamily="2" charset="-122"/>
              </a:rPr>
              <a:t>4-5</a:t>
            </a:r>
            <a:r>
              <a:rPr lang="ja-JP" altLang="en-US" b="1">
                <a:solidFill>
                  <a:srgbClr val="FFFF00"/>
                </a:solidFill>
                <a:sym typeface="SimSun" pitchFamily="2" charset="-122"/>
              </a:rPr>
              <a:t>；</a:t>
            </a:r>
            <a:r>
              <a:rPr lang="en-US" altLang="ja-JP" b="1">
                <a:solidFill>
                  <a:srgbClr val="FFFF00"/>
                </a:solidFill>
                <a:sym typeface="SimSun" pitchFamily="2" charset="-122"/>
              </a:rPr>
              <a:t>5:17</a:t>
            </a:r>
          </a:p>
          <a:p>
            <a:pPr algn="ctr"/>
            <a:endParaRPr lang="en-US" altLang="en-US" b="1">
              <a:solidFill>
                <a:srgbClr val="FFFF00"/>
              </a:solidFill>
              <a:sym typeface="SimSun" pitchFamily="2" charset="-122"/>
            </a:endParaRPr>
          </a:p>
          <a:p>
            <a:pPr algn="ctr"/>
            <a:endParaRPr lang="en-US" altLang="en-US" b="1">
              <a:solidFill>
                <a:srgbClr val="FFFF00"/>
              </a:solidFill>
              <a:sym typeface="SimSun" pitchFamily="2" charset="-122"/>
            </a:endParaRPr>
          </a:p>
          <a:p>
            <a:pPr algn="ctr"/>
            <a:r>
              <a:rPr lang="en-US" altLang="en-US" b="1">
                <a:solidFill>
                  <a:srgbClr val="FFFF00"/>
                </a:solidFill>
                <a:sym typeface="SimSun" pitchFamily="2" charset="-122"/>
              </a:rPr>
              <a:t>Episkopos =Epi</a:t>
            </a:r>
            <a:r>
              <a:rPr lang="ja-JP" altLang="en-US" b="1">
                <a:solidFill>
                  <a:srgbClr val="FFFF00"/>
                </a:solidFill>
                <a:sym typeface="SimSun" pitchFamily="2" charset="-122"/>
              </a:rPr>
              <a:t>「在上面」</a:t>
            </a:r>
            <a:r>
              <a:rPr lang="en-US" altLang="ja-JP" b="1">
                <a:solidFill>
                  <a:srgbClr val="FFFF00"/>
                </a:solidFill>
                <a:sym typeface="SimSun" pitchFamily="2" charset="-122"/>
              </a:rPr>
              <a:t>+skopos</a:t>
            </a:r>
            <a:r>
              <a:rPr lang="ja-JP" altLang="en-US" b="1">
                <a:solidFill>
                  <a:srgbClr val="FFFF00"/>
                </a:solidFill>
                <a:sym typeface="SimSun" pitchFamily="2" charset="-122"/>
              </a:rPr>
              <a:t>「看」</a:t>
            </a:r>
            <a:r>
              <a:rPr lang="en-US" altLang="ja-JP" b="1">
                <a:solidFill>
                  <a:srgbClr val="FFFF00"/>
                </a:solidFill>
                <a:sym typeface="SimSun" pitchFamily="2" charset="-122"/>
              </a:rPr>
              <a:t>= </a:t>
            </a:r>
            <a:r>
              <a:rPr lang="ja-JP" altLang="en-US" b="1">
                <a:solidFill>
                  <a:srgbClr val="FFFF00"/>
                </a:solidFill>
                <a:sym typeface="SimSun" pitchFamily="2" charset="-122"/>
              </a:rPr>
              <a:t>「守望」</a:t>
            </a:r>
            <a:endParaRPr lang="en-US" altLang="en-US" b="1">
              <a:solidFill>
                <a:srgbClr val="FFFF00"/>
              </a:solidFill>
              <a:sym typeface="SimSun" pitchFamily="2" charset="-122"/>
            </a:endParaRPr>
          </a:p>
        </p:txBody>
      </p:sp>
      <p:sp>
        <p:nvSpPr>
          <p:cNvPr id="12" name="AutoShape 6"/>
          <p:cNvSpPr>
            <a:spLocks/>
          </p:cNvSpPr>
          <p:nvPr/>
        </p:nvSpPr>
        <p:spPr bwMode="auto">
          <a:xfrm>
            <a:off x="4284663" y="2636838"/>
            <a:ext cx="1346200" cy="15890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2900">
                <a:solidFill>
                  <a:srgbClr val="75E8DA"/>
                </a:solidFill>
                <a:ea typeface="SimSun" pitchFamily="2" charset="-122"/>
                <a:sym typeface="SimSun" pitchFamily="2" charset="-122"/>
              </a:rPr>
              <a:t>牧师</a:t>
            </a:r>
            <a:r>
              <a:rPr lang="en-US" altLang="ja-JP" sz="2900">
                <a:solidFill>
                  <a:srgbClr val="75E8DA"/>
                </a:solidFill>
                <a:ea typeface="SimSun" pitchFamily="2" charset="-122"/>
                <a:sym typeface="SimSun" pitchFamily="2" charset="-122"/>
              </a:rPr>
              <a:t>—</a:t>
            </a:r>
            <a:r>
              <a:rPr lang="ja-JP" altLang="en-US" sz="2900">
                <a:solidFill>
                  <a:srgbClr val="75E8DA"/>
                </a:solidFill>
                <a:ea typeface="SimSun" pitchFamily="2" charset="-122"/>
                <a:sym typeface="SimSun" pitchFamily="2" charset="-122"/>
              </a:rPr>
              <a:t>教师</a:t>
            </a:r>
            <a:r>
              <a:rPr lang="en-US" altLang="ja-JP" sz="2900">
                <a:solidFill>
                  <a:srgbClr val="75E8DA"/>
                </a:solidFill>
                <a:ea typeface="SimSun" pitchFamily="2" charset="-122"/>
                <a:sym typeface="SimSun" pitchFamily="2" charset="-122"/>
              </a:rPr>
              <a:t>	</a:t>
            </a:r>
          </a:p>
          <a:p>
            <a:pPr algn="ctr" eaLnBrk="1">
              <a:lnSpc>
                <a:spcPct val="115000"/>
              </a:lnSpc>
              <a:spcBef>
                <a:spcPts val="1000"/>
              </a:spcBef>
            </a:pPr>
            <a:r>
              <a:rPr lang="ja-JP" altLang="en-US" sz="2900">
                <a:solidFill>
                  <a:srgbClr val="75E8DA"/>
                </a:solidFill>
                <a:ea typeface="SimSun" pitchFamily="2" charset="-122"/>
                <a:sym typeface="SimSun" pitchFamily="2" charset="-122"/>
              </a:rPr>
              <a:t>弗</a:t>
            </a:r>
            <a:r>
              <a:rPr lang="en-US" altLang="ja-JP" sz="2900">
                <a:solidFill>
                  <a:srgbClr val="75E8DA"/>
                </a:solidFill>
                <a:ea typeface="SimSun" pitchFamily="2" charset="-122"/>
                <a:sym typeface="SimSun" pitchFamily="2" charset="-122"/>
              </a:rPr>
              <a:t>4:11</a:t>
            </a:r>
            <a:endParaRPr lang="en-US" altLang="en-US"/>
          </a:p>
        </p:txBody>
      </p:sp>
      <p:sp>
        <p:nvSpPr>
          <p:cNvPr id="13" name="AutoShape 7"/>
          <p:cNvSpPr>
            <a:spLocks/>
          </p:cNvSpPr>
          <p:nvPr/>
        </p:nvSpPr>
        <p:spPr bwMode="auto">
          <a:xfrm>
            <a:off x="3132138" y="4149725"/>
            <a:ext cx="2952750" cy="258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a:solidFill>
                  <a:srgbClr val="78E8DB"/>
                </a:solidFill>
                <a:ea typeface="SimSun" pitchFamily="2" charset="-122"/>
                <a:sym typeface="SimSun" pitchFamily="2" charset="-122"/>
              </a:rPr>
              <a:t>牧养</a:t>
            </a:r>
            <a:r>
              <a:rPr lang="en-US" altLang="ja-JP">
                <a:solidFill>
                  <a:srgbClr val="78E8DB"/>
                </a:solidFill>
                <a:ea typeface="SimSun" pitchFamily="2" charset="-122"/>
                <a:sym typeface="SimSun" pitchFamily="2" charset="-122"/>
              </a:rPr>
              <a:t>   </a:t>
            </a:r>
          </a:p>
          <a:p>
            <a:pPr algn="ctr" eaLnBrk="1">
              <a:lnSpc>
                <a:spcPct val="115000"/>
              </a:lnSpc>
              <a:spcBef>
                <a:spcPts val="1000"/>
              </a:spcBef>
            </a:pPr>
            <a:r>
              <a:rPr lang="ja-JP" altLang="en-US">
                <a:solidFill>
                  <a:srgbClr val="78E8DB"/>
                </a:solidFill>
                <a:ea typeface="SimSun" pitchFamily="2" charset="-122"/>
                <a:sym typeface="SimSun" pitchFamily="2" charset="-122"/>
              </a:rPr>
              <a:t>（保护与领导）</a:t>
            </a:r>
            <a:br>
              <a:rPr lang="en-US" altLang="ja-JP">
                <a:solidFill>
                  <a:srgbClr val="78E8DB"/>
                </a:solidFill>
                <a:ea typeface="SimSun" pitchFamily="2" charset="-122"/>
                <a:sym typeface="SimSun" pitchFamily="2" charset="-122"/>
              </a:rPr>
            </a:br>
            <a:r>
              <a:rPr lang="ja-JP" altLang="en-US">
                <a:solidFill>
                  <a:srgbClr val="78E8DB"/>
                </a:solidFill>
                <a:ea typeface="SimSun" pitchFamily="2" charset="-122"/>
                <a:sym typeface="SimSun" pitchFamily="2" charset="-122"/>
              </a:rPr>
              <a:t>彼前</a:t>
            </a:r>
            <a:r>
              <a:rPr lang="en-US" altLang="ja-JP">
                <a:solidFill>
                  <a:srgbClr val="78E8DB"/>
                </a:solidFill>
                <a:ea typeface="SimSun" pitchFamily="2" charset="-122"/>
                <a:sym typeface="SimSun" pitchFamily="2" charset="-122"/>
              </a:rPr>
              <a:t>5:1-4; </a:t>
            </a:r>
            <a:r>
              <a:rPr lang="ja-JP" altLang="en-US">
                <a:solidFill>
                  <a:srgbClr val="78E8DB"/>
                </a:solidFill>
                <a:ea typeface="SimSun" pitchFamily="2" charset="-122"/>
                <a:sym typeface="SimSun" pitchFamily="2" charset="-122"/>
              </a:rPr>
              <a:t>徒</a:t>
            </a:r>
            <a:r>
              <a:rPr lang="en-US" altLang="ja-JP">
                <a:solidFill>
                  <a:srgbClr val="78E8DB"/>
                </a:solidFill>
                <a:ea typeface="SimSun" pitchFamily="2" charset="-122"/>
                <a:sym typeface="SimSun" pitchFamily="2" charset="-122"/>
              </a:rPr>
              <a:t>20:29,35; </a:t>
            </a:r>
            <a:r>
              <a:rPr lang="ja-JP" altLang="en-US">
                <a:solidFill>
                  <a:srgbClr val="78E8DB"/>
                </a:solidFill>
                <a:ea typeface="SimSun" pitchFamily="2" charset="-122"/>
                <a:sym typeface="SimSun" pitchFamily="2" charset="-122"/>
              </a:rPr>
              <a:t>帖前</a:t>
            </a:r>
            <a:r>
              <a:rPr lang="en-US" altLang="ja-JP">
                <a:solidFill>
                  <a:srgbClr val="78E8DB"/>
                </a:solidFill>
                <a:ea typeface="SimSun" pitchFamily="2" charset="-122"/>
                <a:sym typeface="SimSun" pitchFamily="2" charset="-122"/>
              </a:rPr>
              <a:t>5:12</a:t>
            </a:r>
            <a:endParaRPr lang="en-US" altLang="en-US">
              <a:solidFill>
                <a:srgbClr val="78E8DB"/>
              </a:solidFill>
              <a:ea typeface="SimSun" pitchFamily="2" charset="-122"/>
              <a:sym typeface="SimSun" pitchFamily="2" charset="-122"/>
            </a:endParaRPr>
          </a:p>
        </p:txBody>
      </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p:cTn id="7" dur="500" fill="hold"/>
                                        <p:tgtEl>
                                          <p:spTgt spid="95234"/>
                                        </p:tgtEl>
                                        <p:attrNameLst>
                                          <p:attrName>ppt_w</p:attrName>
                                        </p:attrNameLst>
                                      </p:cBhvr>
                                      <p:tavLst>
                                        <p:tav tm="0">
                                          <p:val>
                                            <p:strVal val="4*#ppt_w"/>
                                          </p:val>
                                        </p:tav>
                                        <p:tav tm="100000">
                                          <p:val>
                                            <p:strVal val="#ppt_w"/>
                                          </p:val>
                                        </p:tav>
                                      </p:tavLst>
                                    </p:anim>
                                    <p:anim calcmode="lin" valueType="num">
                                      <p:cBhvr>
                                        <p:cTn id="8" dur="500" fill="hold"/>
                                        <p:tgtEl>
                                          <p:spTgt spid="95234"/>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3" presetClass="entr" presetSubtype="32" fill="hold" grpId="0" nodeType="afterEffect">
                                  <p:stCondLst>
                                    <p:cond delay="0"/>
                                  </p:stCondLst>
                                  <p:childTnLst>
                                    <p:set>
                                      <p:cBhvr>
                                        <p:cTn id="11" dur="1" fill="hold">
                                          <p:stCondLst>
                                            <p:cond delay="0"/>
                                          </p:stCondLst>
                                        </p:cTn>
                                        <p:tgtEl>
                                          <p:spTgt spid="95235"/>
                                        </p:tgtEl>
                                        <p:attrNameLst>
                                          <p:attrName>style.visibility</p:attrName>
                                        </p:attrNameLst>
                                      </p:cBhvr>
                                      <p:to>
                                        <p:strVal val="visible"/>
                                      </p:to>
                                    </p:set>
                                    <p:anim calcmode="lin" valueType="num">
                                      <p:cBhvr>
                                        <p:cTn id="12" dur="500" fill="hold"/>
                                        <p:tgtEl>
                                          <p:spTgt spid="95235"/>
                                        </p:tgtEl>
                                        <p:attrNameLst>
                                          <p:attrName>ppt_w</p:attrName>
                                        </p:attrNameLst>
                                      </p:cBhvr>
                                      <p:tavLst>
                                        <p:tav tm="0">
                                          <p:val>
                                            <p:strVal val="4*#ppt_w"/>
                                          </p:val>
                                        </p:tav>
                                        <p:tav tm="100000">
                                          <p:val>
                                            <p:strVal val="#ppt_w"/>
                                          </p:val>
                                        </p:tav>
                                      </p:tavLst>
                                    </p:anim>
                                    <p:anim calcmode="lin" valueType="num">
                                      <p:cBhvr>
                                        <p:cTn id="13" dur="500" fill="hold"/>
                                        <p:tgtEl>
                                          <p:spTgt spid="95235"/>
                                        </p:tgtEl>
                                        <p:attrNameLst>
                                          <p:attrName>ppt_h</p:attrName>
                                        </p:attrNameLst>
                                      </p:cBhvr>
                                      <p:tavLst>
                                        <p:tav tm="0">
                                          <p:val>
                                            <p:strVal val="4*#ppt_h"/>
                                          </p:val>
                                        </p:tav>
                                        <p:tav tm="100000">
                                          <p:val>
                                            <p:strVal val="#ppt_h"/>
                                          </p:val>
                                        </p:tav>
                                      </p:tavLst>
                                    </p:anim>
                                  </p:childTnLst>
                                </p:cTn>
                              </p:par>
                            </p:childTnLst>
                          </p:cTn>
                        </p:par>
                        <p:par>
                          <p:cTn id="14" fill="hold" nodeType="afterGroup">
                            <p:stCondLst>
                              <p:cond delay="1000"/>
                            </p:stCondLst>
                            <p:childTnLst>
                              <p:par>
                                <p:cTn id="15" presetID="23" presetClass="entr" presetSubtype="32" fill="hold" grpId="0" nodeType="afterEffect">
                                  <p:stCondLst>
                                    <p:cond delay="0"/>
                                  </p:stCondLst>
                                  <p:childTnLst>
                                    <p:set>
                                      <p:cBhvr>
                                        <p:cTn id="16" dur="1" fill="hold">
                                          <p:stCondLst>
                                            <p:cond delay="0"/>
                                          </p:stCondLst>
                                        </p:cTn>
                                        <p:tgtEl>
                                          <p:spTgt spid="95236"/>
                                        </p:tgtEl>
                                        <p:attrNameLst>
                                          <p:attrName>style.visibility</p:attrName>
                                        </p:attrNameLst>
                                      </p:cBhvr>
                                      <p:to>
                                        <p:strVal val="visible"/>
                                      </p:to>
                                    </p:set>
                                    <p:anim calcmode="lin" valueType="num">
                                      <p:cBhvr>
                                        <p:cTn id="17" dur="500" fill="hold"/>
                                        <p:tgtEl>
                                          <p:spTgt spid="95236"/>
                                        </p:tgtEl>
                                        <p:attrNameLst>
                                          <p:attrName>ppt_w</p:attrName>
                                        </p:attrNameLst>
                                      </p:cBhvr>
                                      <p:tavLst>
                                        <p:tav tm="0">
                                          <p:val>
                                            <p:strVal val="4*#ppt_w"/>
                                          </p:val>
                                        </p:tav>
                                        <p:tav tm="100000">
                                          <p:val>
                                            <p:strVal val="#ppt_w"/>
                                          </p:val>
                                        </p:tav>
                                      </p:tavLst>
                                    </p:anim>
                                    <p:anim calcmode="lin" valueType="num">
                                      <p:cBhvr>
                                        <p:cTn id="18" dur="500" fill="hold"/>
                                        <p:tgtEl>
                                          <p:spTgt spid="9523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animBg="1"/>
      <p:bldP spid="95235" grpId="0" animBg="1"/>
      <p:bldP spid="95236"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EA54F634-5021-415F-AF6C-6416B7A237BD}" type="slidenum">
              <a:rPr lang="en-US" altLang="en-US" sz="1400"/>
              <a:pPr algn="r" eaLnBrk="1"/>
              <a:t>215</a:t>
            </a:fld>
            <a:endParaRPr lang="en-US" altLang="en-US"/>
          </a:p>
        </p:txBody>
      </p:sp>
      <p:pic>
        <p:nvPicPr>
          <p:cNvPr id="96258" name="Picture 2" descr="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6259" name="AutoShape 3"/>
          <p:cNvSpPr>
            <a:spLocks/>
          </p:cNvSpPr>
          <p:nvPr/>
        </p:nvSpPr>
        <p:spPr bwMode="auto">
          <a:xfrm>
            <a:off x="-3175" y="25400"/>
            <a:ext cx="9150350" cy="831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382588" eaLnBrk="0">
              <a:defRPr sz="2400">
                <a:solidFill>
                  <a:srgbClr val="000000"/>
                </a:solidFill>
                <a:latin typeface="Arial" pitchFamily="34" charset="0"/>
                <a:ea typeface="MS PGothic" pitchFamily="34" charset="-128"/>
                <a:sym typeface="Arial" pitchFamily="34" charset="0"/>
              </a:defRPr>
            </a:lvl1pPr>
            <a:lvl2pPr marL="742950" indent="-285750" defTabSz="382588" eaLnBrk="0">
              <a:defRPr sz="2400">
                <a:solidFill>
                  <a:srgbClr val="000000"/>
                </a:solidFill>
                <a:latin typeface="Arial" pitchFamily="34" charset="0"/>
                <a:ea typeface="MS PGothic" pitchFamily="34" charset="-128"/>
                <a:sym typeface="Arial" pitchFamily="34" charset="0"/>
              </a:defRPr>
            </a:lvl2pPr>
            <a:lvl3pPr marL="1143000" indent="-228600" defTabSz="382588" eaLnBrk="0">
              <a:defRPr sz="2400">
                <a:solidFill>
                  <a:srgbClr val="000000"/>
                </a:solidFill>
                <a:latin typeface="Arial" pitchFamily="34" charset="0"/>
                <a:ea typeface="MS PGothic" pitchFamily="34" charset="-128"/>
                <a:sym typeface="Arial" pitchFamily="34" charset="0"/>
              </a:defRPr>
            </a:lvl3pPr>
            <a:lvl4pPr marL="1600200" indent="-228600" defTabSz="382588" eaLnBrk="0">
              <a:defRPr sz="2400">
                <a:solidFill>
                  <a:srgbClr val="000000"/>
                </a:solidFill>
                <a:latin typeface="Arial" pitchFamily="34" charset="0"/>
                <a:ea typeface="MS PGothic" pitchFamily="34" charset="-128"/>
                <a:sym typeface="Arial" pitchFamily="34" charset="0"/>
              </a:defRPr>
            </a:lvl4pPr>
            <a:lvl5pPr marL="2057400" indent="-228600" defTabSz="382588" eaLnBrk="0">
              <a:defRPr sz="2400">
                <a:solidFill>
                  <a:srgbClr val="000000"/>
                </a:solidFill>
                <a:latin typeface="Arial" pitchFamily="34" charset="0"/>
                <a:ea typeface="MS PGothic" pitchFamily="34" charset="-128"/>
                <a:sym typeface="Arial" pitchFamily="34" charset="0"/>
              </a:defRPr>
            </a:lvl5pPr>
            <a:lvl6pPr marL="2514600" indent="-228600" defTabSz="38258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38258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38258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38258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800"/>
              </a:spcBef>
            </a:pPr>
            <a:r>
              <a:rPr lang="en-US" altLang="en-US" sz="4600">
                <a:solidFill>
                  <a:srgbClr val="FFFFFF"/>
                </a:solidFill>
                <a:latin typeface="Calibri" pitchFamily="34" charset="0"/>
                <a:cs typeface="Calibri" pitchFamily="34" charset="0"/>
                <a:sym typeface="Calibri" pitchFamily="34" charset="0"/>
              </a:rPr>
              <a:t>                         </a:t>
            </a:r>
            <a:r>
              <a:rPr lang="ja-JP" altLang="en-US" sz="4600">
                <a:solidFill>
                  <a:srgbClr val="FFFFFF"/>
                </a:solidFill>
                <a:latin typeface="SimSun" pitchFamily="2" charset="-122"/>
                <a:ea typeface="SimSun" pitchFamily="2" charset="-122"/>
                <a:sym typeface="SimSun" pitchFamily="2" charset="-122"/>
              </a:rPr>
              <a:t>分担领导</a:t>
            </a:r>
            <a:endParaRPr lang="en-US" altLang="en-US"/>
          </a:p>
        </p:txBody>
      </p:sp>
      <p:pic>
        <p:nvPicPr>
          <p:cNvPr id="96260" name="Picture 4"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0" y="3886200"/>
            <a:ext cx="2438400" cy="2360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1" name="Picture 5"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494213" y="36576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2" name="Picture 6"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799013" y="49530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3" name="Picture 7" descr="image.png"/>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960813" y="47244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4" name="Picture 8" descr="image.png"/>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789613" y="39624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5" name="Picture 9" descr="image.png"/>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858000" y="36576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6" name="Picture 10" descr="image.png"/>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6627813" y="49530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7" name="Picture 11" descr="image.png"/>
          <p:cNvPicPr>
            <a:picLocks noChangeAspect="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7543800" y="44958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6268" name="AutoShape 12"/>
          <p:cNvSpPr>
            <a:spLocks/>
          </p:cNvSpPr>
          <p:nvPr/>
        </p:nvSpPr>
        <p:spPr bwMode="auto">
          <a:xfrm>
            <a:off x="2543175" y="1003300"/>
            <a:ext cx="3602038" cy="273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300">
                <a:solidFill>
                  <a:srgbClr val="FFFFFF"/>
                </a:solidFill>
                <a:latin typeface="SimSun" pitchFamily="2" charset="-122"/>
                <a:ea typeface="SimSun" pitchFamily="2" charset="-122"/>
                <a:sym typeface="SimSun" pitchFamily="2" charset="-122"/>
              </a:rPr>
              <a:t>圣经支持</a:t>
            </a:r>
            <a:endParaRPr lang="en-US" altLang="ja-JP" sz="53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5300">
                <a:solidFill>
                  <a:srgbClr val="FFFFFF"/>
                </a:solidFill>
                <a:latin typeface="SimSun" pitchFamily="2" charset="-122"/>
                <a:ea typeface="SimSun" pitchFamily="2" charset="-122"/>
                <a:sym typeface="SimSun" pitchFamily="2" charset="-122"/>
              </a:rPr>
              <a:t>长老群</a:t>
            </a:r>
            <a:endParaRPr lang="en-US" altLang="en-US" sz="5300">
              <a:solidFill>
                <a:srgbClr val="FFFFFF"/>
              </a:solidFill>
              <a:latin typeface="SimSun" pitchFamily="2" charset="-122"/>
              <a:ea typeface="SimSun" pitchFamily="2" charset="-122"/>
              <a:sym typeface="SimSun" pitchFamily="2" charset="-122"/>
            </a:endParaRPr>
          </a:p>
        </p:txBody>
      </p:sp>
      <p:sp>
        <p:nvSpPr>
          <p:cNvPr id="96269" name="AutoShape 13"/>
          <p:cNvSpPr>
            <a:spLocks/>
          </p:cNvSpPr>
          <p:nvPr/>
        </p:nvSpPr>
        <p:spPr bwMode="auto">
          <a:xfrm>
            <a:off x="479425" y="3203575"/>
            <a:ext cx="2947988" cy="449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800">
                <a:solidFill>
                  <a:srgbClr val="FFFFFF"/>
                </a:solidFill>
                <a:latin typeface="SimSun" pitchFamily="2" charset="-122"/>
                <a:ea typeface="SimSun" pitchFamily="2" charset="-122"/>
                <a:sym typeface="SimSun" pitchFamily="2" charset="-122"/>
              </a:rPr>
              <a:t>不是一个长老</a:t>
            </a:r>
            <a:r>
              <a:rPr lang="en-US" altLang="ja-JP" sz="2800">
                <a:solidFill>
                  <a:srgbClr val="FFFFFF"/>
                </a:solidFill>
                <a:latin typeface="SimSun" pitchFamily="2" charset="-122"/>
                <a:ea typeface="SimSun" pitchFamily="2" charset="-122"/>
                <a:sym typeface="SimSun" pitchFamily="2" charset="-122"/>
              </a:rPr>
              <a:t>……</a:t>
            </a:r>
            <a:endParaRPr lang="en-US" altLang="en-US"/>
          </a:p>
        </p:txBody>
      </p:sp>
      <p:sp>
        <p:nvSpPr>
          <p:cNvPr id="96270" name="AutoShape 14"/>
          <p:cNvSpPr>
            <a:spLocks/>
          </p:cNvSpPr>
          <p:nvPr/>
        </p:nvSpPr>
        <p:spPr bwMode="auto">
          <a:xfrm>
            <a:off x="5748338" y="2992438"/>
            <a:ext cx="2498725" cy="10588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900">
                <a:solidFill>
                  <a:srgbClr val="FFFFFF"/>
                </a:solidFill>
                <a:latin typeface="SimSun" pitchFamily="2" charset="-122"/>
                <a:ea typeface="SimSun" pitchFamily="2" charset="-122"/>
                <a:sym typeface="SimSun" pitchFamily="2" charset="-122"/>
              </a:rPr>
              <a:t>而是多个长老</a:t>
            </a:r>
            <a:endParaRPr lang="en-US" altLang="en-US" sz="2900">
              <a:solidFill>
                <a:srgbClr val="FFFFFF"/>
              </a:solidFill>
              <a:latin typeface="SimSun" pitchFamily="2" charset="-122"/>
              <a:ea typeface="SimSun" pitchFamily="2" charset="-122"/>
              <a:sym typeface="SimSun"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96260"/>
                                        </p:tgtEl>
                                        <p:attrNameLst>
                                          <p:attrName>style.visibility</p:attrName>
                                        </p:attrNameLst>
                                      </p:cBhvr>
                                      <p:to>
                                        <p:strVal val="visible"/>
                                      </p:to>
                                    </p:set>
                                    <p:animEffect transition="in" filter="box(in)">
                                      <p:cBhvr>
                                        <p:cTn id="7" dur="500"/>
                                        <p:tgtEl>
                                          <p:spTgt spid="96260"/>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96261"/>
                                        </p:tgtEl>
                                        <p:attrNameLst>
                                          <p:attrName>style.visibility</p:attrName>
                                        </p:attrNameLst>
                                      </p:cBhvr>
                                      <p:to>
                                        <p:strVal val="visible"/>
                                      </p:to>
                                    </p:set>
                                    <p:animEffect transition="in" filter="box(in)">
                                      <p:cBhvr>
                                        <p:cTn id="11" dur="500"/>
                                        <p:tgtEl>
                                          <p:spTgt spid="96261"/>
                                        </p:tgtEl>
                                      </p:cBhvr>
                                    </p:animEffect>
                                  </p:childTnLst>
                                </p:cTn>
                              </p:par>
                            </p:childTnLst>
                          </p:cTn>
                        </p:par>
                        <p:par>
                          <p:cTn id="12" fill="hold" nodeType="afterGroup">
                            <p:stCondLst>
                              <p:cond delay="1000"/>
                            </p:stCondLst>
                            <p:childTnLst>
                              <p:par>
                                <p:cTn id="13" presetID="4" presetClass="entr" presetSubtype="16" fill="hold" nodeType="afterEffect">
                                  <p:stCondLst>
                                    <p:cond delay="0"/>
                                  </p:stCondLst>
                                  <p:childTnLst>
                                    <p:set>
                                      <p:cBhvr>
                                        <p:cTn id="14" dur="1" fill="hold">
                                          <p:stCondLst>
                                            <p:cond delay="0"/>
                                          </p:stCondLst>
                                        </p:cTn>
                                        <p:tgtEl>
                                          <p:spTgt spid="96262"/>
                                        </p:tgtEl>
                                        <p:attrNameLst>
                                          <p:attrName>style.visibility</p:attrName>
                                        </p:attrNameLst>
                                      </p:cBhvr>
                                      <p:to>
                                        <p:strVal val="visible"/>
                                      </p:to>
                                    </p:set>
                                    <p:animEffect transition="in" filter="box(in)">
                                      <p:cBhvr>
                                        <p:cTn id="15" dur="500"/>
                                        <p:tgtEl>
                                          <p:spTgt spid="96262"/>
                                        </p:tgtEl>
                                      </p:cBhvr>
                                    </p:animEffect>
                                  </p:childTnLst>
                                </p:cTn>
                              </p:par>
                            </p:childTnLst>
                          </p:cTn>
                        </p:par>
                        <p:par>
                          <p:cTn id="16" fill="hold" nodeType="afterGroup">
                            <p:stCondLst>
                              <p:cond delay="1500"/>
                            </p:stCondLst>
                            <p:childTnLst>
                              <p:par>
                                <p:cTn id="17" presetID="4" presetClass="entr" presetSubtype="16" fill="hold" nodeType="afterEffect">
                                  <p:stCondLst>
                                    <p:cond delay="0"/>
                                  </p:stCondLst>
                                  <p:childTnLst>
                                    <p:set>
                                      <p:cBhvr>
                                        <p:cTn id="18" dur="1" fill="hold">
                                          <p:stCondLst>
                                            <p:cond delay="0"/>
                                          </p:stCondLst>
                                        </p:cTn>
                                        <p:tgtEl>
                                          <p:spTgt spid="96263"/>
                                        </p:tgtEl>
                                        <p:attrNameLst>
                                          <p:attrName>style.visibility</p:attrName>
                                        </p:attrNameLst>
                                      </p:cBhvr>
                                      <p:to>
                                        <p:strVal val="visible"/>
                                      </p:to>
                                    </p:set>
                                    <p:animEffect transition="in" filter="box(in)">
                                      <p:cBhvr>
                                        <p:cTn id="19" dur="500"/>
                                        <p:tgtEl>
                                          <p:spTgt spid="96263"/>
                                        </p:tgtEl>
                                      </p:cBhvr>
                                    </p:animEffect>
                                  </p:childTnLst>
                                </p:cTn>
                              </p:par>
                            </p:childTnLst>
                          </p:cTn>
                        </p:par>
                        <p:par>
                          <p:cTn id="20" fill="hold" nodeType="afterGroup">
                            <p:stCondLst>
                              <p:cond delay="2000"/>
                            </p:stCondLst>
                            <p:childTnLst>
                              <p:par>
                                <p:cTn id="21" presetID="4" presetClass="entr" presetSubtype="16" fill="hold" nodeType="afterEffect">
                                  <p:stCondLst>
                                    <p:cond delay="0"/>
                                  </p:stCondLst>
                                  <p:childTnLst>
                                    <p:set>
                                      <p:cBhvr>
                                        <p:cTn id="22" dur="1" fill="hold">
                                          <p:stCondLst>
                                            <p:cond delay="0"/>
                                          </p:stCondLst>
                                        </p:cTn>
                                        <p:tgtEl>
                                          <p:spTgt spid="96264"/>
                                        </p:tgtEl>
                                        <p:attrNameLst>
                                          <p:attrName>style.visibility</p:attrName>
                                        </p:attrNameLst>
                                      </p:cBhvr>
                                      <p:to>
                                        <p:strVal val="visible"/>
                                      </p:to>
                                    </p:set>
                                    <p:animEffect transition="in" filter="box(in)">
                                      <p:cBhvr>
                                        <p:cTn id="23" dur="500"/>
                                        <p:tgtEl>
                                          <p:spTgt spid="96264"/>
                                        </p:tgtEl>
                                      </p:cBhvr>
                                    </p:animEffect>
                                  </p:childTnLst>
                                </p:cTn>
                              </p:par>
                            </p:childTnLst>
                          </p:cTn>
                        </p:par>
                        <p:par>
                          <p:cTn id="24" fill="hold" nodeType="afterGroup">
                            <p:stCondLst>
                              <p:cond delay="2500"/>
                            </p:stCondLst>
                            <p:childTnLst>
                              <p:par>
                                <p:cTn id="25" presetID="4" presetClass="entr" presetSubtype="16" fill="hold" nodeType="afterEffect">
                                  <p:stCondLst>
                                    <p:cond delay="0"/>
                                  </p:stCondLst>
                                  <p:childTnLst>
                                    <p:set>
                                      <p:cBhvr>
                                        <p:cTn id="26" dur="1" fill="hold">
                                          <p:stCondLst>
                                            <p:cond delay="0"/>
                                          </p:stCondLst>
                                        </p:cTn>
                                        <p:tgtEl>
                                          <p:spTgt spid="96265"/>
                                        </p:tgtEl>
                                        <p:attrNameLst>
                                          <p:attrName>style.visibility</p:attrName>
                                        </p:attrNameLst>
                                      </p:cBhvr>
                                      <p:to>
                                        <p:strVal val="visible"/>
                                      </p:to>
                                    </p:set>
                                    <p:animEffect transition="in" filter="box(in)">
                                      <p:cBhvr>
                                        <p:cTn id="27" dur="500"/>
                                        <p:tgtEl>
                                          <p:spTgt spid="96265"/>
                                        </p:tgtEl>
                                      </p:cBhvr>
                                    </p:animEffect>
                                  </p:childTnLst>
                                </p:cTn>
                              </p:par>
                            </p:childTnLst>
                          </p:cTn>
                        </p:par>
                        <p:par>
                          <p:cTn id="28" fill="hold" nodeType="afterGroup">
                            <p:stCondLst>
                              <p:cond delay="3000"/>
                            </p:stCondLst>
                            <p:childTnLst>
                              <p:par>
                                <p:cTn id="29" presetID="4" presetClass="entr" presetSubtype="16" fill="hold" nodeType="afterEffect">
                                  <p:stCondLst>
                                    <p:cond delay="0"/>
                                  </p:stCondLst>
                                  <p:childTnLst>
                                    <p:set>
                                      <p:cBhvr>
                                        <p:cTn id="30" dur="1" fill="hold">
                                          <p:stCondLst>
                                            <p:cond delay="0"/>
                                          </p:stCondLst>
                                        </p:cTn>
                                        <p:tgtEl>
                                          <p:spTgt spid="96266"/>
                                        </p:tgtEl>
                                        <p:attrNameLst>
                                          <p:attrName>style.visibility</p:attrName>
                                        </p:attrNameLst>
                                      </p:cBhvr>
                                      <p:to>
                                        <p:strVal val="visible"/>
                                      </p:to>
                                    </p:set>
                                    <p:animEffect transition="in" filter="box(in)">
                                      <p:cBhvr>
                                        <p:cTn id="31" dur="500"/>
                                        <p:tgtEl>
                                          <p:spTgt spid="96266"/>
                                        </p:tgtEl>
                                      </p:cBhvr>
                                    </p:animEffect>
                                  </p:childTnLst>
                                </p:cTn>
                              </p:par>
                            </p:childTnLst>
                          </p:cTn>
                        </p:par>
                        <p:par>
                          <p:cTn id="32" fill="hold" nodeType="afterGroup">
                            <p:stCondLst>
                              <p:cond delay="3500"/>
                            </p:stCondLst>
                            <p:childTnLst>
                              <p:par>
                                <p:cTn id="33" presetID="4" presetClass="entr" presetSubtype="16" fill="hold" nodeType="afterEffect">
                                  <p:stCondLst>
                                    <p:cond delay="0"/>
                                  </p:stCondLst>
                                  <p:childTnLst>
                                    <p:set>
                                      <p:cBhvr>
                                        <p:cTn id="34" dur="1" fill="hold">
                                          <p:stCondLst>
                                            <p:cond delay="0"/>
                                          </p:stCondLst>
                                        </p:cTn>
                                        <p:tgtEl>
                                          <p:spTgt spid="96267"/>
                                        </p:tgtEl>
                                        <p:attrNameLst>
                                          <p:attrName>style.visibility</p:attrName>
                                        </p:attrNameLst>
                                      </p:cBhvr>
                                      <p:to>
                                        <p:strVal val="visible"/>
                                      </p:to>
                                    </p:set>
                                    <p:animEffect transition="in" filter="box(in)">
                                      <p:cBhvr>
                                        <p:cTn id="35" dur="500"/>
                                        <p:tgtEl>
                                          <p:spTgt spid="96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bg bwMode="auto">
      <p:bgPr>
        <a:solidFill>
          <a:srgbClr val="672B26"/>
        </a:solidFill>
        <a:effectLst/>
      </p:bgPr>
    </p:bg>
    <p:spTree>
      <p:nvGrpSpPr>
        <p:cNvPr id="1" name=""/>
        <p:cNvGrpSpPr/>
        <p:nvPr/>
      </p:nvGrpSpPr>
      <p:grpSpPr>
        <a:xfrm>
          <a:off x="0" y="0"/>
          <a:ext cx="0" cy="0"/>
          <a:chOff x="0" y="0"/>
          <a:chExt cx="0" cy="0"/>
        </a:xfrm>
      </p:grpSpPr>
      <p:sp>
        <p:nvSpPr>
          <p:cNvPr id="97281" name="AutoShape 1"/>
          <p:cNvSpPr>
            <a:spLocks/>
          </p:cNvSpPr>
          <p:nvPr/>
        </p:nvSpPr>
        <p:spPr bwMode="auto">
          <a:xfrm>
            <a:off x="7953375" y="0"/>
            <a:ext cx="1203325" cy="6858000"/>
          </a:xfrm>
          <a:custGeom>
            <a:avLst/>
            <a:gdLst>
              <a:gd name="T0" fmla="*/ 601663 w 21600"/>
              <a:gd name="T1" fmla="*/ 3429000 h 21600"/>
              <a:gd name="T2" fmla="*/ 601663 w 21600"/>
              <a:gd name="T3" fmla="*/ 3429000 h 21600"/>
              <a:gd name="T4" fmla="*/ 601663 w 21600"/>
              <a:gd name="T5" fmla="*/ 3429000 h 21600"/>
              <a:gd name="T6" fmla="*/ 601663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B49B6D"/>
              </a:gs>
              <a:gs pos="50000">
                <a:srgbClr val="D5B781"/>
              </a:gs>
              <a:gs pos="100000">
                <a:srgbClr val="B49B6D"/>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282" name="AutoShape 2"/>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718E80A4-17C8-4AD4-8D8A-08733419461C}" type="slidenum">
              <a:rPr lang="en-US" altLang="en-US" sz="1400"/>
              <a:pPr algn="r" eaLnBrk="1"/>
              <a:t>216</a:t>
            </a:fld>
            <a:endParaRPr lang="en-US" altLang="en-US"/>
          </a:p>
        </p:txBody>
      </p:sp>
      <p:sp>
        <p:nvSpPr>
          <p:cNvPr id="97283" name="AutoShape 3"/>
          <p:cNvSpPr>
            <a:spLocks/>
          </p:cNvSpPr>
          <p:nvPr/>
        </p:nvSpPr>
        <p:spPr bwMode="auto">
          <a:xfrm>
            <a:off x="8264525" y="309563"/>
            <a:ext cx="892175" cy="3009900"/>
          </a:xfrm>
          <a:custGeom>
            <a:avLst/>
            <a:gdLst>
              <a:gd name="T0" fmla="*/ 446088 w 21164"/>
              <a:gd name="T1" fmla="*/ 1566377 h 21168"/>
              <a:gd name="T2" fmla="*/ 446088 w 21164"/>
              <a:gd name="T3" fmla="*/ 1566377 h 21168"/>
              <a:gd name="T4" fmla="*/ 446088 w 21164"/>
              <a:gd name="T5" fmla="*/ 1566377 h 21168"/>
              <a:gd name="T6" fmla="*/ 446088 w 21164"/>
              <a:gd name="T7" fmla="*/ 1566377 h 21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4" h="21168">
                <a:moveTo>
                  <a:pt x="2165" y="271"/>
                </a:moveTo>
                <a:cubicBezTo>
                  <a:pt x="3371" y="974"/>
                  <a:pt x="5406" y="3765"/>
                  <a:pt x="7367" y="5696"/>
                </a:cubicBezTo>
                <a:cubicBezTo>
                  <a:pt x="9327" y="7627"/>
                  <a:pt x="11626" y="9949"/>
                  <a:pt x="13926" y="11858"/>
                </a:cubicBezTo>
                <a:cubicBezTo>
                  <a:pt x="16225" y="13767"/>
                  <a:pt x="19957" y="15597"/>
                  <a:pt x="21163" y="17149"/>
                </a:cubicBezTo>
                <a:lnTo>
                  <a:pt x="21163" y="21167"/>
                </a:lnTo>
                <a:cubicBezTo>
                  <a:pt x="19580" y="20933"/>
                  <a:pt x="14340" y="18042"/>
                  <a:pt x="11664" y="15742"/>
                </a:cubicBezTo>
                <a:cubicBezTo>
                  <a:pt x="8988" y="13443"/>
                  <a:pt x="7027" y="9748"/>
                  <a:pt x="5105" y="7370"/>
                </a:cubicBezTo>
                <a:cubicBezTo>
                  <a:pt x="3182" y="4993"/>
                  <a:pt x="694" y="2626"/>
                  <a:pt x="129" y="1476"/>
                </a:cubicBezTo>
                <a:cubicBezTo>
                  <a:pt x="-436" y="327"/>
                  <a:pt x="958" y="-432"/>
                  <a:pt x="2165" y="271"/>
                </a:cubicBezTo>
                <a:close/>
              </a:path>
            </a:pathLst>
          </a:custGeom>
          <a:gradFill rotWithShape="0">
            <a:gsLst>
              <a:gs pos="0">
                <a:srgbClr val="C16059"/>
              </a:gs>
              <a:gs pos="100000">
                <a:srgbClr val="DC893E"/>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284" name="AutoShape 4"/>
          <p:cNvSpPr>
            <a:spLocks/>
          </p:cNvSpPr>
          <p:nvPr/>
        </p:nvSpPr>
        <p:spPr bwMode="auto">
          <a:xfrm>
            <a:off x="7866063" y="1588"/>
            <a:ext cx="87312" cy="6858000"/>
          </a:xfrm>
          <a:custGeom>
            <a:avLst/>
            <a:gdLst>
              <a:gd name="T0" fmla="*/ 43656 w 21600"/>
              <a:gd name="T1" fmla="*/ 3429000 h 21600"/>
              <a:gd name="T2" fmla="*/ 43656 w 21600"/>
              <a:gd name="T3" fmla="*/ 3429000 h 21600"/>
              <a:gd name="T4" fmla="*/ 43656 w 21600"/>
              <a:gd name="T5" fmla="*/ 3429000 h 21600"/>
              <a:gd name="T6" fmla="*/ 43656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285" name="AutoShape 5"/>
          <p:cNvSpPr>
            <a:spLocks/>
          </p:cNvSpPr>
          <p:nvPr/>
        </p:nvSpPr>
        <p:spPr bwMode="auto">
          <a:xfrm>
            <a:off x="7932738" y="2967038"/>
            <a:ext cx="1196975" cy="3875087"/>
          </a:xfrm>
          <a:custGeom>
            <a:avLst/>
            <a:gdLst>
              <a:gd name="T0" fmla="*/ 598459 w 20971"/>
              <a:gd name="T1" fmla="*/ 2086930 h 20739"/>
              <a:gd name="T2" fmla="*/ 598459 w 20971"/>
              <a:gd name="T3" fmla="*/ 2086930 h 20739"/>
              <a:gd name="T4" fmla="*/ 598459 w 20971"/>
              <a:gd name="T5" fmla="*/ 2086930 h 20739"/>
              <a:gd name="T6" fmla="*/ 598459 w 20971"/>
              <a:gd name="T7" fmla="*/ 2086930 h 207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71" h="20739">
                <a:moveTo>
                  <a:pt x="15209" y="176"/>
                </a:moveTo>
                <a:cubicBezTo>
                  <a:pt x="13873" y="-800"/>
                  <a:pt x="13873" y="2546"/>
                  <a:pt x="12704" y="3693"/>
                </a:cubicBezTo>
                <a:cubicBezTo>
                  <a:pt x="11535" y="4839"/>
                  <a:pt x="9976" y="6012"/>
                  <a:pt x="8194" y="7056"/>
                </a:cubicBezTo>
                <a:cubicBezTo>
                  <a:pt x="6413" y="8101"/>
                  <a:pt x="3379" y="9375"/>
                  <a:pt x="2015" y="9961"/>
                </a:cubicBezTo>
                <a:cubicBezTo>
                  <a:pt x="651" y="10547"/>
                  <a:pt x="-100" y="10454"/>
                  <a:pt x="11" y="10573"/>
                </a:cubicBezTo>
                <a:cubicBezTo>
                  <a:pt x="122" y="10692"/>
                  <a:pt x="1375" y="10590"/>
                  <a:pt x="2683" y="10675"/>
                </a:cubicBezTo>
                <a:cubicBezTo>
                  <a:pt x="3991" y="10760"/>
                  <a:pt x="6496" y="10836"/>
                  <a:pt x="7860" y="11082"/>
                </a:cubicBezTo>
                <a:cubicBezTo>
                  <a:pt x="9224" y="11329"/>
                  <a:pt x="9976" y="11720"/>
                  <a:pt x="10867" y="12153"/>
                </a:cubicBezTo>
                <a:cubicBezTo>
                  <a:pt x="11757" y="12586"/>
                  <a:pt x="12815" y="13053"/>
                  <a:pt x="13205" y="13682"/>
                </a:cubicBezTo>
                <a:cubicBezTo>
                  <a:pt x="13594" y="14310"/>
                  <a:pt x="13706" y="15134"/>
                  <a:pt x="13205" y="15924"/>
                </a:cubicBezTo>
                <a:cubicBezTo>
                  <a:pt x="12704" y="16714"/>
                  <a:pt x="11841" y="17699"/>
                  <a:pt x="10198" y="18421"/>
                </a:cubicBezTo>
                <a:cubicBezTo>
                  <a:pt x="8556" y="19143"/>
                  <a:pt x="6524" y="19823"/>
                  <a:pt x="3351" y="20256"/>
                </a:cubicBezTo>
                <a:cubicBezTo>
                  <a:pt x="1737" y="20613"/>
                  <a:pt x="178" y="20485"/>
                  <a:pt x="512" y="20562"/>
                </a:cubicBezTo>
                <a:cubicBezTo>
                  <a:pt x="846" y="20638"/>
                  <a:pt x="3657" y="20799"/>
                  <a:pt x="5355" y="20715"/>
                </a:cubicBezTo>
                <a:cubicBezTo>
                  <a:pt x="7053" y="20630"/>
                  <a:pt x="9280" y="20383"/>
                  <a:pt x="10700" y="20052"/>
                </a:cubicBezTo>
                <a:cubicBezTo>
                  <a:pt x="12119" y="19721"/>
                  <a:pt x="12898" y="19092"/>
                  <a:pt x="13873" y="18727"/>
                </a:cubicBezTo>
                <a:cubicBezTo>
                  <a:pt x="14847" y="18362"/>
                  <a:pt x="15654" y="18005"/>
                  <a:pt x="16545" y="17861"/>
                </a:cubicBezTo>
                <a:cubicBezTo>
                  <a:pt x="17436" y="17716"/>
                  <a:pt x="18549" y="17810"/>
                  <a:pt x="19217" y="17861"/>
                </a:cubicBezTo>
                <a:cubicBezTo>
                  <a:pt x="19885" y="17912"/>
                  <a:pt x="20470" y="18226"/>
                  <a:pt x="20553" y="18141"/>
                </a:cubicBezTo>
                <a:cubicBezTo>
                  <a:pt x="20637" y="18056"/>
                  <a:pt x="20080" y="17946"/>
                  <a:pt x="19718" y="17351"/>
                </a:cubicBezTo>
                <a:cubicBezTo>
                  <a:pt x="19356" y="16756"/>
                  <a:pt x="18577" y="15363"/>
                  <a:pt x="18382" y="14548"/>
                </a:cubicBezTo>
                <a:cubicBezTo>
                  <a:pt x="18187" y="13733"/>
                  <a:pt x="18298" y="13045"/>
                  <a:pt x="18549" y="12458"/>
                </a:cubicBezTo>
                <a:cubicBezTo>
                  <a:pt x="18799" y="11872"/>
                  <a:pt x="19523" y="11516"/>
                  <a:pt x="19885" y="11032"/>
                </a:cubicBezTo>
                <a:cubicBezTo>
                  <a:pt x="20247" y="10547"/>
                  <a:pt x="21500" y="11320"/>
                  <a:pt x="20720" y="9554"/>
                </a:cubicBezTo>
                <a:cubicBezTo>
                  <a:pt x="19941" y="7787"/>
                  <a:pt x="16545" y="1153"/>
                  <a:pt x="15209" y="176"/>
                </a:cubicBezTo>
                <a:close/>
              </a:path>
            </a:pathLst>
          </a:custGeom>
          <a:gradFill rotWithShape="0">
            <a:gsLst>
              <a:gs pos="0">
                <a:srgbClr val="38513A"/>
              </a:gs>
              <a:gs pos="50000">
                <a:srgbClr val="79AF7D"/>
              </a:gs>
              <a:gs pos="100000">
                <a:srgbClr val="38513A"/>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nvGrpSpPr>
          <p:cNvPr id="235527" name="Group 6"/>
          <p:cNvGrpSpPr>
            <a:grpSpLocks/>
          </p:cNvGrpSpPr>
          <p:nvPr/>
        </p:nvGrpSpPr>
        <p:grpSpPr bwMode="auto">
          <a:xfrm>
            <a:off x="7848600" y="-12700"/>
            <a:ext cx="1295400" cy="6321425"/>
            <a:chOff x="0" y="0"/>
            <a:chExt cx="1295400" cy="6324570"/>
          </a:xfrm>
        </p:grpSpPr>
        <p:grpSp>
          <p:nvGrpSpPr>
            <p:cNvPr id="235536" name="Group 7"/>
            <p:cNvGrpSpPr>
              <a:grpSpLocks/>
            </p:cNvGrpSpPr>
            <p:nvPr/>
          </p:nvGrpSpPr>
          <p:grpSpPr bwMode="auto">
            <a:xfrm>
              <a:off x="533400" y="0"/>
              <a:ext cx="762000" cy="2285970"/>
              <a:chOff x="0" y="0"/>
              <a:chExt cx="762000" cy="2285970"/>
            </a:xfrm>
          </p:grpSpPr>
          <p:grpSp>
            <p:nvGrpSpPr>
              <p:cNvPr id="235557" name="Group 8"/>
              <p:cNvGrpSpPr>
                <a:grpSpLocks/>
              </p:cNvGrpSpPr>
              <p:nvPr/>
            </p:nvGrpSpPr>
            <p:grpSpPr bwMode="auto">
              <a:xfrm>
                <a:off x="320809" y="0"/>
                <a:ext cx="280618" cy="283520"/>
                <a:chOff x="0" y="0"/>
                <a:chExt cx="280617" cy="283520"/>
              </a:xfrm>
            </p:grpSpPr>
            <p:grpSp>
              <p:nvGrpSpPr>
                <p:cNvPr id="235566" name="Group 9"/>
                <p:cNvGrpSpPr>
                  <a:grpSpLocks/>
                </p:cNvGrpSpPr>
                <p:nvPr/>
              </p:nvGrpSpPr>
              <p:grpSpPr bwMode="auto">
                <a:xfrm>
                  <a:off x="0" y="0"/>
                  <a:ext cx="280617" cy="283520"/>
                  <a:chOff x="0" y="-1"/>
                  <a:chExt cx="280617" cy="283521"/>
                </a:xfrm>
              </p:grpSpPr>
              <p:sp>
                <p:nvSpPr>
                  <p:cNvPr id="97290" name="AutoShape 10"/>
                  <p:cNvSpPr>
                    <a:spLocks/>
                  </p:cNvSpPr>
                  <p:nvPr/>
                </p:nvSpPr>
                <p:spPr bwMode="auto">
                  <a:xfrm rot="-5400000">
                    <a:off x="40512" y="-38685"/>
                    <a:ext cx="201419" cy="278789"/>
                  </a:xfrm>
                  <a:custGeom>
                    <a:avLst/>
                    <a:gdLst>
                      <a:gd name="T0" fmla="*/ 100705 w 21583"/>
                      <a:gd name="T1" fmla="*/ 139763 h 21553"/>
                      <a:gd name="T2" fmla="*/ 100705 w 21583"/>
                      <a:gd name="T3" fmla="*/ 139763 h 21553"/>
                      <a:gd name="T4" fmla="*/ 100705 w 21583"/>
                      <a:gd name="T5" fmla="*/ 139763 h 21553"/>
                      <a:gd name="T6" fmla="*/ 100705 w 21583"/>
                      <a:gd name="T7" fmla="*/ 139763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83" h="21553">
                        <a:moveTo>
                          <a:pt x="5369" y="3067"/>
                        </a:moveTo>
                        <a:cubicBezTo>
                          <a:pt x="5545" y="2805"/>
                          <a:pt x="5703" y="2527"/>
                          <a:pt x="5896" y="2358"/>
                        </a:cubicBezTo>
                        <a:cubicBezTo>
                          <a:pt x="6089" y="2190"/>
                          <a:pt x="6299" y="2291"/>
                          <a:pt x="6527" y="2055"/>
                        </a:cubicBezTo>
                        <a:cubicBezTo>
                          <a:pt x="6756" y="1818"/>
                          <a:pt x="7001" y="1211"/>
                          <a:pt x="7264" y="941"/>
                        </a:cubicBezTo>
                        <a:cubicBezTo>
                          <a:pt x="7528" y="671"/>
                          <a:pt x="7615" y="586"/>
                          <a:pt x="8107" y="435"/>
                        </a:cubicBezTo>
                        <a:cubicBezTo>
                          <a:pt x="8598" y="283"/>
                          <a:pt x="9388" y="89"/>
                          <a:pt x="10212" y="30"/>
                        </a:cubicBezTo>
                        <a:cubicBezTo>
                          <a:pt x="11037" y="-29"/>
                          <a:pt x="12142" y="4"/>
                          <a:pt x="13055" y="80"/>
                        </a:cubicBezTo>
                        <a:cubicBezTo>
                          <a:pt x="13967" y="156"/>
                          <a:pt x="14932" y="257"/>
                          <a:pt x="15687" y="485"/>
                        </a:cubicBezTo>
                        <a:cubicBezTo>
                          <a:pt x="16441" y="713"/>
                          <a:pt x="17126" y="1042"/>
                          <a:pt x="17582" y="1447"/>
                        </a:cubicBezTo>
                        <a:cubicBezTo>
                          <a:pt x="18038" y="1852"/>
                          <a:pt x="18301" y="2392"/>
                          <a:pt x="18424" y="2915"/>
                        </a:cubicBezTo>
                        <a:cubicBezTo>
                          <a:pt x="18547" y="3438"/>
                          <a:pt x="18529" y="3995"/>
                          <a:pt x="18319" y="4586"/>
                        </a:cubicBezTo>
                        <a:cubicBezTo>
                          <a:pt x="18108" y="5176"/>
                          <a:pt x="17441" y="5978"/>
                          <a:pt x="17161" y="6459"/>
                        </a:cubicBezTo>
                        <a:cubicBezTo>
                          <a:pt x="16880" y="6940"/>
                          <a:pt x="16740" y="7227"/>
                          <a:pt x="16634" y="7471"/>
                        </a:cubicBezTo>
                        <a:cubicBezTo>
                          <a:pt x="16529" y="7716"/>
                          <a:pt x="16406" y="7775"/>
                          <a:pt x="16529" y="7927"/>
                        </a:cubicBezTo>
                        <a:cubicBezTo>
                          <a:pt x="16652" y="8079"/>
                          <a:pt x="16898" y="8197"/>
                          <a:pt x="17371" y="8383"/>
                        </a:cubicBezTo>
                        <a:cubicBezTo>
                          <a:pt x="17845" y="8568"/>
                          <a:pt x="18740" y="8686"/>
                          <a:pt x="19372" y="9041"/>
                        </a:cubicBezTo>
                        <a:cubicBezTo>
                          <a:pt x="20003" y="9395"/>
                          <a:pt x="20793" y="9876"/>
                          <a:pt x="21161" y="10509"/>
                        </a:cubicBezTo>
                        <a:cubicBezTo>
                          <a:pt x="21530" y="11142"/>
                          <a:pt x="21583" y="12129"/>
                          <a:pt x="21583" y="12838"/>
                        </a:cubicBezTo>
                        <a:cubicBezTo>
                          <a:pt x="21583" y="13546"/>
                          <a:pt x="21477" y="14137"/>
                          <a:pt x="21161" y="14761"/>
                        </a:cubicBezTo>
                        <a:cubicBezTo>
                          <a:pt x="20846" y="15386"/>
                          <a:pt x="20214" y="16145"/>
                          <a:pt x="19687" y="16584"/>
                        </a:cubicBezTo>
                        <a:cubicBezTo>
                          <a:pt x="19161" y="17023"/>
                          <a:pt x="18635" y="17242"/>
                          <a:pt x="18003" y="17394"/>
                        </a:cubicBezTo>
                        <a:cubicBezTo>
                          <a:pt x="17371" y="17546"/>
                          <a:pt x="16669" y="17512"/>
                          <a:pt x="15897" y="17495"/>
                        </a:cubicBezTo>
                        <a:cubicBezTo>
                          <a:pt x="15125" y="17478"/>
                          <a:pt x="13915" y="17318"/>
                          <a:pt x="13371" y="17293"/>
                        </a:cubicBezTo>
                        <a:cubicBezTo>
                          <a:pt x="12827" y="17267"/>
                          <a:pt x="12844" y="17267"/>
                          <a:pt x="12634" y="17343"/>
                        </a:cubicBezTo>
                        <a:cubicBezTo>
                          <a:pt x="12423" y="17419"/>
                          <a:pt x="12300" y="17478"/>
                          <a:pt x="12107" y="17748"/>
                        </a:cubicBezTo>
                        <a:cubicBezTo>
                          <a:pt x="11914" y="18018"/>
                          <a:pt x="11651" y="18575"/>
                          <a:pt x="11476" y="18963"/>
                        </a:cubicBezTo>
                        <a:cubicBezTo>
                          <a:pt x="11300" y="19351"/>
                          <a:pt x="11423" y="19689"/>
                          <a:pt x="11054" y="20077"/>
                        </a:cubicBezTo>
                        <a:cubicBezTo>
                          <a:pt x="10686" y="20465"/>
                          <a:pt x="10054" y="21047"/>
                          <a:pt x="9265" y="21292"/>
                        </a:cubicBezTo>
                        <a:cubicBezTo>
                          <a:pt x="8475" y="21537"/>
                          <a:pt x="7247" y="21571"/>
                          <a:pt x="6317" y="21545"/>
                        </a:cubicBezTo>
                        <a:cubicBezTo>
                          <a:pt x="5387" y="21520"/>
                          <a:pt x="4474" y="21376"/>
                          <a:pt x="3685" y="21140"/>
                        </a:cubicBezTo>
                        <a:cubicBezTo>
                          <a:pt x="2895" y="20904"/>
                          <a:pt x="2106" y="20524"/>
                          <a:pt x="1579" y="20128"/>
                        </a:cubicBezTo>
                        <a:cubicBezTo>
                          <a:pt x="1053" y="19731"/>
                          <a:pt x="790" y="19166"/>
                          <a:pt x="526" y="18761"/>
                        </a:cubicBezTo>
                        <a:cubicBezTo>
                          <a:pt x="263" y="18356"/>
                          <a:pt x="18" y="18060"/>
                          <a:pt x="0" y="17698"/>
                        </a:cubicBezTo>
                        <a:cubicBezTo>
                          <a:pt x="-17" y="17335"/>
                          <a:pt x="211" y="16997"/>
                          <a:pt x="421" y="16584"/>
                        </a:cubicBezTo>
                        <a:cubicBezTo>
                          <a:pt x="632" y="16171"/>
                          <a:pt x="912" y="15664"/>
                          <a:pt x="1263" y="15217"/>
                        </a:cubicBezTo>
                        <a:cubicBezTo>
                          <a:pt x="1614" y="14770"/>
                          <a:pt x="2123" y="14297"/>
                          <a:pt x="2527" y="13901"/>
                        </a:cubicBezTo>
                        <a:cubicBezTo>
                          <a:pt x="2930" y="13504"/>
                          <a:pt x="3351" y="13032"/>
                          <a:pt x="3685" y="12838"/>
                        </a:cubicBezTo>
                        <a:cubicBezTo>
                          <a:pt x="4018" y="12644"/>
                          <a:pt x="4352" y="12644"/>
                          <a:pt x="4527" y="12736"/>
                        </a:cubicBezTo>
                        <a:cubicBezTo>
                          <a:pt x="4703" y="12829"/>
                          <a:pt x="4860" y="13091"/>
                          <a:pt x="4738" y="13395"/>
                        </a:cubicBezTo>
                        <a:cubicBezTo>
                          <a:pt x="4615" y="13698"/>
                          <a:pt x="4229" y="14162"/>
                          <a:pt x="3790" y="14559"/>
                        </a:cubicBezTo>
                        <a:cubicBezTo>
                          <a:pt x="3351" y="14956"/>
                          <a:pt x="2527" y="15360"/>
                          <a:pt x="2106" y="15774"/>
                        </a:cubicBezTo>
                        <a:cubicBezTo>
                          <a:pt x="1685" y="16187"/>
                          <a:pt x="1316" y="16592"/>
                          <a:pt x="1263" y="17040"/>
                        </a:cubicBezTo>
                        <a:cubicBezTo>
                          <a:pt x="1211" y="17487"/>
                          <a:pt x="1509" y="18035"/>
                          <a:pt x="1790" y="18457"/>
                        </a:cubicBezTo>
                        <a:cubicBezTo>
                          <a:pt x="2071" y="18879"/>
                          <a:pt x="2439" y="19250"/>
                          <a:pt x="2948" y="19571"/>
                        </a:cubicBezTo>
                        <a:cubicBezTo>
                          <a:pt x="3457" y="19891"/>
                          <a:pt x="4053" y="20229"/>
                          <a:pt x="4843" y="20381"/>
                        </a:cubicBezTo>
                        <a:cubicBezTo>
                          <a:pt x="5633" y="20533"/>
                          <a:pt x="6913" y="20558"/>
                          <a:pt x="7686" y="20482"/>
                        </a:cubicBezTo>
                        <a:cubicBezTo>
                          <a:pt x="8458" y="20406"/>
                          <a:pt x="9019" y="20212"/>
                          <a:pt x="9475" y="19925"/>
                        </a:cubicBezTo>
                        <a:cubicBezTo>
                          <a:pt x="9931" y="19638"/>
                          <a:pt x="10212" y="19208"/>
                          <a:pt x="10423" y="18761"/>
                        </a:cubicBezTo>
                        <a:cubicBezTo>
                          <a:pt x="10633" y="18314"/>
                          <a:pt x="10791" y="17833"/>
                          <a:pt x="10739" y="17242"/>
                        </a:cubicBezTo>
                        <a:cubicBezTo>
                          <a:pt x="10686" y="16651"/>
                          <a:pt x="10318" y="15757"/>
                          <a:pt x="10107" y="15217"/>
                        </a:cubicBezTo>
                        <a:cubicBezTo>
                          <a:pt x="9896" y="14677"/>
                          <a:pt x="9721" y="14390"/>
                          <a:pt x="9475" y="14002"/>
                        </a:cubicBezTo>
                        <a:cubicBezTo>
                          <a:pt x="9230" y="13614"/>
                          <a:pt x="8791" y="13141"/>
                          <a:pt x="8633" y="12888"/>
                        </a:cubicBezTo>
                        <a:cubicBezTo>
                          <a:pt x="8475" y="12635"/>
                          <a:pt x="8405" y="12585"/>
                          <a:pt x="8528" y="12483"/>
                        </a:cubicBezTo>
                        <a:cubicBezTo>
                          <a:pt x="8651" y="12382"/>
                          <a:pt x="9089" y="12247"/>
                          <a:pt x="9370" y="12281"/>
                        </a:cubicBezTo>
                        <a:cubicBezTo>
                          <a:pt x="9651" y="12315"/>
                          <a:pt x="9949" y="12441"/>
                          <a:pt x="10212" y="12686"/>
                        </a:cubicBezTo>
                        <a:cubicBezTo>
                          <a:pt x="10475" y="12931"/>
                          <a:pt x="10686" y="13327"/>
                          <a:pt x="10949" y="13749"/>
                        </a:cubicBezTo>
                        <a:cubicBezTo>
                          <a:pt x="11212" y="14171"/>
                          <a:pt x="11511" y="14795"/>
                          <a:pt x="11791" y="15217"/>
                        </a:cubicBezTo>
                        <a:cubicBezTo>
                          <a:pt x="12072" y="15639"/>
                          <a:pt x="12213" y="16044"/>
                          <a:pt x="12634" y="16280"/>
                        </a:cubicBezTo>
                        <a:cubicBezTo>
                          <a:pt x="13055" y="16516"/>
                          <a:pt x="13599" y="16592"/>
                          <a:pt x="14318" y="16635"/>
                        </a:cubicBezTo>
                        <a:cubicBezTo>
                          <a:pt x="15038" y="16677"/>
                          <a:pt x="16231" y="16677"/>
                          <a:pt x="16950" y="16533"/>
                        </a:cubicBezTo>
                        <a:cubicBezTo>
                          <a:pt x="17670" y="16390"/>
                          <a:pt x="18143" y="16162"/>
                          <a:pt x="18635" y="15774"/>
                        </a:cubicBezTo>
                        <a:cubicBezTo>
                          <a:pt x="19126" y="15386"/>
                          <a:pt x="19670" y="14829"/>
                          <a:pt x="19898" y="14205"/>
                        </a:cubicBezTo>
                        <a:cubicBezTo>
                          <a:pt x="20126" y="13580"/>
                          <a:pt x="20056" y="12610"/>
                          <a:pt x="20003" y="12028"/>
                        </a:cubicBezTo>
                        <a:cubicBezTo>
                          <a:pt x="19951" y="11445"/>
                          <a:pt x="19986" y="11150"/>
                          <a:pt x="19582" y="10711"/>
                        </a:cubicBezTo>
                        <a:cubicBezTo>
                          <a:pt x="19179" y="10273"/>
                          <a:pt x="18266" y="9699"/>
                          <a:pt x="17582" y="9395"/>
                        </a:cubicBezTo>
                        <a:cubicBezTo>
                          <a:pt x="16898" y="9091"/>
                          <a:pt x="16108" y="8948"/>
                          <a:pt x="15476" y="8889"/>
                        </a:cubicBezTo>
                        <a:cubicBezTo>
                          <a:pt x="14845" y="8830"/>
                          <a:pt x="14388" y="8940"/>
                          <a:pt x="13792" y="9041"/>
                        </a:cubicBezTo>
                        <a:cubicBezTo>
                          <a:pt x="13195" y="9142"/>
                          <a:pt x="12370" y="9395"/>
                          <a:pt x="11897" y="9496"/>
                        </a:cubicBezTo>
                        <a:cubicBezTo>
                          <a:pt x="11423" y="9598"/>
                          <a:pt x="11247" y="9665"/>
                          <a:pt x="10949" y="9648"/>
                        </a:cubicBezTo>
                        <a:cubicBezTo>
                          <a:pt x="10651" y="9631"/>
                          <a:pt x="10230" y="9505"/>
                          <a:pt x="10107" y="9395"/>
                        </a:cubicBezTo>
                        <a:cubicBezTo>
                          <a:pt x="9984" y="9285"/>
                          <a:pt x="10089" y="9108"/>
                          <a:pt x="10212" y="8990"/>
                        </a:cubicBezTo>
                        <a:cubicBezTo>
                          <a:pt x="10335" y="8872"/>
                          <a:pt x="10493" y="8771"/>
                          <a:pt x="10844" y="8686"/>
                        </a:cubicBezTo>
                        <a:cubicBezTo>
                          <a:pt x="11195" y="8602"/>
                          <a:pt x="11756" y="8619"/>
                          <a:pt x="12318" y="8484"/>
                        </a:cubicBezTo>
                        <a:cubicBezTo>
                          <a:pt x="12879" y="8349"/>
                          <a:pt x="13669" y="8113"/>
                          <a:pt x="14213" y="7876"/>
                        </a:cubicBezTo>
                        <a:cubicBezTo>
                          <a:pt x="14757" y="7640"/>
                          <a:pt x="15178" y="7522"/>
                          <a:pt x="15582" y="7066"/>
                        </a:cubicBezTo>
                        <a:cubicBezTo>
                          <a:pt x="15985" y="6611"/>
                          <a:pt x="16459" y="5843"/>
                          <a:pt x="16634" y="5143"/>
                        </a:cubicBezTo>
                        <a:cubicBezTo>
                          <a:pt x="16810" y="4442"/>
                          <a:pt x="16827" y="3480"/>
                          <a:pt x="16634" y="2865"/>
                        </a:cubicBezTo>
                        <a:cubicBezTo>
                          <a:pt x="16441" y="2249"/>
                          <a:pt x="16020" y="1785"/>
                          <a:pt x="15476" y="1447"/>
                        </a:cubicBezTo>
                        <a:cubicBezTo>
                          <a:pt x="14932" y="1110"/>
                          <a:pt x="14143" y="941"/>
                          <a:pt x="13371" y="840"/>
                        </a:cubicBezTo>
                        <a:cubicBezTo>
                          <a:pt x="12599" y="738"/>
                          <a:pt x="11651" y="730"/>
                          <a:pt x="10844" y="840"/>
                        </a:cubicBezTo>
                        <a:cubicBezTo>
                          <a:pt x="10037" y="949"/>
                          <a:pt x="9195" y="1143"/>
                          <a:pt x="8528" y="1498"/>
                        </a:cubicBezTo>
                        <a:cubicBezTo>
                          <a:pt x="7861" y="1852"/>
                          <a:pt x="7212" y="2510"/>
                          <a:pt x="6843" y="2966"/>
                        </a:cubicBezTo>
                        <a:cubicBezTo>
                          <a:pt x="6475" y="3421"/>
                          <a:pt x="6282" y="3658"/>
                          <a:pt x="6317" y="4231"/>
                        </a:cubicBezTo>
                        <a:cubicBezTo>
                          <a:pt x="6352" y="4805"/>
                          <a:pt x="6984" y="5801"/>
                          <a:pt x="7054" y="6408"/>
                        </a:cubicBezTo>
                        <a:cubicBezTo>
                          <a:pt x="7124" y="7016"/>
                          <a:pt x="6913" y="7615"/>
                          <a:pt x="6738" y="7876"/>
                        </a:cubicBezTo>
                        <a:cubicBezTo>
                          <a:pt x="6563" y="8138"/>
                          <a:pt x="6229" y="8045"/>
                          <a:pt x="6001" y="7978"/>
                        </a:cubicBezTo>
                        <a:cubicBezTo>
                          <a:pt x="5773" y="7910"/>
                          <a:pt x="5527" y="7843"/>
                          <a:pt x="5369" y="7471"/>
                        </a:cubicBezTo>
                        <a:cubicBezTo>
                          <a:pt x="5211" y="7100"/>
                          <a:pt x="5141" y="6341"/>
                          <a:pt x="5053" y="5750"/>
                        </a:cubicBezTo>
                        <a:cubicBezTo>
                          <a:pt x="4966" y="5160"/>
                          <a:pt x="4773" y="4383"/>
                          <a:pt x="4843" y="3928"/>
                        </a:cubicBezTo>
                        <a:cubicBezTo>
                          <a:pt x="4913" y="3472"/>
                          <a:pt x="5194" y="3329"/>
                          <a:pt x="5369" y="3067"/>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291" name="AutoShape 11"/>
                  <p:cNvSpPr>
                    <a:spLocks/>
                  </p:cNvSpPr>
                  <p:nvPr/>
                </p:nvSpPr>
                <p:spPr bwMode="auto">
                  <a:xfrm rot="-5400000">
                    <a:off x="42120" y="100961"/>
                    <a:ext cx="140438" cy="224678"/>
                  </a:xfrm>
                  <a:custGeom>
                    <a:avLst/>
                    <a:gdLst>
                      <a:gd name="T0" fmla="*/ 70219 w 21468"/>
                      <a:gd name="T1" fmla="*/ 112522 h 21533"/>
                      <a:gd name="T2" fmla="*/ 70219 w 21468"/>
                      <a:gd name="T3" fmla="*/ 112522 h 21533"/>
                      <a:gd name="T4" fmla="*/ 70219 w 21468"/>
                      <a:gd name="T5" fmla="*/ 112522 h 21533"/>
                      <a:gd name="T6" fmla="*/ 70219 w 21468"/>
                      <a:gd name="T7" fmla="*/ 112522 h 215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8" h="21533">
                        <a:moveTo>
                          <a:pt x="19518" y="5509"/>
                        </a:moveTo>
                        <a:cubicBezTo>
                          <a:pt x="19468" y="5103"/>
                          <a:pt x="19493" y="4195"/>
                          <a:pt x="19817" y="3632"/>
                        </a:cubicBezTo>
                        <a:cubicBezTo>
                          <a:pt x="20142" y="3069"/>
                          <a:pt x="21416" y="2359"/>
                          <a:pt x="21466" y="2130"/>
                        </a:cubicBezTo>
                        <a:cubicBezTo>
                          <a:pt x="21515" y="1901"/>
                          <a:pt x="20592" y="2234"/>
                          <a:pt x="20117" y="2255"/>
                        </a:cubicBezTo>
                        <a:cubicBezTo>
                          <a:pt x="19643" y="2276"/>
                          <a:pt x="19143" y="2432"/>
                          <a:pt x="18619" y="2255"/>
                        </a:cubicBezTo>
                        <a:cubicBezTo>
                          <a:pt x="18094" y="2078"/>
                          <a:pt x="17545" y="1515"/>
                          <a:pt x="16971" y="1191"/>
                        </a:cubicBezTo>
                        <a:cubicBezTo>
                          <a:pt x="16396" y="868"/>
                          <a:pt x="15897" y="513"/>
                          <a:pt x="15173" y="315"/>
                        </a:cubicBezTo>
                        <a:cubicBezTo>
                          <a:pt x="14449" y="117"/>
                          <a:pt x="13475" y="23"/>
                          <a:pt x="12626" y="2"/>
                        </a:cubicBezTo>
                        <a:cubicBezTo>
                          <a:pt x="11777" y="-18"/>
                          <a:pt x="11028" y="65"/>
                          <a:pt x="10079" y="190"/>
                        </a:cubicBezTo>
                        <a:cubicBezTo>
                          <a:pt x="9130" y="315"/>
                          <a:pt x="7906" y="430"/>
                          <a:pt x="6932" y="753"/>
                        </a:cubicBezTo>
                        <a:cubicBezTo>
                          <a:pt x="5959" y="1077"/>
                          <a:pt x="4910" y="1556"/>
                          <a:pt x="4236" y="2130"/>
                        </a:cubicBezTo>
                        <a:cubicBezTo>
                          <a:pt x="3561" y="2704"/>
                          <a:pt x="3062" y="3528"/>
                          <a:pt x="2887" y="4195"/>
                        </a:cubicBezTo>
                        <a:cubicBezTo>
                          <a:pt x="2712" y="4863"/>
                          <a:pt x="2962" y="5478"/>
                          <a:pt x="3187" y="6135"/>
                        </a:cubicBezTo>
                        <a:cubicBezTo>
                          <a:pt x="3411" y="6792"/>
                          <a:pt x="3961" y="7627"/>
                          <a:pt x="4236" y="8138"/>
                        </a:cubicBezTo>
                        <a:cubicBezTo>
                          <a:pt x="4510" y="8649"/>
                          <a:pt x="4860" y="8847"/>
                          <a:pt x="4835" y="9201"/>
                        </a:cubicBezTo>
                        <a:cubicBezTo>
                          <a:pt x="4810" y="9556"/>
                          <a:pt x="4635" y="9848"/>
                          <a:pt x="4086" y="10265"/>
                        </a:cubicBezTo>
                        <a:cubicBezTo>
                          <a:pt x="3536" y="10682"/>
                          <a:pt x="2163" y="11162"/>
                          <a:pt x="1539" y="11705"/>
                        </a:cubicBezTo>
                        <a:cubicBezTo>
                          <a:pt x="914" y="12247"/>
                          <a:pt x="590" y="12779"/>
                          <a:pt x="340" y="13519"/>
                        </a:cubicBezTo>
                        <a:cubicBezTo>
                          <a:pt x="90" y="14260"/>
                          <a:pt x="-84" y="15365"/>
                          <a:pt x="40" y="16148"/>
                        </a:cubicBezTo>
                        <a:cubicBezTo>
                          <a:pt x="165" y="16930"/>
                          <a:pt x="565" y="17608"/>
                          <a:pt x="1089" y="18213"/>
                        </a:cubicBezTo>
                        <a:cubicBezTo>
                          <a:pt x="1614" y="18818"/>
                          <a:pt x="2138" y="19360"/>
                          <a:pt x="3187" y="19777"/>
                        </a:cubicBezTo>
                        <a:cubicBezTo>
                          <a:pt x="4236" y="20194"/>
                          <a:pt x="6158" y="20570"/>
                          <a:pt x="7382" y="20716"/>
                        </a:cubicBezTo>
                        <a:cubicBezTo>
                          <a:pt x="8605" y="20862"/>
                          <a:pt x="9829" y="20643"/>
                          <a:pt x="10528" y="20653"/>
                        </a:cubicBezTo>
                        <a:cubicBezTo>
                          <a:pt x="11227" y="20664"/>
                          <a:pt x="11277" y="20632"/>
                          <a:pt x="11577" y="20778"/>
                        </a:cubicBezTo>
                        <a:cubicBezTo>
                          <a:pt x="11877" y="20924"/>
                          <a:pt x="12201" y="21582"/>
                          <a:pt x="12326" y="21529"/>
                        </a:cubicBezTo>
                        <a:cubicBezTo>
                          <a:pt x="12451" y="21477"/>
                          <a:pt x="12076" y="20966"/>
                          <a:pt x="12326" y="20466"/>
                        </a:cubicBezTo>
                        <a:cubicBezTo>
                          <a:pt x="12576" y="19965"/>
                          <a:pt x="13325" y="19058"/>
                          <a:pt x="13824" y="18526"/>
                        </a:cubicBezTo>
                        <a:cubicBezTo>
                          <a:pt x="14324" y="17994"/>
                          <a:pt x="15223" y="17410"/>
                          <a:pt x="15323" y="17274"/>
                        </a:cubicBezTo>
                        <a:cubicBezTo>
                          <a:pt x="15423" y="17138"/>
                          <a:pt x="14848" y="17430"/>
                          <a:pt x="14424" y="17712"/>
                        </a:cubicBezTo>
                        <a:cubicBezTo>
                          <a:pt x="13999" y="17994"/>
                          <a:pt x="13500" y="18609"/>
                          <a:pt x="12776" y="18964"/>
                        </a:cubicBezTo>
                        <a:cubicBezTo>
                          <a:pt x="12051" y="19318"/>
                          <a:pt x="11103" y="19704"/>
                          <a:pt x="10079" y="19840"/>
                        </a:cubicBezTo>
                        <a:cubicBezTo>
                          <a:pt x="9055" y="19975"/>
                          <a:pt x="7582" y="19934"/>
                          <a:pt x="6633" y="19777"/>
                        </a:cubicBezTo>
                        <a:cubicBezTo>
                          <a:pt x="5684" y="19621"/>
                          <a:pt x="5035" y="19350"/>
                          <a:pt x="4385" y="18901"/>
                        </a:cubicBezTo>
                        <a:cubicBezTo>
                          <a:pt x="3736" y="18453"/>
                          <a:pt x="3037" y="17816"/>
                          <a:pt x="2737" y="17086"/>
                        </a:cubicBezTo>
                        <a:cubicBezTo>
                          <a:pt x="2438" y="16356"/>
                          <a:pt x="2488" y="15303"/>
                          <a:pt x="2587" y="14521"/>
                        </a:cubicBezTo>
                        <a:cubicBezTo>
                          <a:pt x="2687" y="13738"/>
                          <a:pt x="2937" y="12956"/>
                          <a:pt x="3337" y="12393"/>
                        </a:cubicBezTo>
                        <a:cubicBezTo>
                          <a:pt x="3736" y="11830"/>
                          <a:pt x="4211" y="11433"/>
                          <a:pt x="4985" y="11141"/>
                        </a:cubicBezTo>
                        <a:cubicBezTo>
                          <a:pt x="5759" y="10849"/>
                          <a:pt x="6708" y="10630"/>
                          <a:pt x="7981" y="10641"/>
                        </a:cubicBezTo>
                        <a:cubicBezTo>
                          <a:pt x="9255" y="10651"/>
                          <a:pt x="11427" y="11027"/>
                          <a:pt x="12626" y="11204"/>
                        </a:cubicBezTo>
                        <a:cubicBezTo>
                          <a:pt x="13824" y="11381"/>
                          <a:pt x="14524" y="11663"/>
                          <a:pt x="15173" y="11705"/>
                        </a:cubicBezTo>
                        <a:cubicBezTo>
                          <a:pt x="15822" y="11746"/>
                          <a:pt x="16322" y="11590"/>
                          <a:pt x="16521" y="11454"/>
                        </a:cubicBezTo>
                        <a:cubicBezTo>
                          <a:pt x="16721" y="11319"/>
                          <a:pt x="16596" y="11058"/>
                          <a:pt x="16371" y="10891"/>
                        </a:cubicBezTo>
                        <a:cubicBezTo>
                          <a:pt x="16147" y="10724"/>
                          <a:pt x="15847" y="10568"/>
                          <a:pt x="15173" y="10453"/>
                        </a:cubicBezTo>
                        <a:cubicBezTo>
                          <a:pt x="14499" y="10338"/>
                          <a:pt x="13525" y="10390"/>
                          <a:pt x="12326" y="10203"/>
                        </a:cubicBezTo>
                        <a:cubicBezTo>
                          <a:pt x="11128" y="10015"/>
                          <a:pt x="9080" y="9848"/>
                          <a:pt x="7981" y="9327"/>
                        </a:cubicBezTo>
                        <a:cubicBezTo>
                          <a:pt x="6882" y="8805"/>
                          <a:pt x="6208" y="7908"/>
                          <a:pt x="5734" y="7074"/>
                        </a:cubicBezTo>
                        <a:cubicBezTo>
                          <a:pt x="5259" y="6239"/>
                          <a:pt x="4785" y="5207"/>
                          <a:pt x="5134" y="4320"/>
                        </a:cubicBezTo>
                        <a:cubicBezTo>
                          <a:pt x="5484" y="3434"/>
                          <a:pt x="6683" y="2286"/>
                          <a:pt x="7831" y="1755"/>
                        </a:cubicBezTo>
                        <a:cubicBezTo>
                          <a:pt x="8980" y="1223"/>
                          <a:pt x="10778" y="1139"/>
                          <a:pt x="12026" y="1129"/>
                        </a:cubicBezTo>
                        <a:cubicBezTo>
                          <a:pt x="13275" y="1118"/>
                          <a:pt x="14399" y="1379"/>
                          <a:pt x="15323" y="1692"/>
                        </a:cubicBezTo>
                        <a:cubicBezTo>
                          <a:pt x="16247" y="2005"/>
                          <a:pt x="17071" y="2547"/>
                          <a:pt x="17570" y="3006"/>
                        </a:cubicBezTo>
                        <a:cubicBezTo>
                          <a:pt x="18069" y="3465"/>
                          <a:pt x="18045" y="3903"/>
                          <a:pt x="18319" y="4445"/>
                        </a:cubicBezTo>
                        <a:cubicBezTo>
                          <a:pt x="18594" y="4988"/>
                          <a:pt x="18919" y="5989"/>
                          <a:pt x="19218" y="6260"/>
                        </a:cubicBezTo>
                        <a:cubicBezTo>
                          <a:pt x="19518" y="6531"/>
                          <a:pt x="20067" y="6208"/>
                          <a:pt x="20117" y="6072"/>
                        </a:cubicBezTo>
                        <a:cubicBezTo>
                          <a:pt x="20167" y="5937"/>
                          <a:pt x="19568" y="5916"/>
                          <a:pt x="19518" y="5509"/>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sp>
              <p:nvSpPr>
                <p:cNvPr id="97292" name="AutoShape 12"/>
                <p:cNvSpPr>
                  <a:spLocks/>
                </p:cNvSpPr>
                <p:nvPr/>
              </p:nvSpPr>
              <p:spPr bwMode="auto">
                <a:xfrm rot="-5400000">
                  <a:off x="113380" y="143582"/>
                  <a:ext cx="28588" cy="26958"/>
                </a:xfrm>
                <a:custGeom>
                  <a:avLst/>
                  <a:gdLst>
                    <a:gd name="T0" fmla="*/ 14293 w 19679"/>
                    <a:gd name="T1" fmla="*/ 14795 h 19679"/>
                    <a:gd name="T2" fmla="*/ 14293 w 19679"/>
                    <a:gd name="T3" fmla="*/ 14795 h 19679"/>
                    <a:gd name="T4" fmla="*/ 14293 w 19679"/>
                    <a:gd name="T5" fmla="*/ 14795 h 19679"/>
                    <a:gd name="T6" fmla="*/ 14293 w 19679"/>
                    <a:gd name="T7" fmla="*/ 1479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293" name="AutoShape 13"/>
                <p:cNvSpPr>
                  <a:spLocks/>
                </p:cNvSpPr>
                <p:nvPr/>
              </p:nvSpPr>
              <p:spPr bwMode="auto">
                <a:xfrm rot="-5400000">
                  <a:off x="46614" y="73294"/>
                  <a:ext cx="41754" cy="55248"/>
                </a:xfrm>
                <a:custGeom>
                  <a:avLst/>
                  <a:gdLst>
                    <a:gd name="T0" fmla="*/ 20876 w 21073"/>
                    <a:gd name="T1" fmla="*/ 27950 h 20866"/>
                    <a:gd name="T2" fmla="*/ 20876 w 21073"/>
                    <a:gd name="T3" fmla="*/ 27950 h 20866"/>
                    <a:gd name="T4" fmla="*/ 20876 w 21073"/>
                    <a:gd name="T5" fmla="*/ 27950 h 20866"/>
                    <a:gd name="T6" fmla="*/ 20876 w 21073"/>
                    <a:gd name="T7" fmla="*/ 27950 h 208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73" h="20866">
                      <a:moveTo>
                        <a:pt x="46" y="19901"/>
                      </a:moveTo>
                      <a:cubicBezTo>
                        <a:pt x="-197" y="18326"/>
                        <a:pt x="533" y="14221"/>
                        <a:pt x="1995" y="11195"/>
                      </a:cubicBezTo>
                      <a:cubicBezTo>
                        <a:pt x="3457" y="8168"/>
                        <a:pt x="6705" y="3608"/>
                        <a:pt x="8816" y="1742"/>
                      </a:cubicBezTo>
                      <a:cubicBezTo>
                        <a:pt x="10927" y="-123"/>
                        <a:pt x="12957" y="42"/>
                        <a:pt x="14663" y="1"/>
                      </a:cubicBezTo>
                      <a:cubicBezTo>
                        <a:pt x="16368" y="-41"/>
                        <a:pt x="17992" y="623"/>
                        <a:pt x="19048" y="1493"/>
                      </a:cubicBezTo>
                      <a:cubicBezTo>
                        <a:pt x="20103" y="2364"/>
                        <a:pt x="21402" y="3608"/>
                        <a:pt x="20996" y="5225"/>
                      </a:cubicBezTo>
                      <a:cubicBezTo>
                        <a:pt x="20590" y="6842"/>
                        <a:pt x="18723" y="8790"/>
                        <a:pt x="16612" y="11195"/>
                      </a:cubicBezTo>
                      <a:cubicBezTo>
                        <a:pt x="14500" y="13599"/>
                        <a:pt x="10521" y="18077"/>
                        <a:pt x="8329" y="19652"/>
                      </a:cubicBezTo>
                      <a:cubicBezTo>
                        <a:pt x="6136" y="21228"/>
                        <a:pt x="4756" y="20647"/>
                        <a:pt x="3457" y="20647"/>
                      </a:cubicBezTo>
                      <a:cubicBezTo>
                        <a:pt x="2157" y="20647"/>
                        <a:pt x="290" y="21477"/>
                        <a:pt x="46" y="19901"/>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294" name="AutoShape 14"/>
                <p:cNvSpPr>
                  <a:spLocks/>
                </p:cNvSpPr>
                <p:nvPr/>
              </p:nvSpPr>
              <p:spPr bwMode="auto">
                <a:xfrm rot="-5400000">
                  <a:off x="126435" y="59894"/>
                  <a:ext cx="64115" cy="37369"/>
                </a:xfrm>
                <a:custGeom>
                  <a:avLst/>
                  <a:gdLst>
                    <a:gd name="T0" fmla="*/ 32056 w 21301"/>
                    <a:gd name="T1" fmla="*/ 18976 h 21191"/>
                    <a:gd name="T2" fmla="*/ 32056 w 21301"/>
                    <a:gd name="T3" fmla="*/ 18976 h 21191"/>
                    <a:gd name="T4" fmla="*/ 32056 w 21301"/>
                    <a:gd name="T5" fmla="*/ 18976 h 21191"/>
                    <a:gd name="T6" fmla="*/ 32056 w 21301"/>
                    <a:gd name="T7" fmla="*/ 18976 h 211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01" h="21191">
                      <a:moveTo>
                        <a:pt x="5363" y="12603"/>
                      </a:moveTo>
                      <a:cubicBezTo>
                        <a:pt x="3269" y="10189"/>
                        <a:pt x="1616" y="7012"/>
                        <a:pt x="734" y="5361"/>
                      </a:cubicBezTo>
                      <a:cubicBezTo>
                        <a:pt x="-147" y="3709"/>
                        <a:pt x="-37" y="3582"/>
                        <a:pt x="73" y="2692"/>
                      </a:cubicBezTo>
                      <a:cubicBezTo>
                        <a:pt x="183" y="1803"/>
                        <a:pt x="238" y="215"/>
                        <a:pt x="1395" y="24"/>
                      </a:cubicBezTo>
                      <a:cubicBezTo>
                        <a:pt x="2552" y="-166"/>
                        <a:pt x="4977" y="786"/>
                        <a:pt x="7016" y="1549"/>
                      </a:cubicBezTo>
                      <a:cubicBezTo>
                        <a:pt x="9055" y="2311"/>
                        <a:pt x="11479" y="3201"/>
                        <a:pt x="13628" y="4598"/>
                      </a:cubicBezTo>
                      <a:cubicBezTo>
                        <a:pt x="15777" y="5996"/>
                        <a:pt x="18642" y="7838"/>
                        <a:pt x="19910" y="9935"/>
                      </a:cubicBezTo>
                      <a:cubicBezTo>
                        <a:pt x="21177" y="12031"/>
                        <a:pt x="21453" y="15335"/>
                        <a:pt x="21232" y="17177"/>
                      </a:cubicBezTo>
                      <a:cubicBezTo>
                        <a:pt x="21012" y="19019"/>
                        <a:pt x="19910" y="20544"/>
                        <a:pt x="18587" y="20989"/>
                      </a:cubicBezTo>
                      <a:cubicBezTo>
                        <a:pt x="17265" y="21433"/>
                        <a:pt x="15391" y="21179"/>
                        <a:pt x="13297" y="19845"/>
                      </a:cubicBezTo>
                      <a:cubicBezTo>
                        <a:pt x="11204" y="18511"/>
                        <a:pt x="7457" y="15017"/>
                        <a:pt x="5363" y="12603"/>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295" name="AutoShape 15"/>
                <p:cNvSpPr>
                  <a:spLocks/>
                </p:cNvSpPr>
                <p:nvPr/>
              </p:nvSpPr>
              <p:spPr bwMode="auto">
                <a:xfrm rot="-5400000">
                  <a:off x="195108" y="118243"/>
                  <a:ext cx="23207" cy="60801"/>
                </a:xfrm>
                <a:custGeom>
                  <a:avLst/>
                  <a:gdLst>
                    <a:gd name="T0" fmla="*/ 11603 w 21017"/>
                    <a:gd name="T1" fmla="*/ 30635 h 21222"/>
                    <a:gd name="T2" fmla="*/ 11603 w 21017"/>
                    <a:gd name="T3" fmla="*/ 30635 h 21222"/>
                    <a:gd name="T4" fmla="*/ 11603 w 21017"/>
                    <a:gd name="T5" fmla="*/ 30635 h 21222"/>
                    <a:gd name="T6" fmla="*/ 11603 w 21017"/>
                    <a:gd name="T7" fmla="*/ 30635 h 212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17" h="21222">
                      <a:moveTo>
                        <a:pt x="2574" y="6305"/>
                      </a:moveTo>
                      <a:cubicBezTo>
                        <a:pt x="3576" y="4524"/>
                        <a:pt x="4863" y="2472"/>
                        <a:pt x="6007" y="1427"/>
                      </a:cubicBezTo>
                      <a:cubicBezTo>
                        <a:pt x="7152" y="382"/>
                        <a:pt x="7867" y="111"/>
                        <a:pt x="9441" y="34"/>
                      </a:cubicBezTo>
                      <a:cubicBezTo>
                        <a:pt x="11014" y="-44"/>
                        <a:pt x="13732" y="-82"/>
                        <a:pt x="15449" y="963"/>
                      </a:cubicBezTo>
                      <a:cubicBezTo>
                        <a:pt x="17165" y="2008"/>
                        <a:pt x="18882" y="3750"/>
                        <a:pt x="19740" y="6305"/>
                      </a:cubicBezTo>
                      <a:cubicBezTo>
                        <a:pt x="20598" y="8859"/>
                        <a:pt x="21600" y="13853"/>
                        <a:pt x="20598" y="16292"/>
                      </a:cubicBezTo>
                      <a:cubicBezTo>
                        <a:pt x="19597" y="18730"/>
                        <a:pt x="16593" y="20356"/>
                        <a:pt x="13732" y="20937"/>
                      </a:cubicBezTo>
                      <a:cubicBezTo>
                        <a:pt x="10871" y="21518"/>
                        <a:pt x="5721" y="21247"/>
                        <a:pt x="3433" y="19776"/>
                      </a:cubicBezTo>
                      <a:cubicBezTo>
                        <a:pt x="1144" y="18305"/>
                        <a:pt x="0" y="14318"/>
                        <a:pt x="0" y="12111"/>
                      </a:cubicBezTo>
                      <a:cubicBezTo>
                        <a:pt x="0" y="9905"/>
                        <a:pt x="1573" y="8085"/>
                        <a:pt x="2574" y="6305"/>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296" name="AutoShape 16"/>
                <p:cNvSpPr>
                  <a:spLocks/>
                </p:cNvSpPr>
                <p:nvPr/>
              </p:nvSpPr>
              <p:spPr bwMode="auto">
                <a:xfrm rot="-5400000">
                  <a:off x="121710" y="206299"/>
                  <a:ext cx="62600" cy="25999"/>
                </a:xfrm>
                <a:custGeom>
                  <a:avLst/>
                  <a:gdLst>
                    <a:gd name="T0" fmla="*/ 31299 w 21279"/>
                    <a:gd name="T1" fmla="*/ 13494 h 20831"/>
                    <a:gd name="T2" fmla="*/ 31299 w 21279"/>
                    <a:gd name="T3" fmla="*/ 13494 h 20831"/>
                    <a:gd name="T4" fmla="*/ 31299 w 21279"/>
                    <a:gd name="T5" fmla="*/ 13494 h 20831"/>
                    <a:gd name="T6" fmla="*/ 31299 w 21279"/>
                    <a:gd name="T7" fmla="*/ 13494 h 208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831">
                      <a:moveTo>
                        <a:pt x="9593" y="4810"/>
                      </a:moveTo>
                      <a:cubicBezTo>
                        <a:pt x="12018" y="3444"/>
                        <a:pt x="15104" y="1993"/>
                        <a:pt x="16867" y="1225"/>
                      </a:cubicBezTo>
                      <a:cubicBezTo>
                        <a:pt x="18630" y="456"/>
                        <a:pt x="19457" y="-397"/>
                        <a:pt x="20173" y="200"/>
                      </a:cubicBezTo>
                      <a:cubicBezTo>
                        <a:pt x="20889" y="798"/>
                        <a:pt x="21551" y="3018"/>
                        <a:pt x="21165" y="4810"/>
                      </a:cubicBezTo>
                      <a:cubicBezTo>
                        <a:pt x="20779" y="6603"/>
                        <a:pt x="19622" y="8652"/>
                        <a:pt x="17859" y="10957"/>
                      </a:cubicBezTo>
                      <a:cubicBezTo>
                        <a:pt x="16095" y="13263"/>
                        <a:pt x="13230" y="17019"/>
                        <a:pt x="10585" y="18641"/>
                      </a:cubicBezTo>
                      <a:cubicBezTo>
                        <a:pt x="7940" y="20263"/>
                        <a:pt x="3753" y="21202"/>
                        <a:pt x="1989" y="20690"/>
                      </a:cubicBezTo>
                      <a:cubicBezTo>
                        <a:pt x="226" y="20178"/>
                        <a:pt x="-49" y="17446"/>
                        <a:pt x="6" y="15568"/>
                      </a:cubicBezTo>
                      <a:cubicBezTo>
                        <a:pt x="61" y="13689"/>
                        <a:pt x="777" y="11214"/>
                        <a:pt x="2320" y="9421"/>
                      </a:cubicBezTo>
                      <a:cubicBezTo>
                        <a:pt x="3863" y="7628"/>
                        <a:pt x="7169" y="6176"/>
                        <a:pt x="9593" y="4810"/>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297" name="AutoShape 17"/>
                <p:cNvSpPr>
                  <a:spLocks/>
                </p:cNvSpPr>
                <p:nvPr/>
              </p:nvSpPr>
              <p:spPr bwMode="auto">
                <a:xfrm rot="-5400000">
                  <a:off x="62026" y="181894"/>
                  <a:ext cx="37496" cy="40087"/>
                </a:xfrm>
                <a:custGeom>
                  <a:avLst/>
                  <a:gdLst>
                    <a:gd name="T0" fmla="*/ 18747 w 21279"/>
                    <a:gd name="T1" fmla="*/ 20604 h 20987"/>
                    <a:gd name="T2" fmla="*/ 18747 w 21279"/>
                    <a:gd name="T3" fmla="*/ 20604 h 20987"/>
                    <a:gd name="T4" fmla="*/ 18747 w 21279"/>
                    <a:gd name="T5" fmla="*/ 20604 h 20987"/>
                    <a:gd name="T6" fmla="*/ 18747 w 21279"/>
                    <a:gd name="T7" fmla="*/ 20604 h 209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987">
                      <a:moveTo>
                        <a:pt x="7078" y="14814"/>
                      </a:moveTo>
                      <a:cubicBezTo>
                        <a:pt x="4900" y="13303"/>
                        <a:pt x="3357" y="12072"/>
                        <a:pt x="2178" y="10450"/>
                      </a:cubicBezTo>
                      <a:cubicBezTo>
                        <a:pt x="998" y="8827"/>
                        <a:pt x="0" y="6756"/>
                        <a:pt x="0" y="5078"/>
                      </a:cubicBezTo>
                      <a:cubicBezTo>
                        <a:pt x="0" y="3399"/>
                        <a:pt x="363" y="1049"/>
                        <a:pt x="2178" y="377"/>
                      </a:cubicBezTo>
                      <a:cubicBezTo>
                        <a:pt x="3993" y="-294"/>
                        <a:pt x="8531" y="-71"/>
                        <a:pt x="10890" y="1049"/>
                      </a:cubicBezTo>
                      <a:cubicBezTo>
                        <a:pt x="13250" y="2168"/>
                        <a:pt x="14611" y="4462"/>
                        <a:pt x="16336" y="7092"/>
                      </a:cubicBezTo>
                      <a:cubicBezTo>
                        <a:pt x="18060" y="9722"/>
                        <a:pt x="20873" y="14535"/>
                        <a:pt x="21236" y="16829"/>
                      </a:cubicBezTo>
                      <a:cubicBezTo>
                        <a:pt x="21600" y="19123"/>
                        <a:pt x="19512" y="20410"/>
                        <a:pt x="18514" y="20858"/>
                      </a:cubicBezTo>
                      <a:cubicBezTo>
                        <a:pt x="17515" y="21306"/>
                        <a:pt x="17243" y="20522"/>
                        <a:pt x="15247" y="19515"/>
                      </a:cubicBezTo>
                      <a:cubicBezTo>
                        <a:pt x="13250" y="18508"/>
                        <a:pt x="9257" y="16325"/>
                        <a:pt x="7078" y="14814"/>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pic>
            <p:nvPicPr>
              <p:cNvPr id="97298" name="Picture 1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299" name="Picture 1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0" name="Picture 2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4796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1" name="Picture 2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29150"/>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2" name="Picture 2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852912"/>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3" name="Picture 2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3251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4" name="Picture 24"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61370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5" name="Picture 2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99489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235537" name="Group 26"/>
            <p:cNvGrpSpPr>
              <a:grpSpLocks/>
            </p:cNvGrpSpPr>
            <p:nvPr/>
          </p:nvGrpSpPr>
          <p:grpSpPr bwMode="auto">
            <a:xfrm>
              <a:off x="0" y="1614457"/>
              <a:ext cx="828675" cy="4710113"/>
              <a:chOff x="0" y="0"/>
              <a:chExt cx="828675" cy="4710113"/>
            </a:xfrm>
          </p:grpSpPr>
          <p:pic>
            <p:nvPicPr>
              <p:cNvPr id="97307" name="Picture 2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5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8" name="Picture 2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197"/>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9" name="Picture 2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101"/>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0" name="Picture 3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281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1" name="Picture 3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29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2" name="Picture 3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4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3" name="Picture 3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8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4" name="Picture 34"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33907"/>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5" name="Picture 3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519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6" name="Picture 3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383"/>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7" name="Picture 3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35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8" name="Picture 3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149"/>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9" name="Picture 3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4222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0" name="Picture 4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275888"/>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1" name="Picture 4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5707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2" name="Picture 4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0955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3" name="Picture 4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3826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4" name="Picture 44"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19456"/>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5" name="Picture 4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6698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sp>
        <p:nvSpPr>
          <p:cNvPr id="97326" name="AutoShape 46"/>
          <p:cNvSpPr>
            <a:spLocks/>
          </p:cNvSpPr>
          <p:nvPr/>
        </p:nvSpPr>
        <p:spPr bwMode="auto">
          <a:xfrm>
            <a:off x="7883525" y="1588"/>
            <a:ext cx="527050" cy="3333750"/>
          </a:xfrm>
          <a:custGeom>
            <a:avLst/>
            <a:gdLst>
              <a:gd name="T0" fmla="*/ 263512 w 19809"/>
              <a:gd name="T1" fmla="*/ 1666875 h 21482"/>
              <a:gd name="T2" fmla="*/ 263512 w 19809"/>
              <a:gd name="T3" fmla="*/ 1666875 h 21482"/>
              <a:gd name="T4" fmla="*/ 263512 w 19809"/>
              <a:gd name="T5" fmla="*/ 1666875 h 21482"/>
              <a:gd name="T6" fmla="*/ 263512 w 19809"/>
              <a:gd name="T7" fmla="*/ 1666875 h 214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09" h="21482">
                <a:moveTo>
                  <a:pt x="0" y="21415"/>
                </a:moveTo>
                <a:cubicBezTo>
                  <a:pt x="3213" y="21600"/>
                  <a:pt x="2439" y="21446"/>
                  <a:pt x="3927" y="20372"/>
                </a:cubicBezTo>
                <a:cubicBezTo>
                  <a:pt x="5414" y="19298"/>
                  <a:pt x="7259" y="17212"/>
                  <a:pt x="8925" y="14972"/>
                </a:cubicBezTo>
                <a:cubicBezTo>
                  <a:pt x="10591" y="12732"/>
                  <a:pt x="12198" y="9429"/>
                  <a:pt x="13923" y="6934"/>
                </a:cubicBezTo>
                <a:cubicBezTo>
                  <a:pt x="15649" y="4438"/>
                  <a:pt x="21599" y="1155"/>
                  <a:pt x="19279" y="0"/>
                </a:cubicBezTo>
                <a:lnTo>
                  <a:pt x="0" y="0"/>
                </a:lnTo>
                <a:cubicBezTo>
                  <a:pt x="0" y="0"/>
                  <a:pt x="0" y="21415"/>
                  <a:pt x="0" y="21415"/>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327" name="AutoShape 47" descr="kimonopat1"/>
          <p:cNvSpPr>
            <a:spLocks/>
          </p:cNvSpPr>
          <p:nvPr/>
        </p:nvSpPr>
        <p:spPr bwMode="auto">
          <a:xfrm>
            <a:off x="8256588" y="463550"/>
            <a:ext cx="900112" cy="4849813"/>
          </a:xfrm>
          <a:custGeom>
            <a:avLst/>
            <a:gdLst>
              <a:gd name="T0" fmla="*/ 450035 w 21293"/>
              <a:gd name="T1" fmla="*/ 2462188 h 20749"/>
              <a:gd name="T2" fmla="*/ 450035 w 21293"/>
              <a:gd name="T3" fmla="*/ 2462188 h 20749"/>
              <a:gd name="T4" fmla="*/ 450035 w 21293"/>
              <a:gd name="T5" fmla="*/ 2462188 h 20749"/>
              <a:gd name="T6" fmla="*/ 450035 w 21293"/>
              <a:gd name="T7" fmla="*/ 2462188 h 207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3" h="20749">
                <a:moveTo>
                  <a:pt x="1268" y="254"/>
                </a:moveTo>
                <a:cubicBezTo>
                  <a:pt x="2168" y="668"/>
                  <a:pt x="4005" y="2298"/>
                  <a:pt x="5543" y="3351"/>
                </a:cubicBezTo>
                <a:cubicBezTo>
                  <a:pt x="7080" y="4404"/>
                  <a:pt x="8880" y="5532"/>
                  <a:pt x="10493" y="6571"/>
                </a:cubicBezTo>
                <a:cubicBezTo>
                  <a:pt x="12105" y="7610"/>
                  <a:pt x="13418" y="8663"/>
                  <a:pt x="15218" y="9587"/>
                </a:cubicBezTo>
                <a:cubicBezTo>
                  <a:pt x="17018" y="10510"/>
                  <a:pt x="20280" y="10279"/>
                  <a:pt x="21292" y="12113"/>
                </a:cubicBezTo>
                <a:lnTo>
                  <a:pt x="21292" y="20590"/>
                </a:lnTo>
                <a:cubicBezTo>
                  <a:pt x="20280" y="21439"/>
                  <a:pt x="17243" y="18668"/>
                  <a:pt x="15218" y="17208"/>
                </a:cubicBezTo>
                <a:cubicBezTo>
                  <a:pt x="13193" y="15747"/>
                  <a:pt x="10943" y="13635"/>
                  <a:pt x="9143" y="11828"/>
                </a:cubicBezTo>
                <a:cubicBezTo>
                  <a:pt x="7343" y="10021"/>
                  <a:pt x="5918" y="8194"/>
                  <a:pt x="4418" y="6367"/>
                </a:cubicBezTo>
                <a:cubicBezTo>
                  <a:pt x="2918" y="4540"/>
                  <a:pt x="593" y="1870"/>
                  <a:pt x="143" y="865"/>
                </a:cubicBezTo>
                <a:cubicBezTo>
                  <a:pt x="-307" y="-140"/>
                  <a:pt x="368" y="-160"/>
                  <a:pt x="1268" y="254"/>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328" name="AutoShape 48" descr="kimonopat1"/>
          <p:cNvSpPr>
            <a:spLocks/>
          </p:cNvSpPr>
          <p:nvPr/>
        </p:nvSpPr>
        <p:spPr bwMode="auto">
          <a:xfrm>
            <a:off x="8010525" y="3541713"/>
            <a:ext cx="965200" cy="2165350"/>
          </a:xfrm>
          <a:custGeom>
            <a:avLst/>
            <a:gdLst>
              <a:gd name="T0" fmla="*/ 482600 w 21288"/>
              <a:gd name="T1" fmla="*/ 1087381 h 21397"/>
              <a:gd name="T2" fmla="*/ 482600 w 21288"/>
              <a:gd name="T3" fmla="*/ 1087381 h 21397"/>
              <a:gd name="T4" fmla="*/ 482600 w 21288"/>
              <a:gd name="T5" fmla="*/ 1087381 h 21397"/>
              <a:gd name="T6" fmla="*/ 482600 w 21288"/>
              <a:gd name="T7" fmla="*/ 1087381 h 213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88" h="21397">
                <a:moveTo>
                  <a:pt x="17013" y="0"/>
                </a:moveTo>
                <a:cubicBezTo>
                  <a:pt x="15823" y="47"/>
                  <a:pt x="15648" y="3908"/>
                  <a:pt x="14073" y="5933"/>
                </a:cubicBezTo>
                <a:cubicBezTo>
                  <a:pt x="12497" y="7958"/>
                  <a:pt x="9907" y="10219"/>
                  <a:pt x="7561" y="12150"/>
                </a:cubicBezTo>
                <a:cubicBezTo>
                  <a:pt x="5216" y="14080"/>
                  <a:pt x="665" y="16671"/>
                  <a:pt x="0" y="17518"/>
                </a:cubicBezTo>
                <a:cubicBezTo>
                  <a:pt x="1680" y="17518"/>
                  <a:pt x="1925" y="17236"/>
                  <a:pt x="3570" y="17236"/>
                </a:cubicBezTo>
                <a:cubicBezTo>
                  <a:pt x="5216" y="17236"/>
                  <a:pt x="8261" y="17298"/>
                  <a:pt x="9872" y="17518"/>
                </a:cubicBezTo>
                <a:cubicBezTo>
                  <a:pt x="11482" y="17738"/>
                  <a:pt x="12357" y="18162"/>
                  <a:pt x="13233" y="18554"/>
                </a:cubicBezTo>
                <a:cubicBezTo>
                  <a:pt x="14108" y="18947"/>
                  <a:pt x="14738" y="19402"/>
                  <a:pt x="15123" y="19873"/>
                </a:cubicBezTo>
                <a:cubicBezTo>
                  <a:pt x="15508" y="20344"/>
                  <a:pt x="15158" y="21553"/>
                  <a:pt x="15543" y="21380"/>
                </a:cubicBezTo>
                <a:cubicBezTo>
                  <a:pt x="15928" y="21207"/>
                  <a:pt x="16733" y="20250"/>
                  <a:pt x="17434" y="18837"/>
                </a:cubicBezTo>
                <a:cubicBezTo>
                  <a:pt x="18134" y="17424"/>
                  <a:pt x="19114" y="15101"/>
                  <a:pt x="19744" y="12903"/>
                </a:cubicBezTo>
                <a:cubicBezTo>
                  <a:pt x="20374" y="10705"/>
                  <a:pt x="21599" y="7739"/>
                  <a:pt x="21214" y="5651"/>
                </a:cubicBezTo>
                <a:cubicBezTo>
                  <a:pt x="20829" y="3563"/>
                  <a:pt x="18204" y="-47"/>
                  <a:pt x="17013" y="0"/>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329" name="AutoShape 49"/>
          <p:cNvSpPr>
            <a:spLocks/>
          </p:cNvSpPr>
          <p:nvPr/>
        </p:nvSpPr>
        <p:spPr bwMode="auto">
          <a:xfrm>
            <a:off x="7959725" y="6229350"/>
            <a:ext cx="1147763" cy="617538"/>
          </a:xfrm>
          <a:custGeom>
            <a:avLst/>
            <a:gdLst>
              <a:gd name="T0" fmla="*/ 573855 w 21295"/>
              <a:gd name="T1" fmla="*/ 310047 h 21501"/>
              <a:gd name="T2" fmla="*/ 573855 w 21295"/>
              <a:gd name="T3" fmla="*/ 310047 h 21501"/>
              <a:gd name="T4" fmla="*/ 573855 w 21295"/>
              <a:gd name="T5" fmla="*/ 310047 h 21501"/>
              <a:gd name="T6" fmla="*/ 573855 w 21295"/>
              <a:gd name="T7" fmla="*/ 310047 h 215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5" h="21501">
                <a:moveTo>
                  <a:pt x="0" y="20355"/>
                </a:moveTo>
                <a:cubicBezTo>
                  <a:pt x="-31" y="20012"/>
                  <a:pt x="2122" y="19955"/>
                  <a:pt x="3371" y="19440"/>
                </a:cubicBezTo>
                <a:cubicBezTo>
                  <a:pt x="4619" y="18926"/>
                  <a:pt x="6211" y="18640"/>
                  <a:pt x="7491" y="17383"/>
                </a:cubicBezTo>
                <a:cubicBezTo>
                  <a:pt x="8771" y="16126"/>
                  <a:pt x="10019" y="13955"/>
                  <a:pt x="10987" y="11897"/>
                </a:cubicBezTo>
                <a:cubicBezTo>
                  <a:pt x="11955" y="9840"/>
                  <a:pt x="12641" y="6869"/>
                  <a:pt x="13359" y="5040"/>
                </a:cubicBezTo>
                <a:cubicBezTo>
                  <a:pt x="14077" y="3212"/>
                  <a:pt x="14577" y="1783"/>
                  <a:pt x="15357" y="926"/>
                </a:cubicBezTo>
                <a:cubicBezTo>
                  <a:pt x="16137" y="69"/>
                  <a:pt x="17261" y="-45"/>
                  <a:pt x="17979" y="12"/>
                </a:cubicBezTo>
                <a:cubicBezTo>
                  <a:pt x="18697" y="69"/>
                  <a:pt x="19103" y="526"/>
                  <a:pt x="19602" y="1154"/>
                </a:cubicBezTo>
                <a:cubicBezTo>
                  <a:pt x="20101" y="1783"/>
                  <a:pt x="20757" y="2583"/>
                  <a:pt x="20975" y="3669"/>
                </a:cubicBezTo>
                <a:cubicBezTo>
                  <a:pt x="21194" y="4754"/>
                  <a:pt x="21568" y="6240"/>
                  <a:pt x="20975" y="7783"/>
                </a:cubicBezTo>
                <a:cubicBezTo>
                  <a:pt x="20382" y="9326"/>
                  <a:pt x="18759" y="11269"/>
                  <a:pt x="17479" y="12812"/>
                </a:cubicBezTo>
                <a:cubicBezTo>
                  <a:pt x="16200" y="14354"/>
                  <a:pt x="14889" y="15669"/>
                  <a:pt x="13234" y="16926"/>
                </a:cubicBezTo>
                <a:cubicBezTo>
                  <a:pt x="11580" y="18183"/>
                  <a:pt x="9239" y="19612"/>
                  <a:pt x="7616" y="20355"/>
                </a:cubicBezTo>
                <a:cubicBezTo>
                  <a:pt x="5993" y="21097"/>
                  <a:pt x="4838" y="21440"/>
                  <a:pt x="3496" y="21497"/>
                </a:cubicBezTo>
                <a:cubicBezTo>
                  <a:pt x="2153" y="21555"/>
                  <a:pt x="31" y="20697"/>
                  <a:pt x="0" y="20355"/>
                </a:cubicBezTo>
                <a:close/>
              </a:path>
            </a:pathLst>
          </a:custGeom>
          <a:gradFill rotWithShape="0">
            <a:gsLst>
              <a:gs pos="0">
                <a:srgbClr val="C16059"/>
              </a:gs>
              <a:gs pos="50000">
                <a:srgbClr val="DC893E"/>
              </a:gs>
              <a:gs pos="100000">
                <a:srgbClr val="C16059"/>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330" name="AutoShape 50"/>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D5B781"/>
                </a:solidFill>
              </a:rPr>
              <a:t>INTRODUCTION</a:t>
            </a:r>
            <a:endParaRPr lang="en-US" altLang="en-US"/>
          </a:p>
        </p:txBody>
      </p:sp>
      <p:sp>
        <p:nvSpPr>
          <p:cNvPr id="97331" name="AutoShape 51"/>
          <p:cNvSpPr>
            <a:spLocks/>
          </p:cNvSpPr>
          <p:nvPr/>
        </p:nvSpPr>
        <p:spPr bwMode="auto">
          <a:xfrm rot="16200000">
            <a:off x="-312737" y="3224212"/>
            <a:ext cx="1136650"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2F1311"/>
                </a:solidFill>
                <a:effectLst>
                  <a:outerShdw blurRad="38100" dist="38100" dir="2700000" algn="tl">
                    <a:srgbClr val="000000"/>
                  </a:outerShdw>
                </a:effectLst>
              </a:rPr>
              <a:t>BODY</a:t>
            </a:r>
            <a:endParaRPr lang="en-US" altLang="en-US"/>
          </a:p>
        </p:txBody>
      </p:sp>
      <p:sp>
        <p:nvSpPr>
          <p:cNvPr id="97332" name="AutoShape 52"/>
          <p:cNvSpPr>
            <a:spLocks/>
          </p:cNvSpPr>
          <p:nvPr/>
        </p:nvSpPr>
        <p:spPr bwMode="auto">
          <a:xfrm>
            <a:off x="1169988" y="695325"/>
            <a:ext cx="1527175" cy="1236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300">
                <a:solidFill>
                  <a:srgbClr val="EDBE2E"/>
                </a:solidFill>
                <a:latin typeface="SimSun" pitchFamily="2" charset="-122"/>
                <a:ea typeface="SimSun" pitchFamily="2" charset="-122"/>
                <a:sym typeface="SimSun" pitchFamily="2" charset="-122"/>
              </a:rPr>
              <a:t>总结</a:t>
            </a:r>
            <a:endParaRPr lang="en-US" altLang="en-US" sz="1200">
              <a:solidFill>
                <a:srgbClr val="EDBE2E"/>
              </a:solidFill>
              <a:latin typeface="SimSun" pitchFamily="2" charset="-122"/>
              <a:ea typeface="SimSun" pitchFamily="2" charset="-122"/>
              <a:sym typeface="SimSun" pitchFamily="2" charset="-122"/>
            </a:endParaRPr>
          </a:p>
        </p:txBody>
      </p:sp>
      <p:sp>
        <p:nvSpPr>
          <p:cNvPr id="97333" name="AutoShape 53"/>
          <p:cNvSpPr>
            <a:spLocks/>
          </p:cNvSpPr>
          <p:nvPr/>
        </p:nvSpPr>
        <p:spPr bwMode="auto">
          <a:xfrm>
            <a:off x="569913" y="2159000"/>
            <a:ext cx="6134100" cy="3057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400">
                <a:solidFill>
                  <a:srgbClr val="FFFFFF"/>
                </a:solidFill>
                <a:latin typeface="SimSun" pitchFamily="2" charset="-122"/>
                <a:ea typeface="SimSun" pitchFamily="2" charset="-122"/>
                <a:sym typeface="SimSun" pitchFamily="2" charset="-122"/>
              </a:rPr>
              <a:t>因此，新约呈现的长老功能是</a:t>
            </a:r>
            <a:endParaRPr lang="en-US" altLang="ja-JP" sz="44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4400">
                <a:solidFill>
                  <a:srgbClr val="FFFFFF"/>
                </a:solidFill>
                <a:latin typeface="SimSun" pitchFamily="2" charset="-122"/>
                <a:ea typeface="SimSun" pitchFamily="2" charset="-122"/>
                <a:sym typeface="SimSun" pitchFamily="2" charset="-122"/>
              </a:rPr>
              <a:t>教导、牧养及行政管理</a:t>
            </a:r>
            <a:endParaRPr lang="en-US" altLang="en-US" sz="4400">
              <a:solidFill>
                <a:srgbClr val="FFFFFF"/>
              </a:solidFill>
              <a:latin typeface="SimSun" pitchFamily="2" charset="-122"/>
              <a:ea typeface="SimSun" pitchFamily="2" charset="-122"/>
              <a:sym typeface="SimSun" pitchFamily="2" charset="-122"/>
            </a:endParaRPr>
          </a:p>
        </p:txBody>
      </p:sp>
    </p:spTree>
  </p:cSld>
  <p:clrMapOvr>
    <a:overrideClrMapping bg1="lt1" tx1="dk1" bg2="lt2" tx2="dk2" accent1="accent1" accent2="accent2" accent3="accent3" accent4="accent4" accent5="accent5" accent6="accent6" hlink="hlink" folHlink="folHlink"/>
  </p:clrMapOvr>
  <p:transition spd="med"/>
</p:sld>
</file>

<file path=ppt/slides/slide21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60130" name="Rectangle 2"/>
          <p:cNvSpPr>
            <a:spLocks noGrp="1" noChangeArrowheads="1"/>
          </p:cNvSpPr>
          <p:nvPr>
            <p:ph type="title"/>
          </p:nvPr>
        </p:nvSpPr>
        <p:spPr>
          <a:xfrm>
            <a:off x="838200" y="685800"/>
            <a:ext cx="7467600" cy="1295400"/>
          </a:xfrm>
        </p:spPr>
        <p:txBody>
          <a:bodyPr/>
          <a:lstStyle/>
          <a:p>
            <a:pPr eaLnBrk="1" hangingPunct="1">
              <a:defRPr/>
            </a:pPr>
            <a:r>
              <a:rPr lang="en-US" b="1" dirty="0">
                <a:solidFill>
                  <a:schemeClr val="bg1"/>
                </a:solidFill>
              </a:rPr>
              <a:t>Can</a:t>
            </a:r>
            <a:r>
              <a:rPr lang="uk-UA" b="1" dirty="0">
                <a:solidFill>
                  <a:schemeClr val="bg1"/>
                </a:solidFill>
              </a:rPr>
              <a:t>'</a:t>
            </a:r>
            <a:r>
              <a:rPr lang="en-US" b="1" dirty="0">
                <a:solidFill>
                  <a:schemeClr val="bg1"/>
                </a:solidFill>
              </a:rPr>
              <a:t>t we just renamed deacons </a:t>
            </a:r>
            <a:r>
              <a:rPr lang="ru-RU" b="1" dirty="0">
                <a:solidFill>
                  <a:schemeClr val="bg1"/>
                </a:solidFill>
              </a:rPr>
              <a:t>"</a:t>
            </a:r>
            <a:r>
              <a:rPr lang="en-US" b="1" dirty="0">
                <a:solidFill>
                  <a:schemeClr val="bg1"/>
                </a:solidFill>
              </a:rPr>
              <a:t>elders</a:t>
            </a:r>
            <a:r>
              <a:rPr lang="ru-RU" b="1" dirty="0">
                <a:solidFill>
                  <a:schemeClr val="bg1"/>
                </a:solidFill>
              </a:rPr>
              <a:t>"</a:t>
            </a:r>
            <a:r>
              <a:rPr lang="en-US" b="1" dirty="0">
                <a:solidFill>
                  <a:schemeClr val="bg1"/>
                </a:solidFill>
              </a:rPr>
              <a:t>?</a:t>
            </a:r>
            <a:endParaRPr lang="en-US" dirty="0">
              <a:solidFill>
                <a:schemeClr val="bg1"/>
              </a:solidFill>
            </a:endParaRPr>
          </a:p>
        </p:txBody>
      </p:sp>
      <p:pic>
        <p:nvPicPr>
          <p:cNvPr id="56013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38332" y="3552419"/>
            <a:ext cx="2568828" cy="3330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6013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53000" y="3671616"/>
            <a:ext cx="2459360" cy="3211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560145" name="Group 17"/>
          <p:cNvGrpSpPr>
            <a:grpSpLocks/>
          </p:cNvGrpSpPr>
          <p:nvPr/>
        </p:nvGrpSpPr>
        <p:grpSpPr bwMode="auto">
          <a:xfrm>
            <a:off x="1600200" y="2743200"/>
            <a:ext cx="3048000" cy="1447800"/>
            <a:chOff x="1008" y="1728"/>
            <a:chExt cx="1920" cy="912"/>
          </a:xfrm>
        </p:grpSpPr>
        <p:pic>
          <p:nvPicPr>
            <p:cNvPr id="560136"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08" y="1728"/>
              <a:ext cx="1920" cy="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60138" name="Text Box 10"/>
            <p:cNvSpPr txBox="1">
              <a:spLocks noChangeArrowheads="1"/>
            </p:cNvSpPr>
            <p:nvPr/>
          </p:nvSpPr>
          <p:spPr bwMode="auto">
            <a:xfrm>
              <a:off x="1320" y="1916"/>
              <a:ext cx="1272"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hangingPunct="1">
                <a:defRPr/>
              </a:pPr>
              <a:r>
                <a:rPr lang="en-US" sz="4000" b="1">
                  <a:latin typeface="Arial" charset="0"/>
                  <a:ea typeface="ＭＳ Ｐゴシック" charset="0"/>
                </a:rPr>
                <a:t>Deacon</a:t>
              </a:r>
            </a:p>
          </p:txBody>
        </p:sp>
      </p:grpSp>
      <p:grpSp>
        <p:nvGrpSpPr>
          <p:cNvPr id="560144" name="Group 16"/>
          <p:cNvGrpSpPr>
            <a:grpSpLocks/>
          </p:cNvGrpSpPr>
          <p:nvPr/>
        </p:nvGrpSpPr>
        <p:grpSpPr bwMode="auto">
          <a:xfrm>
            <a:off x="5029200" y="2749550"/>
            <a:ext cx="3048000" cy="1447800"/>
            <a:chOff x="3168" y="1732"/>
            <a:chExt cx="1920" cy="912"/>
          </a:xfrm>
        </p:grpSpPr>
        <p:pic>
          <p:nvPicPr>
            <p:cNvPr id="560139"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68" y="1732"/>
              <a:ext cx="1920" cy="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60140" name="Text Box 12"/>
            <p:cNvSpPr txBox="1">
              <a:spLocks noChangeArrowheads="1"/>
            </p:cNvSpPr>
            <p:nvPr/>
          </p:nvSpPr>
          <p:spPr bwMode="auto">
            <a:xfrm>
              <a:off x="3480" y="1920"/>
              <a:ext cx="1272"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hangingPunct="1">
                <a:defRPr/>
              </a:pPr>
              <a:r>
                <a:rPr lang="en-US" sz="4000" b="1">
                  <a:latin typeface="Arial" charset="0"/>
                  <a:ea typeface="ＭＳ Ｐゴシック" charset="0"/>
                </a:rPr>
                <a:t>Deacon</a:t>
              </a:r>
            </a:p>
          </p:txBody>
        </p:sp>
      </p:grpSp>
      <p:grpSp>
        <p:nvGrpSpPr>
          <p:cNvPr id="560143" name="Group 15"/>
          <p:cNvGrpSpPr>
            <a:grpSpLocks/>
          </p:cNvGrpSpPr>
          <p:nvPr/>
        </p:nvGrpSpPr>
        <p:grpSpPr bwMode="auto">
          <a:xfrm>
            <a:off x="1752600" y="2743200"/>
            <a:ext cx="2465388" cy="1463675"/>
            <a:chOff x="1200" y="1728"/>
            <a:chExt cx="1553" cy="922"/>
          </a:xfrm>
        </p:grpSpPr>
        <p:pic>
          <p:nvPicPr>
            <p:cNvPr id="560141" name="Picture 1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00" y="1728"/>
              <a:ext cx="1553" cy="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60142" name="Text Box 14"/>
            <p:cNvSpPr txBox="1">
              <a:spLocks noChangeArrowheads="1"/>
            </p:cNvSpPr>
            <p:nvPr/>
          </p:nvSpPr>
          <p:spPr bwMode="auto">
            <a:xfrm>
              <a:off x="1488" y="2032"/>
              <a:ext cx="1076" cy="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hangingPunct="1">
                <a:defRPr/>
              </a:pPr>
              <a:r>
                <a:rPr lang="en-US" sz="4800" b="1">
                  <a:solidFill>
                    <a:srgbClr val="FFFFFF"/>
                  </a:solidFill>
                  <a:latin typeface="Arial" charset="0"/>
                  <a:ea typeface="ＭＳ Ｐゴシック" charset="0"/>
                </a:rPr>
                <a:t>Elder</a:t>
              </a:r>
              <a:endParaRPr lang="en-US" sz="4400" b="1">
                <a:latin typeface="Arial" charset="0"/>
                <a:ea typeface="ＭＳ Ｐゴシック" charset="0"/>
              </a:endParaRPr>
            </a:p>
          </p:txBody>
        </p:sp>
      </p:grpSp>
      <p:grpSp>
        <p:nvGrpSpPr>
          <p:cNvPr id="560146" name="Group 18"/>
          <p:cNvGrpSpPr>
            <a:grpSpLocks/>
          </p:cNvGrpSpPr>
          <p:nvPr/>
        </p:nvGrpSpPr>
        <p:grpSpPr bwMode="auto">
          <a:xfrm>
            <a:off x="5334000" y="2743200"/>
            <a:ext cx="2465388" cy="1463675"/>
            <a:chOff x="1200" y="1728"/>
            <a:chExt cx="1553" cy="922"/>
          </a:xfrm>
        </p:grpSpPr>
        <p:pic>
          <p:nvPicPr>
            <p:cNvPr id="560147" name="Picture 1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00" y="1728"/>
              <a:ext cx="1553" cy="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60148" name="Text Box 20"/>
            <p:cNvSpPr txBox="1">
              <a:spLocks noChangeArrowheads="1"/>
            </p:cNvSpPr>
            <p:nvPr/>
          </p:nvSpPr>
          <p:spPr bwMode="auto">
            <a:xfrm>
              <a:off x="1488" y="2032"/>
              <a:ext cx="1076" cy="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hangingPunct="1">
                <a:defRPr/>
              </a:pPr>
              <a:r>
                <a:rPr lang="en-US" sz="4800" b="1">
                  <a:solidFill>
                    <a:srgbClr val="FFFFFF"/>
                  </a:solidFill>
                  <a:latin typeface="Arial" charset="0"/>
                  <a:ea typeface="ＭＳ Ｐゴシック" charset="0"/>
                </a:rPr>
                <a:t>Elder</a:t>
              </a:r>
              <a:endParaRPr lang="en-US" sz="4400" b="1">
                <a:latin typeface="Arial" charset="0"/>
                <a:ea typeface="ＭＳ Ｐゴシック" charset="0"/>
              </a:endParaRPr>
            </a:p>
          </p:txBody>
        </p:sp>
      </p:grpSp>
    </p:spTree>
    <p:extLst>
      <p:ext uri="{BB962C8B-B14F-4D97-AF65-F5344CB8AC3E}">
        <p14:creationId xmlns:p14="http://schemas.microsoft.com/office/powerpoint/2010/main" val="561646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560144"/>
                                        </p:tgtEl>
                                        <p:attrNameLst>
                                          <p:attrName>style.visibility</p:attrName>
                                        </p:attrNameLst>
                                      </p:cBhvr>
                                      <p:to>
                                        <p:strVal val="visible"/>
                                      </p:to>
                                    </p:set>
                                    <p:anim calcmode="lin" valueType="num">
                                      <p:cBhvr>
                                        <p:cTn id="7" dur="1000" fill="hold"/>
                                        <p:tgtEl>
                                          <p:spTgt spid="560144"/>
                                        </p:tgtEl>
                                        <p:attrNameLst>
                                          <p:attrName>ppt_w</p:attrName>
                                        </p:attrNameLst>
                                      </p:cBhvr>
                                      <p:tavLst>
                                        <p:tav tm="0">
                                          <p:val>
                                            <p:fltVal val="0"/>
                                          </p:val>
                                        </p:tav>
                                        <p:tav tm="100000">
                                          <p:val>
                                            <p:strVal val="#ppt_w"/>
                                          </p:val>
                                        </p:tav>
                                      </p:tavLst>
                                    </p:anim>
                                    <p:anim calcmode="lin" valueType="num">
                                      <p:cBhvr>
                                        <p:cTn id="8" dur="1000" fill="hold"/>
                                        <p:tgtEl>
                                          <p:spTgt spid="560144"/>
                                        </p:tgtEl>
                                        <p:attrNameLst>
                                          <p:attrName>ppt_h</p:attrName>
                                        </p:attrNameLst>
                                      </p:cBhvr>
                                      <p:tavLst>
                                        <p:tav tm="0">
                                          <p:val>
                                            <p:fltVal val="0"/>
                                          </p:val>
                                        </p:tav>
                                        <p:tav tm="100000">
                                          <p:val>
                                            <p:strVal val="#ppt_h"/>
                                          </p:val>
                                        </p:tav>
                                      </p:tavLst>
                                    </p:anim>
                                    <p:anim calcmode="lin" valueType="num">
                                      <p:cBhvr>
                                        <p:cTn id="9" dur="1000" fill="hold"/>
                                        <p:tgtEl>
                                          <p:spTgt spid="56014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6014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2000"/>
                                  </p:stCondLst>
                                  <p:childTnLst>
                                    <p:set>
                                      <p:cBhvr>
                                        <p:cTn id="13" dur="1" fill="hold">
                                          <p:stCondLst>
                                            <p:cond delay="0"/>
                                          </p:stCondLst>
                                        </p:cTn>
                                        <p:tgtEl>
                                          <p:spTgt spid="560145"/>
                                        </p:tgtEl>
                                        <p:attrNameLst>
                                          <p:attrName>style.visibility</p:attrName>
                                        </p:attrNameLst>
                                      </p:cBhvr>
                                      <p:to>
                                        <p:strVal val="visible"/>
                                      </p:to>
                                    </p:set>
                                    <p:anim calcmode="lin" valueType="num">
                                      <p:cBhvr>
                                        <p:cTn id="14" dur="1000" fill="hold"/>
                                        <p:tgtEl>
                                          <p:spTgt spid="560145"/>
                                        </p:tgtEl>
                                        <p:attrNameLst>
                                          <p:attrName>ppt_w</p:attrName>
                                        </p:attrNameLst>
                                      </p:cBhvr>
                                      <p:tavLst>
                                        <p:tav tm="0">
                                          <p:val>
                                            <p:fltVal val="0"/>
                                          </p:val>
                                        </p:tav>
                                        <p:tav tm="100000">
                                          <p:val>
                                            <p:strVal val="#ppt_w"/>
                                          </p:val>
                                        </p:tav>
                                      </p:tavLst>
                                    </p:anim>
                                    <p:anim calcmode="lin" valueType="num">
                                      <p:cBhvr>
                                        <p:cTn id="15" dur="1000" fill="hold"/>
                                        <p:tgtEl>
                                          <p:spTgt spid="560145"/>
                                        </p:tgtEl>
                                        <p:attrNameLst>
                                          <p:attrName>ppt_h</p:attrName>
                                        </p:attrNameLst>
                                      </p:cBhvr>
                                      <p:tavLst>
                                        <p:tav tm="0">
                                          <p:val>
                                            <p:fltVal val="0"/>
                                          </p:val>
                                        </p:tav>
                                        <p:tav tm="100000">
                                          <p:val>
                                            <p:strVal val="#ppt_h"/>
                                          </p:val>
                                        </p:tav>
                                      </p:tavLst>
                                    </p:anim>
                                    <p:anim calcmode="lin" valueType="num">
                                      <p:cBhvr>
                                        <p:cTn id="16" dur="1000" fill="hold"/>
                                        <p:tgtEl>
                                          <p:spTgt spid="560145"/>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560145"/>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4000"/>
                            </p:stCondLst>
                            <p:childTnLst>
                              <p:par>
                                <p:cTn id="19" presetID="15" presetClass="exit" presetSubtype="0" fill="hold" nodeType="afterEffect">
                                  <p:stCondLst>
                                    <p:cond delay="2000"/>
                                  </p:stCondLst>
                                  <p:childTnLst>
                                    <p:anim calcmode="lin" valueType="num">
                                      <p:cBhvr>
                                        <p:cTn id="20" dur="2000"/>
                                        <p:tgtEl>
                                          <p:spTgt spid="560145"/>
                                        </p:tgtEl>
                                        <p:attrNameLst>
                                          <p:attrName>ppt_w</p:attrName>
                                        </p:attrNameLst>
                                      </p:cBhvr>
                                      <p:tavLst>
                                        <p:tav tm="0">
                                          <p:val>
                                            <p:strVal val="ppt_w"/>
                                          </p:val>
                                        </p:tav>
                                        <p:tav tm="100000">
                                          <p:val>
                                            <p:fltVal val="0"/>
                                          </p:val>
                                        </p:tav>
                                      </p:tavLst>
                                    </p:anim>
                                    <p:anim calcmode="lin" valueType="num">
                                      <p:cBhvr>
                                        <p:cTn id="21" dur="2000"/>
                                        <p:tgtEl>
                                          <p:spTgt spid="560145"/>
                                        </p:tgtEl>
                                        <p:attrNameLst>
                                          <p:attrName>ppt_h</p:attrName>
                                        </p:attrNameLst>
                                      </p:cBhvr>
                                      <p:tavLst>
                                        <p:tav tm="0">
                                          <p:val>
                                            <p:strVal val="ppt_h"/>
                                          </p:val>
                                        </p:tav>
                                        <p:tav tm="100000">
                                          <p:val>
                                            <p:fltVal val="0"/>
                                          </p:val>
                                        </p:tav>
                                      </p:tavLst>
                                    </p:anim>
                                    <p:anim calcmode="lin" valueType="num">
                                      <p:cBhvr>
                                        <p:cTn id="22" dur="2000"/>
                                        <p:tgtEl>
                                          <p:spTgt spid="56014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3" dur="2000"/>
                                        <p:tgtEl>
                                          <p:spTgt spid="56014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4" dur="1" fill="hold">
                                          <p:stCondLst>
                                            <p:cond delay="1999"/>
                                          </p:stCondLst>
                                        </p:cTn>
                                        <p:tgtEl>
                                          <p:spTgt spid="560145"/>
                                        </p:tgtEl>
                                        <p:attrNameLst>
                                          <p:attrName>style.visibility</p:attrName>
                                        </p:attrNameLst>
                                      </p:cBhvr>
                                      <p:to>
                                        <p:strVal val="hidden"/>
                                      </p:to>
                                    </p:set>
                                  </p:childTnLst>
                                </p:cTn>
                              </p:par>
                              <p:par>
                                <p:cTn id="25" presetID="15" presetClass="exit" presetSubtype="0" fill="hold" nodeType="withEffect">
                                  <p:stCondLst>
                                    <p:cond delay="0"/>
                                  </p:stCondLst>
                                  <p:childTnLst>
                                    <p:anim calcmode="lin" valueType="num">
                                      <p:cBhvr>
                                        <p:cTn id="26" dur="1000"/>
                                        <p:tgtEl>
                                          <p:spTgt spid="560144"/>
                                        </p:tgtEl>
                                        <p:attrNameLst>
                                          <p:attrName>ppt_w</p:attrName>
                                        </p:attrNameLst>
                                      </p:cBhvr>
                                      <p:tavLst>
                                        <p:tav tm="0">
                                          <p:val>
                                            <p:strVal val="ppt_w"/>
                                          </p:val>
                                        </p:tav>
                                        <p:tav tm="100000">
                                          <p:val>
                                            <p:fltVal val="0"/>
                                          </p:val>
                                        </p:tav>
                                      </p:tavLst>
                                    </p:anim>
                                    <p:anim calcmode="lin" valueType="num">
                                      <p:cBhvr>
                                        <p:cTn id="27" dur="1000"/>
                                        <p:tgtEl>
                                          <p:spTgt spid="560144"/>
                                        </p:tgtEl>
                                        <p:attrNameLst>
                                          <p:attrName>ppt_h</p:attrName>
                                        </p:attrNameLst>
                                      </p:cBhvr>
                                      <p:tavLst>
                                        <p:tav tm="0">
                                          <p:val>
                                            <p:strVal val="ppt_h"/>
                                          </p:val>
                                        </p:tav>
                                        <p:tav tm="100000">
                                          <p:val>
                                            <p:fltVal val="0"/>
                                          </p:val>
                                        </p:tav>
                                      </p:tavLst>
                                    </p:anim>
                                    <p:anim calcmode="lin" valueType="num">
                                      <p:cBhvr>
                                        <p:cTn id="28" dur="1000"/>
                                        <p:tgtEl>
                                          <p:spTgt spid="56014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9" dur="1000"/>
                                        <p:tgtEl>
                                          <p:spTgt spid="56014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0" dur="1" fill="hold">
                                          <p:stCondLst>
                                            <p:cond delay="999"/>
                                          </p:stCondLst>
                                        </p:cTn>
                                        <p:tgtEl>
                                          <p:spTgt spid="560144"/>
                                        </p:tgtEl>
                                        <p:attrNameLst>
                                          <p:attrName>style.visibility</p:attrName>
                                        </p:attrNameLst>
                                      </p:cBhvr>
                                      <p:to>
                                        <p:strVal val="hidden"/>
                                      </p:to>
                                    </p:set>
                                  </p:childTnLst>
                                </p:cTn>
                              </p:par>
                            </p:childTnLst>
                          </p:cTn>
                        </p:par>
                        <p:par>
                          <p:cTn id="31" fill="hold" nodeType="afterGroup">
                            <p:stCondLst>
                              <p:cond delay="8000"/>
                            </p:stCondLst>
                            <p:childTnLst>
                              <p:par>
                                <p:cTn id="32" presetID="15" presetClass="entr" presetSubtype="0" fill="hold" nodeType="afterEffect">
                                  <p:stCondLst>
                                    <p:cond delay="0"/>
                                  </p:stCondLst>
                                  <p:childTnLst>
                                    <p:set>
                                      <p:cBhvr>
                                        <p:cTn id="33" dur="1" fill="hold">
                                          <p:stCondLst>
                                            <p:cond delay="0"/>
                                          </p:stCondLst>
                                        </p:cTn>
                                        <p:tgtEl>
                                          <p:spTgt spid="560143"/>
                                        </p:tgtEl>
                                        <p:attrNameLst>
                                          <p:attrName>style.visibility</p:attrName>
                                        </p:attrNameLst>
                                      </p:cBhvr>
                                      <p:to>
                                        <p:strVal val="visible"/>
                                      </p:to>
                                    </p:set>
                                    <p:anim calcmode="lin" valueType="num">
                                      <p:cBhvr>
                                        <p:cTn id="34" dur="1000" fill="hold"/>
                                        <p:tgtEl>
                                          <p:spTgt spid="560143"/>
                                        </p:tgtEl>
                                        <p:attrNameLst>
                                          <p:attrName>ppt_w</p:attrName>
                                        </p:attrNameLst>
                                      </p:cBhvr>
                                      <p:tavLst>
                                        <p:tav tm="0">
                                          <p:val>
                                            <p:fltVal val="0"/>
                                          </p:val>
                                        </p:tav>
                                        <p:tav tm="100000">
                                          <p:val>
                                            <p:strVal val="#ppt_w"/>
                                          </p:val>
                                        </p:tav>
                                      </p:tavLst>
                                    </p:anim>
                                    <p:anim calcmode="lin" valueType="num">
                                      <p:cBhvr>
                                        <p:cTn id="35" dur="1000" fill="hold"/>
                                        <p:tgtEl>
                                          <p:spTgt spid="560143"/>
                                        </p:tgtEl>
                                        <p:attrNameLst>
                                          <p:attrName>ppt_h</p:attrName>
                                        </p:attrNameLst>
                                      </p:cBhvr>
                                      <p:tavLst>
                                        <p:tav tm="0">
                                          <p:val>
                                            <p:fltVal val="0"/>
                                          </p:val>
                                        </p:tav>
                                        <p:tav tm="100000">
                                          <p:val>
                                            <p:strVal val="#ppt_h"/>
                                          </p:val>
                                        </p:tav>
                                      </p:tavLst>
                                    </p:anim>
                                    <p:anim calcmode="lin" valueType="num">
                                      <p:cBhvr>
                                        <p:cTn id="36" dur="1000" fill="hold"/>
                                        <p:tgtEl>
                                          <p:spTgt spid="560143"/>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560143"/>
                                        </p:tgtEl>
                                        <p:attrNameLst>
                                          <p:attrName>ppt_y</p:attrName>
                                        </p:attrNameLst>
                                      </p:cBhvr>
                                      <p:tavLst>
                                        <p:tav tm="0" fmla="#ppt_y+(sin(-2*pi*(1-$))*-#ppt_x+cos(-2*pi*(1-$))*(1-#ppt_y))*(1-$)">
                                          <p:val>
                                            <p:fltVal val="0"/>
                                          </p:val>
                                        </p:tav>
                                        <p:tav tm="100000">
                                          <p:val>
                                            <p:fltVal val="1"/>
                                          </p:val>
                                        </p:tav>
                                      </p:tavLst>
                                    </p:anim>
                                  </p:childTnLst>
                                </p:cTn>
                              </p:par>
                              <p:par>
                                <p:cTn id="38" presetID="15" presetClass="entr" presetSubtype="0" fill="hold" nodeType="withEffect">
                                  <p:stCondLst>
                                    <p:cond delay="0"/>
                                  </p:stCondLst>
                                  <p:childTnLst>
                                    <p:set>
                                      <p:cBhvr>
                                        <p:cTn id="39" dur="1" fill="hold">
                                          <p:stCondLst>
                                            <p:cond delay="0"/>
                                          </p:stCondLst>
                                        </p:cTn>
                                        <p:tgtEl>
                                          <p:spTgt spid="560146"/>
                                        </p:tgtEl>
                                        <p:attrNameLst>
                                          <p:attrName>style.visibility</p:attrName>
                                        </p:attrNameLst>
                                      </p:cBhvr>
                                      <p:to>
                                        <p:strVal val="visible"/>
                                      </p:to>
                                    </p:set>
                                    <p:anim calcmode="lin" valueType="num">
                                      <p:cBhvr>
                                        <p:cTn id="40" dur="1000" fill="hold"/>
                                        <p:tgtEl>
                                          <p:spTgt spid="560146"/>
                                        </p:tgtEl>
                                        <p:attrNameLst>
                                          <p:attrName>ppt_w</p:attrName>
                                        </p:attrNameLst>
                                      </p:cBhvr>
                                      <p:tavLst>
                                        <p:tav tm="0">
                                          <p:val>
                                            <p:fltVal val="0"/>
                                          </p:val>
                                        </p:tav>
                                        <p:tav tm="100000">
                                          <p:val>
                                            <p:strVal val="#ppt_w"/>
                                          </p:val>
                                        </p:tav>
                                      </p:tavLst>
                                    </p:anim>
                                    <p:anim calcmode="lin" valueType="num">
                                      <p:cBhvr>
                                        <p:cTn id="41" dur="1000" fill="hold"/>
                                        <p:tgtEl>
                                          <p:spTgt spid="560146"/>
                                        </p:tgtEl>
                                        <p:attrNameLst>
                                          <p:attrName>ppt_h</p:attrName>
                                        </p:attrNameLst>
                                      </p:cBhvr>
                                      <p:tavLst>
                                        <p:tav tm="0">
                                          <p:val>
                                            <p:fltVal val="0"/>
                                          </p:val>
                                        </p:tav>
                                        <p:tav tm="100000">
                                          <p:val>
                                            <p:strVal val="#ppt_h"/>
                                          </p:val>
                                        </p:tav>
                                      </p:tavLst>
                                    </p:anim>
                                    <p:anim calcmode="lin" valueType="num">
                                      <p:cBhvr>
                                        <p:cTn id="42" dur="1000" fill="hold"/>
                                        <p:tgtEl>
                                          <p:spTgt spid="560146"/>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56014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show="0">
  <p:cSld>
    <p:bg>
      <p:bgPr>
        <a:gradFill rotWithShape="0">
          <a:gsLst>
            <a:gs pos="0">
              <a:schemeClr val="tx1"/>
            </a:gs>
            <a:gs pos="100000">
              <a:schemeClr val="tx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92198" name="Text Box 6"/>
          <p:cNvSpPr txBox="1">
            <a:spLocks noChangeArrowheads="1"/>
          </p:cNvSpPr>
          <p:nvPr/>
        </p:nvSpPr>
        <p:spPr bwMode="auto">
          <a:xfrm>
            <a:off x="2971800" y="3184525"/>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a:solidFill>
                  <a:srgbClr val="FFFFFF"/>
                </a:solidFill>
              </a:rPr>
              <a:t>Character</a:t>
            </a:r>
            <a:endParaRPr lang="en-US" b="1" i="1">
              <a:solidFill>
                <a:srgbClr val="FFFFFF"/>
              </a:solidFill>
              <a:latin typeface="Times New Roman" charset="0"/>
            </a:endParaRPr>
          </a:p>
        </p:txBody>
      </p:sp>
      <p:sp>
        <p:nvSpPr>
          <p:cNvPr id="392199" name="Text Box 7"/>
          <p:cNvSpPr txBox="1">
            <a:spLocks noChangeArrowheads="1"/>
          </p:cNvSpPr>
          <p:nvPr/>
        </p:nvSpPr>
        <p:spPr bwMode="auto">
          <a:xfrm>
            <a:off x="5715000" y="3184525"/>
            <a:ext cx="34290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a:solidFill>
                  <a:srgbClr val="FFFFFF"/>
                </a:solidFill>
              </a:rPr>
              <a:t>Character + Teaching</a:t>
            </a:r>
            <a:endParaRPr lang="en-US" b="1" i="1">
              <a:solidFill>
                <a:srgbClr val="FFFFFF"/>
              </a:solidFill>
              <a:latin typeface="Times New Roman" charset="0"/>
            </a:endParaRPr>
          </a:p>
        </p:txBody>
      </p:sp>
      <p:sp>
        <p:nvSpPr>
          <p:cNvPr id="392200" name="Text Box 8"/>
          <p:cNvSpPr txBox="1">
            <a:spLocks noChangeArrowheads="1"/>
          </p:cNvSpPr>
          <p:nvPr/>
        </p:nvSpPr>
        <p:spPr bwMode="auto">
          <a:xfrm>
            <a:off x="2971800" y="39624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a:solidFill>
                  <a:srgbClr val="FFFFFF"/>
                </a:solidFill>
              </a:rPr>
              <a:t>Administration</a:t>
            </a:r>
            <a:endParaRPr lang="en-US" b="1" i="1">
              <a:solidFill>
                <a:srgbClr val="FFFFFF"/>
              </a:solidFill>
              <a:latin typeface="Times New Roman" charset="0"/>
            </a:endParaRPr>
          </a:p>
        </p:txBody>
      </p:sp>
      <p:sp>
        <p:nvSpPr>
          <p:cNvPr id="392201" name="Text Box 9"/>
          <p:cNvSpPr txBox="1">
            <a:spLocks noChangeArrowheads="1"/>
          </p:cNvSpPr>
          <p:nvPr/>
        </p:nvSpPr>
        <p:spPr bwMode="auto">
          <a:xfrm>
            <a:off x="5764213" y="3962400"/>
            <a:ext cx="3227387"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a:solidFill>
                  <a:srgbClr val="FFFFFF"/>
                </a:solidFill>
              </a:rPr>
              <a:t>Pastoral</a:t>
            </a:r>
            <a:endParaRPr lang="en-US" b="1" i="1">
              <a:solidFill>
                <a:srgbClr val="FFFFFF"/>
              </a:solidFill>
              <a:latin typeface="Times New Roman" charset="0"/>
            </a:endParaRPr>
          </a:p>
        </p:txBody>
      </p:sp>
      <p:sp>
        <p:nvSpPr>
          <p:cNvPr id="392204" name="Text Box 12"/>
          <p:cNvSpPr txBox="1">
            <a:spLocks noChangeArrowheads="1"/>
          </p:cNvSpPr>
          <p:nvPr/>
        </p:nvSpPr>
        <p:spPr bwMode="auto">
          <a:xfrm>
            <a:off x="2971800" y="48006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a:solidFill>
                  <a:srgbClr val="FFFFFF"/>
                </a:solidFill>
              </a:rPr>
              <a:t>Much</a:t>
            </a:r>
            <a:endParaRPr lang="en-US" b="1" i="1">
              <a:solidFill>
                <a:srgbClr val="FFFFFF"/>
              </a:solidFill>
              <a:latin typeface="Times New Roman" charset="0"/>
            </a:endParaRPr>
          </a:p>
        </p:txBody>
      </p:sp>
      <p:sp>
        <p:nvSpPr>
          <p:cNvPr id="392205" name="Text Box 13"/>
          <p:cNvSpPr txBox="1">
            <a:spLocks noChangeArrowheads="1"/>
          </p:cNvSpPr>
          <p:nvPr/>
        </p:nvSpPr>
        <p:spPr bwMode="auto">
          <a:xfrm>
            <a:off x="5764213" y="4800600"/>
            <a:ext cx="3227387"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a:solidFill>
                  <a:srgbClr val="FFFFFF"/>
                </a:solidFill>
              </a:rPr>
              <a:t>Even more extensive</a:t>
            </a:r>
            <a:endParaRPr lang="en-US" b="1" i="1">
              <a:solidFill>
                <a:srgbClr val="FFFFFF"/>
              </a:solidFill>
              <a:latin typeface="Times New Roman" charset="0"/>
            </a:endParaRPr>
          </a:p>
        </p:txBody>
      </p:sp>
      <p:sp>
        <p:nvSpPr>
          <p:cNvPr id="392208" name="Text Box 16"/>
          <p:cNvSpPr txBox="1">
            <a:spLocks noChangeArrowheads="1"/>
          </p:cNvSpPr>
          <p:nvPr/>
        </p:nvSpPr>
        <p:spPr bwMode="auto">
          <a:xfrm>
            <a:off x="381000" y="3184525"/>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i="1" u="sng">
                <a:solidFill>
                  <a:srgbClr val="FFFFFF"/>
                </a:solidFill>
              </a:rPr>
              <a:t>Qualifications</a:t>
            </a:r>
            <a:endParaRPr lang="en-US" b="1" i="1" u="sng">
              <a:solidFill>
                <a:srgbClr val="FFFFFF"/>
              </a:solidFill>
              <a:latin typeface="Times New Roman" charset="0"/>
            </a:endParaRPr>
          </a:p>
        </p:txBody>
      </p:sp>
      <p:sp>
        <p:nvSpPr>
          <p:cNvPr id="392209" name="Text Box 17"/>
          <p:cNvSpPr txBox="1">
            <a:spLocks noChangeArrowheads="1"/>
          </p:cNvSpPr>
          <p:nvPr/>
        </p:nvSpPr>
        <p:spPr bwMode="auto">
          <a:xfrm>
            <a:off x="381000" y="39624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i="1" u="sng">
                <a:solidFill>
                  <a:srgbClr val="FFFFFF"/>
                </a:solidFill>
              </a:rPr>
              <a:t>Role (Gifting)</a:t>
            </a:r>
            <a:endParaRPr lang="en-US" b="1" i="1" u="sng">
              <a:solidFill>
                <a:srgbClr val="FFFFFF"/>
              </a:solidFill>
              <a:latin typeface="Times New Roman" charset="0"/>
            </a:endParaRPr>
          </a:p>
        </p:txBody>
      </p:sp>
      <p:sp>
        <p:nvSpPr>
          <p:cNvPr id="392211" name="Text Box 19"/>
          <p:cNvSpPr txBox="1">
            <a:spLocks noChangeArrowheads="1"/>
          </p:cNvSpPr>
          <p:nvPr/>
        </p:nvSpPr>
        <p:spPr bwMode="auto">
          <a:xfrm>
            <a:off x="381000" y="48006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i="1" u="sng">
                <a:solidFill>
                  <a:srgbClr val="FFFFFF"/>
                </a:solidFill>
              </a:rPr>
              <a:t>Time Involved</a:t>
            </a:r>
            <a:endParaRPr lang="en-US" b="1" i="1" u="sng">
              <a:solidFill>
                <a:srgbClr val="FFFFFF"/>
              </a:solidFill>
              <a:latin typeface="Times New Roman" charset="0"/>
            </a:endParaRPr>
          </a:p>
        </p:txBody>
      </p:sp>
      <p:sp>
        <p:nvSpPr>
          <p:cNvPr id="392212" name="Rectangle 20"/>
          <p:cNvSpPr>
            <a:spLocks noChangeArrowheads="1"/>
          </p:cNvSpPr>
          <p:nvPr/>
        </p:nvSpPr>
        <p:spPr bwMode="auto">
          <a:xfrm>
            <a:off x="304800" y="76200"/>
            <a:ext cx="8534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hangingPunct="1">
              <a:defRPr/>
            </a:pPr>
            <a:r>
              <a:rPr lang="en-US" sz="2800" b="1">
                <a:solidFill>
                  <a:srgbClr val="FFFFFF"/>
                </a:solidFill>
                <a:latin typeface="Arial" charset="0"/>
                <a:ea typeface="ＭＳ Ｐゴシック" charset="0"/>
              </a:rPr>
              <a:t>No.  There are many differences between them…</a:t>
            </a:r>
            <a:endParaRPr lang="en-US" sz="2800">
              <a:solidFill>
                <a:srgbClr val="FFFFFF"/>
              </a:solidFill>
              <a:latin typeface="Arial" charset="0"/>
              <a:ea typeface="ＭＳ Ｐゴシック" charset="0"/>
            </a:endParaRPr>
          </a:p>
        </p:txBody>
      </p:sp>
      <p:grpSp>
        <p:nvGrpSpPr>
          <p:cNvPr id="83980" name="Group 21"/>
          <p:cNvGrpSpPr>
            <a:grpSpLocks/>
          </p:cNvGrpSpPr>
          <p:nvPr/>
        </p:nvGrpSpPr>
        <p:grpSpPr bwMode="auto">
          <a:xfrm>
            <a:off x="2286000" y="1295400"/>
            <a:ext cx="3048000" cy="1447800"/>
            <a:chOff x="1008" y="1728"/>
            <a:chExt cx="1920" cy="912"/>
          </a:xfrm>
        </p:grpSpPr>
        <p:pic>
          <p:nvPicPr>
            <p:cNvPr id="392214"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8" y="1728"/>
              <a:ext cx="1920" cy="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92215" name="Text Box 23"/>
            <p:cNvSpPr txBox="1">
              <a:spLocks noChangeArrowheads="1"/>
            </p:cNvSpPr>
            <p:nvPr/>
          </p:nvSpPr>
          <p:spPr bwMode="auto">
            <a:xfrm>
              <a:off x="1320" y="1916"/>
              <a:ext cx="1272"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hangingPunct="1">
                <a:defRPr/>
              </a:pPr>
              <a:r>
                <a:rPr lang="en-US" sz="4000" b="1">
                  <a:latin typeface="Arial" charset="0"/>
                  <a:ea typeface="ＭＳ Ｐゴシック" charset="0"/>
                </a:rPr>
                <a:t>Deacon</a:t>
              </a:r>
            </a:p>
          </p:txBody>
        </p:sp>
      </p:grpSp>
      <p:grpSp>
        <p:nvGrpSpPr>
          <p:cNvPr id="83981" name="Group 24"/>
          <p:cNvGrpSpPr>
            <a:grpSpLocks/>
          </p:cNvGrpSpPr>
          <p:nvPr/>
        </p:nvGrpSpPr>
        <p:grpSpPr bwMode="auto">
          <a:xfrm>
            <a:off x="5715000" y="1295400"/>
            <a:ext cx="2465388" cy="1463675"/>
            <a:chOff x="1200" y="1728"/>
            <a:chExt cx="1553" cy="922"/>
          </a:xfrm>
        </p:grpSpPr>
        <p:pic>
          <p:nvPicPr>
            <p:cNvPr id="392217" name="Picture 2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00" y="1728"/>
              <a:ext cx="1553" cy="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92218" name="Text Box 26"/>
            <p:cNvSpPr txBox="1">
              <a:spLocks noChangeArrowheads="1"/>
            </p:cNvSpPr>
            <p:nvPr/>
          </p:nvSpPr>
          <p:spPr bwMode="auto">
            <a:xfrm>
              <a:off x="1488" y="2032"/>
              <a:ext cx="1076" cy="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hangingPunct="1">
                <a:defRPr/>
              </a:pPr>
              <a:r>
                <a:rPr lang="en-US" sz="4800" b="1">
                  <a:solidFill>
                    <a:srgbClr val="FFFFFF"/>
                  </a:solidFill>
                  <a:latin typeface="Arial" charset="0"/>
                  <a:ea typeface="ＭＳ Ｐゴシック" charset="0"/>
                </a:rPr>
                <a:t>Elder</a:t>
              </a:r>
              <a:endParaRPr lang="en-US" sz="4400" b="1">
                <a:latin typeface="Arial" charset="0"/>
                <a:ea typeface="ＭＳ Ｐゴシック" charset="0"/>
              </a:endParaRPr>
            </a:p>
          </p:txBody>
        </p:sp>
      </p:grpSp>
      <p:sp>
        <p:nvSpPr>
          <p:cNvPr id="392219" name="Text Box 27"/>
          <p:cNvSpPr txBox="1">
            <a:spLocks noChangeArrowheads="1"/>
          </p:cNvSpPr>
          <p:nvPr/>
        </p:nvSpPr>
        <p:spPr bwMode="auto">
          <a:xfrm>
            <a:off x="2971800" y="55626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a:solidFill>
                  <a:srgbClr val="FFFFFF"/>
                </a:solidFill>
              </a:rPr>
              <a:t>Younger</a:t>
            </a:r>
            <a:endParaRPr lang="en-US" b="1" i="1">
              <a:solidFill>
                <a:srgbClr val="FFFFFF"/>
              </a:solidFill>
              <a:latin typeface="Times New Roman" charset="0"/>
            </a:endParaRPr>
          </a:p>
        </p:txBody>
      </p:sp>
      <p:sp>
        <p:nvSpPr>
          <p:cNvPr id="392220" name="Text Box 28"/>
          <p:cNvSpPr txBox="1">
            <a:spLocks noChangeArrowheads="1"/>
          </p:cNvSpPr>
          <p:nvPr/>
        </p:nvSpPr>
        <p:spPr bwMode="auto">
          <a:xfrm>
            <a:off x="5764213" y="5562600"/>
            <a:ext cx="3227387"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a:solidFill>
                  <a:srgbClr val="FFFFFF"/>
                </a:solidFill>
              </a:rPr>
              <a:t>Older</a:t>
            </a:r>
            <a:endParaRPr lang="en-US" b="1" i="1">
              <a:solidFill>
                <a:srgbClr val="FFFFFF"/>
              </a:solidFill>
              <a:latin typeface="Times New Roman" charset="0"/>
            </a:endParaRPr>
          </a:p>
        </p:txBody>
      </p:sp>
      <p:sp>
        <p:nvSpPr>
          <p:cNvPr id="392221" name="Text Box 29"/>
          <p:cNvSpPr txBox="1">
            <a:spLocks noChangeArrowheads="1"/>
          </p:cNvSpPr>
          <p:nvPr/>
        </p:nvSpPr>
        <p:spPr bwMode="auto">
          <a:xfrm>
            <a:off x="381000" y="55626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i="1" u="sng">
                <a:solidFill>
                  <a:srgbClr val="FFFFFF"/>
                </a:solidFill>
              </a:rPr>
              <a:t>Age</a:t>
            </a:r>
            <a:endParaRPr lang="en-US" b="1" i="1" u="sng">
              <a:solidFill>
                <a:srgbClr val="FFFFFF"/>
              </a:solidFill>
              <a:latin typeface="Times New Roman" charset="0"/>
            </a:endParaRPr>
          </a:p>
        </p:txBody>
      </p:sp>
    </p:spTree>
    <p:extLst>
      <p:ext uri="{BB962C8B-B14F-4D97-AF65-F5344CB8AC3E}">
        <p14:creationId xmlns:p14="http://schemas.microsoft.com/office/powerpoint/2010/main" val="29757816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92208"/>
                                        </p:tgtEl>
                                        <p:attrNameLst>
                                          <p:attrName>style.visibility</p:attrName>
                                        </p:attrNameLst>
                                      </p:cBhvr>
                                      <p:to>
                                        <p:strVal val="visible"/>
                                      </p:to>
                                    </p:set>
                                    <p:animEffect transition="in" filter="dissolve">
                                      <p:cBhvr>
                                        <p:cTn id="7" dur="3000"/>
                                        <p:tgtEl>
                                          <p:spTgt spid="392208"/>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92198"/>
                                        </p:tgtEl>
                                        <p:attrNameLst>
                                          <p:attrName>style.visibility</p:attrName>
                                        </p:attrNameLst>
                                      </p:cBhvr>
                                      <p:to>
                                        <p:strVal val="visible"/>
                                      </p:to>
                                    </p:set>
                                    <p:animEffect transition="in" filter="dissolve">
                                      <p:cBhvr>
                                        <p:cTn id="11" dur="3000"/>
                                        <p:tgtEl>
                                          <p:spTgt spid="392198"/>
                                        </p:tgtEl>
                                      </p:cBhvr>
                                    </p:animEffect>
                                  </p:childTnLst>
                                </p:cTn>
                              </p:par>
                            </p:childTnLst>
                          </p:cTn>
                        </p:par>
                        <p:par>
                          <p:cTn id="12" fill="hold" nodeType="afterGroup">
                            <p:stCondLst>
                              <p:cond delay="6000"/>
                            </p:stCondLst>
                            <p:childTnLst>
                              <p:par>
                                <p:cTn id="13" presetID="9" presetClass="entr" presetSubtype="0" fill="hold" grpId="0" nodeType="afterEffect">
                                  <p:stCondLst>
                                    <p:cond delay="0"/>
                                  </p:stCondLst>
                                  <p:childTnLst>
                                    <p:set>
                                      <p:cBhvr>
                                        <p:cTn id="14" dur="1" fill="hold">
                                          <p:stCondLst>
                                            <p:cond delay="0"/>
                                          </p:stCondLst>
                                        </p:cTn>
                                        <p:tgtEl>
                                          <p:spTgt spid="392199"/>
                                        </p:tgtEl>
                                        <p:attrNameLst>
                                          <p:attrName>style.visibility</p:attrName>
                                        </p:attrNameLst>
                                      </p:cBhvr>
                                      <p:to>
                                        <p:strVal val="visible"/>
                                      </p:to>
                                    </p:set>
                                    <p:animEffect transition="in" filter="dissolve">
                                      <p:cBhvr>
                                        <p:cTn id="15" dur="3000"/>
                                        <p:tgtEl>
                                          <p:spTgt spid="392199"/>
                                        </p:tgtEl>
                                      </p:cBhvr>
                                    </p:animEffect>
                                  </p:childTnLst>
                                </p:cTn>
                              </p:par>
                            </p:childTnLst>
                          </p:cTn>
                        </p:par>
                        <p:par>
                          <p:cTn id="16" fill="hold" nodeType="afterGroup">
                            <p:stCondLst>
                              <p:cond delay="9000"/>
                            </p:stCondLst>
                            <p:childTnLst>
                              <p:par>
                                <p:cTn id="17" presetID="9" presetClass="entr" presetSubtype="0" fill="hold" grpId="0" nodeType="afterEffect">
                                  <p:stCondLst>
                                    <p:cond delay="0"/>
                                  </p:stCondLst>
                                  <p:childTnLst>
                                    <p:set>
                                      <p:cBhvr>
                                        <p:cTn id="18" dur="1" fill="hold">
                                          <p:stCondLst>
                                            <p:cond delay="0"/>
                                          </p:stCondLst>
                                        </p:cTn>
                                        <p:tgtEl>
                                          <p:spTgt spid="392209"/>
                                        </p:tgtEl>
                                        <p:attrNameLst>
                                          <p:attrName>style.visibility</p:attrName>
                                        </p:attrNameLst>
                                      </p:cBhvr>
                                      <p:to>
                                        <p:strVal val="visible"/>
                                      </p:to>
                                    </p:set>
                                    <p:animEffect transition="in" filter="dissolve">
                                      <p:cBhvr>
                                        <p:cTn id="19" dur="3000"/>
                                        <p:tgtEl>
                                          <p:spTgt spid="392209"/>
                                        </p:tgtEl>
                                      </p:cBhvr>
                                    </p:animEffect>
                                  </p:childTnLst>
                                </p:cTn>
                              </p:par>
                            </p:childTnLst>
                          </p:cTn>
                        </p:par>
                        <p:par>
                          <p:cTn id="20" fill="hold" nodeType="afterGroup">
                            <p:stCondLst>
                              <p:cond delay="12000"/>
                            </p:stCondLst>
                            <p:childTnLst>
                              <p:par>
                                <p:cTn id="21" presetID="9" presetClass="entr" presetSubtype="0" fill="hold" grpId="0" nodeType="afterEffect">
                                  <p:stCondLst>
                                    <p:cond delay="0"/>
                                  </p:stCondLst>
                                  <p:childTnLst>
                                    <p:set>
                                      <p:cBhvr>
                                        <p:cTn id="22" dur="1" fill="hold">
                                          <p:stCondLst>
                                            <p:cond delay="0"/>
                                          </p:stCondLst>
                                        </p:cTn>
                                        <p:tgtEl>
                                          <p:spTgt spid="392200"/>
                                        </p:tgtEl>
                                        <p:attrNameLst>
                                          <p:attrName>style.visibility</p:attrName>
                                        </p:attrNameLst>
                                      </p:cBhvr>
                                      <p:to>
                                        <p:strVal val="visible"/>
                                      </p:to>
                                    </p:set>
                                    <p:animEffect transition="in" filter="dissolve">
                                      <p:cBhvr>
                                        <p:cTn id="23" dur="3000"/>
                                        <p:tgtEl>
                                          <p:spTgt spid="392200"/>
                                        </p:tgtEl>
                                      </p:cBhvr>
                                    </p:animEffect>
                                  </p:childTnLst>
                                </p:cTn>
                              </p:par>
                            </p:childTnLst>
                          </p:cTn>
                        </p:par>
                        <p:par>
                          <p:cTn id="24" fill="hold" nodeType="afterGroup">
                            <p:stCondLst>
                              <p:cond delay="15000"/>
                            </p:stCondLst>
                            <p:childTnLst>
                              <p:par>
                                <p:cTn id="25" presetID="9" presetClass="entr" presetSubtype="0" fill="hold" grpId="0" nodeType="afterEffect">
                                  <p:stCondLst>
                                    <p:cond delay="0"/>
                                  </p:stCondLst>
                                  <p:childTnLst>
                                    <p:set>
                                      <p:cBhvr>
                                        <p:cTn id="26" dur="1" fill="hold">
                                          <p:stCondLst>
                                            <p:cond delay="0"/>
                                          </p:stCondLst>
                                        </p:cTn>
                                        <p:tgtEl>
                                          <p:spTgt spid="392201"/>
                                        </p:tgtEl>
                                        <p:attrNameLst>
                                          <p:attrName>style.visibility</p:attrName>
                                        </p:attrNameLst>
                                      </p:cBhvr>
                                      <p:to>
                                        <p:strVal val="visible"/>
                                      </p:to>
                                    </p:set>
                                    <p:animEffect transition="in" filter="dissolve">
                                      <p:cBhvr>
                                        <p:cTn id="27" dur="3000"/>
                                        <p:tgtEl>
                                          <p:spTgt spid="392201"/>
                                        </p:tgtEl>
                                      </p:cBhvr>
                                    </p:animEffect>
                                  </p:childTnLst>
                                </p:cTn>
                              </p:par>
                            </p:childTnLst>
                          </p:cTn>
                        </p:par>
                        <p:par>
                          <p:cTn id="28" fill="hold" nodeType="afterGroup">
                            <p:stCondLst>
                              <p:cond delay="18000"/>
                            </p:stCondLst>
                            <p:childTnLst>
                              <p:par>
                                <p:cTn id="29" presetID="9" presetClass="entr" presetSubtype="0" fill="hold" grpId="0" nodeType="afterEffect">
                                  <p:stCondLst>
                                    <p:cond delay="0"/>
                                  </p:stCondLst>
                                  <p:childTnLst>
                                    <p:set>
                                      <p:cBhvr>
                                        <p:cTn id="30" dur="1" fill="hold">
                                          <p:stCondLst>
                                            <p:cond delay="0"/>
                                          </p:stCondLst>
                                        </p:cTn>
                                        <p:tgtEl>
                                          <p:spTgt spid="392211"/>
                                        </p:tgtEl>
                                        <p:attrNameLst>
                                          <p:attrName>style.visibility</p:attrName>
                                        </p:attrNameLst>
                                      </p:cBhvr>
                                      <p:to>
                                        <p:strVal val="visible"/>
                                      </p:to>
                                    </p:set>
                                    <p:animEffect transition="in" filter="dissolve">
                                      <p:cBhvr>
                                        <p:cTn id="31" dur="3000"/>
                                        <p:tgtEl>
                                          <p:spTgt spid="392211"/>
                                        </p:tgtEl>
                                      </p:cBhvr>
                                    </p:animEffect>
                                  </p:childTnLst>
                                </p:cTn>
                              </p:par>
                            </p:childTnLst>
                          </p:cTn>
                        </p:par>
                        <p:par>
                          <p:cTn id="32" fill="hold" nodeType="afterGroup">
                            <p:stCondLst>
                              <p:cond delay="21000"/>
                            </p:stCondLst>
                            <p:childTnLst>
                              <p:par>
                                <p:cTn id="33" presetID="9" presetClass="entr" presetSubtype="0" fill="hold" grpId="0" nodeType="afterEffect">
                                  <p:stCondLst>
                                    <p:cond delay="0"/>
                                  </p:stCondLst>
                                  <p:childTnLst>
                                    <p:set>
                                      <p:cBhvr>
                                        <p:cTn id="34" dur="1" fill="hold">
                                          <p:stCondLst>
                                            <p:cond delay="0"/>
                                          </p:stCondLst>
                                        </p:cTn>
                                        <p:tgtEl>
                                          <p:spTgt spid="392204"/>
                                        </p:tgtEl>
                                        <p:attrNameLst>
                                          <p:attrName>style.visibility</p:attrName>
                                        </p:attrNameLst>
                                      </p:cBhvr>
                                      <p:to>
                                        <p:strVal val="visible"/>
                                      </p:to>
                                    </p:set>
                                    <p:animEffect transition="in" filter="dissolve">
                                      <p:cBhvr>
                                        <p:cTn id="35" dur="3000"/>
                                        <p:tgtEl>
                                          <p:spTgt spid="392204"/>
                                        </p:tgtEl>
                                      </p:cBhvr>
                                    </p:animEffect>
                                  </p:childTnLst>
                                </p:cTn>
                              </p:par>
                            </p:childTnLst>
                          </p:cTn>
                        </p:par>
                        <p:par>
                          <p:cTn id="36" fill="hold" nodeType="afterGroup">
                            <p:stCondLst>
                              <p:cond delay="24000"/>
                            </p:stCondLst>
                            <p:childTnLst>
                              <p:par>
                                <p:cTn id="37" presetID="9" presetClass="entr" presetSubtype="0" fill="hold" grpId="0" nodeType="afterEffect">
                                  <p:stCondLst>
                                    <p:cond delay="0"/>
                                  </p:stCondLst>
                                  <p:childTnLst>
                                    <p:set>
                                      <p:cBhvr>
                                        <p:cTn id="38" dur="1" fill="hold">
                                          <p:stCondLst>
                                            <p:cond delay="0"/>
                                          </p:stCondLst>
                                        </p:cTn>
                                        <p:tgtEl>
                                          <p:spTgt spid="392205"/>
                                        </p:tgtEl>
                                        <p:attrNameLst>
                                          <p:attrName>style.visibility</p:attrName>
                                        </p:attrNameLst>
                                      </p:cBhvr>
                                      <p:to>
                                        <p:strVal val="visible"/>
                                      </p:to>
                                    </p:set>
                                    <p:animEffect transition="in" filter="dissolve">
                                      <p:cBhvr>
                                        <p:cTn id="39" dur="3000"/>
                                        <p:tgtEl>
                                          <p:spTgt spid="392205"/>
                                        </p:tgtEl>
                                      </p:cBhvr>
                                    </p:animEffect>
                                  </p:childTnLst>
                                </p:cTn>
                              </p:par>
                            </p:childTnLst>
                          </p:cTn>
                        </p:par>
                        <p:par>
                          <p:cTn id="40" fill="hold" nodeType="afterGroup">
                            <p:stCondLst>
                              <p:cond delay="27000"/>
                            </p:stCondLst>
                            <p:childTnLst>
                              <p:par>
                                <p:cTn id="41" presetID="9" presetClass="entr" presetSubtype="0" fill="hold" grpId="0" nodeType="afterEffect">
                                  <p:stCondLst>
                                    <p:cond delay="0"/>
                                  </p:stCondLst>
                                  <p:childTnLst>
                                    <p:set>
                                      <p:cBhvr>
                                        <p:cTn id="42" dur="1" fill="hold">
                                          <p:stCondLst>
                                            <p:cond delay="0"/>
                                          </p:stCondLst>
                                        </p:cTn>
                                        <p:tgtEl>
                                          <p:spTgt spid="392221"/>
                                        </p:tgtEl>
                                        <p:attrNameLst>
                                          <p:attrName>style.visibility</p:attrName>
                                        </p:attrNameLst>
                                      </p:cBhvr>
                                      <p:to>
                                        <p:strVal val="visible"/>
                                      </p:to>
                                    </p:set>
                                    <p:animEffect transition="in" filter="dissolve">
                                      <p:cBhvr>
                                        <p:cTn id="43" dur="3000"/>
                                        <p:tgtEl>
                                          <p:spTgt spid="392221"/>
                                        </p:tgtEl>
                                      </p:cBhvr>
                                    </p:animEffect>
                                  </p:childTnLst>
                                </p:cTn>
                              </p:par>
                            </p:childTnLst>
                          </p:cTn>
                        </p:par>
                        <p:par>
                          <p:cTn id="44" fill="hold" nodeType="afterGroup">
                            <p:stCondLst>
                              <p:cond delay="30000"/>
                            </p:stCondLst>
                            <p:childTnLst>
                              <p:par>
                                <p:cTn id="45" presetID="9" presetClass="entr" presetSubtype="0" fill="hold" grpId="0" nodeType="afterEffect">
                                  <p:stCondLst>
                                    <p:cond delay="0"/>
                                  </p:stCondLst>
                                  <p:childTnLst>
                                    <p:set>
                                      <p:cBhvr>
                                        <p:cTn id="46" dur="1" fill="hold">
                                          <p:stCondLst>
                                            <p:cond delay="0"/>
                                          </p:stCondLst>
                                        </p:cTn>
                                        <p:tgtEl>
                                          <p:spTgt spid="392219"/>
                                        </p:tgtEl>
                                        <p:attrNameLst>
                                          <p:attrName>style.visibility</p:attrName>
                                        </p:attrNameLst>
                                      </p:cBhvr>
                                      <p:to>
                                        <p:strVal val="visible"/>
                                      </p:to>
                                    </p:set>
                                    <p:animEffect transition="in" filter="dissolve">
                                      <p:cBhvr>
                                        <p:cTn id="47" dur="3000"/>
                                        <p:tgtEl>
                                          <p:spTgt spid="392219"/>
                                        </p:tgtEl>
                                      </p:cBhvr>
                                    </p:animEffect>
                                  </p:childTnLst>
                                </p:cTn>
                              </p:par>
                            </p:childTnLst>
                          </p:cTn>
                        </p:par>
                        <p:par>
                          <p:cTn id="48" fill="hold" nodeType="afterGroup">
                            <p:stCondLst>
                              <p:cond delay="33000"/>
                            </p:stCondLst>
                            <p:childTnLst>
                              <p:par>
                                <p:cTn id="49" presetID="9" presetClass="entr" presetSubtype="0" fill="hold" grpId="0" nodeType="afterEffect">
                                  <p:stCondLst>
                                    <p:cond delay="0"/>
                                  </p:stCondLst>
                                  <p:childTnLst>
                                    <p:set>
                                      <p:cBhvr>
                                        <p:cTn id="50" dur="1" fill="hold">
                                          <p:stCondLst>
                                            <p:cond delay="0"/>
                                          </p:stCondLst>
                                        </p:cTn>
                                        <p:tgtEl>
                                          <p:spTgt spid="392220"/>
                                        </p:tgtEl>
                                        <p:attrNameLst>
                                          <p:attrName>style.visibility</p:attrName>
                                        </p:attrNameLst>
                                      </p:cBhvr>
                                      <p:to>
                                        <p:strVal val="visible"/>
                                      </p:to>
                                    </p:set>
                                    <p:animEffect transition="in" filter="dissolve">
                                      <p:cBhvr>
                                        <p:cTn id="51" dur="3000"/>
                                        <p:tgtEl>
                                          <p:spTgt spid="392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8" grpId="0"/>
      <p:bldP spid="392199" grpId="0"/>
      <p:bldP spid="392200" grpId="0"/>
      <p:bldP spid="392201" grpId="0"/>
      <p:bldP spid="392204" grpId="0"/>
      <p:bldP spid="392205" grpId="0"/>
      <p:bldP spid="392208" grpId="0"/>
      <p:bldP spid="392209" grpId="0"/>
      <p:bldP spid="392211" grpId="0"/>
      <p:bldP spid="392219" grpId="0"/>
      <p:bldP spid="392220" grpId="0"/>
      <p:bldP spid="392221" grpId="0"/>
    </p:bldLst>
  </p:timing>
</p:sld>
</file>

<file path=ppt/slides/slide219.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830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9179260B-3AED-4505-BD0D-5B88D73D3ED4}" type="slidenum">
              <a:rPr lang="en-US" altLang="en-US" sz="1400"/>
              <a:pPr algn="r" eaLnBrk="1"/>
              <a:t>219</a:t>
            </a:fld>
            <a:endParaRPr lang="en-US" altLang="en-US"/>
          </a:p>
        </p:txBody>
      </p:sp>
      <p:sp>
        <p:nvSpPr>
          <p:cNvPr id="98306" name="AutoShape 2"/>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CC99FF"/>
          </a:solidFill>
          <a:ln w="25400" cap="flat" cmpd="sng">
            <a:solidFill>
              <a:srgbClr val="CCEC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CC99FF"/>
                </a:solidFill>
              </a:rPr>
              <a:t>INTRODUCTION</a:t>
            </a:r>
            <a:endParaRPr lang="en-US" altLang="en-US"/>
          </a:p>
        </p:txBody>
      </p:sp>
      <p:sp>
        <p:nvSpPr>
          <p:cNvPr id="98307" name="AutoShape 3"/>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CC99FF"/>
          </a:solidFill>
          <a:ln w="25400" cap="flat" cmpd="sng">
            <a:solidFill>
              <a:srgbClr val="CCEC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CC0000"/>
                </a:solidFill>
                <a:effectLst>
                  <a:outerShdw blurRad="38100" dist="38100" dir="2700000" algn="tl">
                    <a:srgbClr val="000000"/>
                  </a:outerShdw>
                </a:effectLst>
              </a:rPr>
              <a:t>BODY</a:t>
            </a:r>
            <a:endParaRPr lang="en-US" altLang="en-US"/>
          </a:p>
        </p:txBody>
      </p:sp>
      <p:sp>
        <p:nvSpPr>
          <p:cNvPr id="98308" name="AutoShape 4"/>
          <p:cNvSpPr>
            <a:spLocks/>
          </p:cNvSpPr>
          <p:nvPr/>
        </p:nvSpPr>
        <p:spPr bwMode="auto">
          <a:xfrm>
            <a:off x="8101013" y="0"/>
            <a:ext cx="1042987" cy="436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EFF4F8"/>
                </a:solidFill>
              </a:rPr>
              <a:t>231</a:t>
            </a:r>
            <a:endParaRPr lang="en-US" altLang="en-US"/>
          </a:p>
        </p:txBody>
      </p:sp>
      <p:sp>
        <p:nvSpPr>
          <p:cNvPr id="98309" name="AutoShape 5"/>
          <p:cNvSpPr>
            <a:spLocks/>
          </p:cNvSpPr>
          <p:nvPr/>
        </p:nvSpPr>
        <p:spPr bwMode="auto">
          <a:xfrm>
            <a:off x="638175" y="503238"/>
            <a:ext cx="4727575" cy="7477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200">
                <a:solidFill>
                  <a:srgbClr val="E2F2F7"/>
                </a:solidFill>
                <a:latin typeface="SimSun" pitchFamily="2" charset="-122"/>
                <a:ea typeface="SimSun" pitchFamily="2" charset="-122"/>
                <a:sym typeface="SimSun" pitchFamily="2" charset="-122"/>
              </a:rPr>
              <a:t>执事的主要功能</a:t>
            </a:r>
            <a:endParaRPr lang="en-US" altLang="en-US"/>
          </a:p>
        </p:txBody>
      </p:sp>
      <p:sp>
        <p:nvSpPr>
          <p:cNvPr id="98310" name="AutoShape 6"/>
          <p:cNvSpPr>
            <a:spLocks/>
          </p:cNvSpPr>
          <p:nvPr/>
        </p:nvSpPr>
        <p:spPr bwMode="auto">
          <a:xfrm>
            <a:off x="801688" y="1900238"/>
            <a:ext cx="5991225" cy="41735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50850" indent="-6985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buSzPct val="100000"/>
              <a:buFontTx/>
              <a:buAutoNum type="arabicPeriod"/>
            </a:pPr>
            <a:r>
              <a:rPr lang="ja-JP" altLang="en-US" sz="5700">
                <a:solidFill>
                  <a:srgbClr val="E4F5F8"/>
                </a:solidFill>
                <a:latin typeface="SimSun" pitchFamily="2" charset="-122"/>
                <a:ea typeface="SimSun" pitchFamily="2" charset="-122"/>
                <a:sym typeface="SimSun" pitchFamily="2" charset="-122"/>
              </a:rPr>
              <a:t>服事</a:t>
            </a:r>
            <a:endParaRPr lang="en-US" altLang="ja-JP" sz="5700">
              <a:solidFill>
                <a:srgbClr val="E4F5F8"/>
              </a:solidFill>
              <a:latin typeface="SimSun" pitchFamily="2" charset="-122"/>
              <a:ea typeface="SimSun" pitchFamily="2" charset="-122"/>
              <a:sym typeface="SimSun" pitchFamily="2" charset="-122"/>
            </a:endParaRPr>
          </a:p>
          <a:p>
            <a:pPr eaLnBrk="1">
              <a:lnSpc>
                <a:spcPct val="115000"/>
              </a:lnSpc>
              <a:spcBef>
                <a:spcPts val="1000"/>
              </a:spcBef>
            </a:pPr>
            <a:r>
              <a:rPr lang="en-US" altLang="en-US" sz="5700">
                <a:solidFill>
                  <a:srgbClr val="E4F5F8"/>
                </a:solidFill>
                <a:latin typeface="Calibri" pitchFamily="34" charset="0"/>
                <a:cs typeface="Calibri" pitchFamily="34" charset="0"/>
                <a:sym typeface="Calibri" pitchFamily="34" charset="0"/>
              </a:rPr>
              <a:t>  </a:t>
            </a:r>
            <a:r>
              <a:rPr lang="en-US" altLang="en-US" sz="5700">
                <a:solidFill>
                  <a:srgbClr val="E4F5F8"/>
                </a:solidFill>
                <a:latin typeface="SimSun" pitchFamily="2" charset="-122"/>
                <a:ea typeface="SimSun" pitchFamily="2" charset="-122"/>
                <a:sym typeface="SimSun" pitchFamily="2" charset="-122"/>
              </a:rPr>
              <a:t>a. </a:t>
            </a:r>
            <a:r>
              <a:rPr lang="ja-JP" altLang="en-US" sz="5700">
                <a:solidFill>
                  <a:srgbClr val="E4F5F8"/>
                </a:solidFill>
                <a:latin typeface="SimSun" pitchFamily="2" charset="-122"/>
                <a:ea typeface="SimSun" pitchFamily="2" charset="-122"/>
                <a:sym typeface="SimSun" pitchFamily="2" charset="-122"/>
              </a:rPr>
              <a:t>徒</a:t>
            </a:r>
            <a:r>
              <a:rPr lang="en-US" altLang="ja-JP" sz="5700">
                <a:solidFill>
                  <a:srgbClr val="E4F5F8"/>
                </a:solidFill>
                <a:latin typeface="SimSun" pitchFamily="2" charset="-122"/>
                <a:ea typeface="SimSun" pitchFamily="2" charset="-122"/>
                <a:sym typeface="SimSun" pitchFamily="2" charset="-122"/>
              </a:rPr>
              <a:t>6:1-6</a:t>
            </a:r>
          </a:p>
          <a:p>
            <a:pPr eaLnBrk="1">
              <a:lnSpc>
                <a:spcPct val="115000"/>
              </a:lnSpc>
              <a:spcBef>
                <a:spcPts val="1000"/>
              </a:spcBef>
            </a:pPr>
            <a:r>
              <a:rPr lang="en-US" altLang="en-US" sz="5700">
                <a:solidFill>
                  <a:srgbClr val="E4F5F8"/>
                </a:solidFill>
                <a:latin typeface="SimSun" pitchFamily="2" charset="-122"/>
                <a:ea typeface="SimSun" pitchFamily="2" charset="-122"/>
                <a:sym typeface="SimSun" pitchFamily="2" charset="-122"/>
              </a:rPr>
              <a:t> b. </a:t>
            </a:r>
            <a:r>
              <a:rPr lang="ja-JP" altLang="en-US" sz="5700">
                <a:solidFill>
                  <a:srgbClr val="E4F5F8"/>
                </a:solidFill>
                <a:latin typeface="SimSun" pitchFamily="2" charset="-122"/>
                <a:ea typeface="SimSun" pitchFamily="2" charset="-122"/>
                <a:sym typeface="SimSun" pitchFamily="2" charset="-122"/>
              </a:rPr>
              <a:t>提前</a:t>
            </a:r>
            <a:r>
              <a:rPr lang="en-US" altLang="ja-JP" sz="5700">
                <a:solidFill>
                  <a:srgbClr val="E4F5F8"/>
                </a:solidFill>
                <a:latin typeface="SimSun" pitchFamily="2" charset="-122"/>
                <a:ea typeface="SimSun" pitchFamily="2" charset="-122"/>
                <a:sym typeface="SimSun" pitchFamily="2" charset="-122"/>
              </a:rPr>
              <a:t>3:8-13</a:t>
            </a:r>
            <a:endParaRPr lang="en-US" altLang="en-US" sz="5700">
              <a:solidFill>
                <a:srgbClr val="E4F5F8"/>
              </a:solidFill>
              <a:latin typeface="SimSun" pitchFamily="2" charset="-122"/>
              <a:ea typeface="SimSun" pitchFamily="2" charset="-122"/>
              <a:sym typeface="SimSun" pitchFamily="2" charset="-122"/>
            </a:endParaRPr>
          </a:p>
        </p:txBody>
      </p:sp>
    </p:spTree>
  </p:cSld>
  <p:clrMapOvr>
    <a:overrideClrMapping bg1="dk2" tx1="lt1" bg2="dk1" tx2="lt2" accent1="accent1" accent2="accent2" accent3="accent3" accent4="accent4" accent5="accent5" accent6="accent6" hlink="hlink" folHlink="folHlink"/>
  </p:clrMapOvr>
  <p:transition spd="med"/>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0289" name="Picture 2" descr="bald PastorDick-3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463"/>
            <a:ext cx="5486400" cy="769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0" name="Title 1"/>
          <p:cNvSpPr>
            <a:spLocks noGrp="1"/>
          </p:cNvSpPr>
          <p:nvPr>
            <p:ph type="title"/>
          </p:nvPr>
        </p:nvSpPr>
        <p:spPr>
          <a:xfrm>
            <a:off x="3886200" y="0"/>
            <a:ext cx="5257800" cy="762000"/>
          </a:xfrm>
          <a:solidFill>
            <a:srgbClr val="800000"/>
          </a:solidFill>
        </p:spPr>
        <p:txBody>
          <a:bodyPr/>
          <a:lstStyle/>
          <a:p>
            <a:r>
              <a:rPr lang="en-US" altLang="en-US">
                <a:effectLst/>
              </a:rPr>
              <a:t>Princeton 467</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bwMode="auto">
      <p:bgPr>
        <a:solidFill>
          <a:srgbClr val="672B26"/>
        </a:solidFill>
        <a:effectLst/>
      </p:bgPr>
    </p:bg>
    <p:spTree>
      <p:nvGrpSpPr>
        <p:cNvPr id="1" name=""/>
        <p:cNvGrpSpPr/>
        <p:nvPr/>
      </p:nvGrpSpPr>
      <p:grpSpPr>
        <a:xfrm>
          <a:off x="0" y="0"/>
          <a:ext cx="0" cy="0"/>
          <a:chOff x="0" y="0"/>
          <a:chExt cx="0" cy="0"/>
        </a:xfrm>
      </p:grpSpPr>
      <p:sp>
        <p:nvSpPr>
          <p:cNvPr id="9932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AF2B0037-8C7D-4ACA-98B0-49F2B7138533}" type="slidenum">
              <a:rPr lang="en-US" altLang="en-US" sz="1400"/>
              <a:pPr algn="r" eaLnBrk="1"/>
              <a:t>220</a:t>
            </a:fld>
            <a:endParaRPr lang="en-US" altLang="en-US"/>
          </a:p>
        </p:txBody>
      </p:sp>
      <p:sp>
        <p:nvSpPr>
          <p:cNvPr id="99330" name="AutoShape 2"/>
          <p:cNvSpPr>
            <a:spLocks/>
          </p:cNvSpPr>
          <p:nvPr/>
        </p:nvSpPr>
        <p:spPr bwMode="auto">
          <a:xfrm>
            <a:off x="7953375" y="0"/>
            <a:ext cx="1203325" cy="6858000"/>
          </a:xfrm>
          <a:custGeom>
            <a:avLst/>
            <a:gdLst>
              <a:gd name="T0" fmla="*/ 601663 w 21600"/>
              <a:gd name="T1" fmla="*/ 3429000 h 21600"/>
              <a:gd name="T2" fmla="*/ 601663 w 21600"/>
              <a:gd name="T3" fmla="*/ 3429000 h 21600"/>
              <a:gd name="T4" fmla="*/ 601663 w 21600"/>
              <a:gd name="T5" fmla="*/ 3429000 h 21600"/>
              <a:gd name="T6" fmla="*/ 601663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B49B6D"/>
              </a:gs>
              <a:gs pos="50000">
                <a:srgbClr val="D5B781"/>
              </a:gs>
              <a:gs pos="100000">
                <a:srgbClr val="B49B6D"/>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31" name="AutoShape 3"/>
          <p:cNvSpPr>
            <a:spLocks/>
          </p:cNvSpPr>
          <p:nvPr/>
        </p:nvSpPr>
        <p:spPr bwMode="auto">
          <a:xfrm>
            <a:off x="7883525" y="1588"/>
            <a:ext cx="527050" cy="3333750"/>
          </a:xfrm>
          <a:custGeom>
            <a:avLst/>
            <a:gdLst>
              <a:gd name="T0" fmla="*/ 263512 w 19809"/>
              <a:gd name="T1" fmla="*/ 1666875 h 21482"/>
              <a:gd name="T2" fmla="*/ 263512 w 19809"/>
              <a:gd name="T3" fmla="*/ 1666875 h 21482"/>
              <a:gd name="T4" fmla="*/ 263512 w 19809"/>
              <a:gd name="T5" fmla="*/ 1666875 h 21482"/>
              <a:gd name="T6" fmla="*/ 263512 w 19809"/>
              <a:gd name="T7" fmla="*/ 1666875 h 214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09" h="21482">
                <a:moveTo>
                  <a:pt x="0" y="21415"/>
                </a:moveTo>
                <a:cubicBezTo>
                  <a:pt x="3213" y="21600"/>
                  <a:pt x="2439" y="21446"/>
                  <a:pt x="3927" y="20372"/>
                </a:cubicBezTo>
                <a:cubicBezTo>
                  <a:pt x="5414" y="19298"/>
                  <a:pt x="7259" y="17212"/>
                  <a:pt x="8925" y="14972"/>
                </a:cubicBezTo>
                <a:cubicBezTo>
                  <a:pt x="10591" y="12732"/>
                  <a:pt x="12198" y="9429"/>
                  <a:pt x="13923" y="6934"/>
                </a:cubicBezTo>
                <a:cubicBezTo>
                  <a:pt x="15649" y="4438"/>
                  <a:pt x="21599" y="1155"/>
                  <a:pt x="19279" y="0"/>
                </a:cubicBezTo>
                <a:lnTo>
                  <a:pt x="0" y="0"/>
                </a:lnTo>
                <a:cubicBezTo>
                  <a:pt x="0" y="0"/>
                  <a:pt x="0" y="21415"/>
                  <a:pt x="0" y="21415"/>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nvGrpSpPr>
          <p:cNvPr id="237573" name="Group 4"/>
          <p:cNvGrpSpPr>
            <a:grpSpLocks/>
          </p:cNvGrpSpPr>
          <p:nvPr/>
        </p:nvGrpSpPr>
        <p:grpSpPr bwMode="auto">
          <a:xfrm>
            <a:off x="7848600" y="-12700"/>
            <a:ext cx="1295400" cy="6321425"/>
            <a:chOff x="0" y="0"/>
            <a:chExt cx="1295400" cy="6324570"/>
          </a:xfrm>
        </p:grpSpPr>
        <p:grpSp>
          <p:nvGrpSpPr>
            <p:cNvPr id="237582" name="Group 5"/>
            <p:cNvGrpSpPr>
              <a:grpSpLocks/>
            </p:cNvGrpSpPr>
            <p:nvPr/>
          </p:nvGrpSpPr>
          <p:grpSpPr bwMode="auto">
            <a:xfrm>
              <a:off x="533400" y="0"/>
              <a:ext cx="762000" cy="2285970"/>
              <a:chOff x="0" y="0"/>
              <a:chExt cx="762000" cy="2285970"/>
            </a:xfrm>
          </p:grpSpPr>
          <p:grpSp>
            <p:nvGrpSpPr>
              <p:cNvPr id="237603" name="Group 6"/>
              <p:cNvGrpSpPr>
                <a:grpSpLocks/>
              </p:cNvGrpSpPr>
              <p:nvPr/>
            </p:nvGrpSpPr>
            <p:grpSpPr bwMode="auto">
              <a:xfrm>
                <a:off x="320809" y="0"/>
                <a:ext cx="280618" cy="283520"/>
                <a:chOff x="0" y="0"/>
                <a:chExt cx="280617" cy="283520"/>
              </a:xfrm>
            </p:grpSpPr>
            <p:grpSp>
              <p:nvGrpSpPr>
                <p:cNvPr id="237612" name="Group 7"/>
                <p:cNvGrpSpPr>
                  <a:grpSpLocks/>
                </p:cNvGrpSpPr>
                <p:nvPr/>
              </p:nvGrpSpPr>
              <p:grpSpPr bwMode="auto">
                <a:xfrm>
                  <a:off x="0" y="0"/>
                  <a:ext cx="280617" cy="283520"/>
                  <a:chOff x="0" y="-1"/>
                  <a:chExt cx="280617" cy="283521"/>
                </a:xfrm>
              </p:grpSpPr>
              <p:sp>
                <p:nvSpPr>
                  <p:cNvPr id="99336" name="AutoShape 8"/>
                  <p:cNvSpPr>
                    <a:spLocks/>
                  </p:cNvSpPr>
                  <p:nvPr/>
                </p:nvSpPr>
                <p:spPr bwMode="auto">
                  <a:xfrm rot="-5400000">
                    <a:off x="40512" y="-38685"/>
                    <a:ext cx="201419" cy="278789"/>
                  </a:xfrm>
                  <a:custGeom>
                    <a:avLst/>
                    <a:gdLst>
                      <a:gd name="T0" fmla="*/ 100705 w 21583"/>
                      <a:gd name="T1" fmla="*/ 139763 h 21553"/>
                      <a:gd name="T2" fmla="*/ 100705 w 21583"/>
                      <a:gd name="T3" fmla="*/ 139763 h 21553"/>
                      <a:gd name="T4" fmla="*/ 100705 w 21583"/>
                      <a:gd name="T5" fmla="*/ 139763 h 21553"/>
                      <a:gd name="T6" fmla="*/ 100705 w 21583"/>
                      <a:gd name="T7" fmla="*/ 139763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83" h="21553">
                        <a:moveTo>
                          <a:pt x="5369" y="3067"/>
                        </a:moveTo>
                        <a:cubicBezTo>
                          <a:pt x="5545" y="2805"/>
                          <a:pt x="5703" y="2527"/>
                          <a:pt x="5896" y="2358"/>
                        </a:cubicBezTo>
                        <a:cubicBezTo>
                          <a:pt x="6089" y="2190"/>
                          <a:pt x="6299" y="2291"/>
                          <a:pt x="6527" y="2055"/>
                        </a:cubicBezTo>
                        <a:cubicBezTo>
                          <a:pt x="6756" y="1818"/>
                          <a:pt x="7001" y="1211"/>
                          <a:pt x="7264" y="941"/>
                        </a:cubicBezTo>
                        <a:cubicBezTo>
                          <a:pt x="7528" y="671"/>
                          <a:pt x="7615" y="586"/>
                          <a:pt x="8107" y="435"/>
                        </a:cubicBezTo>
                        <a:cubicBezTo>
                          <a:pt x="8598" y="283"/>
                          <a:pt x="9388" y="89"/>
                          <a:pt x="10212" y="30"/>
                        </a:cubicBezTo>
                        <a:cubicBezTo>
                          <a:pt x="11037" y="-29"/>
                          <a:pt x="12142" y="4"/>
                          <a:pt x="13055" y="80"/>
                        </a:cubicBezTo>
                        <a:cubicBezTo>
                          <a:pt x="13967" y="156"/>
                          <a:pt x="14932" y="257"/>
                          <a:pt x="15687" y="485"/>
                        </a:cubicBezTo>
                        <a:cubicBezTo>
                          <a:pt x="16441" y="713"/>
                          <a:pt x="17126" y="1042"/>
                          <a:pt x="17582" y="1447"/>
                        </a:cubicBezTo>
                        <a:cubicBezTo>
                          <a:pt x="18038" y="1852"/>
                          <a:pt x="18301" y="2392"/>
                          <a:pt x="18424" y="2915"/>
                        </a:cubicBezTo>
                        <a:cubicBezTo>
                          <a:pt x="18547" y="3438"/>
                          <a:pt x="18529" y="3995"/>
                          <a:pt x="18319" y="4586"/>
                        </a:cubicBezTo>
                        <a:cubicBezTo>
                          <a:pt x="18108" y="5176"/>
                          <a:pt x="17441" y="5978"/>
                          <a:pt x="17161" y="6459"/>
                        </a:cubicBezTo>
                        <a:cubicBezTo>
                          <a:pt x="16880" y="6940"/>
                          <a:pt x="16740" y="7227"/>
                          <a:pt x="16634" y="7471"/>
                        </a:cubicBezTo>
                        <a:cubicBezTo>
                          <a:pt x="16529" y="7716"/>
                          <a:pt x="16406" y="7775"/>
                          <a:pt x="16529" y="7927"/>
                        </a:cubicBezTo>
                        <a:cubicBezTo>
                          <a:pt x="16652" y="8079"/>
                          <a:pt x="16898" y="8197"/>
                          <a:pt x="17371" y="8383"/>
                        </a:cubicBezTo>
                        <a:cubicBezTo>
                          <a:pt x="17845" y="8568"/>
                          <a:pt x="18740" y="8686"/>
                          <a:pt x="19372" y="9041"/>
                        </a:cubicBezTo>
                        <a:cubicBezTo>
                          <a:pt x="20003" y="9395"/>
                          <a:pt x="20793" y="9876"/>
                          <a:pt x="21161" y="10509"/>
                        </a:cubicBezTo>
                        <a:cubicBezTo>
                          <a:pt x="21530" y="11142"/>
                          <a:pt x="21583" y="12129"/>
                          <a:pt x="21583" y="12838"/>
                        </a:cubicBezTo>
                        <a:cubicBezTo>
                          <a:pt x="21583" y="13546"/>
                          <a:pt x="21477" y="14137"/>
                          <a:pt x="21161" y="14761"/>
                        </a:cubicBezTo>
                        <a:cubicBezTo>
                          <a:pt x="20846" y="15386"/>
                          <a:pt x="20214" y="16145"/>
                          <a:pt x="19687" y="16584"/>
                        </a:cubicBezTo>
                        <a:cubicBezTo>
                          <a:pt x="19161" y="17023"/>
                          <a:pt x="18635" y="17242"/>
                          <a:pt x="18003" y="17394"/>
                        </a:cubicBezTo>
                        <a:cubicBezTo>
                          <a:pt x="17371" y="17546"/>
                          <a:pt x="16669" y="17512"/>
                          <a:pt x="15897" y="17495"/>
                        </a:cubicBezTo>
                        <a:cubicBezTo>
                          <a:pt x="15125" y="17478"/>
                          <a:pt x="13915" y="17318"/>
                          <a:pt x="13371" y="17293"/>
                        </a:cubicBezTo>
                        <a:cubicBezTo>
                          <a:pt x="12827" y="17267"/>
                          <a:pt x="12844" y="17267"/>
                          <a:pt x="12634" y="17343"/>
                        </a:cubicBezTo>
                        <a:cubicBezTo>
                          <a:pt x="12423" y="17419"/>
                          <a:pt x="12300" y="17478"/>
                          <a:pt x="12107" y="17748"/>
                        </a:cubicBezTo>
                        <a:cubicBezTo>
                          <a:pt x="11914" y="18018"/>
                          <a:pt x="11651" y="18575"/>
                          <a:pt x="11476" y="18963"/>
                        </a:cubicBezTo>
                        <a:cubicBezTo>
                          <a:pt x="11300" y="19351"/>
                          <a:pt x="11423" y="19689"/>
                          <a:pt x="11054" y="20077"/>
                        </a:cubicBezTo>
                        <a:cubicBezTo>
                          <a:pt x="10686" y="20465"/>
                          <a:pt x="10054" y="21047"/>
                          <a:pt x="9265" y="21292"/>
                        </a:cubicBezTo>
                        <a:cubicBezTo>
                          <a:pt x="8475" y="21537"/>
                          <a:pt x="7247" y="21571"/>
                          <a:pt x="6317" y="21545"/>
                        </a:cubicBezTo>
                        <a:cubicBezTo>
                          <a:pt x="5387" y="21520"/>
                          <a:pt x="4474" y="21376"/>
                          <a:pt x="3685" y="21140"/>
                        </a:cubicBezTo>
                        <a:cubicBezTo>
                          <a:pt x="2895" y="20904"/>
                          <a:pt x="2106" y="20524"/>
                          <a:pt x="1579" y="20128"/>
                        </a:cubicBezTo>
                        <a:cubicBezTo>
                          <a:pt x="1053" y="19731"/>
                          <a:pt x="790" y="19166"/>
                          <a:pt x="526" y="18761"/>
                        </a:cubicBezTo>
                        <a:cubicBezTo>
                          <a:pt x="263" y="18356"/>
                          <a:pt x="18" y="18060"/>
                          <a:pt x="0" y="17698"/>
                        </a:cubicBezTo>
                        <a:cubicBezTo>
                          <a:pt x="-17" y="17335"/>
                          <a:pt x="211" y="16997"/>
                          <a:pt x="421" y="16584"/>
                        </a:cubicBezTo>
                        <a:cubicBezTo>
                          <a:pt x="632" y="16171"/>
                          <a:pt x="912" y="15664"/>
                          <a:pt x="1263" y="15217"/>
                        </a:cubicBezTo>
                        <a:cubicBezTo>
                          <a:pt x="1614" y="14770"/>
                          <a:pt x="2123" y="14297"/>
                          <a:pt x="2527" y="13901"/>
                        </a:cubicBezTo>
                        <a:cubicBezTo>
                          <a:pt x="2930" y="13504"/>
                          <a:pt x="3351" y="13032"/>
                          <a:pt x="3685" y="12838"/>
                        </a:cubicBezTo>
                        <a:cubicBezTo>
                          <a:pt x="4018" y="12644"/>
                          <a:pt x="4352" y="12644"/>
                          <a:pt x="4527" y="12736"/>
                        </a:cubicBezTo>
                        <a:cubicBezTo>
                          <a:pt x="4703" y="12829"/>
                          <a:pt x="4860" y="13091"/>
                          <a:pt x="4738" y="13395"/>
                        </a:cubicBezTo>
                        <a:cubicBezTo>
                          <a:pt x="4615" y="13698"/>
                          <a:pt x="4229" y="14162"/>
                          <a:pt x="3790" y="14559"/>
                        </a:cubicBezTo>
                        <a:cubicBezTo>
                          <a:pt x="3351" y="14956"/>
                          <a:pt x="2527" y="15360"/>
                          <a:pt x="2106" y="15774"/>
                        </a:cubicBezTo>
                        <a:cubicBezTo>
                          <a:pt x="1685" y="16187"/>
                          <a:pt x="1316" y="16592"/>
                          <a:pt x="1263" y="17040"/>
                        </a:cubicBezTo>
                        <a:cubicBezTo>
                          <a:pt x="1211" y="17487"/>
                          <a:pt x="1509" y="18035"/>
                          <a:pt x="1790" y="18457"/>
                        </a:cubicBezTo>
                        <a:cubicBezTo>
                          <a:pt x="2071" y="18879"/>
                          <a:pt x="2439" y="19250"/>
                          <a:pt x="2948" y="19571"/>
                        </a:cubicBezTo>
                        <a:cubicBezTo>
                          <a:pt x="3457" y="19891"/>
                          <a:pt x="4053" y="20229"/>
                          <a:pt x="4843" y="20381"/>
                        </a:cubicBezTo>
                        <a:cubicBezTo>
                          <a:pt x="5633" y="20533"/>
                          <a:pt x="6913" y="20558"/>
                          <a:pt x="7686" y="20482"/>
                        </a:cubicBezTo>
                        <a:cubicBezTo>
                          <a:pt x="8458" y="20406"/>
                          <a:pt x="9019" y="20212"/>
                          <a:pt x="9475" y="19925"/>
                        </a:cubicBezTo>
                        <a:cubicBezTo>
                          <a:pt x="9931" y="19638"/>
                          <a:pt x="10212" y="19208"/>
                          <a:pt x="10423" y="18761"/>
                        </a:cubicBezTo>
                        <a:cubicBezTo>
                          <a:pt x="10633" y="18314"/>
                          <a:pt x="10791" y="17833"/>
                          <a:pt x="10739" y="17242"/>
                        </a:cubicBezTo>
                        <a:cubicBezTo>
                          <a:pt x="10686" y="16651"/>
                          <a:pt x="10318" y="15757"/>
                          <a:pt x="10107" y="15217"/>
                        </a:cubicBezTo>
                        <a:cubicBezTo>
                          <a:pt x="9896" y="14677"/>
                          <a:pt x="9721" y="14390"/>
                          <a:pt x="9475" y="14002"/>
                        </a:cubicBezTo>
                        <a:cubicBezTo>
                          <a:pt x="9230" y="13614"/>
                          <a:pt x="8791" y="13141"/>
                          <a:pt x="8633" y="12888"/>
                        </a:cubicBezTo>
                        <a:cubicBezTo>
                          <a:pt x="8475" y="12635"/>
                          <a:pt x="8405" y="12585"/>
                          <a:pt x="8528" y="12483"/>
                        </a:cubicBezTo>
                        <a:cubicBezTo>
                          <a:pt x="8651" y="12382"/>
                          <a:pt x="9089" y="12247"/>
                          <a:pt x="9370" y="12281"/>
                        </a:cubicBezTo>
                        <a:cubicBezTo>
                          <a:pt x="9651" y="12315"/>
                          <a:pt x="9949" y="12441"/>
                          <a:pt x="10212" y="12686"/>
                        </a:cubicBezTo>
                        <a:cubicBezTo>
                          <a:pt x="10475" y="12931"/>
                          <a:pt x="10686" y="13327"/>
                          <a:pt x="10949" y="13749"/>
                        </a:cubicBezTo>
                        <a:cubicBezTo>
                          <a:pt x="11212" y="14171"/>
                          <a:pt x="11511" y="14795"/>
                          <a:pt x="11791" y="15217"/>
                        </a:cubicBezTo>
                        <a:cubicBezTo>
                          <a:pt x="12072" y="15639"/>
                          <a:pt x="12213" y="16044"/>
                          <a:pt x="12634" y="16280"/>
                        </a:cubicBezTo>
                        <a:cubicBezTo>
                          <a:pt x="13055" y="16516"/>
                          <a:pt x="13599" y="16592"/>
                          <a:pt x="14318" y="16635"/>
                        </a:cubicBezTo>
                        <a:cubicBezTo>
                          <a:pt x="15038" y="16677"/>
                          <a:pt x="16231" y="16677"/>
                          <a:pt x="16950" y="16533"/>
                        </a:cubicBezTo>
                        <a:cubicBezTo>
                          <a:pt x="17670" y="16390"/>
                          <a:pt x="18143" y="16162"/>
                          <a:pt x="18635" y="15774"/>
                        </a:cubicBezTo>
                        <a:cubicBezTo>
                          <a:pt x="19126" y="15386"/>
                          <a:pt x="19670" y="14829"/>
                          <a:pt x="19898" y="14205"/>
                        </a:cubicBezTo>
                        <a:cubicBezTo>
                          <a:pt x="20126" y="13580"/>
                          <a:pt x="20056" y="12610"/>
                          <a:pt x="20003" y="12028"/>
                        </a:cubicBezTo>
                        <a:cubicBezTo>
                          <a:pt x="19951" y="11445"/>
                          <a:pt x="19986" y="11150"/>
                          <a:pt x="19582" y="10711"/>
                        </a:cubicBezTo>
                        <a:cubicBezTo>
                          <a:pt x="19179" y="10273"/>
                          <a:pt x="18266" y="9699"/>
                          <a:pt x="17582" y="9395"/>
                        </a:cubicBezTo>
                        <a:cubicBezTo>
                          <a:pt x="16898" y="9091"/>
                          <a:pt x="16108" y="8948"/>
                          <a:pt x="15476" y="8889"/>
                        </a:cubicBezTo>
                        <a:cubicBezTo>
                          <a:pt x="14845" y="8830"/>
                          <a:pt x="14388" y="8940"/>
                          <a:pt x="13792" y="9041"/>
                        </a:cubicBezTo>
                        <a:cubicBezTo>
                          <a:pt x="13195" y="9142"/>
                          <a:pt x="12370" y="9395"/>
                          <a:pt x="11897" y="9496"/>
                        </a:cubicBezTo>
                        <a:cubicBezTo>
                          <a:pt x="11423" y="9598"/>
                          <a:pt x="11247" y="9665"/>
                          <a:pt x="10949" y="9648"/>
                        </a:cubicBezTo>
                        <a:cubicBezTo>
                          <a:pt x="10651" y="9631"/>
                          <a:pt x="10230" y="9505"/>
                          <a:pt x="10107" y="9395"/>
                        </a:cubicBezTo>
                        <a:cubicBezTo>
                          <a:pt x="9984" y="9285"/>
                          <a:pt x="10089" y="9108"/>
                          <a:pt x="10212" y="8990"/>
                        </a:cubicBezTo>
                        <a:cubicBezTo>
                          <a:pt x="10335" y="8872"/>
                          <a:pt x="10493" y="8771"/>
                          <a:pt x="10844" y="8686"/>
                        </a:cubicBezTo>
                        <a:cubicBezTo>
                          <a:pt x="11195" y="8602"/>
                          <a:pt x="11756" y="8619"/>
                          <a:pt x="12318" y="8484"/>
                        </a:cubicBezTo>
                        <a:cubicBezTo>
                          <a:pt x="12879" y="8349"/>
                          <a:pt x="13669" y="8113"/>
                          <a:pt x="14213" y="7876"/>
                        </a:cubicBezTo>
                        <a:cubicBezTo>
                          <a:pt x="14757" y="7640"/>
                          <a:pt x="15178" y="7522"/>
                          <a:pt x="15582" y="7066"/>
                        </a:cubicBezTo>
                        <a:cubicBezTo>
                          <a:pt x="15985" y="6611"/>
                          <a:pt x="16459" y="5843"/>
                          <a:pt x="16634" y="5143"/>
                        </a:cubicBezTo>
                        <a:cubicBezTo>
                          <a:pt x="16810" y="4442"/>
                          <a:pt x="16827" y="3480"/>
                          <a:pt x="16634" y="2865"/>
                        </a:cubicBezTo>
                        <a:cubicBezTo>
                          <a:pt x="16441" y="2249"/>
                          <a:pt x="16020" y="1785"/>
                          <a:pt x="15476" y="1447"/>
                        </a:cubicBezTo>
                        <a:cubicBezTo>
                          <a:pt x="14932" y="1110"/>
                          <a:pt x="14143" y="941"/>
                          <a:pt x="13371" y="840"/>
                        </a:cubicBezTo>
                        <a:cubicBezTo>
                          <a:pt x="12599" y="738"/>
                          <a:pt x="11651" y="730"/>
                          <a:pt x="10844" y="840"/>
                        </a:cubicBezTo>
                        <a:cubicBezTo>
                          <a:pt x="10037" y="949"/>
                          <a:pt x="9195" y="1143"/>
                          <a:pt x="8528" y="1498"/>
                        </a:cubicBezTo>
                        <a:cubicBezTo>
                          <a:pt x="7861" y="1852"/>
                          <a:pt x="7212" y="2510"/>
                          <a:pt x="6843" y="2966"/>
                        </a:cubicBezTo>
                        <a:cubicBezTo>
                          <a:pt x="6475" y="3421"/>
                          <a:pt x="6282" y="3658"/>
                          <a:pt x="6317" y="4231"/>
                        </a:cubicBezTo>
                        <a:cubicBezTo>
                          <a:pt x="6352" y="4805"/>
                          <a:pt x="6984" y="5801"/>
                          <a:pt x="7054" y="6408"/>
                        </a:cubicBezTo>
                        <a:cubicBezTo>
                          <a:pt x="7124" y="7016"/>
                          <a:pt x="6913" y="7615"/>
                          <a:pt x="6738" y="7876"/>
                        </a:cubicBezTo>
                        <a:cubicBezTo>
                          <a:pt x="6563" y="8138"/>
                          <a:pt x="6229" y="8045"/>
                          <a:pt x="6001" y="7978"/>
                        </a:cubicBezTo>
                        <a:cubicBezTo>
                          <a:pt x="5773" y="7910"/>
                          <a:pt x="5527" y="7843"/>
                          <a:pt x="5369" y="7471"/>
                        </a:cubicBezTo>
                        <a:cubicBezTo>
                          <a:pt x="5211" y="7100"/>
                          <a:pt x="5141" y="6341"/>
                          <a:pt x="5053" y="5750"/>
                        </a:cubicBezTo>
                        <a:cubicBezTo>
                          <a:pt x="4966" y="5160"/>
                          <a:pt x="4773" y="4383"/>
                          <a:pt x="4843" y="3928"/>
                        </a:cubicBezTo>
                        <a:cubicBezTo>
                          <a:pt x="4913" y="3472"/>
                          <a:pt x="5194" y="3329"/>
                          <a:pt x="5369" y="3067"/>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37" name="AutoShape 9"/>
                  <p:cNvSpPr>
                    <a:spLocks/>
                  </p:cNvSpPr>
                  <p:nvPr/>
                </p:nvSpPr>
                <p:spPr bwMode="auto">
                  <a:xfrm rot="-5400000">
                    <a:off x="42120" y="100961"/>
                    <a:ext cx="140438" cy="224678"/>
                  </a:xfrm>
                  <a:custGeom>
                    <a:avLst/>
                    <a:gdLst>
                      <a:gd name="T0" fmla="*/ 70219 w 21468"/>
                      <a:gd name="T1" fmla="*/ 112522 h 21533"/>
                      <a:gd name="T2" fmla="*/ 70219 w 21468"/>
                      <a:gd name="T3" fmla="*/ 112522 h 21533"/>
                      <a:gd name="T4" fmla="*/ 70219 w 21468"/>
                      <a:gd name="T5" fmla="*/ 112522 h 21533"/>
                      <a:gd name="T6" fmla="*/ 70219 w 21468"/>
                      <a:gd name="T7" fmla="*/ 112522 h 215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8" h="21533">
                        <a:moveTo>
                          <a:pt x="19518" y="5509"/>
                        </a:moveTo>
                        <a:cubicBezTo>
                          <a:pt x="19468" y="5103"/>
                          <a:pt x="19493" y="4195"/>
                          <a:pt x="19817" y="3632"/>
                        </a:cubicBezTo>
                        <a:cubicBezTo>
                          <a:pt x="20142" y="3069"/>
                          <a:pt x="21416" y="2359"/>
                          <a:pt x="21466" y="2130"/>
                        </a:cubicBezTo>
                        <a:cubicBezTo>
                          <a:pt x="21515" y="1901"/>
                          <a:pt x="20592" y="2234"/>
                          <a:pt x="20117" y="2255"/>
                        </a:cubicBezTo>
                        <a:cubicBezTo>
                          <a:pt x="19643" y="2276"/>
                          <a:pt x="19143" y="2432"/>
                          <a:pt x="18619" y="2255"/>
                        </a:cubicBezTo>
                        <a:cubicBezTo>
                          <a:pt x="18094" y="2078"/>
                          <a:pt x="17545" y="1515"/>
                          <a:pt x="16971" y="1191"/>
                        </a:cubicBezTo>
                        <a:cubicBezTo>
                          <a:pt x="16396" y="868"/>
                          <a:pt x="15897" y="513"/>
                          <a:pt x="15173" y="315"/>
                        </a:cubicBezTo>
                        <a:cubicBezTo>
                          <a:pt x="14449" y="117"/>
                          <a:pt x="13475" y="23"/>
                          <a:pt x="12626" y="2"/>
                        </a:cubicBezTo>
                        <a:cubicBezTo>
                          <a:pt x="11777" y="-18"/>
                          <a:pt x="11028" y="65"/>
                          <a:pt x="10079" y="190"/>
                        </a:cubicBezTo>
                        <a:cubicBezTo>
                          <a:pt x="9130" y="315"/>
                          <a:pt x="7906" y="430"/>
                          <a:pt x="6932" y="753"/>
                        </a:cubicBezTo>
                        <a:cubicBezTo>
                          <a:pt x="5959" y="1077"/>
                          <a:pt x="4910" y="1556"/>
                          <a:pt x="4236" y="2130"/>
                        </a:cubicBezTo>
                        <a:cubicBezTo>
                          <a:pt x="3561" y="2704"/>
                          <a:pt x="3062" y="3528"/>
                          <a:pt x="2887" y="4195"/>
                        </a:cubicBezTo>
                        <a:cubicBezTo>
                          <a:pt x="2712" y="4863"/>
                          <a:pt x="2962" y="5478"/>
                          <a:pt x="3187" y="6135"/>
                        </a:cubicBezTo>
                        <a:cubicBezTo>
                          <a:pt x="3411" y="6792"/>
                          <a:pt x="3961" y="7627"/>
                          <a:pt x="4236" y="8138"/>
                        </a:cubicBezTo>
                        <a:cubicBezTo>
                          <a:pt x="4510" y="8649"/>
                          <a:pt x="4860" y="8847"/>
                          <a:pt x="4835" y="9201"/>
                        </a:cubicBezTo>
                        <a:cubicBezTo>
                          <a:pt x="4810" y="9556"/>
                          <a:pt x="4635" y="9848"/>
                          <a:pt x="4086" y="10265"/>
                        </a:cubicBezTo>
                        <a:cubicBezTo>
                          <a:pt x="3536" y="10682"/>
                          <a:pt x="2163" y="11162"/>
                          <a:pt x="1539" y="11705"/>
                        </a:cubicBezTo>
                        <a:cubicBezTo>
                          <a:pt x="914" y="12247"/>
                          <a:pt x="590" y="12779"/>
                          <a:pt x="340" y="13519"/>
                        </a:cubicBezTo>
                        <a:cubicBezTo>
                          <a:pt x="90" y="14260"/>
                          <a:pt x="-84" y="15365"/>
                          <a:pt x="40" y="16148"/>
                        </a:cubicBezTo>
                        <a:cubicBezTo>
                          <a:pt x="165" y="16930"/>
                          <a:pt x="565" y="17608"/>
                          <a:pt x="1089" y="18213"/>
                        </a:cubicBezTo>
                        <a:cubicBezTo>
                          <a:pt x="1614" y="18818"/>
                          <a:pt x="2138" y="19360"/>
                          <a:pt x="3187" y="19777"/>
                        </a:cubicBezTo>
                        <a:cubicBezTo>
                          <a:pt x="4236" y="20194"/>
                          <a:pt x="6158" y="20570"/>
                          <a:pt x="7382" y="20716"/>
                        </a:cubicBezTo>
                        <a:cubicBezTo>
                          <a:pt x="8605" y="20862"/>
                          <a:pt x="9829" y="20643"/>
                          <a:pt x="10528" y="20653"/>
                        </a:cubicBezTo>
                        <a:cubicBezTo>
                          <a:pt x="11227" y="20664"/>
                          <a:pt x="11277" y="20632"/>
                          <a:pt x="11577" y="20778"/>
                        </a:cubicBezTo>
                        <a:cubicBezTo>
                          <a:pt x="11877" y="20924"/>
                          <a:pt x="12201" y="21582"/>
                          <a:pt x="12326" y="21529"/>
                        </a:cubicBezTo>
                        <a:cubicBezTo>
                          <a:pt x="12451" y="21477"/>
                          <a:pt x="12076" y="20966"/>
                          <a:pt x="12326" y="20466"/>
                        </a:cubicBezTo>
                        <a:cubicBezTo>
                          <a:pt x="12576" y="19965"/>
                          <a:pt x="13325" y="19058"/>
                          <a:pt x="13824" y="18526"/>
                        </a:cubicBezTo>
                        <a:cubicBezTo>
                          <a:pt x="14324" y="17994"/>
                          <a:pt x="15223" y="17410"/>
                          <a:pt x="15323" y="17274"/>
                        </a:cubicBezTo>
                        <a:cubicBezTo>
                          <a:pt x="15423" y="17138"/>
                          <a:pt x="14848" y="17430"/>
                          <a:pt x="14424" y="17712"/>
                        </a:cubicBezTo>
                        <a:cubicBezTo>
                          <a:pt x="13999" y="17994"/>
                          <a:pt x="13500" y="18609"/>
                          <a:pt x="12776" y="18964"/>
                        </a:cubicBezTo>
                        <a:cubicBezTo>
                          <a:pt x="12051" y="19318"/>
                          <a:pt x="11103" y="19704"/>
                          <a:pt x="10079" y="19840"/>
                        </a:cubicBezTo>
                        <a:cubicBezTo>
                          <a:pt x="9055" y="19975"/>
                          <a:pt x="7582" y="19934"/>
                          <a:pt x="6633" y="19777"/>
                        </a:cubicBezTo>
                        <a:cubicBezTo>
                          <a:pt x="5684" y="19621"/>
                          <a:pt x="5035" y="19350"/>
                          <a:pt x="4385" y="18901"/>
                        </a:cubicBezTo>
                        <a:cubicBezTo>
                          <a:pt x="3736" y="18453"/>
                          <a:pt x="3037" y="17816"/>
                          <a:pt x="2737" y="17086"/>
                        </a:cubicBezTo>
                        <a:cubicBezTo>
                          <a:pt x="2438" y="16356"/>
                          <a:pt x="2488" y="15303"/>
                          <a:pt x="2587" y="14521"/>
                        </a:cubicBezTo>
                        <a:cubicBezTo>
                          <a:pt x="2687" y="13738"/>
                          <a:pt x="2937" y="12956"/>
                          <a:pt x="3337" y="12393"/>
                        </a:cubicBezTo>
                        <a:cubicBezTo>
                          <a:pt x="3736" y="11830"/>
                          <a:pt x="4211" y="11433"/>
                          <a:pt x="4985" y="11141"/>
                        </a:cubicBezTo>
                        <a:cubicBezTo>
                          <a:pt x="5759" y="10849"/>
                          <a:pt x="6708" y="10630"/>
                          <a:pt x="7981" y="10641"/>
                        </a:cubicBezTo>
                        <a:cubicBezTo>
                          <a:pt x="9255" y="10651"/>
                          <a:pt x="11427" y="11027"/>
                          <a:pt x="12626" y="11204"/>
                        </a:cubicBezTo>
                        <a:cubicBezTo>
                          <a:pt x="13824" y="11381"/>
                          <a:pt x="14524" y="11663"/>
                          <a:pt x="15173" y="11705"/>
                        </a:cubicBezTo>
                        <a:cubicBezTo>
                          <a:pt x="15822" y="11746"/>
                          <a:pt x="16322" y="11590"/>
                          <a:pt x="16521" y="11454"/>
                        </a:cubicBezTo>
                        <a:cubicBezTo>
                          <a:pt x="16721" y="11319"/>
                          <a:pt x="16596" y="11058"/>
                          <a:pt x="16371" y="10891"/>
                        </a:cubicBezTo>
                        <a:cubicBezTo>
                          <a:pt x="16147" y="10724"/>
                          <a:pt x="15847" y="10568"/>
                          <a:pt x="15173" y="10453"/>
                        </a:cubicBezTo>
                        <a:cubicBezTo>
                          <a:pt x="14499" y="10338"/>
                          <a:pt x="13525" y="10390"/>
                          <a:pt x="12326" y="10203"/>
                        </a:cubicBezTo>
                        <a:cubicBezTo>
                          <a:pt x="11128" y="10015"/>
                          <a:pt x="9080" y="9848"/>
                          <a:pt x="7981" y="9327"/>
                        </a:cubicBezTo>
                        <a:cubicBezTo>
                          <a:pt x="6882" y="8805"/>
                          <a:pt x="6208" y="7908"/>
                          <a:pt x="5734" y="7074"/>
                        </a:cubicBezTo>
                        <a:cubicBezTo>
                          <a:pt x="5259" y="6239"/>
                          <a:pt x="4785" y="5207"/>
                          <a:pt x="5134" y="4320"/>
                        </a:cubicBezTo>
                        <a:cubicBezTo>
                          <a:pt x="5484" y="3434"/>
                          <a:pt x="6683" y="2286"/>
                          <a:pt x="7831" y="1755"/>
                        </a:cubicBezTo>
                        <a:cubicBezTo>
                          <a:pt x="8980" y="1223"/>
                          <a:pt x="10778" y="1139"/>
                          <a:pt x="12026" y="1129"/>
                        </a:cubicBezTo>
                        <a:cubicBezTo>
                          <a:pt x="13275" y="1118"/>
                          <a:pt x="14399" y="1379"/>
                          <a:pt x="15323" y="1692"/>
                        </a:cubicBezTo>
                        <a:cubicBezTo>
                          <a:pt x="16247" y="2005"/>
                          <a:pt x="17071" y="2547"/>
                          <a:pt x="17570" y="3006"/>
                        </a:cubicBezTo>
                        <a:cubicBezTo>
                          <a:pt x="18069" y="3465"/>
                          <a:pt x="18045" y="3903"/>
                          <a:pt x="18319" y="4445"/>
                        </a:cubicBezTo>
                        <a:cubicBezTo>
                          <a:pt x="18594" y="4988"/>
                          <a:pt x="18919" y="5989"/>
                          <a:pt x="19218" y="6260"/>
                        </a:cubicBezTo>
                        <a:cubicBezTo>
                          <a:pt x="19518" y="6531"/>
                          <a:pt x="20067" y="6208"/>
                          <a:pt x="20117" y="6072"/>
                        </a:cubicBezTo>
                        <a:cubicBezTo>
                          <a:pt x="20167" y="5937"/>
                          <a:pt x="19568" y="5916"/>
                          <a:pt x="19518" y="5509"/>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sp>
              <p:nvSpPr>
                <p:cNvPr id="99338" name="AutoShape 10"/>
                <p:cNvSpPr>
                  <a:spLocks/>
                </p:cNvSpPr>
                <p:nvPr/>
              </p:nvSpPr>
              <p:spPr bwMode="auto">
                <a:xfrm rot="-5400000">
                  <a:off x="113380" y="143582"/>
                  <a:ext cx="28588" cy="26958"/>
                </a:xfrm>
                <a:custGeom>
                  <a:avLst/>
                  <a:gdLst>
                    <a:gd name="T0" fmla="*/ 14293 w 19679"/>
                    <a:gd name="T1" fmla="*/ 14795 h 19679"/>
                    <a:gd name="T2" fmla="*/ 14293 w 19679"/>
                    <a:gd name="T3" fmla="*/ 14795 h 19679"/>
                    <a:gd name="T4" fmla="*/ 14293 w 19679"/>
                    <a:gd name="T5" fmla="*/ 14795 h 19679"/>
                    <a:gd name="T6" fmla="*/ 14293 w 19679"/>
                    <a:gd name="T7" fmla="*/ 1479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39" name="AutoShape 11"/>
                <p:cNvSpPr>
                  <a:spLocks/>
                </p:cNvSpPr>
                <p:nvPr/>
              </p:nvSpPr>
              <p:spPr bwMode="auto">
                <a:xfrm rot="-5400000">
                  <a:off x="46614" y="73294"/>
                  <a:ext cx="41754" cy="55248"/>
                </a:xfrm>
                <a:custGeom>
                  <a:avLst/>
                  <a:gdLst>
                    <a:gd name="T0" fmla="*/ 20876 w 21073"/>
                    <a:gd name="T1" fmla="*/ 27950 h 20866"/>
                    <a:gd name="T2" fmla="*/ 20876 w 21073"/>
                    <a:gd name="T3" fmla="*/ 27950 h 20866"/>
                    <a:gd name="T4" fmla="*/ 20876 w 21073"/>
                    <a:gd name="T5" fmla="*/ 27950 h 20866"/>
                    <a:gd name="T6" fmla="*/ 20876 w 21073"/>
                    <a:gd name="T7" fmla="*/ 27950 h 208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73" h="20866">
                      <a:moveTo>
                        <a:pt x="46" y="19901"/>
                      </a:moveTo>
                      <a:cubicBezTo>
                        <a:pt x="-197" y="18326"/>
                        <a:pt x="533" y="14221"/>
                        <a:pt x="1995" y="11195"/>
                      </a:cubicBezTo>
                      <a:cubicBezTo>
                        <a:pt x="3457" y="8168"/>
                        <a:pt x="6705" y="3608"/>
                        <a:pt x="8816" y="1742"/>
                      </a:cubicBezTo>
                      <a:cubicBezTo>
                        <a:pt x="10927" y="-123"/>
                        <a:pt x="12957" y="42"/>
                        <a:pt x="14663" y="1"/>
                      </a:cubicBezTo>
                      <a:cubicBezTo>
                        <a:pt x="16368" y="-41"/>
                        <a:pt x="17992" y="623"/>
                        <a:pt x="19048" y="1493"/>
                      </a:cubicBezTo>
                      <a:cubicBezTo>
                        <a:pt x="20103" y="2364"/>
                        <a:pt x="21402" y="3608"/>
                        <a:pt x="20996" y="5225"/>
                      </a:cubicBezTo>
                      <a:cubicBezTo>
                        <a:pt x="20590" y="6842"/>
                        <a:pt x="18723" y="8790"/>
                        <a:pt x="16612" y="11195"/>
                      </a:cubicBezTo>
                      <a:cubicBezTo>
                        <a:pt x="14500" y="13599"/>
                        <a:pt x="10521" y="18077"/>
                        <a:pt x="8329" y="19652"/>
                      </a:cubicBezTo>
                      <a:cubicBezTo>
                        <a:pt x="6136" y="21228"/>
                        <a:pt x="4756" y="20647"/>
                        <a:pt x="3457" y="20647"/>
                      </a:cubicBezTo>
                      <a:cubicBezTo>
                        <a:pt x="2157" y="20647"/>
                        <a:pt x="290" y="21477"/>
                        <a:pt x="46" y="19901"/>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40" name="AutoShape 12"/>
                <p:cNvSpPr>
                  <a:spLocks/>
                </p:cNvSpPr>
                <p:nvPr/>
              </p:nvSpPr>
              <p:spPr bwMode="auto">
                <a:xfrm rot="-5400000">
                  <a:off x="126435" y="59894"/>
                  <a:ext cx="64115" cy="37369"/>
                </a:xfrm>
                <a:custGeom>
                  <a:avLst/>
                  <a:gdLst>
                    <a:gd name="T0" fmla="*/ 32056 w 21301"/>
                    <a:gd name="T1" fmla="*/ 18976 h 21191"/>
                    <a:gd name="T2" fmla="*/ 32056 w 21301"/>
                    <a:gd name="T3" fmla="*/ 18976 h 21191"/>
                    <a:gd name="T4" fmla="*/ 32056 w 21301"/>
                    <a:gd name="T5" fmla="*/ 18976 h 21191"/>
                    <a:gd name="T6" fmla="*/ 32056 w 21301"/>
                    <a:gd name="T7" fmla="*/ 18976 h 211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01" h="21191">
                      <a:moveTo>
                        <a:pt x="5363" y="12603"/>
                      </a:moveTo>
                      <a:cubicBezTo>
                        <a:pt x="3269" y="10189"/>
                        <a:pt x="1616" y="7012"/>
                        <a:pt x="734" y="5361"/>
                      </a:cubicBezTo>
                      <a:cubicBezTo>
                        <a:pt x="-147" y="3709"/>
                        <a:pt x="-37" y="3582"/>
                        <a:pt x="73" y="2692"/>
                      </a:cubicBezTo>
                      <a:cubicBezTo>
                        <a:pt x="183" y="1803"/>
                        <a:pt x="238" y="215"/>
                        <a:pt x="1395" y="24"/>
                      </a:cubicBezTo>
                      <a:cubicBezTo>
                        <a:pt x="2552" y="-166"/>
                        <a:pt x="4977" y="786"/>
                        <a:pt x="7016" y="1549"/>
                      </a:cubicBezTo>
                      <a:cubicBezTo>
                        <a:pt x="9055" y="2311"/>
                        <a:pt x="11479" y="3201"/>
                        <a:pt x="13628" y="4598"/>
                      </a:cubicBezTo>
                      <a:cubicBezTo>
                        <a:pt x="15777" y="5996"/>
                        <a:pt x="18642" y="7838"/>
                        <a:pt x="19910" y="9935"/>
                      </a:cubicBezTo>
                      <a:cubicBezTo>
                        <a:pt x="21177" y="12031"/>
                        <a:pt x="21453" y="15335"/>
                        <a:pt x="21232" y="17177"/>
                      </a:cubicBezTo>
                      <a:cubicBezTo>
                        <a:pt x="21012" y="19019"/>
                        <a:pt x="19910" y="20544"/>
                        <a:pt x="18587" y="20989"/>
                      </a:cubicBezTo>
                      <a:cubicBezTo>
                        <a:pt x="17265" y="21433"/>
                        <a:pt x="15391" y="21179"/>
                        <a:pt x="13297" y="19845"/>
                      </a:cubicBezTo>
                      <a:cubicBezTo>
                        <a:pt x="11204" y="18511"/>
                        <a:pt x="7457" y="15017"/>
                        <a:pt x="5363" y="12603"/>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41" name="AutoShape 13"/>
                <p:cNvSpPr>
                  <a:spLocks/>
                </p:cNvSpPr>
                <p:nvPr/>
              </p:nvSpPr>
              <p:spPr bwMode="auto">
                <a:xfrm rot="-5400000">
                  <a:off x="195108" y="118243"/>
                  <a:ext cx="23207" cy="60801"/>
                </a:xfrm>
                <a:custGeom>
                  <a:avLst/>
                  <a:gdLst>
                    <a:gd name="T0" fmla="*/ 11603 w 21017"/>
                    <a:gd name="T1" fmla="*/ 30635 h 21222"/>
                    <a:gd name="T2" fmla="*/ 11603 w 21017"/>
                    <a:gd name="T3" fmla="*/ 30635 h 21222"/>
                    <a:gd name="T4" fmla="*/ 11603 w 21017"/>
                    <a:gd name="T5" fmla="*/ 30635 h 21222"/>
                    <a:gd name="T6" fmla="*/ 11603 w 21017"/>
                    <a:gd name="T7" fmla="*/ 30635 h 212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17" h="21222">
                      <a:moveTo>
                        <a:pt x="2574" y="6305"/>
                      </a:moveTo>
                      <a:cubicBezTo>
                        <a:pt x="3576" y="4524"/>
                        <a:pt x="4863" y="2472"/>
                        <a:pt x="6007" y="1427"/>
                      </a:cubicBezTo>
                      <a:cubicBezTo>
                        <a:pt x="7152" y="382"/>
                        <a:pt x="7867" y="111"/>
                        <a:pt x="9441" y="34"/>
                      </a:cubicBezTo>
                      <a:cubicBezTo>
                        <a:pt x="11014" y="-44"/>
                        <a:pt x="13732" y="-82"/>
                        <a:pt x="15449" y="963"/>
                      </a:cubicBezTo>
                      <a:cubicBezTo>
                        <a:pt x="17165" y="2008"/>
                        <a:pt x="18882" y="3750"/>
                        <a:pt x="19740" y="6305"/>
                      </a:cubicBezTo>
                      <a:cubicBezTo>
                        <a:pt x="20598" y="8859"/>
                        <a:pt x="21600" y="13853"/>
                        <a:pt x="20598" y="16292"/>
                      </a:cubicBezTo>
                      <a:cubicBezTo>
                        <a:pt x="19597" y="18730"/>
                        <a:pt x="16593" y="20356"/>
                        <a:pt x="13732" y="20937"/>
                      </a:cubicBezTo>
                      <a:cubicBezTo>
                        <a:pt x="10871" y="21518"/>
                        <a:pt x="5721" y="21247"/>
                        <a:pt x="3433" y="19776"/>
                      </a:cubicBezTo>
                      <a:cubicBezTo>
                        <a:pt x="1144" y="18305"/>
                        <a:pt x="0" y="14318"/>
                        <a:pt x="0" y="12111"/>
                      </a:cubicBezTo>
                      <a:cubicBezTo>
                        <a:pt x="0" y="9905"/>
                        <a:pt x="1573" y="8085"/>
                        <a:pt x="2574" y="6305"/>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42" name="AutoShape 14"/>
                <p:cNvSpPr>
                  <a:spLocks/>
                </p:cNvSpPr>
                <p:nvPr/>
              </p:nvSpPr>
              <p:spPr bwMode="auto">
                <a:xfrm rot="-5400000">
                  <a:off x="121710" y="206299"/>
                  <a:ext cx="62600" cy="25999"/>
                </a:xfrm>
                <a:custGeom>
                  <a:avLst/>
                  <a:gdLst>
                    <a:gd name="T0" fmla="*/ 31299 w 21279"/>
                    <a:gd name="T1" fmla="*/ 13494 h 20831"/>
                    <a:gd name="T2" fmla="*/ 31299 w 21279"/>
                    <a:gd name="T3" fmla="*/ 13494 h 20831"/>
                    <a:gd name="T4" fmla="*/ 31299 w 21279"/>
                    <a:gd name="T5" fmla="*/ 13494 h 20831"/>
                    <a:gd name="T6" fmla="*/ 31299 w 21279"/>
                    <a:gd name="T7" fmla="*/ 13494 h 208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831">
                      <a:moveTo>
                        <a:pt x="9593" y="4810"/>
                      </a:moveTo>
                      <a:cubicBezTo>
                        <a:pt x="12018" y="3444"/>
                        <a:pt x="15104" y="1993"/>
                        <a:pt x="16867" y="1225"/>
                      </a:cubicBezTo>
                      <a:cubicBezTo>
                        <a:pt x="18630" y="456"/>
                        <a:pt x="19457" y="-397"/>
                        <a:pt x="20173" y="200"/>
                      </a:cubicBezTo>
                      <a:cubicBezTo>
                        <a:pt x="20889" y="798"/>
                        <a:pt x="21551" y="3018"/>
                        <a:pt x="21165" y="4810"/>
                      </a:cubicBezTo>
                      <a:cubicBezTo>
                        <a:pt x="20779" y="6603"/>
                        <a:pt x="19622" y="8652"/>
                        <a:pt x="17859" y="10957"/>
                      </a:cubicBezTo>
                      <a:cubicBezTo>
                        <a:pt x="16095" y="13263"/>
                        <a:pt x="13230" y="17019"/>
                        <a:pt x="10585" y="18641"/>
                      </a:cubicBezTo>
                      <a:cubicBezTo>
                        <a:pt x="7940" y="20263"/>
                        <a:pt x="3753" y="21202"/>
                        <a:pt x="1989" y="20690"/>
                      </a:cubicBezTo>
                      <a:cubicBezTo>
                        <a:pt x="226" y="20178"/>
                        <a:pt x="-49" y="17446"/>
                        <a:pt x="6" y="15568"/>
                      </a:cubicBezTo>
                      <a:cubicBezTo>
                        <a:pt x="61" y="13689"/>
                        <a:pt x="777" y="11214"/>
                        <a:pt x="2320" y="9421"/>
                      </a:cubicBezTo>
                      <a:cubicBezTo>
                        <a:pt x="3863" y="7628"/>
                        <a:pt x="7169" y="6176"/>
                        <a:pt x="9593" y="4810"/>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43" name="AutoShape 15"/>
                <p:cNvSpPr>
                  <a:spLocks/>
                </p:cNvSpPr>
                <p:nvPr/>
              </p:nvSpPr>
              <p:spPr bwMode="auto">
                <a:xfrm rot="-5400000">
                  <a:off x="62026" y="181894"/>
                  <a:ext cx="37496" cy="40087"/>
                </a:xfrm>
                <a:custGeom>
                  <a:avLst/>
                  <a:gdLst>
                    <a:gd name="T0" fmla="*/ 18747 w 21279"/>
                    <a:gd name="T1" fmla="*/ 20604 h 20987"/>
                    <a:gd name="T2" fmla="*/ 18747 w 21279"/>
                    <a:gd name="T3" fmla="*/ 20604 h 20987"/>
                    <a:gd name="T4" fmla="*/ 18747 w 21279"/>
                    <a:gd name="T5" fmla="*/ 20604 h 20987"/>
                    <a:gd name="T6" fmla="*/ 18747 w 21279"/>
                    <a:gd name="T7" fmla="*/ 20604 h 209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987">
                      <a:moveTo>
                        <a:pt x="7078" y="14814"/>
                      </a:moveTo>
                      <a:cubicBezTo>
                        <a:pt x="4900" y="13303"/>
                        <a:pt x="3357" y="12072"/>
                        <a:pt x="2178" y="10450"/>
                      </a:cubicBezTo>
                      <a:cubicBezTo>
                        <a:pt x="998" y="8827"/>
                        <a:pt x="0" y="6756"/>
                        <a:pt x="0" y="5078"/>
                      </a:cubicBezTo>
                      <a:cubicBezTo>
                        <a:pt x="0" y="3399"/>
                        <a:pt x="363" y="1049"/>
                        <a:pt x="2178" y="377"/>
                      </a:cubicBezTo>
                      <a:cubicBezTo>
                        <a:pt x="3993" y="-294"/>
                        <a:pt x="8531" y="-71"/>
                        <a:pt x="10890" y="1049"/>
                      </a:cubicBezTo>
                      <a:cubicBezTo>
                        <a:pt x="13250" y="2168"/>
                        <a:pt x="14611" y="4462"/>
                        <a:pt x="16336" y="7092"/>
                      </a:cubicBezTo>
                      <a:cubicBezTo>
                        <a:pt x="18060" y="9722"/>
                        <a:pt x="20873" y="14535"/>
                        <a:pt x="21236" y="16829"/>
                      </a:cubicBezTo>
                      <a:cubicBezTo>
                        <a:pt x="21600" y="19123"/>
                        <a:pt x="19512" y="20410"/>
                        <a:pt x="18514" y="20858"/>
                      </a:cubicBezTo>
                      <a:cubicBezTo>
                        <a:pt x="17515" y="21306"/>
                        <a:pt x="17243" y="20522"/>
                        <a:pt x="15247" y="19515"/>
                      </a:cubicBezTo>
                      <a:cubicBezTo>
                        <a:pt x="13250" y="18508"/>
                        <a:pt x="9257" y="16325"/>
                        <a:pt x="7078" y="14814"/>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pic>
            <p:nvPicPr>
              <p:cNvPr id="99344" name="Picture 1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5" name="Picture 1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6" name="Picture 1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4796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7" name="Picture 1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29150"/>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8" name="Picture 2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852912"/>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9" name="Picture 2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3251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0" name="Picture 2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61370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1" name="Picture 2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99489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237583" name="Group 24"/>
            <p:cNvGrpSpPr>
              <a:grpSpLocks/>
            </p:cNvGrpSpPr>
            <p:nvPr/>
          </p:nvGrpSpPr>
          <p:grpSpPr bwMode="auto">
            <a:xfrm>
              <a:off x="0" y="1614457"/>
              <a:ext cx="828675" cy="4710113"/>
              <a:chOff x="0" y="0"/>
              <a:chExt cx="828675" cy="4710113"/>
            </a:xfrm>
          </p:grpSpPr>
          <p:pic>
            <p:nvPicPr>
              <p:cNvPr id="99353" name="Picture 2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5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4" name="Picture 2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197"/>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5" name="Picture 2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101"/>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6" name="Picture 2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281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7" name="Picture 2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29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8" name="Picture 3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4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9" name="Picture 3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8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0" name="Picture 3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33907"/>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1" name="Picture 3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519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2" name="Picture 34"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383"/>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3" name="Picture 3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35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4" name="Picture 3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149"/>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5" name="Picture 3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4222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6" name="Picture 3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275888"/>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7" name="Picture 3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5707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8" name="Picture 4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0955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9" name="Picture 4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3826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70" name="Picture 4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19456"/>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71" name="Picture 4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6698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sp>
        <p:nvSpPr>
          <p:cNvPr id="99372" name="AutoShape 44"/>
          <p:cNvSpPr>
            <a:spLocks/>
          </p:cNvSpPr>
          <p:nvPr/>
        </p:nvSpPr>
        <p:spPr bwMode="auto">
          <a:xfrm>
            <a:off x="8264525" y="309563"/>
            <a:ext cx="892175" cy="3009900"/>
          </a:xfrm>
          <a:custGeom>
            <a:avLst/>
            <a:gdLst>
              <a:gd name="T0" fmla="*/ 446088 w 21164"/>
              <a:gd name="T1" fmla="*/ 1566377 h 21168"/>
              <a:gd name="T2" fmla="*/ 446088 w 21164"/>
              <a:gd name="T3" fmla="*/ 1566377 h 21168"/>
              <a:gd name="T4" fmla="*/ 446088 w 21164"/>
              <a:gd name="T5" fmla="*/ 1566377 h 21168"/>
              <a:gd name="T6" fmla="*/ 446088 w 21164"/>
              <a:gd name="T7" fmla="*/ 1566377 h 21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4" h="21168">
                <a:moveTo>
                  <a:pt x="2165" y="271"/>
                </a:moveTo>
                <a:cubicBezTo>
                  <a:pt x="3371" y="974"/>
                  <a:pt x="5406" y="3765"/>
                  <a:pt x="7367" y="5696"/>
                </a:cubicBezTo>
                <a:cubicBezTo>
                  <a:pt x="9327" y="7627"/>
                  <a:pt x="11626" y="9949"/>
                  <a:pt x="13926" y="11858"/>
                </a:cubicBezTo>
                <a:cubicBezTo>
                  <a:pt x="16225" y="13767"/>
                  <a:pt x="19957" y="15597"/>
                  <a:pt x="21163" y="17149"/>
                </a:cubicBezTo>
                <a:lnTo>
                  <a:pt x="21163" y="21167"/>
                </a:lnTo>
                <a:cubicBezTo>
                  <a:pt x="19580" y="20933"/>
                  <a:pt x="14340" y="18042"/>
                  <a:pt x="11664" y="15742"/>
                </a:cubicBezTo>
                <a:cubicBezTo>
                  <a:pt x="8988" y="13443"/>
                  <a:pt x="7027" y="9748"/>
                  <a:pt x="5105" y="7370"/>
                </a:cubicBezTo>
                <a:cubicBezTo>
                  <a:pt x="3182" y="4993"/>
                  <a:pt x="694" y="2626"/>
                  <a:pt x="129" y="1476"/>
                </a:cubicBezTo>
                <a:cubicBezTo>
                  <a:pt x="-436" y="327"/>
                  <a:pt x="958" y="-432"/>
                  <a:pt x="2165" y="271"/>
                </a:cubicBezTo>
                <a:close/>
              </a:path>
            </a:pathLst>
          </a:custGeom>
          <a:gradFill rotWithShape="0">
            <a:gsLst>
              <a:gs pos="0">
                <a:srgbClr val="C16059"/>
              </a:gs>
              <a:gs pos="100000">
                <a:srgbClr val="DC893E"/>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73" name="AutoShape 45"/>
          <p:cNvSpPr>
            <a:spLocks/>
          </p:cNvSpPr>
          <p:nvPr/>
        </p:nvSpPr>
        <p:spPr bwMode="auto">
          <a:xfrm>
            <a:off x="7932738" y="2967038"/>
            <a:ext cx="1196975" cy="3875087"/>
          </a:xfrm>
          <a:custGeom>
            <a:avLst/>
            <a:gdLst>
              <a:gd name="T0" fmla="*/ 598459 w 20971"/>
              <a:gd name="T1" fmla="*/ 2086930 h 20739"/>
              <a:gd name="T2" fmla="*/ 598459 w 20971"/>
              <a:gd name="T3" fmla="*/ 2086930 h 20739"/>
              <a:gd name="T4" fmla="*/ 598459 w 20971"/>
              <a:gd name="T5" fmla="*/ 2086930 h 20739"/>
              <a:gd name="T6" fmla="*/ 598459 w 20971"/>
              <a:gd name="T7" fmla="*/ 2086930 h 207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71" h="20739">
                <a:moveTo>
                  <a:pt x="15209" y="176"/>
                </a:moveTo>
                <a:cubicBezTo>
                  <a:pt x="13873" y="-800"/>
                  <a:pt x="13873" y="2546"/>
                  <a:pt x="12704" y="3693"/>
                </a:cubicBezTo>
                <a:cubicBezTo>
                  <a:pt x="11535" y="4839"/>
                  <a:pt x="9976" y="6012"/>
                  <a:pt x="8194" y="7056"/>
                </a:cubicBezTo>
                <a:cubicBezTo>
                  <a:pt x="6413" y="8101"/>
                  <a:pt x="3379" y="9375"/>
                  <a:pt x="2015" y="9961"/>
                </a:cubicBezTo>
                <a:cubicBezTo>
                  <a:pt x="651" y="10547"/>
                  <a:pt x="-100" y="10454"/>
                  <a:pt x="11" y="10573"/>
                </a:cubicBezTo>
                <a:cubicBezTo>
                  <a:pt x="122" y="10692"/>
                  <a:pt x="1375" y="10590"/>
                  <a:pt x="2683" y="10675"/>
                </a:cubicBezTo>
                <a:cubicBezTo>
                  <a:pt x="3991" y="10760"/>
                  <a:pt x="6496" y="10836"/>
                  <a:pt x="7860" y="11082"/>
                </a:cubicBezTo>
                <a:cubicBezTo>
                  <a:pt x="9224" y="11329"/>
                  <a:pt x="9976" y="11720"/>
                  <a:pt x="10867" y="12153"/>
                </a:cubicBezTo>
                <a:cubicBezTo>
                  <a:pt x="11757" y="12586"/>
                  <a:pt x="12815" y="13053"/>
                  <a:pt x="13205" y="13682"/>
                </a:cubicBezTo>
                <a:cubicBezTo>
                  <a:pt x="13594" y="14310"/>
                  <a:pt x="13706" y="15134"/>
                  <a:pt x="13205" y="15924"/>
                </a:cubicBezTo>
                <a:cubicBezTo>
                  <a:pt x="12704" y="16714"/>
                  <a:pt x="11841" y="17699"/>
                  <a:pt x="10198" y="18421"/>
                </a:cubicBezTo>
                <a:cubicBezTo>
                  <a:pt x="8556" y="19143"/>
                  <a:pt x="6524" y="19823"/>
                  <a:pt x="3351" y="20256"/>
                </a:cubicBezTo>
                <a:cubicBezTo>
                  <a:pt x="1737" y="20613"/>
                  <a:pt x="178" y="20485"/>
                  <a:pt x="512" y="20562"/>
                </a:cubicBezTo>
                <a:cubicBezTo>
                  <a:pt x="846" y="20638"/>
                  <a:pt x="3657" y="20799"/>
                  <a:pt x="5355" y="20715"/>
                </a:cubicBezTo>
                <a:cubicBezTo>
                  <a:pt x="7053" y="20630"/>
                  <a:pt x="9280" y="20383"/>
                  <a:pt x="10700" y="20052"/>
                </a:cubicBezTo>
                <a:cubicBezTo>
                  <a:pt x="12119" y="19721"/>
                  <a:pt x="12898" y="19092"/>
                  <a:pt x="13873" y="18727"/>
                </a:cubicBezTo>
                <a:cubicBezTo>
                  <a:pt x="14847" y="18362"/>
                  <a:pt x="15654" y="18005"/>
                  <a:pt x="16545" y="17861"/>
                </a:cubicBezTo>
                <a:cubicBezTo>
                  <a:pt x="17436" y="17716"/>
                  <a:pt x="18549" y="17810"/>
                  <a:pt x="19217" y="17861"/>
                </a:cubicBezTo>
                <a:cubicBezTo>
                  <a:pt x="19885" y="17912"/>
                  <a:pt x="20470" y="18226"/>
                  <a:pt x="20553" y="18141"/>
                </a:cubicBezTo>
                <a:cubicBezTo>
                  <a:pt x="20637" y="18056"/>
                  <a:pt x="20080" y="17946"/>
                  <a:pt x="19718" y="17351"/>
                </a:cubicBezTo>
                <a:cubicBezTo>
                  <a:pt x="19356" y="16756"/>
                  <a:pt x="18577" y="15363"/>
                  <a:pt x="18382" y="14548"/>
                </a:cubicBezTo>
                <a:cubicBezTo>
                  <a:pt x="18187" y="13733"/>
                  <a:pt x="18298" y="13045"/>
                  <a:pt x="18549" y="12458"/>
                </a:cubicBezTo>
                <a:cubicBezTo>
                  <a:pt x="18799" y="11872"/>
                  <a:pt x="19523" y="11516"/>
                  <a:pt x="19885" y="11032"/>
                </a:cubicBezTo>
                <a:cubicBezTo>
                  <a:pt x="20247" y="10547"/>
                  <a:pt x="21500" y="11320"/>
                  <a:pt x="20720" y="9554"/>
                </a:cubicBezTo>
                <a:cubicBezTo>
                  <a:pt x="19941" y="7787"/>
                  <a:pt x="16545" y="1153"/>
                  <a:pt x="15209" y="176"/>
                </a:cubicBezTo>
                <a:close/>
              </a:path>
            </a:pathLst>
          </a:custGeom>
          <a:gradFill rotWithShape="0">
            <a:gsLst>
              <a:gs pos="0">
                <a:srgbClr val="38513A"/>
              </a:gs>
              <a:gs pos="50000">
                <a:srgbClr val="79AF7D"/>
              </a:gs>
              <a:gs pos="100000">
                <a:srgbClr val="38513A"/>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74" name="AutoShape 46" descr="kimonopat1"/>
          <p:cNvSpPr>
            <a:spLocks/>
          </p:cNvSpPr>
          <p:nvPr/>
        </p:nvSpPr>
        <p:spPr bwMode="auto">
          <a:xfrm>
            <a:off x="8010525" y="3541713"/>
            <a:ext cx="965200" cy="2165350"/>
          </a:xfrm>
          <a:custGeom>
            <a:avLst/>
            <a:gdLst>
              <a:gd name="T0" fmla="*/ 482600 w 21288"/>
              <a:gd name="T1" fmla="*/ 1087381 h 21397"/>
              <a:gd name="T2" fmla="*/ 482600 w 21288"/>
              <a:gd name="T3" fmla="*/ 1087381 h 21397"/>
              <a:gd name="T4" fmla="*/ 482600 w 21288"/>
              <a:gd name="T5" fmla="*/ 1087381 h 21397"/>
              <a:gd name="T6" fmla="*/ 482600 w 21288"/>
              <a:gd name="T7" fmla="*/ 1087381 h 213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88" h="21397">
                <a:moveTo>
                  <a:pt x="17013" y="0"/>
                </a:moveTo>
                <a:cubicBezTo>
                  <a:pt x="15823" y="47"/>
                  <a:pt x="15648" y="3908"/>
                  <a:pt x="14073" y="5933"/>
                </a:cubicBezTo>
                <a:cubicBezTo>
                  <a:pt x="12497" y="7958"/>
                  <a:pt x="9907" y="10219"/>
                  <a:pt x="7561" y="12150"/>
                </a:cubicBezTo>
                <a:cubicBezTo>
                  <a:pt x="5216" y="14080"/>
                  <a:pt x="665" y="16671"/>
                  <a:pt x="0" y="17518"/>
                </a:cubicBezTo>
                <a:cubicBezTo>
                  <a:pt x="1680" y="17518"/>
                  <a:pt x="1925" y="17236"/>
                  <a:pt x="3570" y="17236"/>
                </a:cubicBezTo>
                <a:cubicBezTo>
                  <a:pt x="5216" y="17236"/>
                  <a:pt x="8261" y="17298"/>
                  <a:pt x="9872" y="17518"/>
                </a:cubicBezTo>
                <a:cubicBezTo>
                  <a:pt x="11482" y="17738"/>
                  <a:pt x="12357" y="18162"/>
                  <a:pt x="13233" y="18554"/>
                </a:cubicBezTo>
                <a:cubicBezTo>
                  <a:pt x="14108" y="18947"/>
                  <a:pt x="14738" y="19402"/>
                  <a:pt x="15123" y="19873"/>
                </a:cubicBezTo>
                <a:cubicBezTo>
                  <a:pt x="15508" y="20344"/>
                  <a:pt x="15158" y="21553"/>
                  <a:pt x="15543" y="21380"/>
                </a:cubicBezTo>
                <a:cubicBezTo>
                  <a:pt x="15928" y="21207"/>
                  <a:pt x="16733" y="20250"/>
                  <a:pt x="17434" y="18837"/>
                </a:cubicBezTo>
                <a:cubicBezTo>
                  <a:pt x="18134" y="17424"/>
                  <a:pt x="19114" y="15101"/>
                  <a:pt x="19744" y="12903"/>
                </a:cubicBezTo>
                <a:cubicBezTo>
                  <a:pt x="20374" y="10705"/>
                  <a:pt x="21599" y="7739"/>
                  <a:pt x="21214" y="5651"/>
                </a:cubicBezTo>
                <a:cubicBezTo>
                  <a:pt x="20829" y="3563"/>
                  <a:pt x="18204" y="-47"/>
                  <a:pt x="17013" y="0"/>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75" name="AutoShape 47" descr="kimonopat1"/>
          <p:cNvSpPr>
            <a:spLocks/>
          </p:cNvSpPr>
          <p:nvPr/>
        </p:nvSpPr>
        <p:spPr bwMode="auto">
          <a:xfrm>
            <a:off x="8256588" y="463550"/>
            <a:ext cx="900112" cy="4849813"/>
          </a:xfrm>
          <a:custGeom>
            <a:avLst/>
            <a:gdLst>
              <a:gd name="T0" fmla="*/ 450035 w 21293"/>
              <a:gd name="T1" fmla="*/ 2462188 h 20749"/>
              <a:gd name="T2" fmla="*/ 450035 w 21293"/>
              <a:gd name="T3" fmla="*/ 2462188 h 20749"/>
              <a:gd name="T4" fmla="*/ 450035 w 21293"/>
              <a:gd name="T5" fmla="*/ 2462188 h 20749"/>
              <a:gd name="T6" fmla="*/ 450035 w 21293"/>
              <a:gd name="T7" fmla="*/ 2462188 h 207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3" h="20749">
                <a:moveTo>
                  <a:pt x="1268" y="254"/>
                </a:moveTo>
                <a:cubicBezTo>
                  <a:pt x="2168" y="668"/>
                  <a:pt x="4005" y="2298"/>
                  <a:pt x="5543" y="3351"/>
                </a:cubicBezTo>
                <a:cubicBezTo>
                  <a:pt x="7080" y="4404"/>
                  <a:pt x="8880" y="5532"/>
                  <a:pt x="10493" y="6571"/>
                </a:cubicBezTo>
                <a:cubicBezTo>
                  <a:pt x="12105" y="7610"/>
                  <a:pt x="13418" y="8663"/>
                  <a:pt x="15218" y="9587"/>
                </a:cubicBezTo>
                <a:cubicBezTo>
                  <a:pt x="17018" y="10510"/>
                  <a:pt x="20280" y="10279"/>
                  <a:pt x="21292" y="12113"/>
                </a:cubicBezTo>
                <a:lnTo>
                  <a:pt x="21292" y="20590"/>
                </a:lnTo>
                <a:cubicBezTo>
                  <a:pt x="20280" y="21439"/>
                  <a:pt x="17243" y="18668"/>
                  <a:pt x="15218" y="17208"/>
                </a:cubicBezTo>
                <a:cubicBezTo>
                  <a:pt x="13193" y="15747"/>
                  <a:pt x="10943" y="13635"/>
                  <a:pt x="9143" y="11828"/>
                </a:cubicBezTo>
                <a:cubicBezTo>
                  <a:pt x="7343" y="10021"/>
                  <a:pt x="5918" y="8194"/>
                  <a:pt x="4418" y="6367"/>
                </a:cubicBezTo>
                <a:cubicBezTo>
                  <a:pt x="2918" y="4540"/>
                  <a:pt x="593" y="1870"/>
                  <a:pt x="143" y="865"/>
                </a:cubicBezTo>
                <a:cubicBezTo>
                  <a:pt x="-307" y="-140"/>
                  <a:pt x="368" y="-160"/>
                  <a:pt x="1268" y="254"/>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76" name="AutoShape 48"/>
          <p:cNvSpPr>
            <a:spLocks/>
          </p:cNvSpPr>
          <p:nvPr/>
        </p:nvSpPr>
        <p:spPr bwMode="auto">
          <a:xfrm>
            <a:off x="7959725" y="6229350"/>
            <a:ext cx="1147763" cy="617538"/>
          </a:xfrm>
          <a:custGeom>
            <a:avLst/>
            <a:gdLst>
              <a:gd name="T0" fmla="*/ 573855 w 21295"/>
              <a:gd name="T1" fmla="*/ 310047 h 21501"/>
              <a:gd name="T2" fmla="*/ 573855 w 21295"/>
              <a:gd name="T3" fmla="*/ 310047 h 21501"/>
              <a:gd name="T4" fmla="*/ 573855 w 21295"/>
              <a:gd name="T5" fmla="*/ 310047 h 21501"/>
              <a:gd name="T6" fmla="*/ 573855 w 21295"/>
              <a:gd name="T7" fmla="*/ 310047 h 215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5" h="21501">
                <a:moveTo>
                  <a:pt x="0" y="20355"/>
                </a:moveTo>
                <a:cubicBezTo>
                  <a:pt x="-31" y="20012"/>
                  <a:pt x="2122" y="19955"/>
                  <a:pt x="3371" y="19440"/>
                </a:cubicBezTo>
                <a:cubicBezTo>
                  <a:pt x="4619" y="18926"/>
                  <a:pt x="6211" y="18640"/>
                  <a:pt x="7491" y="17383"/>
                </a:cubicBezTo>
                <a:cubicBezTo>
                  <a:pt x="8771" y="16126"/>
                  <a:pt x="10019" y="13955"/>
                  <a:pt x="10987" y="11897"/>
                </a:cubicBezTo>
                <a:cubicBezTo>
                  <a:pt x="11955" y="9840"/>
                  <a:pt x="12641" y="6869"/>
                  <a:pt x="13359" y="5040"/>
                </a:cubicBezTo>
                <a:cubicBezTo>
                  <a:pt x="14077" y="3212"/>
                  <a:pt x="14577" y="1783"/>
                  <a:pt x="15357" y="926"/>
                </a:cubicBezTo>
                <a:cubicBezTo>
                  <a:pt x="16137" y="69"/>
                  <a:pt x="17261" y="-45"/>
                  <a:pt x="17979" y="12"/>
                </a:cubicBezTo>
                <a:cubicBezTo>
                  <a:pt x="18697" y="69"/>
                  <a:pt x="19103" y="526"/>
                  <a:pt x="19602" y="1154"/>
                </a:cubicBezTo>
                <a:cubicBezTo>
                  <a:pt x="20101" y="1783"/>
                  <a:pt x="20757" y="2583"/>
                  <a:pt x="20975" y="3669"/>
                </a:cubicBezTo>
                <a:cubicBezTo>
                  <a:pt x="21194" y="4754"/>
                  <a:pt x="21568" y="6240"/>
                  <a:pt x="20975" y="7783"/>
                </a:cubicBezTo>
                <a:cubicBezTo>
                  <a:pt x="20382" y="9326"/>
                  <a:pt x="18759" y="11269"/>
                  <a:pt x="17479" y="12812"/>
                </a:cubicBezTo>
                <a:cubicBezTo>
                  <a:pt x="16200" y="14354"/>
                  <a:pt x="14889" y="15669"/>
                  <a:pt x="13234" y="16926"/>
                </a:cubicBezTo>
                <a:cubicBezTo>
                  <a:pt x="11580" y="18183"/>
                  <a:pt x="9239" y="19612"/>
                  <a:pt x="7616" y="20355"/>
                </a:cubicBezTo>
                <a:cubicBezTo>
                  <a:pt x="5993" y="21097"/>
                  <a:pt x="4838" y="21440"/>
                  <a:pt x="3496" y="21497"/>
                </a:cubicBezTo>
                <a:cubicBezTo>
                  <a:pt x="2153" y="21555"/>
                  <a:pt x="31" y="20697"/>
                  <a:pt x="0" y="20355"/>
                </a:cubicBezTo>
                <a:close/>
              </a:path>
            </a:pathLst>
          </a:custGeom>
          <a:gradFill rotWithShape="0">
            <a:gsLst>
              <a:gs pos="0">
                <a:srgbClr val="C16059"/>
              </a:gs>
              <a:gs pos="50000">
                <a:srgbClr val="DC893E"/>
              </a:gs>
              <a:gs pos="100000">
                <a:srgbClr val="C16059"/>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77" name="AutoShape 49"/>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D5B781"/>
                </a:solidFill>
              </a:rPr>
              <a:t>INTRODUCTION</a:t>
            </a:r>
            <a:endParaRPr lang="en-US" altLang="en-US"/>
          </a:p>
        </p:txBody>
      </p:sp>
      <p:sp>
        <p:nvSpPr>
          <p:cNvPr id="99378" name="AutoShape 50"/>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2F1311"/>
                </a:solidFill>
                <a:effectLst>
                  <a:outerShdw blurRad="38100" dist="38100" dir="2700000" algn="tl">
                    <a:srgbClr val="000000"/>
                  </a:outerShdw>
                </a:effectLst>
              </a:rPr>
              <a:t>BODY</a:t>
            </a:r>
            <a:endParaRPr lang="en-US" altLang="en-US"/>
          </a:p>
        </p:txBody>
      </p:sp>
      <p:sp>
        <p:nvSpPr>
          <p:cNvPr id="99379" name="AutoShape 51"/>
          <p:cNvSpPr>
            <a:spLocks/>
          </p:cNvSpPr>
          <p:nvPr/>
        </p:nvSpPr>
        <p:spPr bwMode="auto">
          <a:xfrm>
            <a:off x="738188" y="53975"/>
            <a:ext cx="6572250" cy="6186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400">
                <a:solidFill>
                  <a:srgbClr val="EAC542"/>
                </a:solidFill>
                <a:latin typeface="SimSun" pitchFamily="2" charset="-122"/>
                <a:ea typeface="SimSun" pitchFamily="2" charset="-122"/>
                <a:sym typeface="SimSun" pitchFamily="2" charset="-122"/>
              </a:rPr>
              <a:t>注意</a:t>
            </a:r>
            <a:r>
              <a:rPr lang="ja-JP" altLang="en-US" sz="4400">
                <a:latin typeface="SimSun" pitchFamily="2" charset="-122"/>
                <a:ea typeface="SimSun" pitchFamily="2" charset="-122"/>
                <a:sym typeface="SimSun" pitchFamily="2" charset="-122"/>
              </a:rPr>
              <a:t>：</a:t>
            </a:r>
            <a:endParaRPr lang="en-US" altLang="ja-JP" sz="4400">
              <a:latin typeface="SimSun" pitchFamily="2" charset="-122"/>
              <a:ea typeface="SimSun" pitchFamily="2" charset="-122"/>
              <a:sym typeface="SimSun" pitchFamily="2" charset="-122"/>
            </a:endParaRPr>
          </a:p>
          <a:p>
            <a:pPr eaLnBrk="1">
              <a:lnSpc>
                <a:spcPct val="115000"/>
              </a:lnSpc>
              <a:spcBef>
                <a:spcPts val="1000"/>
              </a:spcBef>
            </a:pPr>
            <a:endParaRPr lang="en-US" altLang="en-US" sz="44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4400">
                <a:solidFill>
                  <a:srgbClr val="FFFFFF"/>
                </a:solidFill>
                <a:latin typeface="SimSun" pitchFamily="2" charset="-122"/>
                <a:ea typeface="SimSun" pitchFamily="2" charset="-122"/>
                <a:sym typeface="SimSun" pitchFamily="2" charset="-122"/>
              </a:rPr>
              <a:t>执事不是统治者，他们是附属在长老的治理之下。</a:t>
            </a:r>
            <a:endParaRPr lang="en-US" altLang="ja-JP" sz="44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4400">
                <a:solidFill>
                  <a:srgbClr val="FFFFFF"/>
                </a:solidFill>
                <a:latin typeface="SimSun" pitchFamily="2" charset="-122"/>
                <a:ea typeface="SimSun" pitchFamily="2" charset="-122"/>
                <a:sym typeface="SimSun" pitchFamily="2" charset="-122"/>
              </a:rPr>
              <a:t>执事辅助长老，尤其是减轻长老身负教会繁重的事工。</a:t>
            </a:r>
            <a:endParaRPr lang="en-US" altLang="en-US" sz="4400">
              <a:solidFill>
                <a:srgbClr val="FFFFFF"/>
              </a:solidFill>
              <a:latin typeface="SimSun" pitchFamily="2" charset="-122"/>
              <a:ea typeface="SimSun" pitchFamily="2" charset="-122"/>
              <a:sym typeface="SimSun" pitchFamily="2" charset="-122"/>
            </a:endParaRPr>
          </a:p>
        </p:txBody>
      </p:sp>
    </p:spTree>
  </p:cSld>
  <p:clrMapOvr>
    <a:overrideClrMapping bg1="lt1" tx1="dk1" bg2="lt2" tx2="dk2" accent1="accent1" accent2="accent2" accent3="accent3" accent4="accent4" accent5="accent5" accent6="accent6" hlink="hlink" folHlink="folHlink"/>
  </p:clrMapOvr>
  <p:transition spd="med"/>
</p:sld>
</file>

<file path=ppt/slides/slide221.xml><?xml version="1.0" encoding="utf-8"?>
<p:sld xmlns:a="http://schemas.openxmlformats.org/drawingml/2006/main" xmlns:r="http://schemas.openxmlformats.org/officeDocument/2006/relationships" xmlns:p="http://schemas.openxmlformats.org/presentationml/2006/main">
  <p:cSld>
    <p:bg bwMode="auto">
      <p:bgPr>
        <a:solidFill>
          <a:srgbClr val="672B26"/>
        </a:solidFill>
        <a:effectLst/>
      </p:bgPr>
    </p:bg>
    <p:spTree>
      <p:nvGrpSpPr>
        <p:cNvPr id="1" name=""/>
        <p:cNvGrpSpPr/>
        <p:nvPr/>
      </p:nvGrpSpPr>
      <p:grpSpPr>
        <a:xfrm>
          <a:off x="0" y="0"/>
          <a:ext cx="0" cy="0"/>
          <a:chOff x="0" y="0"/>
          <a:chExt cx="0" cy="0"/>
        </a:xfrm>
      </p:grpSpPr>
      <p:sp>
        <p:nvSpPr>
          <p:cNvPr id="10035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5AF700DA-3025-468B-A384-33DEB32EEDF7}" type="slidenum">
              <a:rPr lang="en-US" altLang="en-US" sz="1400"/>
              <a:pPr algn="r" eaLnBrk="1"/>
              <a:t>221</a:t>
            </a:fld>
            <a:endParaRPr lang="en-US" altLang="en-US"/>
          </a:p>
        </p:txBody>
      </p:sp>
      <p:sp>
        <p:nvSpPr>
          <p:cNvPr id="100354" name="AutoShape 2"/>
          <p:cNvSpPr>
            <a:spLocks/>
          </p:cNvSpPr>
          <p:nvPr/>
        </p:nvSpPr>
        <p:spPr bwMode="auto">
          <a:xfrm>
            <a:off x="7953375" y="0"/>
            <a:ext cx="1203325" cy="6858000"/>
          </a:xfrm>
          <a:custGeom>
            <a:avLst/>
            <a:gdLst>
              <a:gd name="T0" fmla="*/ 601663 w 21600"/>
              <a:gd name="T1" fmla="*/ 3429000 h 21600"/>
              <a:gd name="T2" fmla="*/ 601663 w 21600"/>
              <a:gd name="T3" fmla="*/ 3429000 h 21600"/>
              <a:gd name="T4" fmla="*/ 601663 w 21600"/>
              <a:gd name="T5" fmla="*/ 3429000 h 21600"/>
              <a:gd name="T6" fmla="*/ 601663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B49B6D"/>
              </a:gs>
              <a:gs pos="50000">
                <a:srgbClr val="D5B781"/>
              </a:gs>
              <a:gs pos="100000">
                <a:srgbClr val="B49B6D"/>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355" name="AutoShape 3"/>
          <p:cNvSpPr>
            <a:spLocks/>
          </p:cNvSpPr>
          <p:nvPr/>
        </p:nvSpPr>
        <p:spPr bwMode="auto">
          <a:xfrm>
            <a:off x="7883525" y="1588"/>
            <a:ext cx="527050" cy="3333750"/>
          </a:xfrm>
          <a:custGeom>
            <a:avLst/>
            <a:gdLst>
              <a:gd name="T0" fmla="*/ 263512 w 19809"/>
              <a:gd name="T1" fmla="*/ 1666875 h 21482"/>
              <a:gd name="T2" fmla="*/ 263512 w 19809"/>
              <a:gd name="T3" fmla="*/ 1666875 h 21482"/>
              <a:gd name="T4" fmla="*/ 263512 w 19809"/>
              <a:gd name="T5" fmla="*/ 1666875 h 21482"/>
              <a:gd name="T6" fmla="*/ 263512 w 19809"/>
              <a:gd name="T7" fmla="*/ 1666875 h 214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09" h="21482">
                <a:moveTo>
                  <a:pt x="0" y="21415"/>
                </a:moveTo>
                <a:cubicBezTo>
                  <a:pt x="3213" y="21600"/>
                  <a:pt x="2439" y="21446"/>
                  <a:pt x="3927" y="20372"/>
                </a:cubicBezTo>
                <a:cubicBezTo>
                  <a:pt x="5414" y="19298"/>
                  <a:pt x="7259" y="17212"/>
                  <a:pt x="8925" y="14972"/>
                </a:cubicBezTo>
                <a:cubicBezTo>
                  <a:pt x="10591" y="12732"/>
                  <a:pt x="12198" y="9429"/>
                  <a:pt x="13923" y="6934"/>
                </a:cubicBezTo>
                <a:cubicBezTo>
                  <a:pt x="15649" y="4438"/>
                  <a:pt x="21599" y="1155"/>
                  <a:pt x="19279" y="0"/>
                </a:cubicBezTo>
                <a:lnTo>
                  <a:pt x="0" y="0"/>
                </a:lnTo>
                <a:cubicBezTo>
                  <a:pt x="0" y="0"/>
                  <a:pt x="0" y="21415"/>
                  <a:pt x="0" y="21415"/>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nvGrpSpPr>
          <p:cNvPr id="238597" name="Group 4"/>
          <p:cNvGrpSpPr>
            <a:grpSpLocks/>
          </p:cNvGrpSpPr>
          <p:nvPr/>
        </p:nvGrpSpPr>
        <p:grpSpPr bwMode="auto">
          <a:xfrm>
            <a:off x="7848600" y="-12700"/>
            <a:ext cx="1295400" cy="6321425"/>
            <a:chOff x="0" y="0"/>
            <a:chExt cx="1295400" cy="6324570"/>
          </a:xfrm>
        </p:grpSpPr>
        <p:grpSp>
          <p:nvGrpSpPr>
            <p:cNvPr id="238606" name="Group 5"/>
            <p:cNvGrpSpPr>
              <a:grpSpLocks/>
            </p:cNvGrpSpPr>
            <p:nvPr/>
          </p:nvGrpSpPr>
          <p:grpSpPr bwMode="auto">
            <a:xfrm>
              <a:off x="533400" y="0"/>
              <a:ext cx="762000" cy="2285970"/>
              <a:chOff x="0" y="0"/>
              <a:chExt cx="762000" cy="2285970"/>
            </a:xfrm>
          </p:grpSpPr>
          <p:grpSp>
            <p:nvGrpSpPr>
              <p:cNvPr id="238627" name="Group 6"/>
              <p:cNvGrpSpPr>
                <a:grpSpLocks/>
              </p:cNvGrpSpPr>
              <p:nvPr/>
            </p:nvGrpSpPr>
            <p:grpSpPr bwMode="auto">
              <a:xfrm>
                <a:off x="320809" y="0"/>
                <a:ext cx="280618" cy="283520"/>
                <a:chOff x="0" y="0"/>
                <a:chExt cx="280617" cy="283520"/>
              </a:xfrm>
            </p:grpSpPr>
            <p:grpSp>
              <p:nvGrpSpPr>
                <p:cNvPr id="238636" name="Group 7"/>
                <p:cNvGrpSpPr>
                  <a:grpSpLocks/>
                </p:cNvGrpSpPr>
                <p:nvPr/>
              </p:nvGrpSpPr>
              <p:grpSpPr bwMode="auto">
                <a:xfrm>
                  <a:off x="0" y="0"/>
                  <a:ext cx="280617" cy="283520"/>
                  <a:chOff x="0" y="-1"/>
                  <a:chExt cx="280617" cy="283521"/>
                </a:xfrm>
              </p:grpSpPr>
              <p:sp>
                <p:nvSpPr>
                  <p:cNvPr id="100360" name="AutoShape 8"/>
                  <p:cNvSpPr>
                    <a:spLocks/>
                  </p:cNvSpPr>
                  <p:nvPr/>
                </p:nvSpPr>
                <p:spPr bwMode="auto">
                  <a:xfrm rot="-5400000">
                    <a:off x="40512" y="-38685"/>
                    <a:ext cx="201419" cy="278789"/>
                  </a:xfrm>
                  <a:custGeom>
                    <a:avLst/>
                    <a:gdLst>
                      <a:gd name="T0" fmla="*/ 100705 w 21583"/>
                      <a:gd name="T1" fmla="*/ 139763 h 21553"/>
                      <a:gd name="T2" fmla="*/ 100705 w 21583"/>
                      <a:gd name="T3" fmla="*/ 139763 h 21553"/>
                      <a:gd name="T4" fmla="*/ 100705 w 21583"/>
                      <a:gd name="T5" fmla="*/ 139763 h 21553"/>
                      <a:gd name="T6" fmla="*/ 100705 w 21583"/>
                      <a:gd name="T7" fmla="*/ 139763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83" h="21553">
                        <a:moveTo>
                          <a:pt x="5369" y="3067"/>
                        </a:moveTo>
                        <a:cubicBezTo>
                          <a:pt x="5545" y="2805"/>
                          <a:pt x="5703" y="2527"/>
                          <a:pt x="5896" y="2358"/>
                        </a:cubicBezTo>
                        <a:cubicBezTo>
                          <a:pt x="6089" y="2190"/>
                          <a:pt x="6299" y="2291"/>
                          <a:pt x="6527" y="2055"/>
                        </a:cubicBezTo>
                        <a:cubicBezTo>
                          <a:pt x="6756" y="1818"/>
                          <a:pt x="7001" y="1211"/>
                          <a:pt x="7264" y="941"/>
                        </a:cubicBezTo>
                        <a:cubicBezTo>
                          <a:pt x="7528" y="671"/>
                          <a:pt x="7615" y="586"/>
                          <a:pt x="8107" y="435"/>
                        </a:cubicBezTo>
                        <a:cubicBezTo>
                          <a:pt x="8598" y="283"/>
                          <a:pt x="9388" y="89"/>
                          <a:pt x="10212" y="30"/>
                        </a:cubicBezTo>
                        <a:cubicBezTo>
                          <a:pt x="11037" y="-29"/>
                          <a:pt x="12142" y="4"/>
                          <a:pt x="13055" y="80"/>
                        </a:cubicBezTo>
                        <a:cubicBezTo>
                          <a:pt x="13967" y="156"/>
                          <a:pt x="14932" y="257"/>
                          <a:pt x="15687" y="485"/>
                        </a:cubicBezTo>
                        <a:cubicBezTo>
                          <a:pt x="16441" y="713"/>
                          <a:pt x="17126" y="1042"/>
                          <a:pt x="17582" y="1447"/>
                        </a:cubicBezTo>
                        <a:cubicBezTo>
                          <a:pt x="18038" y="1852"/>
                          <a:pt x="18301" y="2392"/>
                          <a:pt x="18424" y="2915"/>
                        </a:cubicBezTo>
                        <a:cubicBezTo>
                          <a:pt x="18547" y="3438"/>
                          <a:pt x="18529" y="3995"/>
                          <a:pt x="18319" y="4586"/>
                        </a:cubicBezTo>
                        <a:cubicBezTo>
                          <a:pt x="18108" y="5176"/>
                          <a:pt x="17441" y="5978"/>
                          <a:pt x="17161" y="6459"/>
                        </a:cubicBezTo>
                        <a:cubicBezTo>
                          <a:pt x="16880" y="6940"/>
                          <a:pt x="16740" y="7227"/>
                          <a:pt x="16634" y="7471"/>
                        </a:cubicBezTo>
                        <a:cubicBezTo>
                          <a:pt x="16529" y="7716"/>
                          <a:pt x="16406" y="7775"/>
                          <a:pt x="16529" y="7927"/>
                        </a:cubicBezTo>
                        <a:cubicBezTo>
                          <a:pt x="16652" y="8079"/>
                          <a:pt x="16898" y="8197"/>
                          <a:pt x="17371" y="8383"/>
                        </a:cubicBezTo>
                        <a:cubicBezTo>
                          <a:pt x="17845" y="8568"/>
                          <a:pt x="18740" y="8686"/>
                          <a:pt x="19372" y="9041"/>
                        </a:cubicBezTo>
                        <a:cubicBezTo>
                          <a:pt x="20003" y="9395"/>
                          <a:pt x="20793" y="9876"/>
                          <a:pt x="21161" y="10509"/>
                        </a:cubicBezTo>
                        <a:cubicBezTo>
                          <a:pt x="21530" y="11142"/>
                          <a:pt x="21583" y="12129"/>
                          <a:pt x="21583" y="12838"/>
                        </a:cubicBezTo>
                        <a:cubicBezTo>
                          <a:pt x="21583" y="13546"/>
                          <a:pt x="21477" y="14137"/>
                          <a:pt x="21161" y="14761"/>
                        </a:cubicBezTo>
                        <a:cubicBezTo>
                          <a:pt x="20846" y="15386"/>
                          <a:pt x="20214" y="16145"/>
                          <a:pt x="19687" y="16584"/>
                        </a:cubicBezTo>
                        <a:cubicBezTo>
                          <a:pt x="19161" y="17023"/>
                          <a:pt x="18635" y="17242"/>
                          <a:pt x="18003" y="17394"/>
                        </a:cubicBezTo>
                        <a:cubicBezTo>
                          <a:pt x="17371" y="17546"/>
                          <a:pt x="16669" y="17512"/>
                          <a:pt x="15897" y="17495"/>
                        </a:cubicBezTo>
                        <a:cubicBezTo>
                          <a:pt x="15125" y="17478"/>
                          <a:pt x="13915" y="17318"/>
                          <a:pt x="13371" y="17293"/>
                        </a:cubicBezTo>
                        <a:cubicBezTo>
                          <a:pt x="12827" y="17267"/>
                          <a:pt x="12844" y="17267"/>
                          <a:pt x="12634" y="17343"/>
                        </a:cubicBezTo>
                        <a:cubicBezTo>
                          <a:pt x="12423" y="17419"/>
                          <a:pt x="12300" y="17478"/>
                          <a:pt x="12107" y="17748"/>
                        </a:cubicBezTo>
                        <a:cubicBezTo>
                          <a:pt x="11914" y="18018"/>
                          <a:pt x="11651" y="18575"/>
                          <a:pt x="11476" y="18963"/>
                        </a:cubicBezTo>
                        <a:cubicBezTo>
                          <a:pt x="11300" y="19351"/>
                          <a:pt x="11423" y="19689"/>
                          <a:pt x="11054" y="20077"/>
                        </a:cubicBezTo>
                        <a:cubicBezTo>
                          <a:pt x="10686" y="20465"/>
                          <a:pt x="10054" y="21047"/>
                          <a:pt x="9265" y="21292"/>
                        </a:cubicBezTo>
                        <a:cubicBezTo>
                          <a:pt x="8475" y="21537"/>
                          <a:pt x="7247" y="21571"/>
                          <a:pt x="6317" y="21545"/>
                        </a:cubicBezTo>
                        <a:cubicBezTo>
                          <a:pt x="5387" y="21520"/>
                          <a:pt x="4474" y="21376"/>
                          <a:pt x="3685" y="21140"/>
                        </a:cubicBezTo>
                        <a:cubicBezTo>
                          <a:pt x="2895" y="20904"/>
                          <a:pt x="2106" y="20524"/>
                          <a:pt x="1579" y="20128"/>
                        </a:cubicBezTo>
                        <a:cubicBezTo>
                          <a:pt x="1053" y="19731"/>
                          <a:pt x="790" y="19166"/>
                          <a:pt x="526" y="18761"/>
                        </a:cubicBezTo>
                        <a:cubicBezTo>
                          <a:pt x="263" y="18356"/>
                          <a:pt x="18" y="18060"/>
                          <a:pt x="0" y="17698"/>
                        </a:cubicBezTo>
                        <a:cubicBezTo>
                          <a:pt x="-17" y="17335"/>
                          <a:pt x="211" y="16997"/>
                          <a:pt x="421" y="16584"/>
                        </a:cubicBezTo>
                        <a:cubicBezTo>
                          <a:pt x="632" y="16171"/>
                          <a:pt x="912" y="15664"/>
                          <a:pt x="1263" y="15217"/>
                        </a:cubicBezTo>
                        <a:cubicBezTo>
                          <a:pt x="1614" y="14770"/>
                          <a:pt x="2123" y="14297"/>
                          <a:pt x="2527" y="13901"/>
                        </a:cubicBezTo>
                        <a:cubicBezTo>
                          <a:pt x="2930" y="13504"/>
                          <a:pt x="3351" y="13032"/>
                          <a:pt x="3685" y="12838"/>
                        </a:cubicBezTo>
                        <a:cubicBezTo>
                          <a:pt x="4018" y="12644"/>
                          <a:pt x="4352" y="12644"/>
                          <a:pt x="4527" y="12736"/>
                        </a:cubicBezTo>
                        <a:cubicBezTo>
                          <a:pt x="4703" y="12829"/>
                          <a:pt x="4860" y="13091"/>
                          <a:pt x="4738" y="13395"/>
                        </a:cubicBezTo>
                        <a:cubicBezTo>
                          <a:pt x="4615" y="13698"/>
                          <a:pt x="4229" y="14162"/>
                          <a:pt x="3790" y="14559"/>
                        </a:cubicBezTo>
                        <a:cubicBezTo>
                          <a:pt x="3351" y="14956"/>
                          <a:pt x="2527" y="15360"/>
                          <a:pt x="2106" y="15774"/>
                        </a:cubicBezTo>
                        <a:cubicBezTo>
                          <a:pt x="1685" y="16187"/>
                          <a:pt x="1316" y="16592"/>
                          <a:pt x="1263" y="17040"/>
                        </a:cubicBezTo>
                        <a:cubicBezTo>
                          <a:pt x="1211" y="17487"/>
                          <a:pt x="1509" y="18035"/>
                          <a:pt x="1790" y="18457"/>
                        </a:cubicBezTo>
                        <a:cubicBezTo>
                          <a:pt x="2071" y="18879"/>
                          <a:pt x="2439" y="19250"/>
                          <a:pt x="2948" y="19571"/>
                        </a:cubicBezTo>
                        <a:cubicBezTo>
                          <a:pt x="3457" y="19891"/>
                          <a:pt x="4053" y="20229"/>
                          <a:pt x="4843" y="20381"/>
                        </a:cubicBezTo>
                        <a:cubicBezTo>
                          <a:pt x="5633" y="20533"/>
                          <a:pt x="6913" y="20558"/>
                          <a:pt x="7686" y="20482"/>
                        </a:cubicBezTo>
                        <a:cubicBezTo>
                          <a:pt x="8458" y="20406"/>
                          <a:pt x="9019" y="20212"/>
                          <a:pt x="9475" y="19925"/>
                        </a:cubicBezTo>
                        <a:cubicBezTo>
                          <a:pt x="9931" y="19638"/>
                          <a:pt x="10212" y="19208"/>
                          <a:pt x="10423" y="18761"/>
                        </a:cubicBezTo>
                        <a:cubicBezTo>
                          <a:pt x="10633" y="18314"/>
                          <a:pt x="10791" y="17833"/>
                          <a:pt x="10739" y="17242"/>
                        </a:cubicBezTo>
                        <a:cubicBezTo>
                          <a:pt x="10686" y="16651"/>
                          <a:pt x="10318" y="15757"/>
                          <a:pt x="10107" y="15217"/>
                        </a:cubicBezTo>
                        <a:cubicBezTo>
                          <a:pt x="9896" y="14677"/>
                          <a:pt x="9721" y="14390"/>
                          <a:pt x="9475" y="14002"/>
                        </a:cubicBezTo>
                        <a:cubicBezTo>
                          <a:pt x="9230" y="13614"/>
                          <a:pt x="8791" y="13141"/>
                          <a:pt x="8633" y="12888"/>
                        </a:cubicBezTo>
                        <a:cubicBezTo>
                          <a:pt x="8475" y="12635"/>
                          <a:pt x="8405" y="12585"/>
                          <a:pt x="8528" y="12483"/>
                        </a:cubicBezTo>
                        <a:cubicBezTo>
                          <a:pt x="8651" y="12382"/>
                          <a:pt x="9089" y="12247"/>
                          <a:pt x="9370" y="12281"/>
                        </a:cubicBezTo>
                        <a:cubicBezTo>
                          <a:pt x="9651" y="12315"/>
                          <a:pt x="9949" y="12441"/>
                          <a:pt x="10212" y="12686"/>
                        </a:cubicBezTo>
                        <a:cubicBezTo>
                          <a:pt x="10475" y="12931"/>
                          <a:pt x="10686" y="13327"/>
                          <a:pt x="10949" y="13749"/>
                        </a:cubicBezTo>
                        <a:cubicBezTo>
                          <a:pt x="11212" y="14171"/>
                          <a:pt x="11511" y="14795"/>
                          <a:pt x="11791" y="15217"/>
                        </a:cubicBezTo>
                        <a:cubicBezTo>
                          <a:pt x="12072" y="15639"/>
                          <a:pt x="12213" y="16044"/>
                          <a:pt x="12634" y="16280"/>
                        </a:cubicBezTo>
                        <a:cubicBezTo>
                          <a:pt x="13055" y="16516"/>
                          <a:pt x="13599" y="16592"/>
                          <a:pt x="14318" y="16635"/>
                        </a:cubicBezTo>
                        <a:cubicBezTo>
                          <a:pt x="15038" y="16677"/>
                          <a:pt x="16231" y="16677"/>
                          <a:pt x="16950" y="16533"/>
                        </a:cubicBezTo>
                        <a:cubicBezTo>
                          <a:pt x="17670" y="16390"/>
                          <a:pt x="18143" y="16162"/>
                          <a:pt x="18635" y="15774"/>
                        </a:cubicBezTo>
                        <a:cubicBezTo>
                          <a:pt x="19126" y="15386"/>
                          <a:pt x="19670" y="14829"/>
                          <a:pt x="19898" y="14205"/>
                        </a:cubicBezTo>
                        <a:cubicBezTo>
                          <a:pt x="20126" y="13580"/>
                          <a:pt x="20056" y="12610"/>
                          <a:pt x="20003" y="12028"/>
                        </a:cubicBezTo>
                        <a:cubicBezTo>
                          <a:pt x="19951" y="11445"/>
                          <a:pt x="19986" y="11150"/>
                          <a:pt x="19582" y="10711"/>
                        </a:cubicBezTo>
                        <a:cubicBezTo>
                          <a:pt x="19179" y="10273"/>
                          <a:pt x="18266" y="9699"/>
                          <a:pt x="17582" y="9395"/>
                        </a:cubicBezTo>
                        <a:cubicBezTo>
                          <a:pt x="16898" y="9091"/>
                          <a:pt x="16108" y="8948"/>
                          <a:pt x="15476" y="8889"/>
                        </a:cubicBezTo>
                        <a:cubicBezTo>
                          <a:pt x="14845" y="8830"/>
                          <a:pt x="14388" y="8940"/>
                          <a:pt x="13792" y="9041"/>
                        </a:cubicBezTo>
                        <a:cubicBezTo>
                          <a:pt x="13195" y="9142"/>
                          <a:pt x="12370" y="9395"/>
                          <a:pt x="11897" y="9496"/>
                        </a:cubicBezTo>
                        <a:cubicBezTo>
                          <a:pt x="11423" y="9598"/>
                          <a:pt x="11247" y="9665"/>
                          <a:pt x="10949" y="9648"/>
                        </a:cubicBezTo>
                        <a:cubicBezTo>
                          <a:pt x="10651" y="9631"/>
                          <a:pt x="10230" y="9505"/>
                          <a:pt x="10107" y="9395"/>
                        </a:cubicBezTo>
                        <a:cubicBezTo>
                          <a:pt x="9984" y="9285"/>
                          <a:pt x="10089" y="9108"/>
                          <a:pt x="10212" y="8990"/>
                        </a:cubicBezTo>
                        <a:cubicBezTo>
                          <a:pt x="10335" y="8872"/>
                          <a:pt x="10493" y="8771"/>
                          <a:pt x="10844" y="8686"/>
                        </a:cubicBezTo>
                        <a:cubicBezTo>
                          <a:pt x="11195" y="8602"/>
                          <a:pt x="11756" y="8619"/>
                          <a:pt x="12318" y="8484"/>
                        </a:cubicBezTo>
                        <a:cubicBezTo>
                          <a:pt x="12879" y="8349"/>
                          <a:pt x="13669" y="8113"/>
                          <a:pt x="14213" y="7876"/>
                        </a:cubicBezTo>
                        <a:cubicBezTo>
                          <a:pt x="14757" y="7640"/>
                          <a:pt x="15178" y="7522"/>
                          <a:pt x="15582" y="7066"/>
                        </a:cubicBezTo>
                        <a:cubicBezTo>
                          <a:pt x="15985" y="6611"/>
                          <a:pt x="16459" y="5843"/>
                          <a:pt x="16634" y="5143"/>
                        </a:cubicBezTo>
                        <a:cubicBezTo>
                          <a:pt x="16810" y="4442"/>
                          <a:pt x="16827" y="3480"/>
                          <a:pt x="16634" y="2865"/>
                        </a:cubicBezTo>
                        <a:cubicBezTo>
                          <a:pt x="16441" y="2249"/>
                          <a:pt x="16020" y="1785"/>
                          <a:pt x="15476" y="1447"/>
                        </a:cubicBezTo>
                        <a:cubicBezTo>
                          <a:pt x="14932" y="1110"/>
                          <a:pt x="14143" y="941"/>
                          <a:pt x="13371" y="840"/>
                        </a:cubicBezTo>
                        <a:cubicBezTo>
                          <a:pt x="12599" y="738"/>
                          <a:pt x="11651" y="730"/>
                          <a:pt x="10844" y="840"/>
                        </a:cubicBezTo>
                        <a:cubicBezTo>
                          <a:pt x="10037" y="949"/>
                          <a:pt x="9195" y="1143"/>
                          <a:pt x="8528" y="1498"/>
                        </a:cubicBezTo>
                        <a:cubicBezTo>
                          <a:pt x="7861" y="1852"/>
                          <a:pt x="7212" y="2510"/>
                          <a:pt x="6843" y="2966"/>
                        </a:cubicBezTo>
                        <a:cubicBezTo>
                          <a:pt x="6475" y="3421"/>
                          <a:pt x="6282" y="3658"/>
                          <a:pt x="6317" y="4231"/>
                        </a:cubicBezTo>
                        <a:cubicBezTo>
                          <a:pt x="6352" y="4805"/>
                          <a:pt x="6984" y="5801"/>
                          <a:pt x="7054" y="6408"/>
                        </a:cubicBezTo>
                        <a:cubicBezTo>
                          <a:pt x="7124" y="7016"/>
                          <a:pt x="6913" y="7615"/>
                          <a:pt x="6738" y="7876"/>
                        </a:cubicBezTo>
                        <a:cubicBezTo>
                          <a:pt x="6563" y="8138"/>
                          <a:pt x="6229" y="8045"/>
                          <a:pt x="6001" y="7978"/>
                        </a:cubicBezTo>
                        <a:cubicBezTo>
                          <a:pt x="5773" y="7910"/>
                          <a:pt x="5527" y="7843"/>
                          <a:pt x="5369" y="7471"/>
                        </a:cubicBezTo>
                        <a:cubicBezTo>
                          <a:pt x="5211" y="7100"/>
                          <a:pt x="5141" y="6341"/>
                          <a:pt x="5053" y="5750"/>
                        </a:cubicBezTo>
                        <a:cubicBezTo>
                          <a:pt x="4966" y="5160"/>
                          <a:pt x="4773" y="4383"/>
                          <a:pt x="4843" y="3928"/>
                        </a:cubicBezTo>
                        <a:cubicBezTo>
                          <a:pt x="4913" y="3472"/>
                          <a:pt x="5194" y="3329"/>
                          <a:pt x="5369" y="3067"/>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361" name="AutoShape 9"/>
                  <p:cNvSpPr>
                    <a:spLocks/>
                  </p:cNvSpPr>
                  <p:nvPr/>
                </p:nvSpPr>
                <p:spPr bwMode="auto">
                  <a:xfrm rot="-5400000">
                    <a:off x="42120" y="100961"/>
                    <a:ext cx="140438" cy="224678"/>
                  </a:xfrm>
                  <a:custGeom>
                    <a:avLst/>
                    <a:gdLst>
                      <a:gd name="T0" fmla="*/ 70219 w 21468"/>
                      <a:gd name="T1" fmla="*/ 112522 h 21533"/>
                      <a:gd name="T2" fmla="*/ 70219 w 21468"/>
                      <a:gd name="T3" fmla="*/ 112522 h 21533"/>
                      <a:gd name="T4" fmla="*/ 70219 w 21468"/>
                      <a:gd name="T5" fmla="*/ 112522 h 21533"/>
                      <a:gd name="T6" fmla="*/ 70219 w 21468"/>
                      <a:gd name="T7" fmla="*/ 112522 h 215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8" h="21533">
                        <a:moveTo>
                          <a:pt x="19518" y="5509"/>
                        </a:moveTo>
                        <a:cubicBezTo>
                          <a:pt x="19468" y="5103"/>
                          <a:pt x="19493" y="4195"/>
                          <a:pt x="19817" y="3632"/>
                        </a:cubicBezTo>
                        <a:cubicBezTo>
                          <a:pt x="20142" y="3069"/>
                          <a:pt x="21416" y="2359"/>
                          <a:pt x="21466" y="2130"/>
                        </a:cubicBezTo>
                        <a:cubicBezTo>
                          <a:pt x="21515" y="1901"/>
                          <a:pt x="20592" y="2234"/>
                          <a:pt x="20117" y="2255"/>
                        </a:cubicBezTo>
                        <a:cubicBezTo>
                          <a:pt x="19643" y="2276"/>
                          <a:pt x="19143" y="2432"/>
                          <a:pt x="18619" y="2255"/>
                        </a:cubicBezTo>
                        <a:cubicBezTo>
                          <a:pt x="18094" y="2078"/>
                          <a:pt x="17545" y="1515"/>
                          <a:pt x="16971" y="1191"/>
                        </a:cubicBezTo>
                        <a:cubicBezTo>
                          <a:pt x="16396" y="868"/>
                          <a:pt x="15897" y="513"/>
                          <a:pt x="15173" y="315"/>
                        </a:cubicBezTo>
                        <a:cubicBezTo>
                          <a:pt x="14449" y="117"/>
                          <a:pt x="13475" y="23"/>
                          <a:pt x="12626" y="2"/>
                        </a:cubicBezTo>
                        <a:cubicBezTo>
                          <a:pt x="11777" y="-18"/>
                          <a:pt x="11028" y="65"/>
                          <a:pt x="10079" y="190"/>
                        </a:cubicBezTo>
                        <a:cubicBezTo>
                          <a:pt x="9130" y="315"/>
                          <a:pt x="7906" y="430"/>
                          <a:pt x="6932" y="753"/>
                        </a:cubicBezTo>
                        <a:cubicBezTo>
                          <a:pt x="5959" y="1077"/>
                          <a:pt x="4910" y="1556"/>
                          <a:pt x="4236" y="2130"/>
                        </a:cubicBezTo>
                        <a:cubicBezTo>
                          <a:pt x="3561" y="2704"/>
                          <a:pt x="3062" y="3528"/>
                          <a:pt x="2887" y="4195"/>
                        </a:cubicBezTo>
                        <a:cubicBezTo>
                          <a:pt x="2712" y="4863"/>
                          <a:pt x="2962" y="5478"/>
                          <a:pt x="3187" y="6135"/>
                        </a:cubicBezTo>
                        <a:cubicBezTo>
                          <a:pt x="3411" y="6792"/>
                          <a:pt x="3961" y="7627"/>
                          <a:pt x="4236" y="8138"/>
                        </a:cubicBezTo>
                        <a:cubicBezTo>
                          <a:pt x="4510" y="8649"/>
                          <a:pt x="4860" y="8847"/>
                          <a:pt x="4835" y="9201"/>
                        </a:cubicBezTo>
                        <a:cubicBezTo>
                          <a:pt x="4810" y="9556"/>
                          <a:pt x="4635" y="9848"/>
                          <a:pt x="4086" y="10265"/>
                        </a:cubicBezTo>
                        <a:cubicBezTo>
                          <a:pt x="3536" y="10682"/>
                          <a:pt x="2163" y="11162"/>
                          <a:pt x="1539" y="11705"/>
                        </a:cubicBezTo>
                        <a:cubicBezTo>
                          <a:pt x="914" y="12247"/>
                          <a:pt x="590" y="12779"/>
                          <a:pt x="340" y="13519"/>
                        </a:cubicBezTo>
                        <a:cubicBezTo>
                          <a:pt x="90" y="14260"/>
                          <a:pt x="-84" y="15365"/>
                          <a:pt x="40" y="16148"/>
                        </a:cubicBezTo>
                        <a:cubicBezTo>
                          <a:pt x="165" y="16930"/>
                          <a:pt x="565" y="17608"/>
                          <a:pt x="1089" y="18213"/>
                        </a:cubicBezTo>
                        <a:cubicBezTo>
                          <a:pt x="1614" y="18818"/>
                          <a:pt x="2138" y="19360"/>
                          <a:pt x="3187" y="19777"/>
                        </a:cubicBezTo>
                        <a:cubicBezTo>
                          <a:pt x="4236" y="20194"/>
                          <a:pt x="6158" y="20570"/>
                          <a:pt x="7382" y="20716"/>
                        </a:cubicBezTo>
                        <a:cubicBezTo>
                          <a:pt x="8605" y="20862"/>
                          <a:pt x="9829" y="20643"/>
                          <a:pt x="10528" y="20653"/>
                        </a:cubicBezTo>
                        <a:cubicBezTo>
                          <a:pt x="11227" y="20664"/>
                          <a:pt x="11277" y="20632"/>
                          <a:pt x="11577" y="20778"/>
                        </a:cubicBezTo>
                        <a:cubicBezTo>
                          <a:pt x="11877" y="20924"/>
                          <a:pt x="12201" y="21582"/>
                          <a:pt x="12326" y="21529"/>
                        </a:cubicBezTo>
                        <a:cubicBezTo>
                          <a:pt x="12451" y="21477"/>
                          <a:pt x="12076" y="20966"/>
                          <a:pt x="12326" y="20466"/>
                        </a:cubicBezTo>
                        <a:cubicBezTo>
                          <a:pt x="12576" y="19965"/>
                          <a:pt x="13325" y="19058"/>
                          <a:pt x="13824" y="18526"/>
                        </a:cubicBezTo>
                        <a:cubicBezTo>
                          <a:pt x="14324" y="17994"/>
                          <a:pt x="15223" y="17410"/>
                          <a:pt x="15323" y="17274"/>
                        </a:cubicBezTo>
                        <a:cubicBezTo>
                          <a:pt x="15423" y="17138"/>
                          <a:pt x="14848" y="17430"/>
                          <a:pt x="14424" y="17712"/>
                        </a:cubicBezTo>
                        <a:cubicBezTo>
                          <a:pt x="13999" y="17994"/>
                          <a:pt x="13500" y="18609"/>
                          <a:pt x="12776" y="18964"/>
                        </a:cubicBezTo>
                        <a:cubicBezTo>
                          <a:pt x="12051" y="19318"/>
                          <a:pt x="11103" y="19704"/>
                          <a:pt x="10079" y="19840"/>
                        </a:cubicBezTo>
                        <a:cubicBezTo>
                          <a:pt x="9055" y="19975"/>
                          <a:pt x="7582" y="19934"/>
                          <a:pt x="6633" y="19777"/>
                        </a:cubicBezTo>
                        <a:cubicBezTo>
                          <a:pt x="5684" y="19621"/>
                          <a:pt x="5035" y="19350"/>
                          <a:pt x="4385" y="18901"/>
                        </a:cubicBezTo>
                        <a:cubicBezTo>
                          <a:pt x="3736" y="18453"/>
                          <a:pt x="3037" y="17816"/>
                          <a:pt x="2737" y="17086"/>
                        </a:cubicBezTo>
                        <a:cubicBezTo>
                          <a:pt x="2438" y="16356"/>
                          <a:pt x="2488" y="15303"/>
                          <a:pt x="2587" y="14521"/>
                        </a:cubicBezTo>
                        <a:cubicBezTo>
                          <a:pt x="2687" y="13738"/>
                          <a:pt x="2937" y="12956"/>
                          <a:pt x="3337" y="12393"/>
                        </a:cubicBezTo>
                        <a:cubicBezTo>
                          <a:pt x="3736" y="11830"/>
                          <a:pt x="4211" y="11433"/>
                          <a:pt x="4985" y="11141"/>
                        </a:cubicBezTo>
                        <a:cubicBezTo>
                          <a:pt x="5759" y="10849"/>
                          <a:pt x="6708" y="10630"/>
                          <a:pt x="7981" y="10641"/>
                        </a:cubicBezTo>
                        <a:cubicBezTo>
                          <a:pt x="9255" y="10651"/>
                          <a:pt x="11427" y="11027"/>
                          <a:pt x="12626" y="11204"/>
                        </a:cubicBezTo>
                        <a:cubicBezTo>
                          <a:pt x="13824" y="11381"/>
                          <a:pt x="14524" y="11663"/>
                          <a:pt x="15173" y="11705"/>
                        </a:cubicBezTo>
                        <a:cubicBezTo>
                          <a:pt x="15822" y="11746"/>
                          <a:pt x="16322" y="11590"/>
                          <a:pt x="16521" y="11454"/>
                        </a:cubicBezTo>
                        <a:cubicBezTo>
                          <a:pt x="16721" y="11319"/>
                          <a:pt x="16596" y="11058"/>
                          <a:pt x="16371" y="10891"/>
                        </a:cubicBezTo>
                        <a:cubicBezTo>
                          <a:pt x="16147" y="10724"/>
                          <a:pt x="15847" y="10568"/>
                          <a:pt x="15173" y="10453"/>
                        </a:cubicBezTo>
                        <a:cubicBezTo>
                          <a:pt x="14499" y="10338"/>
                          <a:pt x="13525" y="10390"/>
                          <a:pt x="12326" y="10203"/>
                        </a:cubicBezTo>
                        <a:cubicBezTo>
                          <a:pt x="11128" y="10015"/>
                          <a:pt x="9080" y="9848"/>
                          <a:pt x="7981" y="9327"/>
                        </a:cubicBezTo>
                        <a:cubicBezTo>
                          <a:pt x="6882" y="8805"/>
                          <a:pt x="6208" y="7908"/>
                          <a:pt x="5734" y="7074"/>
                        </a:cubicBezTo>
                        <a:cubicBezTo>
                          <a:pt x="5259" y="6239"/>
                          <a:pt x="4785" y="5207"/>
                          <a:pt x="5134" y="4320"/>
                        </a:cubicBezTo>
                        <a:cubicBezTo>
                          <a:pt x="5484" y="3434"/>
                          <a:pt x="6683" y="2286"/>
                          <a:pt x="7831" y="1755"/>
                        </a:cubicBezTo>
                        <a:cubicBezTo>
                          <a:pt x="8980" y="1223"/>
                          <a:pt x="10778" y="1139"/>
                          <a:pt x="12026" y="1129"/>
                        </a:cubicBezTo>
                        <a:cubicBezTo>
                          <a:pt x="13275" y="1118"/>
                          <a:pt x="14399" y="1379"/>
                          <a:pt x="15323" y="1692"/>
                        </a:cubicBezTo>
                        <a:cubicBezTo>
                          <a:pt x="16247" y="2005"/>
                          <a:pt x="17071" y="2547"/>
                          <a:pt x="17570" y="3006"/>
                        </a:cubicBezTo>
                        <a:cubicBezTo>
                          <a:pt x="18069" y="3465"/>
                          <a:pt x="18045" y="3903"/>
                          <a:pt x="18319" y="4445"/>
                        </a:cubicBezTo>
                        <a:cubicBezTo>
                          <a:pt x="18594" y="4988"/>
                          <a:pt x="18919" y="5989"/>
                          <a:pt x="19218" y="6260"/>
                        </a:cubicBezTo>
                        <a:cubicBezTo>
                          <a:pt x="19518" y="6531"/>
                          <a:pt x="20067" y="6208"/>
                          <a:pt x="20117" y="6072"/>
                        </a:cubicBezTo>
                        <a:cubicBezTo>
                          <a:pt x="20167" y="5937"/>
                          <a:pt x="19568" y="5916"/>
                          <a:pt x="19518" y="5509"/>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sp>
              <p:nvSpPr>
                <p:cNvPr id="100362" name="AutoShape 10"/>
                <p:cNvSpPr>
                  <a:spLocks/>
                </p:cNvSpPr>
                <p:nvPr/>
              </p:nvSpPr>
              <p:spPr bwMode="auto">
                <a:xfrm rot="-5400000">
                  <a:off x="113380" y="143582"/>
                  <a:ext cx="28588" cy="26958"/>
                </a:xfrm>
                <a:custGeom>
                  <a:avLst/>
                  <a:gdLst>
                    <a:gd name="T0" fmla="*/ 14293 w 19679"/>
                    <a:gd name="T1" fmla="*/ 14795 h 19679"/>
                    <a:gd name="T2" fmla="*/ 14293 w 19679"/>
                    <a:gd name="T3" fmla="*/ 14795 h 19679"/>
                    <a:gd name="T4" fmla="*/ 14293 w 19679"/>
                    <a:gd name="T5" fmla="*/ 14795 h 19679"/>
                    <a:gd name="T6" fmla="*/ 14293 w 19679"/>
                    <a:gd name="T7" fmla="*/ 1479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363" name="AutoShape 11"/>
                <p:cNvSpPr>
                  <a:spLocks/>
                </p:cNvSpPr>
                <p:nvPr/>
              </p:nvSpPr>
              <p:spPr bwMode="auto">
                <a:xfrm rot="-5400000">
                  <a:off x="46614" y="73294"/>
                  <a:ext cx="41754" cy="55248"/>
                </a:xfrm>
                <a:custGeom>
                  <a:avLst/>
                  <a:gdLst>
                    <a:gd name="T0" fmla="*/ 20876 w 21073"/>
                    <a:gd name="T1" fmla="*/ 27950 h 20866"/>
                    <a:gd name="T2" fmla="*/ 20876 w 21073"/>
                    <a:gd name="T3" fmla="*/ 27950 h 20866"/>
                    <a:gd name="T4" fmla="*/ 20876 w 21073"/>
                    <a:gd name="T5" fmla="*/ 27950 h 20866"/>
                    <a:gd name="T6" fmla="*/ 20876 w 21073"/>
                    <a:gd name="T7" fmla="*/ 27950 h 208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73" h="20866">
                      <a:moveTo>
                        <a:pt x="46" y="19901"/>
                      </a:moveTo>
                      <a:cubicBezTo>
                        <a:pt x="-197" y="18326"/>
                        <a:pt x="533" y="14221"/>
                        <a:pt x="1995" y="11195"/>
                      </a:cubicBezTo>
                      <a:cubicBezTo>
                        <a:pt x="3457" y="8168"/>
                        <a:pt x="6705" y="3608"/>
                        <a:pt x="8816" y="1742"/>
                      </a:cubicBezTo>
                      <a:cubicBezTo>
                        <a:pt x="10927" y="-123"/>
                        <a:pt x="12957" y="42"/>
                        <a:pt x="14663" y="1"/>
                      </a:cubicBezTo>
                      <a:cubicBezTo>
                        <a:pt x="16368" y="-41"/>
                        <a:pt x="17992" y="623"/>
                        <a:pt x="19048" y="1493"/>
                      </a:cubicBezTo>
                      <a:cubicBezTo>
                        <a:pt x="20103" y="2364"/>
                        <a:pt x="21402" y="3608"/>
                        <a:pt x="20996" y="5225"/>
                      </a:cubicBezTo>
                      <a:cubicBezTo>
                        <a:pt x="20590" y="6842"/>
                        <a:pt x="18723" y="8790"/>
                        <a:pt x="16612" y="11195"/>
                      </a:cubicBezTo>
                      <a:cubicBezTo>
                        <a:pt x="14500" y="13599"/>
                        <a:pt x="10521" y="18077"/>
                        <a:pt x="8329" y="19652"/>
                      </a:cubicBezTo>
                      <a:cubicBezTo>
                        <a:pt x="6136" y="21228"/>
                        <a:pt x="4756" y="20647"/>
                        <a:pt x="3457" y="20647"/>
                      </a:cubicBezTo>
                      <a:cubicBezTo>
                        <a:pt x="2157" y="20647"/>
                        <a:pt x="290" y="21477"/>
                        <a:pt x="46" y="19901"/>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364" name="AutoShape 12"/>
                <p:cNvSpPr>
                  <a:spLocks/>
                </p:cNvSpPr>
                <p:nvPr/>
              </p:nvSpPr>
              <p:spPr bwMode="auto">
                <a:xfrm rot="-5400000">
                  <a:off x="126435" y="59894"/>
                  <a:ext cx="64115" cy="37369"/>
                </a:xfrm>
                <a:custGeom>
                  <a:avLst/>
                  <a:gdLst>
                    <a:gd name="T0" fmla="*/ 32056 w 21301"/>
                    <a:gd name="T1" fmla="*/ 18976 h 21191"/>
                    <a:gd name="T2" fmla="*/ 32056 w 21301"/>
                    <a:gd name="T3" fmla="*/ 18976 h 21191"/>
                    <a:gd name="T4" fmla="*/ 32056 w 21301"/>
                    <a:gd name="T5" fmla="*/ 18976 h 21191"/>
                    <a:gd name="T6" fmla="*/ 32056 w 21301"/>
                    <a:gd name="T7" fmla="*/ 18976 h 211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01" h="21191">
                      <a:moveTo>
                        <a:pt x="5363" y="12603"/>
                      </a:moveTo>
                      <a:cubicBezTo>
                        <a:pt x="3269" y="10189"/>
                        <a:pt x="1616" y="7012"/>
                        <a:pt x="734" y="5361"/>
                      </a:cubicBezTo>
                      <a:cubicBezTo>
                        <a:pt x="-147" y="3709"/>
                        <a:pt x="-37" y="3582"/>
                        <a:pt x="73" y="2692"/>
                      </a:cubicBezTo>
                      <a:cubicBezTo>
                        <a:pt x="183" y="1803"/>
                        <a:pt x="238" y="215"/>
                        <a:pt x="1395" y="24"/>
                      </a:cubicBezTo>
                      <a:cubicBezTo>
                        <a:pt x="2552" y="-166"/>
                        <a:pt x="4977" y="786"/>
                        <a:pt x="7016" y="1549"/>
                      </a:cubicBezTo>
                      <a:cubicBezTo>
                        <a:pt x="9055" y="2311"/>
                        <a:pt x="11479" y="3201"/>
                        <a:pt x="13628" y="4598"/>
                      </a:cubicBezTo>
                      <a:cubicBezTo>
                        <a:pt x="15777" y="5996"/>
                        <a:pt x="18642" y="7838"/>
                        <a:pt x="19910" y="9935"/>
                      </a:cubicBezTo>
                      <a:cubicBezTo>
                        <a:pt x="21177" y="12031"/>
                        <a:pt x="21453" y="15335"/>
                        <a:pt x="21232" y="17177"/>
                      </a:cubicBezTo>
                      <a:cubicBezTo>
                        <a:pt x="21012" y="19019"/>
                        <a:pt x="19910" y="20544"/>
                        <a:pt x="18587" y="20989"/>
                      </a:cubicBezTo>
                      <a:cubicBezTo>
                        <a:pt x="17265" y="21433"/>
                        <a:pt x="15391" y="21179"/>
                        <a:pt x="13297" y="19845"/>
                      </a:cubicBezTo>
                      <a:cubicBezTo>
                        <a:pt x="11204" y="18511"/>
                        <a:pt x="7457" y="15017"/>
                        <a:pt x="5363" y="12603"/>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365" name="AutoShape 13"/>
                <p:cNvSpPr>
                  <a:spLocks/>
                </p:cNvSpPr>
                <p:nvPr/>
              </p:nvSpPr>
              <p:spPr bwMode="auto">
                <a:xfrm rot="-5400000">
                  <a:off x="195108" y="118243"/>
                  <a:ext cx="23207" cy="60801"/>
                </a:xfrm>
                <a:custGeom>
                  <a:avLst/>
                  <a:gdLst>
                    <a:gd name="T0" fmla="*/ 11603 w 21017"/>
                    <a:gd name="T1" fmla="*/ 30635 h 21222"/>
                    <a:gd name="T2" fmla="*/ 11603 w 21017"/>
                    <a:gd name="T3" fmla="*/ 30635 h 21222"/>
                    <a:gd name="T4" fmla="*/ 11603 w 21017"/>
                    <a:gd name="T5" fmla="*/ 30635 h 21222"/>
                    <a:gd name="T6" fmla="*/ 11603 w 21017"/>
                    <a:gd name="T7" fmla="*/ 30635 h 212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17" h="21222">
                      <a:moveTo>
                        <a:pt x="2574" y="6305"/>
                      </a:moveTo>
                      <a:cubicBezTo>
                        <a:pt x="3576" y="4524"/>
                        <a:pt x="4863" y="2472"/>
                        <a:pt x="6007" y="1427"/>
                      </a:cubicBezTo>
                      <a:cubicBezTo>
                        <a:pt x="7152" y="382"/>
                        <a:pt x="7867" y="111"/>
                        <a:pt x="9441" y="34"/>
                      </a:cubicBezTo>
                      <a:cubicBezTo>
                        <a:pt x="11014" y="-44"/>
                        <a:pt x="13732" y="-82"/>
                        <a:pt x="15449" y="963"/>
                      </a:cubicBezTo>
                      <a:cubicBezTo>
                        <a:pt x="17165" y="2008"/>
                        <a:pt x="18882" y="3750"/>
                        <a:pt x="19740" y="6305"/>
                      </a:cubicBezTo>
                      <a:cubicBezTo>
                        <a:pt x="20598" y="8859"/>
                        <a:pt x="21600" y="13853"/>
                        <a:pt x="20598" y="16292"/>
                      </a:cubicBezTo>
                      <a:cubicBezTo>
                        <a:pt x="19597" y="18730"/>
                        <a:pt x="16593" y="20356"/>
                        <a:pt x="13732" y="20937"/>
                      </a:cubicBezTo>
                      <a:cubicBezTo>
                        <a:pt x="10871" y="21518"/>
                        <a:pt x="5721" y="21247"/>
                        <a:pt x="3433" y="19776"/>
                      </a:cubicBezTo>
                      <a:cubicBezTo>
                        <a:pt x="1144" y="18305"/>
                        <a:pt x="0" y="14318"/>
                        <a:pt x="0" y="12111"/>
                      </a:cubicBezTo>
                      <a:cubicBezTo>
                        <a:pt x="0" y="9905"/>
                        <a:pt x="1573" y="8085"/>
                        <a:pt x="2574" y="6305"/>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366" name="AutoShape 14"/>
                <p:cNvSpPr>
                  <a:spLocks/>
                </p:cNvSpPr>
                <p:nvPr/>
              </p:nvSpPr>
              <p:spPr bwMode="auto">
                <a:xfrm rot="-5400000">
                  <a:off x="121710" y="206299"/>
                  <a:ext cx="62600" cy="25999"/>
                </a:xfrm>
                <a:custGeom>
                  <a:avLst/>
                  <a:gdLst>
                    <a:gd name="T0" fmla="*/ 31299 w 21279"/>
                    <a:gd name="T1" fmla="*/ 13494 h 20831"/>
                    <a:gd name="T2" fmla="*/ 31299 w 21279"/>
                    <a:gd name="T3" fmla="*/ 13494 h 20831"/>
                    <a:gd name="T4" fmla="*/ 31299 w 21279"/>
                    <a:gd name="T5" fmla="*/ 13494 h 20831"/>
                    <a:gd name="T6" fmla="*/ 31299 w 21279"/>
                    <a:gd name="T7" fmla="*/ 13494 h 208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831">
                      <a:moveTo>
                        <a:pt x="9593" y="4810"/>
                      </a:moveTo>
                      <a:cubicBezTo>
                        <a:pt x="12018" y="3444"/>
                        <a:pt x="15104" y="1993"/>
                        <a:pt x="16867" y="1225"/>
                      </a:cubicBezTo>
                      <a:cubicBezTo>
                        <a:pt x="18630" y="456"/>
                        <a:pt x="19457" y="-397"/>
                        <a:pt x="20173" y="200"/>
                      </a:cubicBezTo>
                      <a:cubicBezTo>
                        <a:pt x="20889" y="798"/>
                        <a:pt x="21551" y="3018"/>
                        <a:pt x="21165" y="4810"/>
                      </a:cubicBezTo>
                      <a:cubicBezTo>
                        <a:pt x="20779" y="6603"/>
                        <a:pt x="19622" y="8652"/>
                        <a:pt x="17859" y="10957"/>
                      </a:cubicBezTo>
                      <a:cubicBezTo>
                        <a:pt x="16095" y="13263"/>
                        <a:pt x="13230" y="17019"/>
                        <a:pt x="10585" y="18641"/>
                      </a:cubicBezTo>
                      <a:cubicBezTo>
                        <a:pt x="7940" y="20263"/>
                        <a:pt x="3753" y="21202"/>
                        <a:pt x="1989" y="20690"/>
                      </a:cubicBezTo>
                      <a:cubicBezTo>
                        <a:pt x="226" y="20178"/>
                        <a:pt x="-49" y="17446"/>
                        <a:pt x="6" y="15568"/>
                      </a:cubicBezTo>
                      <a:cubicBezTo>
                        <a:pt x="61" y="13689"/>
                        <a:pt x="777" y="11214"/>
                        <a:pt x="2320" y="9421"/>
                      </a:cubicBezTo>
                      <a:cubicBezTo>
                        <a:pt x="3863" y="7628"/>
                        <a:pt x="7169" y="6176"/>
                        <a:pt x="9593" y="4810"/>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367" name="AutoShape 15"/>
                <p:cNvSpPr>
                  <a:spLocks/>
                </p:cNvSpPr>
                <p:nvPr/>
              </p:nvSpPr>
              <p:spPr bwMode="auto">
                <a:xfrm rot="-5400000">
                  <a:off x="62026" y="181894"/>
                  <a:ext cx="37496" cy="40087"/>
                </a:xfrm>
                <a:custGeom>
                  <a:avLst/>
                  <a:gdLst>
                    <a:gd name="T0" fmla="*/ 18747 w 21279"/>
                    <a:gd name="T1" fmla="*/ 20604 h 20987"/>
                    <a:gd name="T2" fmla="*/ 18747 w 21279"/>
                    <a:gd name="T3" fmla="*/ 20604 h 20987"/>
                    <a:gd name="T4" fmla="*/ 18747 w 21279"/>
                    <a:gd name="T5" fmla="*/ 20604 h 20987"/>
                    <a:gd name="T6" fmla="*/ 18747 w 21279"/>
                    <a:gd name="T7" fmla="*/ 20604 h 209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987">
                      <a:moveTo>
                        <a:pt x="7078" y="14814"/>
                      </a:moveTo>
                      <a:cubicBezTo>
                        <a:pt x="4900" y="13303"/>
                        <a:pt x="3357" y="12072"/>
                        <a:pt x="2178" y="10450"/>
                      </a:cubicBezTo>
                      <a:cubicBezTo>
                        <a:pt x="998" y="8827"/>
                        <a:pt x="0" y="6756"/>
                        <a:pt x="0" y="5078"/>
                      </a:cubicBezTo>
                      <a:cubicBezTo>
                        <a:pt x="0" y="3399"/>
                        <a:pt x="363" y="1049"/>
                        <a:pt x="2178" y="377"/>
                      </a:cubicBezTo>
                      <a:cubicBezTo>
                        <a:pt x="3993" y="-294"/>
                        <a:pt x="8531" y="-71"/>
                        <a:pt x="10890" y="1049"/>
                      </a:cubicBezTo>
                      <a:cubicBezTo>
                        <a:pt x="13250" y="2168"/>
                        <a:pt x="14611" y="4462"/>
                        <a:pt x="16336" y="7092"/>
                      </a:cubicBezTo>
                      <a:cubicBezTo>
                        <a:pt x="18060" y="9722"/>
                        <a:pt x="20873" y="14535"/>
                        <a:pt x="21236" y="16829"/>
                      </a:cubicBezTo>
                      <a:cubicBezTo>
                        <a:pt x="21600" y="19123"/>
                        <a:pt x="19512" y="20410"/>
                        <a:pt x="18514" y="20858"/>
                      </a:cubicBezTo>
                      <a:cubicBezTo>
                        <a:pt x="17515" y="21306"/>
                        <a:pt x="17243" y="20522"/>
                        <a:pt x="15247" y="19515"/>
                      </a:cubicBezTo>
                      <a:cubicBezTo>
                        <a:pt x="13250" y="18508"/>
                        <a:pt x="9257" y="16325"/>
                        <a:pt x="7078" y="14814"/>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pic>
            <p:nvPicPr>
              <p:cNvPr id="100368" name="Picture 1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69" name="Picture 1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0" name="Picture 1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4796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1" name="Picture 1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29150"/>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2" name="Picture 2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852912"/>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3" name="Picture 2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3251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4" name="Picture 2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61370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5" name="Picture 2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99489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238607" name="Group 24"/>
            <p:cNvGrpSpPr>
              <a:grpSpLocks/>
            </p:cNvGrpSpPr>
            <p:nvPr/>
          </p:nvGrpSpPr>
          <p:grpSpPr bwMode="auto">
            <a:xfrm>
              <a:off x="0" y="1614457"/>
              <a:ext cx="828675" cy="4710113"/>
              <a:chOff x="0" y="0"/>
              <a:chExt cx="828675" cy="4710113"/>
            </a:xfrm>
          </p:grpSpPr>
          <p:pic>
            <p:nvPicPr>
              <p:cNvPr id="100377" name="Picture 2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5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8" name="Picture 2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197"/>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9" name="Picture 2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101"/>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0" name="Picture 2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281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1" name="Picture 2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29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2" name="Picture 3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4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3" name="Picture 3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8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4" name="Picture 3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33907"/>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5" name="Picture 3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519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6" name="Picture 34"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383"/>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7" name="Picture 3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35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8" name="Picture 3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149"/>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9" name="Picture 3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4222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0" name="Picture 3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275888"/>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1" name="Picture 3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5707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2" name="Picture 4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0955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3" name="Picture 4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3826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4" name="Picture 4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19456"/>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5" name="Picture 4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6698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sp>
        <p:nvSpPr>
          <p:cNvPr id="100396" name="AutoShape 44"/>
          <p:cNvSpPr>
            <a:spLocks/>
          </p:cNvSpPr>
          <p:nvPr/>
        </p:nvSpPr>
        <p:spPr bwMode="auto">
          <a:xfrm>
            <a:off x="8264525" y="309563"/>
            <a:ext cx="892175" cy="3009900"/>
          </a:xfrm>
          <a:custGeom>
            <a:avLst/>
            <a:gdLst>
              <a:gd name="T0" fmla="*/ 446088 w 21164"/>
              <a:gd name="T1" fmla="*/ 1566377 h 21168"/>
              <a:gd name="T2" fmla="*/ 446088 w 21164"/>
              <a:gd name="T3" fmla="*/ 1566377 h 21168"/>
              <a:gd name="T4" fmla="*/ 446088 w 21164"/>
              <a:gd name="T5" fmla="*/ 1566377 h 21168"/>
              <a:gd name="T6" fmla="*/ 446088 w 21164"/>
              <a:gd name="T7" fmla="*/ 1566377 h 21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4" h="21168">
                <a:moveTo>
                  <a:pt x="2165" y="271"/>
                </a:moveTo>
                <a:cubicBezTo>
                  <a:pt x="3371" y="974"/>
                  <a:pt x="5406" y="3765"/>
                  <a:pt x="7367" y="5696"/>
                </a:cubicBezTo>
                <a:cubicBezTo>
                  <a:pt x="9327" y="7627"/>
                  <a:pt x="11626" y="9949"/>
                  <a:pt x="13926" y="11858"/>
                </a:cubicBezTo>
                <a:cubicBezTo>
                  <a:pt x="16225" y="13767"/>
                  <a:pt x="19957" y="15597"/>
                  <a:pt x="21163" y="17149"/>
                </a:cubicBezTo>
                <a:lnTo>
                  <a:pt x="21163" y="21167"/>
                </a:lnTo>
                <a:cubicBezTo>
                  <a:pt x="19580" y="20933"/>
                  <a:pt x="14340" y="18042"/>
                  <a:pt x="11664" y="15742"/>
                </a:cubicBezTo>
                <a:cubicBezTo>
                  <a:pt x="8988" y="13443"/>
                  <a:pt x="7027" y="9748"/>
                  <a:pt x="5105" y="7370"/>
                </a:cubicBezTo>
                <a:cubicBezTo>
                  <a:pt x="3182" y="4993"/>
                  <a:pt x="694" y="2626"/>
                  <a:pt x="129" y="1476"/>
                </a:cubicBezTo>
                <a:cubicBezTo>
                  <a:pt x="-436" y="327"/>
                  <a:pt x="958" y="-432"/>
                  <a:pt x="2165" y="271"/>
                </a:cubicBezTo>
                <a:close/>
              </a:path>
            </a:pathLst>
          </a:custGeom>
          <a:gradFill rotWithShape="0">
            <a:gsLst>
              <a:gs pos="0">
                <a:srgbClr val="C16059"/>
              </a:gs>
              <a:gs pos="100000">
                <a:srgbClr val="DC893E"/>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397" name="AutoShape 45"/>
          <p:cNvSpPr>
            <a:spLocks/>
          </p:cNvSpPr>
          <p:nvPr/>
        </p:nvSpPr>
        <p:spPr bwMode="auto">
          <a:xfrm>
            <a:off x="7932738" y="2967038"/>
            <a:ext cx="1196975" cy="3875087"/>
          </a:xfrm>
          <a:custGeom>
            <a:avLst/>
            <a:gdLst>
              <a:gd name="T0" fmla="*/ 598459 w 20971"/>
              <a:gd name="T1" fmla="*/ 2086930 h 20739"/>
              <a:gd name="T2" fmla="*/ 598459 w 20971"/>
              <a:gd name="T3" fmla="*/ 2086930 h 20739"/>
              <a:gd name="T4" fmla="*/ 598459 w 20971"/>
              <a:gd name="T5" fmla="*/ 2086930 h 20739"/>
              <a:gd name="T6" fmla="*/ 598459 w 20971"/>
              <a:gd name="T7" fmla="*/ 2086930 h 207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71" h="20739">
                <a:moveTo>
                  <a:pt x="15209" y="176"/>
                </a:moveTo>
                <a:cubicBezTo>
                  <a:pt x="13873" y="-800"/>
                  <a:pt x="13873" y="2546"/>
                  <a:pt x="12704" y="3693"/>
                </a:cubicBezTo>
                <a:cubicBezTo>
                  <a:pt x="11535" y="4839"/>
                  <a:pt x="9976" y="6012"/>
                  <a:pt x="8194" y="7056"/>
                </a:cubicBezTo>
                <a:cubicBezTo>
                  <a:pt x="6413" y="8101"/>
                  <a:pt x="3379" y="9375"/>
                  <a:pt x="2015" y="9961"/>
                </a:cubicBezTo>
                <a:cubicBezTo>
                  <a:pt x="651" y="10547"/>
                  <a:pt x="-100" y="10454"/>
                  <a:pt x="11" y="10573"/>
                </a:cubicBezTo>
                <a:cubicBezTo>
                  <a:pt x="122" y="10692"/>
                  <a:pt x="1375" y="10590"/>
                  <a:pt x="2683" y="10675"/>
                </a:cubicBezTo>
                <a:cubicBezTo>
                  <a:pt x="3991" y="10760"/>
                  <a:pt x="6496" y="10836"/>
                  <a:pt x="7860" y="11082"/>
                </a:cubicBezTo>
                <a:cubicBezTo>
                  <a:pt x="9224" y="11329"/>
                  <a:pt x="9976" y="11720"/>
                  <a:pt x="10867" y="12153"/>
                </a:cubicBezTo>
                <a:cubicBezTo>
                  <a:pt x="11757" y="12586"/>
                  <a:pt x="12815" y="13053"/>
                  <a:pt x="13205" y="13682"/>
                </a:cubicBezTo>
                <a:cubicBezTo>
                  <a:pt x="13594" y="14310"/>
                  <a:pt x="13706" y="15134"/>
                  <a:pt x="13205" y="15924"/>
                </a:cubicBezTo>
                <a:cubicBezTo>
                  <a:pt x="12704" y="16714"/>
                  <a:pt x="11841" y="17699"/>
                  <a:pt x="10198" y="18421"/>
                </a:cubicBezTo>
                <a:cubicBezTo>
                  <a:pt x="8556" y="19143"/>
                  <a:pt x="6524" y="19823"/>
                  <a:pt x="3351" y="20256"/>
                </a:cubicBezTo>
                <a:cubicBezTo>
                  <a:pt x="1737" y="20613"/>
                  <a:pt x="178" y="20485"/>
                  <a:pt x="512" y="20562"/>
                </a:cubicBezTo>
                <a:cubicBezTo>
                  <a:pt x="846" y="20638"/>
                  <a:pt x="3657" y="20799"/>
                  <a:pt x="5355" y="20715"/>
                </a:cubicBezTo>
                <a:cubicBezTo>
                  <a:pt x="7053" y="20630"/>
                  <a:pt x="9280" y="20383"/>
                  <a:pt x="10700" y="20052"/>
                </a:cubicBezTo>
                <a:cubicBezTo>
                  <a:pt x="12119" y="19721"/>
                  <a:pt x="12898" y="19092"/>
                  <a:pt x="13873" y="18727"/>
                </a:cubicBezTo>
                <a:cubicBezTo>
                  <a:pt x="14847" y="18362"/>
                  <a:pt x="15654" y="18005"/>
                  <a:pt x="16545" y="17861"/>
                </a:cubicBezTo>
                <a:cubicBezTo>
                  <a:pt x="17436" y="17716"/>
                  <a:pt x="18549" y="17810"/>
                  <a:pt x="19217" y="17861"/>
                </a:cubicBezTo>
                <a:cubicBezTo>
                  <a:pt x="19885" y="17912"/>
                  <a:pt x="20470" y="18226"/>
                  <a:pt x="20553" y="18141"/>
                </a:cubicBezTo>
                <a:cubicBezTo>
                  <a:pt x="20637" y="18056"/>
                  <a:pt x="20080" y="17946"/>
                  <a:pt x="19718" y="17351"/>
                </a:cubicBezTo>
                <a:cubicBezTo>
                  <a:pt x="19356" y="16756"/>
                  <a:pt x="18577" y="15363"/>
                  <a:pt x="18382" y="14548"/>
                </a:cubicBezTo>
                <a:cubicBezTo>
                  <a:pt x="18187" y="13733"/>
                  <a:pt x="18298" y="13045"/>
                  <a:pt x="18549" y="12458"/>
                </a:cubicBezTo>
                <a:cubicBezTo>
                  <a:pt x="18799" y="11872"/>
                  <a:pt x="19523" y="11516"/>
                  <a:pt x="19885" y="11032"/>
                </a:cubicBezTo>
                <a:cubicBezTo>
                  <a:pt x="20247" y="10547"/>
                  <a:pt x="21500" y="11320"/>
                  <a:pt x="20720" y="9554"/>
                </a:cubicBezTo>
                <a:cubicBezTo>
                  <a:pt x="19941" y="7787"/>
                  <a:pt x="16545" y="1153"/>
                  <a:pt x="15209" y="176"/>
                </a:cubicBezTo>
                <a:close/>
              </a:path>
            </a:pathLst>
          </a:custGeom>
          <a:gradFill rotWithShape="0">
            <a:gsLst>
              <a:gs pos="0">
                <a:srgbClr val="38513A"/>
              </a:gs>
              <a:gs pos="50000">
                <a:srgbClr val="79AF7D"/>
              </a:gs>
              <a:gs pos="100000">
                <a:srgbClr val="38513A"/>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398" name="AutoShape 46" descr="kimonopat1"/>
          <p:cNvSpPr>
            <a:spLocks/>
          </p:cNvSpPr>
          <p:nvPr/>
        </p:nvSpPr>
        <p:spPr bwMode="auto">
          <a:xfrm>
            <a:off x="8010525" y="3541713"/>
            <a:ext cx="965200" cy="2165350"/>
          </a:xfrm>
          <a:custGeom>
            <a:avLst/>
            <a:gdLst>
              <a:gd name="T0" fmla="*/ 482600 w 21288"/>
              <a:gd name="T1" fmla="*/ 1087381 h 21397"/>
              <a:gd name="T2" fmla="*/ 482600 w 21288"/>
              <a:gd name="T3" fmla="*/ 1087381 h 21397"/>
              <a:gd name="T4" fmla="*/ 482600 w 21288"/>
              <a:gd name="T5" fmla="*/ 1087381 h 21397"/>
              <a:gd name="T6" fmla="*/ 482600 w 21288"/>
              <a:gd name="T7" fmla="*/ 1087381 h 213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88" h="21397">
                <a:moveTo>
                  <a:pt x="17013" y="0"/>
                </a:moveTo>
                <a:cubicBezTo>
                  <a:pt x="15823" y="47"/>
                  <a:pt x="15648" y="3908"/>
                  <a:pt x="14073" y="5933"/>
                </a:cubicBezTo>
                <a:cubicBezTo>
                  <a:pt x="12497" y="7958"/>
                  <a:pt x="9907" y="10219"/>
                  <a:pt x="7561" y="12150"/>
                </a:cubicBezTo>
                <a:cubicBezTo>
                  <a:pt x="5216" y="14080"/>
                  <a:pt x="665" y="16671"/>
                  <a:pt x="0" y="17518"/>
                </a:cubicBezTo>
                <a:cubicBezTo>
                  <a:pt x="1680" y="17518"/>
                  <a:pt x="1925" y="17236"/>
                  <a:pt x="3570" y="17236"/>
                </a:cubicBezTo>
                <a:cubicBezTo>
                  <a:pt x="5216" y="17236"/>
                  <a:pt x="8261" y="17298"/>
                  <a:pt x="9872" y="17518"/>
                </a:cubicBezTo>
                <a:cubicBezTo>
                  <a:pt x="11482" y="17738"/>
                  <a:pt x="12357" y="18162"/>
                  <a:pt x="13233" y="18554"/>
                </a:cubicBezTo>
                <a:cubicBezTo>
                  <a:pt x="14108" y="18947"/>
                  <a:pt x="14738" y="19402"/>
                  <a:pt x="15123" y="19873"/>
                </a:cubicBezTo>
                <a:cubicBezTo>
                  <a:pt x="15508" y="20344"/>
                  <a:pt x="15158" y="21553"/>
                  <a:pt x="15543" y="21380"/>
                </a:cubicBezTo>
                <a:cubicBezTo>
                  <a:pt x="15928" y="21207"/>
                  <a:pt x="16733" y="20250"/>
                  <a:pt x="17434" y="18837"/>
                </a:cubicBezTo>
                <a:cubicBezTo>
                  <a:pt x="18134" y="17424"/>
                  <a:pt x="19114" y="15101"/>
                  <a:pt x="19744" y="12903"/>
                </a:cubicBezTo>
                <a:cubicBezTo>
                  <a:pt x="20374" y="10705"/>
                  <a:pt x="21599" y="7739"/>
                  <a:pt x="21214" y="5651"/>
                </a:cubicBezTo>
                <a:cubicBezTo>
                  <a:pt x="20829" y="3563"/>
                  <a:pt x="18204" y="-47"/>
                  <a:pt x="17013" y="0"/>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399" name="AutoShape 47"/>
          <p:cNvSpPr>
            <a:spLocks/>
          </p:cNvSpPr>
          <p:nvPr/>
        </p:nvSpPr>
        <p:spPr bwMode="auto">
          <a:xfrm>
            <a:off x="7959725" y="6229350"/>
            <a:ext cx="1147763" cy="617538"/>
          </a:xfrm>
          <a:custGeom>
            <a:avLst/>
            <a:gdLst>
              <a:gd name="T0" fmla="*/ 573855 w 21295"/>
              <a:gd name="T1" fmla="*/ 310047 h 21501"/>
              <a:gd name="T2" fmla="*/ 573855 w 21295"/>
              <a:gd name="T3" fmla="*/ 310047 h 21501"/>
              <a:gd name="T4" fmla="*/ 573855 w 21295"/>
              <a:gd name="T5" fmla="*/ 310047 h 21501"/>
              <a:gd name="T6" fmla="*/ 573855 w 21295"/>
              <a:gd name="T7" fmla="*/ 310047 h 215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5" h="21501">
                <a:moveTo>
                  <a:pt x="0" y="20355"/>
                </a:moveTo>
                <a:cubicBezTo>
                  <a:pt x="-31" y="20012"/>
                  <a:pt x="2122" y="19955"/>
                  <a:pt x="3371" y="19440"/>
                </a:cubicBezTo>
                <a:cubicBezTo>
                  <a:pt x="4619" y="18926"/>
                  <a:pt x="6211" y="18640"/>
                  <a:pt x="7491" y="17383"/>
                </a:cubicBezTo>
                <a:cubicBezTo>
                  <a:pt x="8771" y="16126"/>
                  <a:pt x="10019" y="13955"/>
                  <a:pt x="10987" y="11897"/>
                </a:cubicBezTo>
                <a:cubicBezTo>
                  <a:pt x="11955" y="9840"/>
                  <a:pt x="12641" y="6869"/>
                  <a:pt x="13359" y="5040"/>
                </a:cubicBezTo>
                <a:cubicBezTo>
                  <a:pt x="14077" y="3212"/>
                  <a:pt x="14577" y="1783"/>
                  <a:pt x="15357" y="926"/>
                </a:cubicBezTo>
                <a:cubicBezTo>
                  <a:pt x="16137" y="69"/>
                  <a:pt x="17261" y="-45"/>
                  <a:pt x="17979" y="12"/>
                </a:cubicBezTo>
                <a:cubicBezTo>
                  <a:pt x="18697" y="69"/>
                  <a:pt x="19103" y="526"/>
                  <a:pt x="19602" y="1154"/>
                </a:cubicBezTo>
                <a:cubicBezTo>
                  <a:pt x="20101" y="1783"/>
                  <a:pt x="20757" y="2583"/>
                  <a:pt x="20975" y="3669"/>
                </a:cubicBezTo>
                <a:cubicBezTo>
                  <a:pt x="21194" y="4754"/>
                  <a:pt x="21568" y="6240"/>
                  <a:pt x="20975" y="7783"/>
                </a:cubicBezTo>
                <a:cubicBezTo>
                  <a:pt x="20382" y="9326"/>
                  <a:pt x="18759" y="11269"/>
                  <a:pt x="17479" y="12812"/>
                </a:cubicBezTo>
                <a:cubicBezTo>
                  <a:pt x="16200" y="14354"/>
                  <a:pt x="14889" y="15669"/>
                  <a:pt x="13234" y="16926"/>
                </a:cubicBezTo>
                <a:cubicBezTo>
                  <a:pt x="11580" y="18183"/>
                  <a:pt x="9239" y="19612"/>
                  <a:pt x="7616" y="20355"/>
                </a:cubicBezTo>
                <a:cubicBezTo>
                  <a:pt x="5993" y="21097"/>
                  <a:pt x="4838" y="21440"/>
                  <a:pt x="3496" y="21497"/>
                </a:cubicBezTo>
                <a:cubicBezTo>
                  <a:pt x="2153" y="21555"/>
                  <a:pt x="31" y="20697"/>
                  <a:pt x="0" y="20355"/>
                </a:cubicBezTo>
                <a:close/>
              </a:path>
            </a:pathLst>
          </a:custGeom>
          <a:gradFill rotWithShape="0">
            <a:gsLst>
              <a:gs pos="0">
                <a:srgbClr val="C16059"/>
              </a:gs>
              <a:gs pos="50000">
                <a:srgbClr val="DC893E"/>
              </a:gs>
              <a:gs pos="100000">
                <a:srgbClr val="C16059"/>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400" name="AutoShape 48" descr="kimonopat1"/>
          <p:cNvSpPr>
            <a:spLocks/>
          </p:cNvSpPr>
          <p:nvPr/>
        </p:nvSpPr>
        <p:spPr bwMode="auto">
          <a:xfrm>
            <a:off x="8256588" y="463550"/>
            <a:ext cx="900112" cy="4849813"/>
          </a:xfrm>
          <a:custGeom>
            <a:avLst/>
            <a:gdLst>
              <a:gd name="T0" fmla="*/ 450035 w 21293"/>
              <a:gd name="T1" fmla="*/ 2462188 h 20749"/>
              <a:gd name="T2" fmla="*/ 450035 w 21293"/>
              <a:gd name="T3" fmla="*/ 2462188 h 20749"/>
              <a:gd name="T4" fmla="*/ 450035 w 21293"/>
              <a:gd name="T5" fmla="*/ 2462188 h 20749"/>
              <a:gd name="T6" fmla="*/ 450035 w 21293"/>
              <a:gd name="T7" fmla="*/ 2462188 h 207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3" h="20749">
                <a:moveTo>
                  <a:pt x="1268" y="254"/>
                </a:moveTo>
                <a:cubicBezTo>
                  <a:pt x="2168" y="668"/>
                  <a:pt x="4005" y="2298"/>
                  <a:pt x="5543" y="3351"/>
                </a:cubicBezTo>
                <a:cubicBezTo>
                  <a:pt x="7080" y="4404"/>
                  <a:pt x="8880" y="5532"/>
                  <a:pt x="10493" y="6571"/>
                </a:cubicBezTo>
                <a:cubicBezTo>
                  <a:pt x="12105" y="7610"/>
                  <a:pt x="13418" y="8663"/>
                  <a:pt x="15218" y="9587"/>
                </a:cubicBezTo>
                <a:cubicBezTo>
                  <a:pt x="17018" y="10510"/>
                  <a:pt x="20280" y="10279"/>
                  <a:pt x="21292" y="12113"/>
                </a:cubicBezTo>
                <a:lnTo>
                  <a:pt x="21292" y="20590"/>
                </a:lnTo>
                <a:cubicBezTo>
                  <a:pt x="20280" y="21439"/>
                  <a:pt x="17243" y="18668"/>
                  <a:pt x="15218" y="17208"/>
                </a:cubicBezTo>
                <a:cubicBezTo>
                  <a:pt x="13193" y="15747"/>
                  <a:pt x="10943" y="13635"/>
                  <a:pt x="9143" y="11828"/>
                </a:cubicBezTo>
                <a:cubicBezTo>
                  <a:pt x="7343" y="10021"/>
                  <a:pt x="5918" y="8194"/>
                  <a:pt x="4418" y="6367"/>
                </a:cubicBezTo>
                <a:cubicBezTo>
                  <a:pt x="2918" y="4540"/>
                  <a:pt x="593" y="1870"/>
                  <a:pt x="143" y="865"/>
                </a:cubicBezTo>
                <a:cubicBezTo>
                  <a:pt x="-307" y="-140"/>
                  <a:pt x="368" y="-160"/>
                  <a:pt x="1268" y="254"/>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401" name="AutoShape 49"/>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D5B781"/>
                </a:solidFill>
              </a:rPr>
              <a:t>INTRODUCTION</a:t>
            </a:r>
            <a:endParaRPr lang="en-US" altLang="en-US"/>
          </a:p>
        </p:txBody>
      </p:sp>
      <p:sp>
        <p:nvSpPr>
          <p:cNvPr id="100402" name="AutoShape 50"/>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2F1311"/>
                </a:solidFill>
                <a:effectLst>
                  <a:outerShdw blurRad="38100" dist="38100" dir="2700000" algn="tl">
                    <a:srgbClr val="000000"/>
                  </a:outerShdw>
                </a:effectLst>
              </a:rPr>
              <a:t>BODY</a:t>
            </a:r>
            <a:endParaRPr lang="en-US" altLang="en-US"/>
          </a:p>
        </p:txBody>
      </p:sp>
      <p:sp>
        <p:nvSpPr>
          <p:cNvPr id="100403" name="AutoShape 51"/>
          <p:cNvSpPr>
            <a:spLocks/>
          </p:cNvSpPr>
          <p:nvPr/>
        </p:nvSpPr>
        <p:spPr bwMode="auto">
          <a:xfrm>
            <a:off x="644525" y="219075"/>
            <a:ext cx="7116763" cy="642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000">
                <a:solidFill>
                  <a:srgbClr val="EABA42"/>
                </a:solidFill>
                <a:latin typeface="SimSun" pitchFamily="2" charset="-122"/>
                <a:ea typeface="SimSun" pitchFamily="2" charset="-122"/>
                <a:sym typeface="SimSun" pitchFamily="2" charset="-122"/>
              </a:rPr>
              <a:t>注意：</a:t>
            </a:r>
            <a:endParaRPr lang="en-US" altLang="ja-JP" sz="5000">
              <a:solidFill>
                <a:srgbClr val="EABA42"/>
              </a:solidFill>
              <a:latin typeface="SimSun" pitchFamily="2" charset="-122"/>
              <a:ea typeface="SimSun" pitchFamily="2" charset="-122"/>
              <a:sym typeface="SimSun" pitchFamily="2" charset="-122"/>
            </a:endParaRPr>
          </a:p>
          <a:p>
            <a:pPr eaLnBrk="1">
              <a:lnSpc>
                <a:spcPct val="115000"/>
              </a:lnSpc>
              <a:spcBef>
                <a:spcPts val="1000"/>
              </a:spcBef>
            </a:pPr>
            <a:endParaRPr lang="en-US" altLang="en-US" sz="5000">
              <a:solidFill>
                <a:srgbClr val="EABA42"/>
              </a:solidFill>
              <a:latin typeface="SimSun" pitchFamily="2" charset="-122"/>
              <a:ea typeface="SimSun" pitchFamily="2" charset="-122"/>
              <a:sym typeface="SimSun" pitchFamily="2" charset="-122"/>
            </a:endParaRPr>
          </a:p>
          <a:p>
            <a:pPr eaLnBrk="1">
              <a:lnSpc>
                <a:spcPct val="115000"/>
              </a:lnSpc>
              <a:spcBef>
                <a:spcPts val="1000"/>
              </a:spcBef>
            </a:pPr>
            <a:r>
              <a:rPr lang="ja-JP" altLang="en-US" sz="4600">
                <a:solidFill>
                  <a:srgbClr val="FFFFFF"/>
                </a:solidFill>
                <a:latin typeface="SimSun" pitchFamily="2" charset="-122"/>
                <a:ea typeface="SimSun" pitchFamily="2" charset="-122"/>
                <a:sym typeface="SimSun" pitchFamily="2" charset="-122"/>
              </a:rPr>
              <a:t>新约里并没有记载执事如同长老一样拥有治理教会的权利，也并没记载执事被吩咐去作教导圣经或正统的教义。</a:t>
            </a:r>
            <a:endParaRPr lang="en-US" altLang="en-US" sz="4600">
              <a:solidFill>
                <a:srgbClr val="FFFFFF"/>
              </a:solidFill>
              <a:latin typeface="SimSun" pitchFamily="2" charset="-122"/>
              <a:ea typeface="SimSun" pitchFamily="2" charset="-122"/>
              <a:sym typeface="SimSun" pitchFamily="2" charset="-122"/>
            </a:endParaRPr>
          </a:p>
        </p:txBody>
      </p:sp>
    </p:spTree>
  </p:cSld>
  <p:clrMapOvr>
    <a:overrideClrMapping bg1="lt1" tx1="dk1" bg2="lt2" tx2="dk2" accent1="accent1" accent2="accent2" accent3="accent3" accent4="accent4" accent5="accent5" accent6="accent6" hlink="hlink" folHlink="folHlink"/>
  </p:clrMapOvr>
  <p:transition spd="med"/>
</p:sld>
</file>

<file path=ppt/slides/slide22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137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ECEB8FE3-3900-430B-AFCA-A02EFD57E432}" type="slidenum">
              <a:rPr lang="en-US" altLang="en-US" sz="1400"/>
              <a:pPr algn="r" eaLnBrk="1"/>
              <a:t>222</a:t>
            </a:fld>
            <a:endParaRPr lang="en-US" altLang="en-US"/>
          </a:p>
        </p:txBody>
      </p:sp>
      <p:sp>
        <p:nvSpPr>
          <p:cNvPr id="101378" name="AutoShape 2"/>
          <p:cNvSpPr>
            <a:spLocks/>
          </p:cNvSpPr>
          <p:nvPr/>
        </p:nvSpPr>
        <p:spPr bwMode="auto">
          <a:xfrm rot="16200000">
            <a:off x="-1172368" y="1231106"/>
            <a:ext cx="2855912"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BBE0E3"/>
                </a:solidFill>
              </a:rPr>
              <a:t>INTRODUCTION</a:t>
            </a:r>
            <a:endParaRPr lang="en-US" altLang="en-US"/>
          </a:p>
        </p:txBody>
      </p:sp>
      <p:sp>
        <p:nvSpPr>
          <p:cNvPr id="101379" name="AutoShape 3"/>
          <p:cNvSpPr>
            <a:spLocks/>
          </p:cNvSpPr>
          <p:nvPr/>
        </p:nvSpPr>
        <p:spPr bwMode="auto">
          <a:xfrm rot="16200000">
            <a:off x="-313531" y="3293269"/>
            <a:ext cx="1138237"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effectLst>
                  <a:outerShdw blurRad="38100" dist="38100" dir="2700000" algn="tl">
                    <a:srgbClr val="FFFFFF"/>
                  </a:outerShdw>
                </a:effectLst>
              </a:rPr>
              <a:t>BODY</a:t>
            </a:r>
            <a:endParaRPr lang="en-US" altLang="en-US"/>
          </a:p>
        </p:txBody>
      </p:sp>
      <p:sp>
        <p:nvSpPr>
          <p:cNvPr id="101380" name="AutoShape 4"/>
          <p:cNvSpPr>
            <a:spLocks/>
          </p:cNvSpPr>
          <p:nvPr/>
        </p:nvSpPr>
        <p:spPr bwMode="auto">
          <a:xfrm>
            <a:off x="2549525" y="1943100"/>
            <a:ext cx="4764088" cy="796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EAB788"/>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300">
                <a:latin typeface="SimSun" pitchFamily="2" charset="-122"/>
                <a:ea typeface="SimSun" pitchFamily="2" charset="-122"/>
                <a:sym typeface="SimSun" pitchFamily="2" charset="-122"/>
              </a:rPr>
              <a:t>长老（管理</a:t>
            </a:r>
            <a:r>
              <a:rPr lang="en-US" altLang="ja-JP" sz="3300">
                <a:latin typeface="SimSun" pitchFamily="2" charset="-122"/>
                <a:ea typeface="SimSun" pitchFamily="2" charset="-122"/>
                <a:sym typeface="SimSun" pitchFamily="2" charset="-122"/>
              </a:rPr>
              <a:t>/</a:t>
            </a:r>
            <a:r>
              <a:rPr lang="ja-JP" altLang="en-US" sz="3300">
                <a:latin typeface="SimSun" pitchFamily="2" charset="-122"/>
                <a:ea typeface="SimSun" pitchFamily="2" charset="-122"/>
                <a:sym typeface="SimSun" pitchFamily="2" charset="-122"/>
              </a:rPr>
              <a:t>作抉择）</a:t>
            </a:r>
            <a:endParaRPr lang="en-US" altLang="en-US" sz="3300">
              <a:latin typeface="SimSun" pitchFamily="2" charset="-122"/>
              <a:ea typeface="SimSun" pitchFamily="2" charset="-122"/>
              <a:sym typeface="SimSun" pitchFamily="2" charset="-122"/>
            </a:endParaRPr>
          </a:p>
        </p:txBody>
      </p:sp>
      <p:sp>
        <p:nvSpPr>
          <p:cNvPr id="101381" name="AutoShape 5"/>
          <p:cNvSpPr>
            <a:spLocks/>
          </p:cNvSpPr>
          <p:nvPr/>
        </p:nvSpPr>
        <p:spPr bwMode="auto">
          <a:xfrm>
            <a:off x="2711450" y="3900488"/>
            <a:ext cx="4440238" cy="796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E6E97F"/>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500">
                <a:latin typeface="SimSun" pitchFamily="2" charset="-122"/>
                <a:ea typeface="SimSun" pitchFamily="2" charset="-122"/>
                <a:sym typeface="SimSun" pitchFamily="2" charset="-122"/>
              </a:rPr>
              <a:t>执事（服事）</a:t>
            </a:r>
            <a:endParaRPr lang="en-US" altLang="en-US" sz="1200">
              <a:latin typeface="SimSun" pitchFamily="2" charset="-122"/>
              <a:ea typeface="SimSun" pitchFamily="2" charset="-122"/>
              <a:sym typeface="SimSun" pitchFamily="2" charset="-122"/>
            </a:endParaRPr>
          </a:p>
        </p:txBody>
      </p:sp>
      <p:sp>
        <p:nvSpPr>
          <p:cNvPr id="101382" name="AutoShape 6"/>
          <p:cNvSpPr>
            <a:spLocks/>
          </p:cNvSpPr>
          <p:nvPr/>
        </p:nvSpPr>
        <p:spPr bwMode="auto">
          <a:xfrm>
            <a:off x="2811463" y="5857875"/>
            <a:ext cx="4240212" cy="795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A087E9"/>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500">
                <a:latin typeface="SimSun" pitchFamily="2" charset="-122"/>
                <a:ea typeface="SimSun" pitchFamily="2" charset="-122"/>
                <a:sym typeface="SimSun" pitchFamily="2" charset="-122"/>
              </a:rPr>
              <a:t>会众（委任）</a:t>
            </a:r>
            <a:endParaRPr lang="en-US" altLang="en-US" sz="1200">
              <a:latin typeface="SimSun" pitchFamily="2" charset="-122"/>
              <a:ea typeface="SimSun" pitchFamily="2" charset="-122"/>
              <a:sym typeface="SimSun" pitchFamily="2" charset="-122"/>
            </a:endParaRPr>
          </a:p>
        </p:txBody>
      </p:sp>
      <p:sp>
        <p:nvSpPr>
          <p:cNvPr id="101383" name="Line 7"/>
          <p:cNvSpPr>
            <a:spLocks noChangeShapeType="1"/>
          </p:cNvSpPr>
          <p:nvPr/>
        </p:nvSpPr>
        <p:spPr bwMode="auto">
          <a:xfrm>
            <a:off x="4932363" y="2781300"/>
            <a:ext cx="0" cy="107950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101384" name="Line 8"/>
          <p:cNvSpPr>
            <a:spLocks noChangeShapeType="1"/>
          </p:cNvSpPr>
          <p:nvPr/>
        </p:nvSpPr>
        <p:spPr bwMode="auto">
          <a:xfrm>
            <a:off x="4930775" y="4652963"/>
            <a:ext cx="0" cy="1222375"/>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101385" name="AutoShape 9"/>
          <p:cNvSpPr>
            <a:spLocks/>
          </p:cNvSpPr>
          <p:nvPr/>
        </p:nvSpPr>
        <p:spPr bwMode="auto">
          <a:xfrm>
            <a:off x="2346325" y="265113"/>
            <a:ext cx="5170488" cy="1443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200">
                <a:latin typeface="SimSun" pitchFamily="2" charset="-122"/>
                <a:ea typeface="SimSun" pitchFamily="2" charset="-122"/>
                <a:sym typeface="SimSun" pitchFamily="2" charset="-122"/>
              </a:rPr>
              <a:t>设立教会管理的型式</a:t>
            </a:r>
            <a:endParaRPr lang="en-US" altLang="en-US" sz="4200">
              <a:latin typeface="SimSun" pitchFamily="2" charset="-122"/>
              <a:ea typeface="SimSun" pitchFamily="2" charset="-122"/>
              <a:sym typeface="SimSun" pitchFamily="2" charset="-122"/>
            </a:endParaRPr>
          </a:p>
        </p:txBody>
      </p:sp>
      <p:sp>
        <p:nvSpPr>
          <p:cNvPr id="101386" name="AutoShape 10"/>
          <p:cNvSpPr>
            <a:spLocks/>
          </p:cNvSpPr>
          <p:nvPr/>
        </p:nvSpPr>
        <p:spPr bwMode="auto">
          <a:xfrm>
            <a:off x="8101013" y="0"/>
            <a:ext cx="1042987" cy="436563"/>
          </a:xfrm>
          <a:custGeom>
            <a:avLst/>
            <a:gdLst>
              <a:gd name="T0" fmla="*/ 521494 w 21600"/>
              <a:gd name="T1" fmla="*/ 218282 h 21600"/>
              <a:gd name="T2" fmla="*/ 521494 w 21600"/>
              <a:gd name="T3" fmla="*/ 218282 h 21600"/>
              <a:gd name="T4" fmla="*/ 521494 w 21600"/>
              <a:gd name="T5" fmla="*/ 218282 h 21600"/>
              <a:gd name="T6" fmla="*/ 521494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BBE0E3"/>
          </a:solidFill>
          <a:ln>
            <a:noFill/>
          </a:ln>
          <a:effectLst>
            <a:outerShdw dist="35921" dir="2700000" algn="ctr" rotWithShape="0">
              <a:srgbClr val="808080">
                <a:alpha val="74997"/>
              </a:srgbClr>
            </a:outerShdw>
          </a:effectLst>
          <a:extLs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p>
            <a:pPr algn="ctr" defTabSz="457200">
              <a:defRPr/>
            </a:pPr>
            <a:r>
              <a:rPr lang="en-US">
                <a:latin typeface="Arial" charset="0"/>
                <a:ea typeface="ＭＳ Ｐゴシック" charset="0"/>
                <a:sym typeface="Arial" charset="0"/>
              </a:rPr>
              <a:t>236a</a:t>
            </a:r>
          </a:p>
        </p:txBody>
      </p:sp>
    </p:spTree>
  </p:cSld>
  <p:clrMapOvr>
    <a:overrideClrMapping bg1="lt1" tx1="dk1" bg2="lt2" tx2="dk2" accent1="accent1" accent2="accent2" accent3="accent3" accent4="accent4" accent5="accent5" accent6="accent6" hlink="hlink" folHlink="folHlink"/>
  </p:clrMapOvr>
  <p:transition spd="med"/>
</p:sld>
</file>

<file path=ppt/slides/slide223.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FFFFCC"/>
            </a:gs>
            <a:gs pos="100000">
              <a:srgbClr val="61614E"/>
            </a:gs>
          </a:gsLst>
          <a:lin ang="2700000" scaled="1"/>
        </a:gradFill>
        <a:effectLst/>
      </p:bgPr>
    </p:bg>
    <p:spTree>
      <p:nvGrpSpPr>
        <p:cNvPr id="1" name=""/>
        <p:cNvGrpSpPr/>
        <p:nvPr/>
      </p:nvGrpSpPr>
      <p:grpSpPr>
        <a:xfrm>
          <a:off x="0" y="0"/>
          <a:ext cx="0" cy="0"/>
          <a:chOff x="0" y="0"/>
          <a:chExt cx="0" cy="0"/>
        </a:xfrm>
      </p:grpSpPr>
      <p:sp>
        <p:nvSpPr>
          <p:cNvPr id="10240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56D4B156-8F0A-486A-A7A2-A535483476E3}" type="slidenum">
              <a:rPr lang="en-US" altLang="en-US" sz="1400"/>
              <a:pPr algn="r" eaLnBrk="1"/>
              <a:t>223</a:t>
            </a:fld>
            <a:endParaRPr lang="en-US" altLang="en-US"/>
          </a:p>
        </p:txBody>
      </p:sp>
      <p:sp>
        <p:nvSpPr>
          <p:cNvPr id="102402" name="AutoShape 2"/>
          <p:cNvSpPr>
            <a:spLocks/>
          </p:cNvSpPr>
          <p:nvPr/>
        </p:nvSpPr>
        <p:spPr bwMode="auto">
          <a:xfrm rot="16200000">
            <a:off x="-1172368" y="1231106"/>
            <a:ext cx="2855912"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BBE0E3"/>
                </a:solidFill>
              </a:rPr>
              <a:t>INTRODUCTION</a:t>
            </a:r>
            <a:endParaRPr lang="en-US" altLang="en-US"/>
          </a:p>
        </p:txBody>
      </p:sp>
      <p:sp>
        <p:nvSpPr>
          <p:cNvPr id="102403" name="AutoShape 3"/>
          <p:cNvSpPr>
            <a:spLocks/>
          </p:cNvSpPr>
          <p:nvPr/>
        </p:nvSpPr>
        <p:spPr bwMode="auto">
          <a:xfrm rot="16200000">
            <a:off x="-313531" y="3293269"/>
            <a:ext cx="1138237"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effectLst>
                  <a:outerShdw blurRad="38100" dist="38100" dir="2700000" algn="tl">
                    <a:srgbClr val="FFFFFF"/>
                  </a:outerShdw>
                </a:effectLst>
              </a:rPr>
              <a:t>BODY</a:t>
            </a:r>
            <a:endParaRPr lang="en-US" altLang="en-US"/>
          </a:p>
        </p:txBody>
      </p:sp>
      <p:sp>
        <p:nvSpPr>
          <p:cNvPr id="102404" name="AutoShape 4"/>
          <p:cNvSpPr>
            <a:spLocks/>
          </p:cNvSpPr>
          <p:nvPr/>
        </p:nvSpPr>
        <p:spPr bwMode="auto">
          <a:xfrm>
            <a:off x="4140200" y="2060575"/>
            <a:ext cx="1368425" cy="3529013"/>
          </a:xfrm>
          <a:custGeom>
            <a:avLst/>
            <a:gdLst>
              <a:gd name="T0" fmla="*/ 684213 w 21600"/>
              <a:gd name="T1" fmla="*/ 1764507 h 21600"/>
              <a:gd name="T2" fmla="*/ 684213 w 21600"/>
              <a:gd name="T3" fmla="*/ 1764507 h 21600"/>
              <a:gd name="T4" fmla="*/ 684213 w 21600"/>
              <a:gd name="T5" fmla="*/ 1764507 h 21600"/>
              <a:gd name="T6" fmla="*/ 684213 w 21600"/>
              <a:gd name="T7" fmla="*/ 17645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599" y="4319"/>
                </a:lnTo>
                <a:lnTo>
                  <a:pt x="16199" y="4319"/>
                </a:lnTo>
                <a:lnTo>
                  <a:pt x="16199" y="17280"/>
                </a:lnTo>
                <a:lnTo>
                  <a:pt x="21599" y="17280"/>
                </a:lnTo>
                <a:lnTo>
                  <a:pt x="10800" y="21600"/>
                </a:lnTo>
                <a:lnTo>
                  <a:pt x="0" y="17280"/>
                </a:lnTo>
                <a:lnTo>
                  <a:pt x="5400" y="17280"/>
                </a:lnTo>
                <a:lnTo>
                  <a:pt x="5400" y="4319"/>
                </a:lnTo>
                <a:lnTo>
                  <a:pt x="0" y="4319"/>
                </a:lnTo>
                <a:lnTo>
                  <a:pt x="10800" y="0"/>
                </a:lnTo>
                <a:close/>
              </a:path>
            </a:pathLst>
          </a:custGeom>
          <a:solidFill>
            <a:srgbClr val="FF0000"/>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2405" name="AutoShape 5"/>
          <p:cNvSpPr>
            <a:spLocks/>
          </p:cNvSpPr>
          <p:nvPr/>
        </p:nvSpPr>
        <p:spPr bwMode="auto">
          <a:xfrm>
            <a:off x="684213" y="2492375"/>
            <a:ext cx="3454400" cy="2520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14400"/>
                </a:lnTo>
                <a:lnTo>
                  <a:pt x="13500" y="14400"/>
                </a:lnTo>
                <a:lnTo>
                  <a:pt x="13500" y="17999"/>
                </a:lnTo>
                <a:lnTo>
                  <a:pt x="16200" y="17999"/>
                </a:lnTo>
                <a:lnTo>
                  <a:pt x="10800" y="21600"/>
                </a:lnTo>
                <a:lnTo>
                  <a:pt x="5399" y="17999"/>
                </a:lnTo>
                <a:lnTo>
                  <a:pt x="8099" y="17999"/>
                </a:lnTo>
                <a:lnTo>
                  <a:pt x="8099" y="14400"/>
                </a:lnTo>
                <a:lnTo>
                  <a:pt x="0" y="14400"/>
                </a:lnTo>
                <a:close/>
              </a:path>
            </a:pathLst>
          </a:custGeom>
          <a:solidFill>
            <a:srgbClr val="CCFFCC"/>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400">
                <a:latin typeface="SimSun" pitchFamily="2" charset="-122"/>
                <a:ea typeface="SimSun" pitchFamily="2" charset="-122"/>
                <a:sym typeface="SimSun" pitchFamily="2" charset="-122"/>
              </a:rPr>
              <a:t>看自己如同仆人</a:t>
            </a:r>
            <a:endParaRPr lang="en-US" altLang="en-US" sz="1200">
              <a:latin typeface="SimSun" pitchFamily="2" charset="-122"/>
              <a:ea typeface="SimSun" pitchFamily="2" charset="-122"/>
              <a:sym typeface="SimSun" pitchFamily="2" charset="-122"/>
            </a:endParaRPr>
          </a:p>
        </p:txBody>
      </p:sp>
      <p:sp>
        <p:nvSpPr>
          <p:cNvPr id="102406" name="AutoShape 6"/>
          <p:cNvSpPr>
            <a:spLocks/>
          </p:cNvSpPr>
          <p:nvPr/>
        </p:nvSpPr>
        <p:spPr bwMode="auto">
          <a:xfrm rot="10800000">
            <a:off x="5508625" y="2492375"/>
            <a:ext cx="3454400" cy="2520950"/>
          </a:xfrm>
          <a:custGeom>
            <a:avLst/>
            <a:gdLst>
              <a:gd name="T0" fmla="*/ 1727200 w 21600"/>
              <a:gd name="T1" fmla="*/ 1260475 h 21600"/>
              <a:gd name="T2" fmla="*/ 1727200 w 21600"/>
              <a:gd name="T3" fmla="*/ 1260475 h 21600"/>
              <a:gd name="T4" fmla="*/ 1727200 w 21600"/>
              <a:gd name="T5" fmla="*/ 1260475 h 21600"/>
              <a:gd name="T6" fmla="*/ 1727200 w 21600"/>
              <a:gd name="T7" fmla="*/ 126047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14400"/>
                </a:lnTo>
                <a:lnTo>
                  <a:pt x="13500" y="14400"/>
                </a:lnTo>
                <a:lnTo>
                  <a:pt x="13500" y="17999"/>
                </a:lnTo>
                <a:lnTo>
                  <a:pt x="16200" y="17999"/>
                </a:lnTo>
                <a:lnTo>
                  <a:pt x="10800" y="21600"/>
                </a:lnTo>
                <a:lnTo>
                  <a:pt x="5399" y="17999"/>
                </a:lnTo>
                <a:lnTo>
                  <a:pt x="8099" y="17999"/>
                </a:lnTo>
                <a:lnTo>
                  <a:pt x="8099" y="14400"/>
                </a:lnTo>
                <a:lnTo>
                  <a:pt x="0" y="14400"/>
                </a:lnTo>
                <a:lnTo>
                  <a:pt x="0" y="0"/>
                </a:lnTo>
                <a:close/>
              </a:path>
            </a:pathLst>
          </a:custGeom>
          <a:solidFill>
            <a:srgbClr val="C0C0C0"/>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2407" name="AutoShape 7"/>
          <p:cNvSpPr>
            <a:spLocks/>
          </p:cNvSpPr>
          <p:nvPr/>
        </p:nvSpPr>
        <p:spPr bwMode="auto">
          <a:xfrm>
            <a:off x="2516188" y="879475"/>
            <a:ext cx="4613275" cy="976313"/>
          </a:xfrm>
          <a:custGeom>
            <a:avLst/>
            <a:gdLst>
              <a:gd name="T0" fmla="*/ 2306520 w 19679"/>
              <a:gd name="T1" fmla="*/ 535809 h 19679"/>
              <a:gd name="T2" fmla="*/ 2306520 w 19679"/>
              <a:gd name="T3" fmla="*/ 535809 h 19679"/>
              <a:gd name="T4" fmla="*/ 2306520 w 19679"/>
              <a:gd name="T5" fmla="*/ 535809 h 19679"/>
              <a:gd name="T6" fmla="*/ 2306520 w 19679"/>
              <a:gd name="T7" fmla="*/ 53580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CC00"/>
          </a:solidFill>
          <a:ln w="25400" cap="flat" cmpd="sng">
            <a:solidFill>
              <a:srgbClr val="BA95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2408" name="AutoShape 8"/>
          <p:cNvSpPr>
            <a:spLocks/>
          </p:cNvSpPr>
          <p:nvPr/>
        </p:nvSpPr>
        <p:spPr bwMode="auto">
          <a:xfrm>
            <a:off x="2716213" y="5792788"/>
            <a:ext cx="4376737" cy="831850"/>
          </a:xfrm>
          <a:custGeom>
            <a:avLst/>
            <a:gdLst>
              <a:gd name="T0" fmla="*/ 2188369 w 21600"/>
              <a:gd name="T1" fmla="*/ 415925 h 21600"/>
              <a:gd name="T2" fmla="*/ 2188369 w 21600"/>
              <a:gd name="T3" fmla="*/ 415925 h 21600"/>
              <a:gd name="T4" fmla="*/ 2188369 w 21600"/>
              <a:gd name="T5" fmla="*/ 415925 h 21600"/>
              <a:gd name="T6" fmla="*/ 2188369 w 21600"/>
              <a:gd name="T7" fmla="*/ 4159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FFFF"/>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2409" name="AutoShape 9"/>
          <p:cNvSpPr>
            <a:spLocks/>
          </p:cNvSpPr>
          <p:nvPr/>
        </p:nvSpPr>
        <p:spPr bwMode="auto">
          <a:xfrm>
            <a:off x="2319338" y="66675"/>
            <a:ext cx="5170487" cy="819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r>
              <a:rPr lang="ja-JP" altLang="en-US" sz="5700"/>
              <a:t>长老－会众动力</a:t>
            </a:r>
            <a:endParaRPr lang="en-US" altLang="en-US"/>
          </a:p>
        </p:txBody>
      </p:sp>
      <p:sp>
        <p:nvSpPr>
          <p:cNvPr id="102410" name="AutoShape 10"/>
          <p:cNvSpPr>
            <a:spLocks/>
          </p:cNvSpPr>
          <p:nvPr/>
        </p:nvSpPr>
        <p:spPr bwMode="auto">
          <a:xfrm>
            <a:off x="4198938" y="1136650"/>
            <a:ext cx="1247775" cy="6588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500">
                <a:latin typeface="SimSun" pitchFamily="2" charset="-122"/>
                <a:ea typeface="SimSun" pitchFamily="2" charset="-122"/>
                <a:sym typeface="SimSun" pitchFamily="2" charset="-122"/>
              </a:rPr>
              <a:t>长老</a:t>
            </a:r>
            <a:endParaRPr lang="en-US" altLang="en-US"/>
          </a:p>
        </p:txBody>
      </p:sp>
      <p:sp>
        <p:nvSpPr>
          <p:cNvPr id="102411" name="AutoShape 11"/>
          <p:cNvSpPr>
            <a:spLocks/>
          </p:cNvSpPr>
          <p:nvPr/>
        </p:nvSpPr>
        <p:spPr bwMode="auto">
          <a:xfrm>
            <a:off x="4471988" y="2867025"/>
            <a:ext cx="765175" cy="1122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600">
                <a:solidFill>
                  <a:srgbClr val="FFFFFF"/>
                </a:solidFill>
                <a:latin typeface="SimSun" pitchFamily="2" charset="-122"/>
                <a:ea typeface="SimSun" pitchFamily="2" charset="-122"/>
                <a:sym typeface="SimSun" pitchFamily="2" charset="-122"/>
              </a:rPr>
              <a:t>爱</a:t>
            </a:r>
            <a:endParaRPr lang="en-US" altLang="en-US" sz="1200">
              <a:solidFill>
                <a:srgbClr val="FFFFFF"/>
              </a:solidFill>
              <a:latin typeface="SimSun" pitchFamily="2" charset="-122"/>
              <a:ea typeface="SimSun" pitchFamily="2" charset="-122"/>
              <a:sym typeface="SimSun" pitchFamily="2" charset="-122"/>
            </a:endParaRPr>
          </a:p>
        </p:txBody>
      </p:sp>
      <p:sp>
        <p:nvSpPr>
          <p:cNvPr id="102412" name="AutoShape 12"/>
          <p:cNvSpPr>
            <a:spLocks/>
          </p:cNvSpPr>
          <p:nvPr/>
        </p:nvSpPr>
        <p:spPr bwMode="auto">
          <a:xfrm>
            <a:off x="5494338" y="3783013"/>
            <a:ext cx="3303587" cy="547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600">
                <a:latin typeface="SimSun" pitchFamily="2" charset="-122"/>
                <a:ea typeface="SimSun" pitchFamily="2" charset="-122"/>
                <a:sym typeface="SimSun" pitchFamily="2" charset="-122"/>
              </a:rPr>
              <a:t>看他们如同领袖</a:t>
            </a:r>
            <a:endParaRPr lang="en-US" altLang="en-US"/>
          </a:p>
        </p:txBody>
      </p:sp>
      <p:sp>
        <p:nvSpPr>
          <p:cNvPr id="102413" name="AutoShape 13"/>
          <p:cNvSpPr>
            <a:spLocks/>
          </p:cNvSpPr>
          <p:nvPr/>
        </p:nvSpPr>
        <p:spPr bwMode="auto">
          <a:xfrm>
            <a:off x="4256088" y="5780088"/>
            <a:ext cx="1196975" cy="10366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4000">
                <a:latin typeface="SimSun" pitchFamily="2" charset="-122"/>
                <a:ea typeface="SimSun" pitchFamily="2" charset="-122"/>
                <a:sym typeface="SimSun" pitchFamily="2" charset="-122"/>
              </a:rPr>
              <a:t>会众</a:t>
            </a:r>
            <a:endParaRPr lang="en-US" altLang="en-US" sz="1200">
              <a:latin typeface="SimSun" pitchFamily="2" charset="-122"/>
              <a:ea typeface="SimSun" pitchFamily="2" charset="-122"/>
              <a:sym typeface="SimSun" pitchFamily="2" charset="-122"/>
            </a:endParaRPr>
          </a:p>
        </p:txBody>
      </p:sp>
    </p:spTree>
  </p:cSld>
  <p:clrMapOvr>
    <a:overrideClrMapping bg1="lt1" tx1="dk1" bg2="lt2" tx2="dk2" accent1="accent1" accent2="accent2" accent3="accent3" accent4="accent4" accent5="accent5" accent6="accent6" hlink="hlink" folHlink="folHlink"/>
  </p:clrMapOvr>
  <p:transition spd="med"/>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
          <p:cNvSpPr>
            <a:spLocks noGrp="1" noChangeArrowheads="1"/>
          </p:cNvSpPr>
          <p:nvPr>
            <p:ph type="title"/>
          </p:nvPr>
        </p:nvSpPr>
        <p:spPr>
          <a:xfrm>
            <a:off x="1524000" y="684213"/>
            <a:ext cx="7772400" cy="1144587"/>
          </a:xfrm>
        </p:spPr>
        <p:txBody>
          <a:bodyPr lIns="0" tIns="0" rIns="0" bIns="0"/>
          <a:lstStyle/>
          <a:p>
            <a:pPr algn="ctr" defTabSz="914400" eaLnBrk="1"/>
            <a:r>
              <a:rPr lang="ja-JP" altLang="en-US" sz="4000">
                <a:solidFill>
                  <a:srgbClr val="006600"/>
                </a:solidFill>
                <a:latin typeface="SimSun" pitchFamily="2" charset="-122"/>
                <a:ea typeface="SimSun" pitchFamily="2" charset="-122"/>
                <a:sym typeface="SimSun" pitchFamily="2" charset="-122"/>
              </a:rPr>
              <a:t>假教师与教导</a:t>
            </a:r>
            <a:r>
              <a:rPr lang="en-US" altLang="ja-JP" sz="4400">
                <a:solidFill>
                  <a:srgbClr val="006600"/>
                </a:solidFill>
                <a:latin typeface="Engravers MT" pitchFamily="18" charset="0"/>
                <a:sym typeface="Engravers MT" pitchFamily="18" charset="0"/>
              </a:rPr>
              <a:t> </a:t>
            </a:r>
            <a:br>
              <a:rPr lang="en-US" altLang="ja-JP" sz="4400">
                <a:solidFill>
                  <a:srgbClr val="006600"/>
                </a:solidFill>
                <a:latin typeface="Engravers MT" pitchFamily="18" charset="0"/>
                <a:sym typeface="Engravers MT" pitchFamily="18" charset="0"/>
              </a:rPr>
            </a:br>
            <a:r>
              <a:rPr lang="ja-JP" altLang="en-US" sz="2000">
                <a:solidFill>
                  <a:srgbClr val="006600"/>
                </a:solidFill>
                <a:latin typeface="SimSun" pitchFamily="2" charset="-122"/>
                <a:ea typeface="SimSun" pitchFamily="2" charset="-122"/>
                <a:sym typeface="SimSun" pitchFamily="2" charset="-122"/>
              </a:rPr>
              <a:t>提前</a:t>
            </a:r>
            <a:r>
              <a:rPr lang="en-US" altLang="ja-JP" sz="2000">
                <a:solidFill>
                  <a:srgbClr val="006600"/>
                </a:solidFill>
                <a:latin typeface="Arial" pitchFamily="34" charset="0"/>
                <a:cs typeface="Arial" pitchFamily="34" charset="0"/>
                <a:sym typeface="Arial" pitchFamily="34" charset="0"/>
              </a:rPr>
              <a:t>1:3-20; 4:1-16; 6:3-5, 20, 21</a:t>
            </a:r>
            <a:endParaRPr lang="en-US" altLang="en-US"/>
          </a:p>
        </p:txBody>
      </p:sp>
      <p:sp>
        <p:nvSpPr>
          <p:cNvPr id="103426" name="Rectangle 2"/>
          <p:cNvSpPr>
            <a:spLocks noGrp="1" noChangeArrowheads="1"/>
          </p:cNvSpPr>
          <p:nvPr>
            <p:ph type="body" idx="1"/>
          </p:nvPr>
        </p:nvSpPr>
        <p:spPr>
          <a:xfrm>
            <a:off x="609600" y="2514600"/>
            <a:ext cx="7772400" cy="4114800"/>
          </a:xfrm>
        </p:spPr>
        <p:txBody>
          <a:bodyPr lIns="0" tIns="0" rIns="0" bIns="0"/>
          <a:lstStyle/>
          <a:p>
            <a:pPr algn="just" defTabSz="914400" eaLnBrk="1">
              <a:spcBef>
                <a:spcPts val="700"/>
              </a:spcBef>
              <a:buFontTx/>
              <a:buBlip>
                <a:blip r:embed="rId2"/>
              </a:buBlip>
            </a:pPr>
            <a:r>
              <a:rPr lang="ja-JP" altLang="en-US" sz="3200">
                <a:latin typeface="SimSun" pitchFamily="2" charset="-122"/>
                <a:ea typeface="SimSun" pitchFamily="2" charset="-122"/>
                <a:sym typeface="SimSun" pitchFamily="2" charset="-122"/>
              </a:rPr>
              <a:t>提摩太留在以弗所教会的其中一个理由是要嘱咐假教师</a:t>
            </a:r>
            <a:r>
              <a:rPr lang="en-US" altLang="ja-JP" sz="3200">
                <a:latin typeface="Arial" pitchFamily="34" charset="0"/>
                <a:cs typeface="Arial" pitchFamily="34" charset="0"/>
                <a:sym typeface="Arial" pitchFamily="34" charset="0"/>
              </a:rPr>
              <a:t> (1:3)</a:t>
            </a:r>
          </a:p>
          <a:p>
            <a:pPr algn="just" defTabSz="914400" eaLnBrk="1">
              <a:spcBef>
                <a:spcPts val="700"/>
              </a:spcBef>
              <a:buFontTx/>
              <a:buBlip>
                <a:blip r:embed="rId2"/>
              </a:buBlip>
            </a:pPr>
            <a:r>
              <a:rPr lang="ja-JP" altLang="en-US" sz="3200">
                <a:latin typeface="SimSun" pitchFamily="2" charset="-122"/>
                <a:ea typeface="SimSun" pitchFamily="2" charset="-122"/>
                <a:sym typeface="SimSun" pitchFamily="2" charset="-122"/>
              </a:rPr>
              <a:t>异端的来源：虚妄的邪灵和鬼摩</a:t>
            </a:r>
            <a:r>
              <a:rPr lang="en-US" altLang="ja-JP" sz="3200">
                <a:latin typeface="Arial" pitchFamily="34" charset="0"/>
                <a:cs typeface="Arial" pitchFamily="34" charset="0"/>
                <a:sym typeface="Arial" pitchFamily="34" charset="0"/>
              </a:rPr>
              <a:t> (4:1)</a:t>
            </a:r>
            <a:endParaRPr lang="en-US" altLang="en-US"/>
          </a:p>
        </p:txBody>
      </p:sp>
      <p:pic>
        <p:nvPicPr>
          <p:cNvPr id="103427" name="Picture 3" descr="AG00164_.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845050"/>
            <a:ext cx="2895600" cy="201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3428" name="AutoShape 4"/>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221</a:t>
            </a:r>
            <a:endParaRPr lang="en-US" altLang="en-US"/>
          </a:p>
        </p:txBody>
      </p:sp>
    </p:spTree>
  </p:cSld>
  <p:clrMapOvr>
    <a:masterClrMapping/>
  </p:clrMapOvr>
  <p:transition spd="med"/>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
          <p:cNvSpPr>
            <a:spLocks noGrp="1" noChangeArrowheads="1"/>
          </p:cNvSpPr>
          <p:nvPr>
            <p:ph type="title"/>
          </p:nvPr>
        </p:nvSpPr>
        <p:spPr>
          <a:xfrm>
            <a:off x="1524000" y="455613"/>
            <a:ext cx="7772400" cy="1144587"/>
          </a:xfrm>
        </p:spPr>
        <p:txBody>
          <a:bodyPr lIns="0" tIns="0" rIns="0" bIns="0"/>
          <a:lstStyle/>
          <a:p>
            <a:pPr algn="ctr" defTabSz="914400" eaLnBrk="1"/>
            <a:r>
              <a:rPr lang="ja-JP" altLang="en-US" sz="4000">
                <a:solidFill>
                  <a:srgbClr val="006600"/>
                </a:solidFill>
                <a:latin typeface="SimSun" pitchFamily="2" charset="-122"/>
                <a:ea typeface="SimSun" pitchFamily="2" charset="-122"/>
                <a:sym typeface="SimSun" pitchFamily="2" charset="-122"/>
              </a:rPr>
              <a:t>假教师的特征</a:t>
            </a:r>
            <a:endParaRPr lang="en-US" altLang="en-US"/>
          </a:p>
        </p:txBody>
      </p:sp>
      <p:sp>
        <p:nvSpPr>
          <p:cNvPr id="104450" name="Rectangle 2"/>
          <p:cNvSpPr>
            <a:spLocks noGrp="1" noChangeArrowheads="1"/>
          </p:cNvSpPr>
          <p:nvPr>
            <p:ph type="body" idx="1"/>
          </p:nvPr>
        </p:nvSpPr>
        <p:spPr>
          <a:xfrm>
            <a:off x="685800" y="1981200"/>
            <a:ext cx="7772400" cy="4114800"/>
          </a:xfrm>
        </p:spPr>
        <p:txBody>
          <a:bodyPr lIns="0" tIns="0" rIns="0" bIns="0"/>
          <a:lstStyle/>
          <a:p>
            <a:pPr algn="just" defTabSz="914400" eaLnBrk="1">
              <a:spcBef>
                <a:spcPts val="700"/>
              </a:spcBef>
              <a:buClr>
                <a:srgbClr val="FF3300"/>
              </a:buClr>
              <a:buFont typeface="Wingdings 2" pitchFamily="18" charset="2"/>
              <a:buChar char="Ò"/>
            </a:pPr>
            <a:r>
              <a:rPr lang="ja-JP" altLang="en-US" sz="3200">
                <a:solidFill>
                  <a:srgbClr val="FF3300"/>
                </a:solidFill>
                <a:latin typeface="Arial" pitchFamily="34" charset="0"/>
                <a:cs typeface="Arial" pitchFamily="34" charset="0"/>
                <a:sym typeface="Arial" pitchFamily="34" charset="0"/>
              </a:rPr>
              <a:t>“</a:t>
            </a:r>
            <a:r>
              <a:rPr lang="ja-JP" altLang="en-US" sz="3200">
                <a:solidFill>
                  <a:srgbClr val="FF3300"/>
                </a:solidFill>
                <a:latin typeface="SimSun" pitchFamily="2" charset="-122"/>
                <a:ea typeface="SimSun" pitchFamily="2" charset="-122"/>
                <a:sym typeface="SimSun" pitchFamily="2" charset="-122"/>
              </a:rPr>
              <a:t>虚伪的骗子</a:t>
            </a:r>
            <a:r>
              <a:rPr lang="en-US" altLang="ja-JP" sz="3200">
                <a:solidFill>
                  <a:srgbClr val="FF3300"/>
                </a:solidFill>
                <a:latin typeface="Arial" pitchFamily="34" charset="0"/>
                <a:cs typeface="Arial" pitchFamily="34" charset="0"/>
                <a:sym typeface="Arial" pitchFamily="34" charset="0"/>
              </a:rPr>
              <a:t>"</a:t>
            </a:r>
            <a:r>
              <a:rPr lang="en-US" altLang="ja-JP" sz="3200">
                <a:latin typeface="Arial" pitchFamily="34" charset="0"/>
                <a:cs typeface="Arial" pitchFamily="34" charset="0"/>
                <a:sym typeface="Arial" pitchFamily="34" charset="0"/>
              </a:rPr>
              <a:t> (1:7)</a:t>
            </a:r>
          </a:p>
          <a:p>
            <a:pPr algn="just" defTabSz="914400" eaLnBrk="1">
              <a:spcBef>
                <a:spcPts val="700"/>
              </a:spcBef>
              <a:buClr>
                <a:srgbClr val="FF3300"/>
              </a:buClr>
              <a:buFont typeface="Wingdings 2" pitchFamily="18" charset="2"/>
              <a:buChar char="Ò"/>
            </a:pPr>
            <a:r>
              <a:rPr lang="ja-JP" altLang="en-US" sz="3200">
                <a:solidFill>
                  <a:srgbClr val="FF3300"/>
                </a:solidFill>
                <a:latin typeface="SimSun" pitchFamily="2" charset="-122"/>
                <a:ea typeface="SimSun" pitchFamily="2" charset="-122"/>
                <a:sym typeface="SimSun" pitchFamily="2" charset="-122"/>
              </a:rPr>
              <a:t>不胜任</a:t>
            </a:r>
            <a:r>
              <a:rPr lang="en-US" altLang="ja-JP" sz="3200">
                <a:latin typeface="Arial" pitchFamily="34" charset="0"/>
                <a:cs typeface="Arial" pitchFamily="34" charset="0"/>
                <a:sym typeface="Arial" pitchFamily="34" charset="0"/>
              </a:rPr>
              <a:t>: </a:t>
            </a:r>
            <a:r>
              <a:rPr lang="ja-JP" altLang="en-US" sz="3200">
                <a:latin typeface="SimSun" pitchFamily="2" charset="-122"/>
                <a:ea typeface="SimSun" pitchFamily="2" charset="-122"/>
                <a:sym typeface="SimSun" pitchFamily="2" charset="-122"/>
              </a:rPr>
              <a:t>他们</a:t>
            </a:r>
            <a:r>
              <a:rPr lang="en-US" altLang="ja-JP" sz="3200">
                <a:latin typeface="Arial" pitchFamily="34" charset="0"/>
                <a:cs typeface="Arial" pitchFamily="34" charset="0"/>
                <a:sym typeface="Arial" pitchFamily="34" charset="0"/>
              </a:rPr>
              <a:t> </a:t>
            </a:r>
            <a:r>
              <a:rPr lang="ja-JP" altLang="en-US" sz="3200">
                <a:latin typeface="Arial" pitchFamily="34" charset="0"/>
                <a:cs typeface="Arial" pitchFamily="34" charset="0"/>
                <a:sym typeface="Arial" pitchFamily="34" charset="0"/>
              </a:rPr>
              <a:t>“</a:t>
            </a:r>
            <a:r>
              <a:rPr lang="ja-JP" altLang="en-US" sz="3200">
                <a:latin typeface="SimSun" pitchFamily="2" charset="-122"/>
                <a:ea typeface="SimSun" pitchFamily="2" charset="-122"/>
                <a:sym typeface="SimSun" pitchFamily="2" charset="-122"/>
              </a:rPr>
              <a:t>不明白自己讲的是什么，主张的又是什么</a:t>
            </a:r>
            <a:r>
              <a:rPr lang="en-US" altLang="ja-JP" sz="3200">
                <a:latin typeface="Arial" pitchFamily="34" charset="0"/>
                <a:cs typeface="Arial" pitchFamily="34" charset="0"/>
                <a:sym typeface="Arial" pitchFamily="34" charset="0"/>
              </a:rPr>
              <a:t>" (1:7)</a:t>
            </a:r>
          </a:p>
          <a:p>
            <a:pPr algn="just" defTabSz="914400" eaLnBrk="1">
              <a:spcBef>
                <a:spcPts val="700"/>
              </a:spcBef>
              <a:buClr>
                <a:srgbClr val="FF3300"/>
              </a:buClr>
              <a:buFont typeface="Wingdings 2" pitchFamily="18" charset="2"/>
              <a:buChar char="Ò"/>
            </a:pPr>
            <a:r>
              <a:rPr lang="ja-JP" altLang="en-US" sz="3200">
                <a:solidFill>
                  <a:srgbClr val="FF3300"/>
                </a:solidFill>
                <a:latin typeface="SimSun" pitchFamily="2" charset="-122"/>
                <a:ea typeface="SimSun" pitchFamily="2" charset="-122"/>
                <a:sym typeface="SimSun" pitchFamily="2" charset="-122"/>
              </a:rPr>
              <a:t>骄傲</a:t>
            </a:r>
            <a:r>
              <a:rPr lang="en-US" altLang="ja-JP" sz="3200">
                <a:latin typeface="Arial" pitchFamily="34" charset="0"/>
                <a:cs typeface="Arial" pitchFamily="34" charset="0"/>
                <a:sym typeface="Arial" pitchFamily="34" charset="0"/>
              </a:rPr>
              <a:t>(6:4)</a:t>
            </a:r>
          </a:p>
          <a:p>
            <a:pPr algn="just" defTabSz="914400" eaLnBrk="1">
              <a:spcBef>
                <a:spcPts val="700"/>
              </a:spcBef>
              <a:buClr>
                <a:srgbClr val="FF3300"/>
              </a:buClr>
              <a:buFont typeface="Wingdings 2" pitchFamily="18" charset="2"/>
              <a:buChar char="Ò"/>
            </a:pPr>
            <a:r>
              <a:rPr lang="ja-JP" altLang="en-US" sz="3200">
                <a:solidFill>
                  <a:srgbClr val="FF3300"/>
                </a:solidFill>
                <a:latin typeface="SimSun" pitchFamily="2" charset="-122"/>
                <a:ea typeface="SimSun" pitchFamily="2" charset="-122"/>
                <a:sym typeface="SimSun" pitchFamily="2" charset="-122"/>
              </a:rPr>
              <a:t>属灵瞎</a:t>
            </a:r>
            <a:r>
              <a:rPr lang="en-US" altLang="ja-JP" sz="3200">
                <a:latin typeface="Arial" pitchFamily="34" charset="0"/>
                <a:cs typeface="Arial" pitchFamily="34" charset="0"/>
                <a:sym typeface="Arial" pitchFamily="34" charset="0"/>
              </a:rPr>
              <a:t>: </a:t>
            </a:r>
            <a:r>
              <a:rPr lang="ja-JP" altLang="en-US" sz="3200">
                <a:latin typeface="Arial" pitchFamily="34" charset="0"/>
                <a:cs typeface="Arial" pitchFamily="34" charset="0"/>
                <a:sym typeface="Arial" pitchFamily="34" charset="0"/>
              </a:rPr>
              <a:t>“</a:t>
            </a:r>
            <a:r>
              <a:rPr lang="ja-JP" altLang="en-US" sz="3200">
                <a:latin typeface="SimSun" pitchFamily="2" charset="-122"/>
                <a:ea typeface="SimSun" pitchFamily="2" charset="-122"/>
                <a:sym typeface="SimSun" pitchFamily="2" charset="-122"/>
              </a:rPr>
              <a:t>心术败坏，丧失真理的人</a:t>
            </a:r>
            <a:r>
              <a:rPr lang="en-US" altLang="ja-JP" sz="3200">
                <a:latin typeface="Arial" pitchFamily="34" charset="0"/>
                <a:cs typeface="Arial" pitchFamily="34" charset="0"/>
                <a:sym typeface="Arial" pitchFamily="34" charset="0"/>
              </a:rPr>
              <a:t>" (6:5)</a:t>
            </a:r>
          </a:p>
          <a:p>
            <a:pPr algn="just" defTabSz="914400" eaLnBrk="1">
              <a:spcBef>
                <a:spcPts val="700"/>
              </a:spcBef>
              <a:buClr>
                <a:srgbClr val="FF3300"/>
              </a:buClr>
              <a:buFont typeface="Wingdings 2" pitchFamily="18" charset="2"/>
              <a:buChar char="Ò"/>
            </a:pPr>
            <a:r>
              <a:rPr lang="ja-JP" altLang="en-US" sz="3200">
                <a:solidFill>
                  <a:srgbClr val="FF3300"/>
                </a:solidFill>
                <a:latin typeface="SimSun" pitchFamily="2" charset="-122"/>
                <a:ea typeface="SimSun" pitchFamily="2" charset="-122"/>
                <a:sym typeface="SimSun" pitchFamily="2" charset="-122"/>
              </a:rPr>
              <a:t>利用</a:t>
            </a:r>
            <a:r>
              <a:rPr lang="en-US" altLang="ja-JP" sz="3200">
                <a:latin typeface="Arial" pitchFamily="34" charset="0"/>
                <a:cs typeface="Arial" pitchFamily="34" charset="0"/>
                <a:sym typeface="Arial" pitchFamily="34" charset="0"/>
              </a:rPr>
              <a:t> </a:t>
            </a:r>
            <a:r>
              <a:rPr lang="ja-JP" altLang="en-US" sz="3200">
                <a:latin typeface="Arial" pitchFamily="34" charset="0"/>
                <a:cs typeface="Arial" pitchFamily="34" charset="0"/>
                <a:sym typeface="Arial" pitchFamily="34" charset="0"/>
              </a:rPr>
              <a:t>“</a:t>
            </a:r>
            <a:r>
              <a:rPr lang="ja-JP" altLang="en-US" sz="3200">
                <a:latin typeface="SimSun" pitchFamily="2" charset="-122"/>
                <a:ea typeface="SimSun" pitchFamily="2" charset="-122"/>
                <a:sym typeface="SimSun" pitchFamily="2" charset="-122"/>
              </a:rPr>
              <a:t>虔诚</a:t>
            </a:r>
            <a:r>
              <a:rPr lang="ja-JP" altLang="en-US" sz="3200">
                <a:latin typeface="Arial" pitchFamily="34" charset="0"/>
                <a:cs typeface="Arial" pitchFamily="34" charset="0"/>
                <a:sym typeface="Arial" pitchFamily="34" charset="0"/>
              </a:rPr>
              <a:t>”</a:t>
            </a:r>
            <a:r>
              <a:rPr lang="ja-JP" altLang="en-US" sz="3200">
                <a:latin typeface="SimSun" pitchFamily="2" charset="-122"/>
                <a:ea typeface="SimSun" pitchFamily="2" charset="-122"/>
                <a:sym typeface="SimSun" pitchFamily="2" charset="-122"/>
              </a:rPr>
              <a:t>为了</a:t>
            </a:r>
            <a:r>
              <a:rPr lang="ja-JP" altLang="en-US" sz="3200">
                <a:solidFill>
                  <a:srgbClr val="FF3300"/>
                </a:solidFill>
                <a:latin typeface="SimSun" pitchFamily="2" charset="-122"/>
                <a:ea typeface="SimSun" pitchFamily="2" charset="-122"/>
                <a:sym typeface="SimSun" pitchFamily="2" charset="-122"/>
              </a:rPr>
              <a:t>得利</a:t>
            </a:r>
            <a:r>
              <a:rPr lang="en-US" altLang="ja-JP" sz="3200">
                <a:solidFill>
                  <a:srgbClr val="FF3300"/>
                </a:solidFill>
                <a:latin typeface="SimSun" pitchFamily="2" charset="-122"/>
                <a:ea typeface="SimSun" pitchFamily="2" charset="-122"/>
                <a:sym typeface="SimSun" pitchFamily="2" charset="-122"/>
              </a:rPr>
              <a:t> </a:t>
            </a:r>
            <a:r>
              <a:rPr lang="en-US" altLang="ja-JP" sz="3200">
                <a:latin typeface="Arial" pitchFamily="34" charset="0"/>
                <a:cs typeface="Arial" pitchFamily="34" charset="0"/>
                <a:sym typeface="Arial" pitchFamily="34" charset="0"/>
              </a:rPr>
              <a:t>(6:5)</a:t>
            </a:r>
            <a:endParaRPr lang="en-US" altLang="en-US"/>
          </a:p>
        </p:txBody>
      </p:sp>
      <p:pic>
        <p:nvPicPr>
          <p:cNvPr id="104451" name="Picture 3" descr="BS02060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721600" y="5029200"/>
            <a:ext cx="1422400" cy="1604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4452" name="AutoShape 4"/>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221</a:t>
            </a:r>
            <a:endParaRPr lang="en-US" altLang="en-US"/>
          </a:p>
        </p:txBody>
      </p:sp>
    </p:spTree>
  </p:cSld>
  <p:clrMapOvr>
    <a:masterClrMapping/>
  </p:clrMapOvr>
  <p:transition spd="med"/>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noGrp="1" noChangeArrowheads="1"/>
          </p:cNvSpPr>
          <p:nvPr>
            <p:ph type="title"/>
          </p:nvPr>
        </p:nvSpPr>
        <p:spPr>
          <a:xfrm>
            <a:off x="1600200" y="455613"/>
            <a:ext cx="7772400" cy="1144587"/>
          </a:xfrm>
        </p:spPr>
        <p:txBody>
          <a:bodyPr lIns="0" tIns="0" rIns="0" bIns="0"/>
          <a:lstStyle/>
          <a:p>
            <a:pPr algn="ctr" defTabSz="914400" eaLnBrk="1"/>
            <a:r>
              <a:rPr lang="ja-JP" altLang="en-US" sz="4000">
                <a:solidFill>
                  <a:srgbClr val="006600"/>
                </a:solidFill>
                <a:latin typeface="SimSun" pitchFamily="2" charset="-122"/>
                <a:ea typeface="SimSun" pitchFamily="2" charset="-122"/>
                <a:sym typeface="SimSun" pitchFamily="2" charset="-122"/>
              </a:rPr>
              <a:t>假教义的特征</a:t>
            </a:r>
            <a:endParaRPr lang="en-US" altLang="en-US"/>
          </a:p>
        </p:txBody>
      </p:sp>
      <p:sp>
        <p:nvSpPr>
          <p:cNvPr id="105474" name="Rectangle 2"/>
          <p:cNvSpPr>
            <a:spLocks noGrp="1" noChangeArrowheads="1"/>
          </p:cNvSpPr>
          <p:nvPr>
            <p:ph type="body" idx="1"/>
          </p:nvPr>
        </p:nvSpPr>
        <p:spPr>
          <a:xfrm>
            <a:off x="685800" y="1981200"/>
            <a:ext cx="7924800" cy="4876800"/>
          </a:xfrm>
        </p:spPr>
        <p:txBody>
          <a:bodyPr lIns="0" tIns="0" rIns="0" bIns="0"/>
          <a:lstStyle/>
          <a:p>
            <a:pPr marL="300038" indent="-300038" algn="just" defTabSz="914400" eaLnBrk="1">
              <a:lnSpc>
                <a:spcPct val="90000"/>
              </a:lnSpc>
              <a:spcBef>
                <a:spcPts val="600"/>
              </a:spcBef>
              <a:buFont typeface="Wingdings 2" pitchFamily="18" charset="2"/>
              <a:buChar char="Ò"/>
            </a:pPr>
            <a:r>
              <a:rPr lang="ja-JP" altLang="en-US" sz="2800">
                <a:latin typeface="SimSun" pitchFamily="2" charset="-122"/>
                <a:ea typeface="SimSun" pitchFamily="2" charset="-122"/>
                <a:sym typeface="SimSun" pitchFamily="2" charset="-122"/>
              </a:rPr>
              <a:t>教导</a:t>
            </a:r>
            <a:r>
              <a:rPr lang="ja-JP" altLang="en-US" sz="2800">
                <a:solidFill>
                  <a:srgbClr val="FF3300"/>
                </a:solidFill>
                <a:latin typeface="SimSun" pitchFamily="2" charset="-122"/>
                <a:ea typeface="SimSun" pitchFamily="2" charset="-122"/>
                <a:sym typeface="SimSun" pitchFamily="2" charset="-122"/>
              </a:rPr>
              <a:t>不接受</a:t>
            </a:r>
            <a:r>
              <a:rPr lang="ja-JP" altLang="en-US" sz="2800">
                <a:latin typeface="Arial" pitchFamily="34" charset="0"/>
                <a:cs typeface="Arial" pitchFamily="34" charset="0"/>
                <a:sym typeface="Arial" pitchFamily="34" charset="0"/>
              </a:rPr>
              <a:t>“</a:t>
            </a:r>
            <a:r>
              <a:rPr lang="ja-JP" altLang="en-US" sz="2800">
                <a:latin typeface="SimSun" pitchFamily="2" charset="-122"/>
                <a:ea typeface="SimSun" pitchFamily="2" charset="-122"/>
                <a:sym typeface="SimSun" pitchFamily="2" charset="-122"/>
              </a:rPr>
              <a:t>主耶稣基督纯正的话语</a:t>
            </a:r>
            <a:r>
              <a:rPr lang="ja-JP" altLang="en-US" sz="2800">
                <a:latin typeface="Arial" pitchFamily="34" charset="0"/>
                <a:cs typeface="Arial" pitchFamily="34" charset="0"/>
                <a:sym typeface="Arial" pitchFamily="34" charset="0"/>
              </a:rPr>
              <a:t>”</a:t>
            </a:r>
            <a:r>
              <a:rPr lang="en-US" altLang="ja-JP" sz="2800">
                <a:latin typeface="Arial" pitchFamily="34" charset="0"/>
                <a:cs typeface="Arial" pitchFamily="34" charset="0"/>
                <a:sym typeface="Arial" pitchFamily="34" charset="0"/>
              </a:rPr>
              <a:t> (6:3)</a:t>
            </a:r>
          </a:p>
          <a:p>
            <a:pPr marL="300038" indent="-300038" algn="just" defTabSz="914400" eaLnBrk="1">
              <a:lnSpc>
                <a:spcPct val="90000"/>
              </a:lnSpc>
              <a:spcBef>
                <a:spcPts val="600"/>
              </a:spcBef>
              <a:buFont typeface="Wingdings 2" pitchFamily="18" charset="2"/>
              <a:buChar char="Ò"/>
            </a:pPr>
            <a:r>
              <a:rPr lang="ja-JP" altLang="en-US" sz="2800">
                <a:latin typeface="SimSun" pitchFamily="2" charset="-122"/>
                <a:ea typeface="SimSun" pitchFamily="2" charset="-122"/>
                <a:sym typeface="SimSun" pitchFamily="2" charset="-122"/>
              </a:rPr>
              <a:t>传</a:t>
            </a:r>
            <a:r>
              <a:rPr lang="ja-JP" altLang="en-US" sz="2800">
                <a:solidFill>
                  <a:srgbClr val="FF3300"/>
                </a:solidFill>
                <a:latin typeface="SimSun" pitchFamily="2" charset="-122"/>
                <a:ea typeface="SimSun" pitchFamily="2" charset="-122"/>
                <a:sym typeface="SimSun" pitchFamily="2" charset="-122"/>
              </a:rPr>
              <a:t>假的教义</a:t>
            </a:r>
            <a:r>
              <a:rPr lang="en-US" altLang="ja-JP" sz="2800">
                <a:latin typeface="Arial" pitchFamily="34" charset="0"/>
                <a:cs typeface="Arial" pitchFamily="34" charset="0"/>
                <a:sym typeface="Arial" pitchFamily="34" charset="0"/>
              </a:rPr>
              <a:t>: </a:t>
            </a:r>
            <a:r>
              <a:rPr lang="ja-JP" altLang="en-US" sz="2800">
                <a:latin typeface="Arial" pitchFamily="34" charset="0"/>
                <a:cs typeface="Arial" pitchFamily="34" charset="0"/>
                <a:sym typeface="Arial" pitchFamily="34" charset="0"/>
              </a:rPr>
              <a:t>“</a:t>
            </a:r>
            <a:r>
              <a:rPr lang="ja-JP" altLang="en-US" sz="2800">
                <a:latin typeface="SimSun" pitchFamily="2" charset="-122"/>
                <a:ea typeface="SimSun" pitchFamily="2" charset="-122"/>
                <a:sym typeface="SimSun" pitchFamily="2" charset="-122"/>
              </a:rPr>
              <a:t>他们禁止嫁娶，禁戒食物</a:t>
            </a:r>
            <a:r>
              <a:rPr lang="ja-JP" altLang="en-US" sz="2800">
                <a:latin typeface="Arial" pitchFamily="34" charset="0"/>
                <a:cs typeface="Arial" pitchFamily="34" charset="0"/>
                <a:sym typeface="Arial" pitchFamily="34" charset="0"/>
              </a:rPr>
              <a:t>”</a:t>
            </a:r>
            <a:r>
              <a:rPr lang="en-US" altLang="ja-JP" sz="2800">
                <a:latin typeface="Arial" pitchFamily="34" charset="0"/>
                <a:cs typeface="Arial" pitchFamily="34" charset="0"/>
                <a:sym typeface="Arial" pitchFamily="34" charset="0"/>
              </a:rPr>
              <a:t> (4:3)</a:t>
            </a:r>
          </a:p>
          <a:p>
            <a:pPr marL="300038" indent="-300038" algn="just" defTabSz="914400" eaLnBrk="1">
              <a:lnSpc>
                <a:spcPct val="90000"/>
              </a:lnSpc>
              <a:spcBef>
                <a:spcPts val="600"/>
              </a:spcBef>
              <a:buFont typeface="Wingdings 2" pitchFamily="18" charset="2"/>
              <a:buChar char="Ò"/>
            </a:pPr>
            <a:r>
              <a:rPr lang="ja-JP" altLang="en-US" sz="2800">
                <a:latin typeface="SimSun" pitchFamily="2" charset="-122"/>
                <a:ea typeface="SimSun" pitchFamily="2" charset="-122"/>
                <a:sym typeface="SimSun" pitchFamily="2" charset="-122"/>
              </a:rPr>
              <a:t>注重世俗以及老妇的</a:t>
            </a:r>
            <a:r>
              <a:rPr lang="ja-JP" altLang="en-US" sz="2800">
                <a:solidFill>
                  <a:srgbClr val="FF3300"/>
                </a:solidFill>
                <a:latin typeface="SimSun" pitchFamily="2" charset="-122"/>
                <a:ea typeface="SimSun" pitchFamily="2" charset="-122"/>
                <a:sym typeface="SimSun" pitchFamily="2" charset="-122"/>
              </a:rPr>
              <a:t>无稽之谈</a:t>
            </a:r>
            <a:r>
              <a:rPr lang="ja-JP" altLang="en-US" sz="2800">
                <a:latin typeface="SimSun" pitchFamily="2" charset="-122"/>
                <a:ea typeface="SimSun" pitchFamily="2" charset="-122"/>
                <a:sym typeface="SimSun" pitchFamily="2" charset="-122"/>
              </a:rPr>
              <a:t>和</a:t>
            </a:r>
            <a:r>
              <a:rPr lang="ja-JP" altLang="en-US" sz="2800">
                <a:solidFill>
                  <a:srgbClr val="FF3300"/>
                </a:solidFill>
                <a:latin typeface="SimSun" pitchFamily="2" charset="-122"/>
                <a:ea typeface="SimSun" pitchFamily="2" charset="-122"/>
                <a:sym typeface="SimSun" pitchFamily="2" charset="-122"/>
              </a:rPr>
              <a:t>无穷的家谱</a:t>
            </a:r>
            <a:endParaRPr lang="en-US" altLang="ja-JP" sz="2800">
              <a:solidFill>
                <a:srgbClr val="D4876C"/>
              </a:solidFill>
              <a:latin typeface="Arial" pitchFamily="34" charset="0"/>
              <a:cs typeface="Arial" pitchFamily="34" charset="0"/>
              <a:sym typeface="Arial" pitchFamily="34" charset="0"/>
            </a:endParaRPr>
          </a:p>
          <a:p>
            <a:pPr marL="300038" indent="-300038" algn="just" defTabSz="914400" eaLnBrk="1">
              <a:lnSpc>
                <a:spcPct val="90000"/>
              </a:lnSpc>
              <a:spcBef>
                <a:spcPts val="600"/>
              </a:spcBef>
              <a:buFont typeface="Wingdings 2" pitchFamily="18" charset="2"/>
              <a:buChar char="Ò"/>
            </a:pPr>
            <a:r>
              <a:rPr lang="ja-JP" altLang="en-US" sz="2800">
                <a:latin typeface="SimSun" pitchFamily="2" charset="-122"/>
                <a:ea typeface="SimSun" pitchFamily="2" charset="-122"/>
                <a:sym typeface="SimSun" pitchFamily="2" charset="-122"/>
              </a:rPr>
              <a:t>专</a:t>
            </a:r>
            <a:r>
              <a:rPr lang="ja-JP" altLang="en-US" sz="2800">
                <a:solidFill>
                  <a:srgbClr val="FF3300"/>
                </a:solidFill>
                <a:latin typeface="SimSun" pitchFamily="2" charset="-122"/>
                <a:ea typeface="SimSun" pitchFamily="2" charset="-122"/>
                <a:sym typeface="SimSun" pitchFamily="2" charset="-122"/>
              </a:rPr>
              <a:t>好问难争辩</a:t>
            </a:r>
            <a:r>
              <a:rPr lang="en-US" altLang="ja-JP" sz="2800">
                <a:solidFill>
                  <a:srgbClr val="FF3300"/>
                </a:solidFill>
                <a:latin typeface="SimSun" pitchFamily="2" charset="-122"/>
                <a:ea typeface="SimSun" pitchFamily="2" charset="-122"/>
                <a:sym typeface="SimSun" pitchFamily="2" charset="-122"/>
              </a:rPr>
              <a:t> </a:t>
            </a:r>
            <a:r>
              <a:rPr lang="en-US" altLang="ja-JP" sz="2800">
                <a:latin typeface="Arial" pitchFamily="34" charset="0"/>
                <a:cs typeface="Arial" pitchFamily="34" charset="0"/>
                <a:sym typeface="Arial" pitchFamily="34" charset="0"/>
              </a:rPr>
              <a:t>(6:4)</a:t>
            </a:r>
            <a:endParaRPr lang="en-US" altLang="en-US"/>
          </a:p>
        </p:txBody>
      </p:sp>
      <p:pic>
        <p:nvPicPr>
          <p:cNvPr id="105475" name="Picture 3" descr="BD06861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010400" y="5697538"/>
            <a:ext cx="1422400" cy="1160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77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170822"/>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1152766"/>
            <a:ext cx="2797784" cy="1967975"/>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 Life</a:t>
            </a:r>
            <a:endParaRPr kumimoji="0" lang="en-US" sz="14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4" name="Rectangle 3">
            <a:extLst>
              <a:ext uri="{FF2B5EF4-FFF2-40B4-BE49-F238E27FC236}">
                <a16:creationId xmlns:a16="http://schemas.microsoft.com/office/drawing/2014/main" id="{4F6E1D08-1D55-430A-8CC6-DA48C50AD731}"/>
              </a:ext>
            </a:extLst>
          </p:cNvPr>
          <p:cNvSpPr/>
          <p:nvPr/>
        </p:nvSpPr>
        <p:spPr>
          <a:xfrm>
            <a:off x="5991695" y="4783291"/>
            <a:ext cx="2807052" cy="548099"/>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Timothy 3:8-16</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5" name="Rectangle 4">
            <a:extLst>
              <a:ext uri="{FF2B5EF4-FFF2-40B4-BE49-F238E27FC236}">
                <a16:creationId xmlns:a16="http://schemas.microsoft.com/office/drawing/2014/main" id="{0C9608E9-9213-4144-A2E0-E54E362DC6C8}"/>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Thousands of files in 49 languages for free at BibleStudyDownloads.org</a:t>
            </a:r>
          </a:p>
        </p:txBody>
      </p:sp>
    </p:spTree>
    <p:extLst>
      <p:ext uri="{BB962C8B-B14F-4D97-AF65-F5344CB8AC3E}">
        <p14:creationId xmlns:p14="http://schemas.microsoft.com/office/powerpoint/2010/main" val="33668871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google, google wait time, google waiting time, google restaurant, google feature, google new feature">
            <a:extLst>
              <a:ext uri="{FF2B5EF4-FFF2-40B4-BE49-F238E27FC236}">
                <a16:creationId xmlns:a16="http://schemas.microsoft.com/office/drawing/2014/main" id="{B098E79E-1A13-4F3B-93F3-0D4734C9C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0525"/>
            <a:ext cx="9115425" cy="60769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05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1313" name="Picture 2" descr="slvl-mustm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4" name="Title 1"/>
          <p:cNvSpPr>
            <a:spLocks noGrp="1"/>
          </p:cNvSpPr>
          <p:nvPr>
            <p:ph type="title"/>
          </p:nvPr>
        </p:nvSpPr>
        <p:spPr>
          <a:xfrm>
            <a:off x="4953000" y="0"/>
            <a:ext cx="4191000" cy="717550"/>
          </a:xfrm>
          <a:solidFill>
            <a:srgbClr val="800000"/>
          </a:solidFill>
        </p:spPr>
        <p:txBody>
          <a:bodyPr/>
          <a:lstStyle/>
          <a:p>
            <a:r>
              <a:rPr lang="en-US" altLang="en-US">
                <a:effectLst/>
              </a:rPr>
              <a:t>Olympia 222</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Commercial Cleaning | Pixie Maids Instant Quote">
            <a:extLst>
              <a:ext uri="{FF2B5EF4-FFF2-40B4-BE49-F238E27FC236}">
                <a16:creationId xmlns:a16="http://schemas.microsoft.com/office/drawing/2014/main" id="{9EC3E8C9-D755-4DEA-84BD-A2F23471B8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428625"/>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itchen Cleaning in Singapore | Restaurant Cleaning Services">
            <a:extLst>
              <a:ext uri="{FF2B5EF4-FFF2-40B4-BE49-F238E27FC236}">
                <a16:creationId xmlns:a16="http://schemas.microsoft.com/office/drawing/2014/main" id="{428892AB-6E6D-49F7-BDF1-D5FE803FF9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87655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36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3C958CC-FB17-4FFC-881A-B9D266535492}"/>
              </a:ext>
            </a:extLst>
          </p:cNvPr>
          <p:cNvSpPr/>
          <p:nvPr/>
        </p:nvSpPr>
        <p:spPr>
          <a:xfrm>
            <a:off x="690562" y="802839"/>
            <a:ext cx="7762875" cy="452431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Acts 6:1-2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Now in these days when the disciples were increasing in number, a complaint by the Hellenists arose against the Hebrews because their widows were being neglected in the daily distribution. </a:t>
            </a:r>
            <a:r>
              <a:rPr kumimoji="0" lang="en-US" sz="32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a:t>
            </a: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 the twelve summoned the full number of the disciples and said, “It is not right that we should give up preaching the word of God to </a:t>
            </a:r>
            <a:r>
              <a:rPr kumimoji="0" lang="en-US" sz="3200" b="0"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serve tables</a:t>
            </a: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2094678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1152766"/>
            <a:ext cx="2797784" cy="1967975"/>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 Life</a:t>
            </a:r>
            <a:endParaRPr kumimoji="0" lang="en-US" sz="14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4" name="Rectangle 3">
            <a:extLst>
              <a:ext uri="{FF2B5EF4-FFF2-40B4-BE49-F238E27FC236}">
                <a16:creationId xmlns:a16="http://schemas.microsoft.com/office/drawing/2014/main" id="{4F6E1D08-1D55-430A-8CC6-DA48C50AD731}"/>
              </a:ext>
            </a:extLst>
          </p:cNvPr>
          <p:cNvSpPr/>
          <p:nvPr/>
        </p:nvSpPr>
        <p:spPr>
          <a:xfrm>
            <a:off x="5793924" y="5587159"/>
            <a:ext cx="3356881" cy="548099"/>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
                  <a:solidFill>
                    <a:srgbClr val="000000"/>
                  </a:solidFill>
                </a:uFill>
                <a:latin typeface="Times New Roman" panose="02020603050405020304" pitchFamily="18" charset="0"/>
                <a:ea typeface="Arial Unicode MS"/>
                <a:cs typeface="Arial Unicode MS"/>
              </a:rPr>
              <a:t>Studies in 1 Timothy</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7020343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240690" y="1152767"/>
            <a:ext cx="3016860" cy="3242170"/>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Churches Develop godly leaders</a:t>
            </a:r>
            <a:endParaRPr kumimoji="0" lang="en-US" sz="12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6" name="Rectangle 5">
            <a:extLst>
              <a:ext uri="{FF2B5EF4-FFF2-40B4-BE49-F238E27FC236}">
                <a16:creationId xmlns:a16="http://schemas.microsoft.com/office/drawing/2014/main" id="{88CD8F20-5897-4437-B467-115232566B4E}"/>
              </a:ext>
            </a:extLst>
          </p:cNvPr>
          <p:cNvSpPr/>
          <p:nvPr/>
        </p:nvSpPr>
        <p:spPr>
          <a:xfrm>
            <a:off x="6172200" y="5596684"/>
            <a:ext cx="2989441" cy="548099"/>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Timothy 3:1-16</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3777655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Are There Still Shepherds Today? | Wonderopolis">
            <a:extLst>
              <a:ext uri="{FF2B5EF4-FFF2-40B4-BE49-F238E27FC236}">
                <a16:creationId xmlns:a16="http://schemas.microsoft.com/office/drawing/2014/main" id="{028C2F00-DB42-4623-8F66-7C558ACA2A5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r="10668" b="2"/>
          <a:stretch/>
        </p:blipFill>
        <p:spPr bwMode="auto">
          <a:xfrm>
            <a:off x="20" y="1"/>
            <a:ext cx="9143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D1B9BDC-B695-4521-BCF5-2B545458DE52}"/>
              </a:ext>
            </a:extLst>
          </p:cNvPr>
          <p:cNvSpPr/>
          <p:nvPr/>
        </p:nvSpPr>
        <p:spPr>
          <a:xfrm>
            <a:off x="123824" y="428625"/>
            <a:ext cx="8905876" cy="2422680"/>
          </a:xfrm>
          <a:prstGeom prst="rect">
            <a:avLst/>
          </a:prstGeom>
        </p:spPr>
        <p:txBody>
          <a:bodyPr vert="horz" lIns="91440" tIns="45720" rIns="91440" bIns="45720" rtlCol="0" anchor="b">
            <a:normAutofit fontScale="925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FFFFF"/>
                </a:solidFill>
                <a:effectLst/>
                <a:uLnTx/>
                <a:uFill>
                  <a:solidFill>
                    <a:srgbClr val="000000"/>
                  </a:solidFill>
                </a:uFill>
                <a:latin typeface="Calibri Light" panose="020F0302020204030204"/>
                <a:ea typeface="+mn-ea"/>
                <a:cs typeface="+mn-cs"/>
              </a:rPr>
              <a:t>They Raise up Godly Elders (vs. 1-7)</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4800" b="1" i="0" u="none" strike="noStrike" kern="1200" cap="none" spc="0" normalizeH="0" baseline="0" noProof="0" dirty="0">
              <a:ln>
                <a:noFill/>
              </a:ln>
              <a:solidFill>
                <a:srgbClr val="FFFFFF"/>
              </a:solidFill>
              <a:effectLst/>
              <a:uLnTx/>
              <a:uFill>
                <a:solidFill>
                  <a:srgbClr val="000000"/>
                </a:solidFill>
              </a:uFill>
              <a:latin typeface="Calibri Light" panose="020F0302020204030204"/>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FFFFF"/>
                </a:solidFill>
                <a:effectLst/>
                <a:uLnTx/>
                <a:uFill>
                  <a:solidFill>
                    <a:srgbClr val="000000"/>
                  </a:solidFill>
                </a:uFill>
                <a:latin typeface="Calibri Light" panose="020F0302020204030204"/>
                <a:ea typeface="+mn-ea"/>
                <a:cs typeface="+mn-cs"/>
              </a:rPr>
              <a:t>They Develop Godly Deacons (vs. 8-16)</a:t>
            </a:r>
            <a:endParaRPr kumimoji="0" lang="en-US" sz="4800" b="0" i="0" u="none" strike="noStrike" kern="1200" cap="none" spc="0" normalizeH="0" baseline="0" noProof="0" dirty="0">
              <a:ln>
                <a:noFill/>
              </a:ln>
              <a:solidFill>
                <a:srgbClr val="FFFFFF"/>
              </a:solidFill>
              <a:effectLst/>
              <a:uLnTx/>
              <a:uFill>
                <a:solidFill>
                  <a:srgbClr val="000000"/>
                </a:solidFill>
              </a:uFill>
              <a:latin typeface="Calibri Light" panose="020F0302020204030204"/>
              <a:ea typeface="+mn-ea"/>
              <a:cs typeface="+mn-cs"/>
            </a:endParaRPr>
          </a:p>
        </p:txBody>
      </p:sp>
      <p:sp>
        <p:nvSpPr>
          <p:cNvPr id="3" name="Rectangle 2">
            <a:extLst>
              <a:ext uri="{FF2B5EF4-FFF2-40B4-BE49-F238E27FC236}">
                <a16:creationId xmlns:a16="http://schemas.microsoft.com/office/drawing/2014/main" id="{B90A121F-595D-460B-9FF5-026CEED3269F}"/>
              </a:ext>
            </a:extLst>
          </p:cNvPr>
          <p:cNvSpPr/>
          <p:nvPr/>
        </p:nvSpPr>
        <p:spPr>
          <a:xfrm>
            <a:off x="1157287" y="3428999"/>
            <a:ext cx="6829425" cy="1815882"/>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Philippians 1:1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Paul and Timothy, servants of Christ Jesus,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To all the saints in Christ Jesus who are at Philippi, with the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overseers and deacons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7245832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3" y="401589"/>
            <a:ext cx="7315199" cy="954107"/>
          </a:xfrm>
          <a:prstGeom prst="rect">
            <a:avLst/>
          </a:prstGeom>
          <a:solidFill>
            <a:schemeClr val="tx1"/>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The saying is trustworthy: If anyone aspires to the office of overseer, he desires a noble task.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20CACB26-BC6A-49D3-9945-F39DAE8A1EB2}"/>
              </a:ext>
            </a:extLst>
          </p:cNvPr>
          <p:cNvSpPr/>
          <p:nvPr/>
        </p:nvSpPr>
        <p:spPr>
          <a:xfrm>
            <a:off x="2115532" y="1866900"/>
            <a:ext cx="4904019" cy="1846916"/>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Elder = Who? Older man</a:t>
            </a:r>
          </a:p>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Overseer = What? Oversee</a:t>
            </a:r>
          </a:p>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Pastor = How? Like a shepherd</a:t>
            </a:r>
          </a:p>
        </p:txBody>
      </p:sp>
    </p:spTree>
    <p:extLst>
      <p:ext uri="{BB962C8B-B14F-4D97-AF65-F5344CB8AC3E}">
        <p14:creationId xmlns:p14="http://schemas.microsoft.com/office/powerpoint/2010/main" val="17692619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602901" y="1087389"/>
            <a:ext cx="7807569" cy="1815882"/>
          </a:xfrm>
          <a:prstGeom prst="rect">
            <a:avLst/>
          </a:prstGeom>
          <a:solidFill>
            <a:schemeClr val="tx1"/>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James 5:14</a:t>
            </a:r>
            <a:endParaRPr kumimoji="0" lang="en-US" sz="2800" b="1"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Is anyone among you sick? Let him call for the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elders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of the church, and let them pray over him, anointing him with oil in the name of the Lord.</a:t>
            </a:r>
            <a:endParaRPr kumimoji="0" lang="en-US" sz="7200" b="0" i="1"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2440456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712148" y="487314"/>
            <a:ext cx="7710794" cy="5119350"/>
          </a:xfrm>
          <a:prstGeom prst="rect">
            <a:avLst/>
          </a:prstGeom>
          <a:solidFill>
            <a:schemeClr val="tx1"/>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Acts 15:1-2, 6</a:t>
            </a:r>
            <a:endParaRPr kumimoji="0" lang="en-US" sz="2800" b="1"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But some men came down from Judea and were teaching the brothers, “Unless you are circumcised according to the custom of Moses, you cannot be saved.”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2800" b="1"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 after Paul and Barnabas had no small dissension and debate with them, Paul and Barnabas and some of the others were appointed to go up to Jerusalem to the apostles and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 elders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about this question.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 apostles and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 elders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were gathered together to consider this matter. </a:t>
            </a:r>
            <a:endParaRPr kumimoji="0" lang="en-US" sz="16600" b="0" i="1"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6267650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287289"/>
            <a:ext cx="7315199" cy="523220"/>
          </a:xfrm>
          <a:prstGeom prst="rect">
            <a:avLst/>
          </a:prstGeom>
          <a:solidFill>
            <a:schemeClr val="accent6">
              <a:lumMod val="50000"/>
            </a:schemeClr>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What qualities are desired in a deacon?</a:t>
            </a:r>
            <a:endParaRPr kumimoji="0" lang="en-US" sz="2800" b="1"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84FABE6F-95D1-4B15-824B-A7288FF341C5}"/>
              </a:ext>
            </a:extLst>
          </p:cNvPr>
          <p:cNvSpPr/>
          <p:nvPr/>
        </p:nvSpPr>
        <p:spPr>
          <a:xfrm>
            <a:off x="243193" y="1000595"/>
            <a:ext cx="8605531" cy="954107"/>
          </a:xfrm>
          <a:prstGeom prst="rect">
            <a:avLst/>
          </a:prstGeom>
          <a:solidFill>
            <a:schemeClr val="tx1"/>
          </a:solidFill>
        </p:spPr>
        <p:txBody>
          <a:bodyPr wrap="square">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They are respectable (“dignified”)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189977C2-997F-4427-8249-55B82DA6E38F}"/>
              </a:ext>
            </a:extLst>
          </p:cNvPr>
          <p:cNvSpPr/>
          <p:nvPr/>
        </p:nvSpPr>
        <p:spPr>
          <a:xfrm>
            <a:off x="247650" y="1672988"/>
            <a:ext cx="8601069" cy="1384995"/>
          </a:xfrm>
          <a:prstGeom prst="rect">
            <a:avLst/>
          </a:prstGeom>
          <a:solidFill>
            <a:schemeClr val="tx1"/>
          </a:solidFill>
        </p:spPr>
        <p:txBody>
          <a:bodyPr wrap="square">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They do not speak out of both sides of their mouths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(“not double-tongued”)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0594B4EF-313B-4D79-A58C-FE74679DDE3F}"/>
              </a:ext>
            </a:extLst>
          </p:cNvPr>
          <p:cNvSpPr/>
          <p:nvPr/>
        </p:nvSpPr>
        <p:spPr>
          <a:xfrm>
            <a:off x="243193" y="2773537"/>
            <a:ext cx="8605531" cy="1384995"/>
          </a:xfrm>
          <a:prstGeom prst="rect">
            <a:avLst/>
          </a:prstGeom>
          <a:solidFill>
            <a:schemeClr val="tx1"/>
          </a:solidFill>
        </p:spPr>
        <p:txBody>
          <a:bodyPr wrap="square">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They do not have addictions (“not addicted to much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wine”)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4E71A929-800D-4109-8540-6A5569BB5E94}"/>
              </a:ext>
            </a:extLst>
          </p:cNvPr>
          <p:cNvSpPr/>
          <p:nvPr/>
        </p:nvSpPr>
        <p:spPr>
          <a:xfrm>
            <a:off x="243192" y="3798294"/>
            <a:ext cx="8605531" cy="1384995"/>
          </a:xfrm>
          <a:prstGeom prst="rect">
            <a:avLst/>
          </a:prstGeom>
          <a:solidFill>
            <a:schemeClr val="tx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4.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They are not greedy and materialistic (“not greedy for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dishonest gain”)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A44660E8-EEEC-4A53-A146-C47BDA072C2E}"/>
              </a:ext>
            </a:extLst>
          </p:cNvPr>
          <p:cNvSpPr/>
          <p:nvPr/>
        </p:nvSpPr>
        <p:spPr>
          <a:xfrm>
            <a:off x="243191" y="4865094"/>
            <a:ext cx="8605531" cy="1384995"/>
          </a:xfrm>
          <a:prstGeom prst="rect">
            <a:avLst/>
          </a:prstGeom>
          <a:solidFill>
            <a:schemeClr val="tx1"/>
          </a:solidFill>
        </p:spPr>
        <p:txBody>
          <a:bodyPr wrap="square">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They are doctrinally sound with a life of integrity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(“They must hold to the mystery of the faith with 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clear conscience”)</a:t>
            </a:r>
          </a:p>
        </p:txBody>
      </p:sp>
    </p:spTree>
    <p:extLst>
      <p:ext uri="{BB962C8B-B14F-4D97-AF65-F5344CB8AC3E}">
        <p14:creationId xmlns:p14="http://schemas.microsoft.com/office/powerpoint/2010/main" val="18070982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8" grpId="0" animBg="1"/>
    </p:bldLst>
  </p:timing>
</p:sld>
</file>

<file path=ppt/slides/slide23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287289"/>
            <a:ext cx="7315199" cy="523220"/>
          </a:xfrm>
          <a:prstGeom prst="rect">
            <a:avLst/>
          </a:prstGeom>
          <a:solidFill>
            <a:schemeClr val="accent6">
              <a:lumMod val="50000"/>
            </a:schemeClr>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What qualities are desired in a deacon?</a:t>
            </a:r>
            <a:endParaRPr kumimoji="0" lang="en-US" sz="2800" b="1"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84FABE6F-95D1-4B15-824B-A7288FF341C5}"/>
              </a:ext>
            </a:extLst>
          </p:cNvPr>
          <p:cNvSpPr/>
          <p:nvPr/>
        </p:nvSpPr>
        <p:spPr>
          <a:xfrm>
            <a:off x="243193" y="1000595"/>
            <a:ext cx="8605531" cy="1815882"/>
          </a:xfrm>
          <a:prstGeom prst="rect">
            <a:avLst/>
          </a:prstGeom>
          <a:solidFill>
            <a:schemeClr val="tx1"/>
          </a:solidFill>
        </p:spPr>
        <p:txBody>
          <a:bodyPr wrap="square">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They have been tested in ministry responsibility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let them all be tested first; then let them serve as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deacons if they prove themselves blameless.”)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EAF2B0F5-13E1-406A-ABE0-63D6973AEED3}"/>
              </a:ext>
            </a:extLst>
          </p:cNvPr>
          <p:cNvSpPr/>
          <p:nvPr/>
        </p:nvSpPr>
        <p:spPr>
          <a:xfrm>
            <a:off x="243193" y="2479621"/>
            <a:ext cx="8605531" cy="1539139"/>
          </a:xfrm>
          <a:prstGeom prst="rect">
            <a:avLst/>
          </a:prstGeom>
          <a:solidFill>
            <a:schemeClr val="tx1"/>
          </a:solidFill>
        </p:spPr>
        <p:txBody>
          <a:bodyPr wrap="square">
            <a:spAutoFit/>
          </a:bodyPr>
          <a:lstStyle/>
          <a:p>
            <a:pPr marL="514350" marR="0" lvl="0" indent="-514350" algn="l" defTabSz="457200" rtl="0" eaLnBrk="1" fontAlgn="auto" latinLnBrk="0" hangingPunct="1">
              <a:lnSpc>
                <a:spcPct val="115000"/>
              </a:lnSpc>
              <a:spcBef>
                <a:spcPts val="1200"/>
              </a:spcBef>
              <a:spcAft>
                <a:spcPts val="0"/>
              </a:spcAft>
              <a:buClrTx/>
              <a:buSzTx/>
              <a:buFontTx/>
              <a:buAutoNum type="arabicPeriod" startAt="7"/>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They manage their homes well (“</a:t>
            </a: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Let deacons each be the husband of one wife, managing their children and their own households well.</a:t>
            </a: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a:t>
            </a:r>
          </a:p>
        </p:txBody>
      </p:sp>
    </p:spTree>
    <p:extLst>
      <p:ext uri="{BB962C8B-B14F-4D97-AF65-F5344CB8AC3E}">
        <p14:creationId xmlns:p14="http://schemas.microsoft.com/office/powerpoint/2010/main" val="32874272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2337" name="Picture 2" descr="thick_glass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8" name="Title 1"/>
          <p:cNvSpPr>
            <a:spLocks noGrp="1"/>
          </p:cNvSpPr>
          <p:nvPr>
            <p:ph type="title"/>
          </p:nvPr>
        </p:nvSpPr>
        <p:spPr>
          <a:xfrm>
            <a:off x="6019800" y="0"/>
            <a:ext cx="3124200" cy="869950"/>
          </a:xfrm>
          <a:solidFill>
            <a:srgbClr val="800000"/>
          </a:solidFill>
        </p:spPr>
        <p:txBody>
          <a:bodyPr/>
          <a:lstStyle/>
          <a:p>
            <a:r>
              <a:rPr lang="en-US" altLang="en-US">
                <a:effectLst/>
              </a:rPr>
              <a:t>IBM 400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3C40670-CBEA-42A7-B2AC-3A736AC92A63}"/>
              </a:ext>
            </a:extLst>
          </p:cNvPr>
          <p:cNvSpPr/>
          <p:nvPr/>
        </p:nvSpPr>
        <p:spPr>
          <a:xfrm>
            <a:off x="5281392" y="3113415"/>
            <a:ext cx="3027250" cy="2387600"/>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700" b="0" i="0" u="sng" strike="noStrike" kern="1200" cap="none" spc="0" normalizeH="0" baseline="0" noProof="0" dirty="0">
                <a:ln>
                  <a:noFill/>
                </a:ln>
                <a:solidFill>
                  <a:prstClr val="black"/>
                </a:solidFill>
                <a:effectLst/>
                <a:uLnTx/>
                <a:uFill>
                  <a:solidFill>
                    <a:srgbClr val="000000"/>
                  </a:solidFill>
                </a:uFill>
                <a:latin typeface="Calibri Light" panose="020F0302020204030204"/>
                <a:ea typeface="+mn-ea"/>
                <a:cs typeface="+mn-cs"/>
              </a:rPr>
              <a:t>A Challenge to the Women</a:t>
            </a:r>
            <a:endParaRPr kumimoji="0" lang="en-US" sz="4700" b="0" i="0" u="none" strike="noStrike" kern="1200" cap="none" spc="0" normalizeH="0" baseline="0" noProof="0" dirty="0">
              <a:ln>
                <a:noFill/>
              </a:ln>
              <a:solidFill>
                <a:prstClr val="black"/>
              </a:solidFill>
              <a:effectLst/>
              <a:uLnTx/>
              <a:uFill>
                <a:solidFill>
                  <a:srgbClr val="000000"/>
                </a:solidFill>
              </a:uFill>
              <a:latin typeface="Calibri Light" panose="020F0302020204030204"/>
              <a:ea typeface="+mn-ea"/>
              <a:cs typeface="+mn-cs"/>
            </a:endParaRPr>
          </a:p>
        </p:txBody>
      </p:sp>
      <p:sp>
        <p:nvSpPr>
          <p:cNvPr id="77" name="Rectangle 7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12074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618" y="391886"/>
            <a:ext cx="4507024"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8" name="Picture 6" descr="Caring Hands Home Care Ltd - Photos | Facebook">
            <a:extLst>
              <a:ext uri="{FF2B5EF4-FFF2-40B4-BE49-F238E27FC236}">
                <a16:creationId xmlns:a16="http://schemas.microsoft.com/office/drawing/2014/main" id="{D471E701-53D7-463E-B645-958173ADD3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63" r="15374" b="1"/>
          <a:stretch/>
        </p:blipFill>
        <p:spPr bwMode="auto">
          <a:xfrm>
            <a:off x="550130" y="666728"/>
            <a:ext cx="4152001" cy="546579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8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95358" y="3154317"/>
            <a:ext cx="548639" cy="673460"/>
            <a:chOff x="3940602" y="308034"/>
            <a:chExt cx="2116791" cy="3428999"/>
          </a:xfrm>
          <a:solidFill>
            <a:schemeClr val="accent4"/>
          </a:solidFill>
        </p:grpSpPr>
        <p:sp>
          <p:nvSpPr>
            <p:cNvPr id="82" name="Rectangle 8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68715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55863B-147B-4BB6-8E51-DF7F77058998}"/>
              </a:ext>
            </a:extLst>
          </p:cNvPr>
          <p:cNvSpPr/>
          <p:nvPr/>
        </p:nvSpPr>
        <p:spPr>
          <a:xfrm>
            <a:off x="257174" y="259140"/>
            <a:ext cx="8524876" cy="3108543"/>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female deacons?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Why resume character traits of the “deacons” immediately afterwards?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Why then say deacons are husbands of one wife?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Why use the same word for the women throughout this chapter that refers to wives?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Why not select females in Acts 6?</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E1EEECA-CCC7-4ED1-A637-FF0601BE761B}"/>
              </a:ext>
            </a:extLst>
          </p:cNvPr>
          <p:cNvSpPr/>
          <p:nvPr/>
        </p:nvSpPr>
        <p:spPr>
          <a:xfrm>
            <a:off x="257173" y="3571012"/>
            <a:ext cx="8524875" cy="3108543"/>
          </a:xfrm>
          <a:prstGeom prst="rect">
            <a:avLst/>
          </a:prstGeom>
          <a:solidFill>
            <a:schemeClr val="accent1">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deacon’s wives?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Why are elder’s wives not mentioned?</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Why not make it clear these are deacon’s wives by including the personal pronoun, “their” wives, instead of “women”?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Why is Phoebe called a “servant” or “deacon” in Romans 16:1?</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479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12074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618" y="391886"/>
            <a:ext cx="4507024"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8" name="Picture 6" descr="Caring Hands Home Care Ltd - Photos | Facebook">
            <a:extLst>
              <a:ext uri="{FF2B5EF4-FFF2-40B4-BE49-F238E27FC236}">
                <a16:creationId xmlns:a16="http://schemas.microsoft.com/office/drawing/2014/main" id="{D471E701-53D7-463E-B645-958173ADD3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63" r="15374" b="1"/>
          <a:stretch/>
        </p:blipFill>
        <p:spPr bwMode="auto">
          <a:xfrm>
            <a:off x="550130" y="666728"/>
            <a:ext cx="4152001" cy="546579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8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95358" y="3154317"/>
            <a:ext cx="548639" cy="673460"/>
            <a:chOff x="3940602" y="308034"/>
            <a:chExt cx="2116791" cy="3428999"/>
          </a:xfrm>
          <a:solidFill>
            <a:schemeClr val="accent4"/>
          </a:solidFill>
        </p:grpSpPr>
        <p:sp>
          <p:nvSpPr>
            <p:cNvPr id="82" name="Rectangle 8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Rectangle 10">
            <a:extLst>
              <a:ext uri="{FF2B5EF4-FFF2-40B4-BE49-F238E27FC236}">
                <a16:creationId xmlns:a16="http://schemas.microsoft.com/office/drawing/2014/main" id="{8A737B37-0AC0-459B-9BD7-424FF59618A6}"/>
              </a:ext>
            </a:extLst>
          </p:cNvPr>
          <p:cNvSpPr/>
          <p:nvPr/>
        </p:nvSpPr>
        <p:spPr>
          <a:xfrm>
            <a:off x="3770473" y="792329"/>
            <a:ext cx="5185347"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They are respectable (“dignified”)</a:t>
            </a:r>
          </a:p>
        </p:txBody>
      </p:sp>
      <p:sp>
        <p:nvSpPr>
          <p:cNvPr id="3" name="Rectangle 2">
            <a:extLst>
              <a:ext uri="{FF2B5EF4-FFF2-40B4-BE49-F238E27FC236}">
                <a16:creationId xmlns:a16="http://schemas.microsoft.com/office/drawing/2014/main" id="{ACF6AC03-F2D6-42E9-8EA7-B21B9A71FADB}"/>
              </a:ext>
            </a:extLst>
          </p:cNvPr>
          <p:cNvSpPr/>
          <p:nvPr/>
        </p:nvSpPr>
        <p:spPr>
          <a:xfrm>
            <a:off x="3838575" y="1524685"/>
            <a:ext cx="5185347" cy="954107"/>
          </a:xfrm>
          <a:prstGeom prst="rect">
            <a:avLst/>
          </a:prstGeom>
          <a:solidFill>
            <a:srgbClr val="FFFFFF">
              <a:alpha val="69804"/>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They are self-controlled with their tongue (“not slanderers”)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3F896101-7A06-4A3F-AB19-0CB1F8F8821C}"/>
              </a:ext>
            </a:extLst>
          </p:cNvPr>
          <p:cNvSpPr/>
          <p:nvPr/>
        </p:nvSpPr>
        <p:spPr>
          <a:xfrm>
            <a:off x="3838574" y="2737868"/>
            <a:ext cx="4579273" cy="954107"/>
          </a:xfrm>
          <a:prstGeom prst="rect">
            <a:avLst/>
          </a:prstGeom>
          <a:solidFill>
            <a:srgbClr val="FFFFFF">
              <a:alpha val="69804"/>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They have self-control over their life (“sober-minded).</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E3C1E860-C1F5-4577-8130-329DE3CABCD8}"/>
              </a:ext>
            </a:extLst>
          </p:cNvPr>
          <p:cNvSpPr/>
          <p:nvPr/>
        </p:nvSpPr>
        <p:spPr>
          <a:xfrm>
            <a:off x="3848099" y="3928493"/>
            <a:ext cx="4579273" cy="954107"/>
          </a:xfrm>
          <a:prstGeom prst="rect">
            <a:avLst/>
          </a:prstGeom>
          <a:solidFill>
            <a:srgbClr val="FFFFFF">
              <a:alpha val="69804"/>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They are reliable (“faithful in all things)</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028527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4" grpId="0" animBg="1"/>
      <p:bldP spid="13" grpId="0" animBg="1"/>
    </p:bldLst>
  </p:timing>
</p:sld>
</file>

<file path=ppt/slides/slide2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6" name="Picture 4" descr="Relationship With God | Philadelphia Church of God">
            <a:extLst>
              <a:ext uri="{FF2B5EF4-FFF2-40B4-BE49-F238E27FC236}">
                <a16:creationId xmlns:a16="http://schemas.microsoft.com/office/drawing/2014/main" id="{82E39827-4429-434B-9835-5A1E0C2E9E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1ADC71C-AB8C-469A-A779-7826B0F42301}"/>
              </a:ext>
            </a:extLst>
          </p:cNvPr>
          <p:cNvSpPr/>
          <p:nvPr/>
        </p:nvSpPr>
        <p:spPr>
          <a:xfrm>
            <a:off x="1014413" y="34409"/>
            <a:ext cx="7115174" cy="1077218"/>
          </a:xfrm>
          <a:prstGeom prst="rect">
            <a:avLst/>
          </a:prstGeom>
          <a:solidFill>
            <a:schemeClr val="accent4">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Why are church leaders important?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(vs. 14-16)</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4669B96A-EA91-4CD0-ADA5-E8495B4B306B}"/>
              </a:ext>
            </a:extLst>
          </p:cNvPr>
          <p:cNvSpPr/>
          <p:nvPr/>
        </p:nvSpPr>
        <p:spPr>
          <a:xfrm>
            <a:off x="3131233" y="3380618"/>
            <a:ext cx="5946091" cy="548099"/>
          </a:xfrm>
          <a:prstGeom prst="rect">
            <a:avLst/>
          </a:prstGeom>
        </p:spPr>
        <p:txBody>
          <a:bodyPr wrap="square">
            <a:spAutoFit/>
          </a:bodyPr>
          <a:lstStyle/>
          <a:p>
            <a:pPr marL="342900" marR="0" lvl="0" indent="-342900" algn="l" defTabSz="457200" rtl="0"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The Church has quality: It is ordered</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5" name="Rectangle 4">
            <a:extLst>
              <a:ext uri="{FF2B5EF4-FFF2-40B4-BE49-F238E27FC236}">
                <a16:creationId xmlns:a16="http://schemas.microsoft.com/office/drawing/2014/main" id="{C9F2521A-6689-4281-8B9B-E327B9796318}"/>
              </a:ext>
            </a:extLst>
          </p:cNvPr>
          <p:cNvSpPr/>
          <p:nvPr/>
        </p:nvSpPr>
        <p:spPr>
          <a:xfrm>
            <a:off x="1143000" y="4056952"/>
            <a:ext cx="7934324" cy="548099"/>
          </a:xfrm>
          <a:prstGeom prst="rect">
            <a:avLst/>
          </a:prstGeom>
        </p:spPr>
        <p:txBody>
          <a:bodyPr wrap="square">
            <a:spAutoFit/>
          </a:bodyPr>
          <a:lstStyle/>
          <a:p>
            <a:pPr marL="342900" marR="0" lvl="0" indent="-342900" algn="l" defTabSz="457200" rtl="0"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The Church has personality: It is a family of people</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6" name="Rectangle 5">
            <a:extLst>
              <a:ext uri="{FF2B5EF4-FFF2-40B4-BE49-F238E27FC236}">
                <a16:creationId xmlns:a16="http://schemas.microsoft.com/office/drawing/2014/main" id="{5AD265A6-2D39-406D-B5C8-B2935327F669}"/>
              </a:ext>
            </a:extLst>
          </p:cNvPr>
          <p:cNvSpPr/>
          <p:nvPr/>
        </p:nvSpPr>
        <p:spPr>
          <a:xfrm>
            <a:off x="476250" y="4801070"/>
            <a:ext cx="7810500" cy="548099"/>
          </a:xfrm>
          <a:prstGeom prst="rect">
            <a:avLst/>
          </a:prstGeom>
        </p:spPr>
        <p:txBody>
          <a:bodyPr wrap="square">
            <a:spAutoFit/>
          </a:bodyPr>
          <a:lstStyle/>
          <a:p>
            <a:pPr marL="342900" marR="0" lvl="0" indent="-342900" algn="l" defTabSz="457200" rtl="0"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The Church has God’s presence: He is living in it</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7" name="Rectangle 6">
            <a:extLst>
              <a:ext uri="{FF2B5EF4-FFF2-40B4-BE49-F238E27FC236}">
                <a16:creationId xmlns:a16="http://schemas.microsoft.com/office/drawing/2014/main" id="{F2B4120C-3F82-4A19-9928-87FDE9F94DEE}"/>
              </a:ext>
            </a:extLst>
          </p:cNvPr>
          <p:cNvSpPr/>
          <p:nvPr/>
        </p:nvSpPr>
        <p:spPr>
          <a:xfrm>
            <a:off x="1" y="5544020"/>
            <a:ext cx="9143999" cy="1043619"/>
          </a:xfrm>
          <a:prstGeom prst="rect">
            <a:avLst/>
          </a:prstGeom>
        </p:spPr>
        <p:txBody>
          <a:bodyPr wrap="square">
            <a:spAutoFit/>
          </a:bodyPr>
          <a:lstStyle/>
          <a:p>
            <a:pPr marL="342900" marR="0" lvl="0" indent="-342900" algn="l" defTabSz="457200" rtl="0"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The Church has a mission: It must support and protect the truth</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2966330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44.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333399"/>
            </a:gs>
            <a:gs pos="100000">
              <a:srgbClr val="171746"/>
            </a:gs>
          </a:gsLst>
          <a:path path="rect">
            <a:fillToRect l="37720" t="-19635" r="62280" b="119635"/>
          </a:path>
        </a:gradFill>
        <a:effectLst/>
      </p:bgPr>
    </p:bg>
    <p:spTree>
      <p:nvGrpSpPr>
        <p:cNvPr id="1" name=""/>
        <p:cNvGrpSpPr/>
        <p:nvPr/>
      </p:nvGrpSpPr>
      <p:grpSpPr>
        <a:xfrm>
          <a:off x="0" y="0"/>
          <a:ext cx="0" cy="0"/>
          <a:chOff x="0" y="0"/>
          <a:chExt cx="0" cy="0"/>
        </a:xfrm>
      </p:grpSpPr>
      <p:sp>
        <p:nvSpPr>
          <p:cNvPr id="106497" name="Rectangle 1"/>
          <p:cNvSpPr>
            <a:spLocks noGrp="1" noChangeArrowheads="1"/>
          </p:cNvSpPr>
          <p:nvPr>
            <p:ph type="title"/>
          </p:nvPr>
        </p:nvSpPr>
        <p:spPr>
          <a:xfrm>
            <a:off x="685800" y="-76200"/>
            <a:ext cx="7772400" cy="1143000"/>
          </a:xfrm>
          <a:effectLst>
            <a:outerShdw blurRad="63500" dist="35921" dir="2700000" algn="ctr" rotWithShape="0">
              <a:srgbClr val="000000"/>
            </a:outerShdw>
          </a:effectLst>
        </p:spPr>
        <p:txBody>
          <a:bodyPr lIns="0" tIns="0" rIns="0" bIns="0"/>
          <a:lstStyle/>
          <a:p>
            <a:pPr algn="ctr" defTabSz="914400" eaLnBrk="1"/>
            <a:r>
              <a:rPr lang="ja-JP" altLang="en-US" sz="4800" u="sng">
                <a:solidFill>
                  <a:srgbClr val="FFFFFF"/>
                </a:solidFill>
                <a:latin typeface="SimSun" pitchFamily="2" charset="-122"/>
                <a:ea typeface="SimSun" pitchFamily="2" charset="-122"/>
                <a:sym typeface="SimSun" pitchFamily="2" charset="-122"/>
              </a:rPr>
              <a:t>提摩太前书</a:t>
            </a:r>
            <a:r>
              <a:rPr lang="en-US" altLang="ja-JP" sz="4800" u="sng">
                <a:solidFill>
                  <a:srgbClr val="FFFFFF"/>
                </a:solidFill>
                <a:latin typeface="Arial Bold" pitchFamily="2" charset="0"/>
                <a:sym typeface="Arial Bold" pitchFamily="2" charset="0"/>
              </a:rPr>
              <a:t> 3:8-13 </a:t>
            </a:r>
            <a:r>
              <a:rPr lang="en-US" altLang="ja-JP" sz="4000" u="sng">
                <a:solidFill>
                  <a:srgbClr val="FFFFFF"/>
                </a:solidFill>
                <a:latin typeface="Arial Bold" pitchFamily="2" charset="0"/>
                <a:sym typeface="Arial Bold" pitchFamily="2" charset="0"/>
              </a:rPr>
              <a:t>(</a:t>
            </a:r>
            <a:r>
              <a:rPr lang="ja-JP" altLang="en-US" sz="4000" u="sng">
                <a:solidFill>
                  <a:srgbClr val="FFFFFF"/>
                </a:solidFill>
                <a:latin typeface="SimSun" pitchFamily="2" charset="-122"/>
                <a:ea typeface="SimSun" pitchFamily="2" charset="-122"/>
                <a:sym typeface="SimSun" pitchFamily="2" charset="-122"/>
              </a:rPr>
              <a:t>新译本</a:t>
            </a:r>
            <a:r>
              <a:rPr lang="en-US" altLang="ja-JP" sz="4000" u="sng">
                <a:solidFill>
                  <a:srgbClr val="FFFFFF"/>
                </a:solidFill>
                <a:latin typeface="Arial Bold" pitchFamily="2" charset="0"/>
                <a:sym typeface="Arial Bold" pitchFamily="2" charset="0"/>
              </a:rPr>
              <a:t>)</a:t>
            </a:r>
            <a:endParaRPr lang="en-US" altLang="en-US"/>
          </a:p>
        </p:txBody>
      </p:sp>
      <p:sp>
        <p:nvSpPr>
          <p:cNvPr id="106498" name="Rectangle 2"/>
          <p:cNvSpPr>
            <a:spLocks noGrp="1" noChangeArrowheads="1"/>
          </p:cNvSpPr>
          <p:nvPr>
            <p:ph type="body" idx="1"/>
          </p:nvPr>
        </p:nvSpPr>
        <p:spPr>
          <a:xfrm>
            <a:off x="-152400" y="838200"/>
            <a:ext cx="9448800" cy="6019800"/>
          </a:xfrm>
          <a:effectLst>
            <a:outerShdw blurRad="63500" dist="35921" dir="2700000" algn="ctr" rotWithShape="0">
              <a:srgbClr val="000000"/>
            </a:outerShdw>
          </a:effectLst>
        </p:spPr>
        <p:txBody>
          <a:bodyPr lIns="0" tIns="0" rIns="0" bIns="0"/>
          <a:lstStyle/>
          <a:p>
            <a:pPr marL="0" indent="0" algn="ctr" defTabSz="914400" eaLnBrk="1">
              <a:spcBef>
                <a:spcPts val="700"/>
              </a:spcBef>
            </a:pPr>
            <a:r>
              <a:rPr lang="en-US" altLang="en-US" sz="3200" baseline="30000">
                <a:solidFill>
                  <a:srgbClr val="FFFFFF"/>
                </a:solidFill>
                <a:latin typeface="Arial Bold" pitchFamily="2" charset="0"/>
                <a:sym typeface="Arial Bold" pitchFamily="2" charset="0"/>
              </a:rPr>
              <a:t>8</a:t>
            </a:r>
            <a:r>
              <a:rPr lang="en-US" altLang="en-US" sz="3200">
                <a:solidFill>
                  <a:srgbClr val="FFFFFF"/>
                </a:solidFill>
                <a:latin typeface="Arial Bold" pitchFamily="2" charset="0"/>
                <a:sym typeface="Arial Bold" pitchFamily="2" charset="0"/>
              </a:rPr>
              <a:t>,</a:t>
            </a:r>
            <a:r>
              <a:rPr lang="ja-JP" altLang="en-US" sz="3200">
                <a:solidFill>
                  <a:srgbClr val="FFFFFF"/>
                </a:solidFill>
                <a:latin typeface="SimSun" pitchFamily="2" charset="-122"/>
                <a:ea typeface="SimSun" pitchFamily="2" charset="-122"/>
                <a:sym typeface="SimSun" pitchFamily="2" charset="-122"/>
              </a:rPr>
              <a:t>照样，</a:t>
            </a:r>
            <a:r>
              <a:rPr lang="ja-JP" altLang="en-US" sz="3200">
                <a:solidFill>
                  <a:srgbClr val="FFFF00"/>
                </a:solidFill>
                <a:latin typeface="SimSun" pitchFamily="2" charset="-122"/>
                <a:ea typeface="SimSun" pitchFamily="2" charset="-122"/>
                <a:sym typeface="SimSun" pitchFamily="2" charset="-122"/>
              </a:rPr>
              <a:t>执事</a:t>
            </a:r>
            <a:r>
              <a:rPr lang="ja-JP" altLang="en-US" sz="3200">
                <a:solidFill>
                  <a:srgbClr val="FFFFFF"/>
                </a:solidFill>
                <a:latin typeface="SimSun" pitchFamily="2" charset="-122"/>
                <a:ea typeface="SimSun" pitchFamily="2" charset="-122"/>
                <a:sym typeface="SimSun" pitchFamily="2" charset="-122"/>
              </a:rPr>
              <a:t>也必须庄重，不一口两舌，不酗酒，不贪不义之财。</a:t>
            </a:r>
            <a:r>
              <a:rPr lang="en-US" altLang="ja-JP" sz="3200">
                <a:solidFill>
                  <a:srgbClr val="FFFFFF"/>
                </a:solidFill>
                <a:latin typeface="Arial Bold" pitchFamily="2" charset="0"/>
                <a:sym typeface="Arial Bold" pitchFamily="2" charset="0"/>
              </a:rPr>
              <a:t> </a:t>
            </a:r>
            <a:r>
              <a:rPr lang="en-US" altLang="ja-JP" sz="3200" baseline="30000">
                <a:solidFill>
                  <a:srgbClr val="FFFFFF"/>
                </a:solidFill>
                <a:latin typeface="Arial Bold" pitchFamily="2" charset="0"/>
                <a:sym typeface="Arial Bold" pitchFamily="2" charset="0"/>
              </a:rPr>
              <a:t>9</a:t>
            </a:r>
            <a:r>
              <a:rPr lang="ja-JP" altLang="en-US" sz="3200">
                <a:solidFill>
                  <a:srgbClr val="FFFFFF"/>
                </a:solidFill>
                <a:latin typeface="SimSun" pitchFamily="2" charset="-122"/>
                <a:ea typeface="SimSun" pitchFamily="2" charset="-122"/>
                <a:sym typeface="SimSun" pitchFamily="2" charset="-122"/>
              </a:rPr>
              <a:t>用清洁的良心持守信仰的奥秘。</a:t>
            </a:r>
            <a:r>
              <a:rPr lang="en-US" altLang="ja-JP" sz="3200">
                <a:solidFill>
                  <a:srgbClr val="FFFFFF"/>
                </a:solidFill>
                <a:latin typeface="SimSun" pitchFamily="2" charset="-122"/>
                <a:ea typeface="SimSun" pitchFamily="2" charset="-122"/>
                <a:sym typeface="SimSun" pitchFamily="2" charset="-122"/>
              </a:rPr>
              <a:t> </a:t>
            </a:r>
            <a:r>
              <a:rPr lang="en-US" altLang="ja-JP" sz="3200" baseline="30000">
                <a:solidFill>
                  <a:srgbClr val="FFFFFF"/>
                </a:solidFill>
                <a:latin typeface="Arial Bold" pitchFamily="2" charset="0"/>
                <a:sym typeface="Arial Bold" pitchFamily="2" charset="0"/>
              </a:rPr>
              <a:t>10</a:t>
            </a:r>
            <a:r>
              <a:rPr lang="ja-JP" altLang="en-US" sz="3200">
                <a:solidFill>
                  <a:srgbClr val="FFFFFF"/>
                </a:solidFill>
                <a:latin typeface="SimSun" pitchFamily="2" charset="-122"/>
                <a:ea typeface="SimSun" pitchFamily="2" charset="-122"/>
                <a:sym typeface="SimSun" pitchFamily="2" charset="-122"/>
              </a:rPr>
              <a:t>他们也必须先受考验，若没有可责之处，然后才让他们作执事。</a:t>
            </a:r>
            <a:r>
              <a:rPr lang="en-US" altLang="ja-JP" sz="3200">
                <a:solidFill>
                  <a:srgbClr val="FFFFFF"/>
                </a:solidFill>
                <a:latin typeface="SimSun" pitchFamily="2" charset="-122"/>
                <a:ea typeface="SimSun" pitchFamily="2" charset="-122"/>
                <a:sym typeface="SimSun" pitchFamily="2" charset="-122"/>
              </a:rPr>
              <a:t> </a:t>
            </a:r>
            <a:r>
              <a:rPr lang="en-US" altLang="ja-JP" sz="3200" baseline="30000">
                <a:solidFill>
                  <a:srgbClr val="FFFFFF"/>
                </a:solidFill>
                <a:latin typeface="Arial Bold" pitchFamily="2" charset="0"/>
                <a:sym typeface="Arial Bold" pitchFamily="2" charset="0"/>
              </a:rPr>
              <a:t>11</a:t>
            </a:r>
            <a:r>
              <a:rPr lang="ja-JP" altLang="en-US" sz="3200">
                <a:solidFill>
                  <a:srgbClr val="FFFFFF"/>
                </a:solidFill>
                <a:latin typeface="SimSun" pitchFamily="2" charset="-122"/>
                <a:ea typeface="SimSun" pitchFamily="2" charset="-122"/>
                <a:sym typeface="SimSun" pitchFamily="2" charset="-122"/>
              </a:rPr>
              <a:t>照样，他们的</a:t>
            </a:r>
            <a:r>
              <a:rPr lang="en-US" altLang="ja-JP" sz="3200">
                <a:solidFill>
                  <a:srgbClr val="FFFFFF"/>
                </a:solidFill>
                <a:latin typeface="Arial Bold" pitchFamily="2" charset="0"/>
                <a:sym typeface="Arial Bold" pitchFamily="2" charset="0"/>
              </a:rPr>
              <a:t> </a:t>
            </a:r>
            <a:r>
              <a:rPr lang="ja-JP" altLang="en-US" sz="3200">
                <a:solidFill>
                  <a:srgbClr val="FFFF00"/>
                </a:solidFill>
                <a:latin typeface="SimSun" pitchFamily="2" charset="-122"/>
                <a:ea typeface="SimSun" pitchFamily="2" charset="-122"/>
                <a:sym typeface="SimSun" pitchFamily="2" charset="-122"/>
              </a:rPr>
              <a:t>妻子</a:t>
            </a:r>
            <a:r>
              <a:rPr lang="en-US" altLang="ja-JP" sz="3200">
                <a:solidFill>
                  <a:srgbClr val="FFFF00"/>
                </a:solidFill>
                <a:latin typeface="Arial Bold" pitchFamily="2" charset="0"/>
                <a:sym typeface="Arial Bold" pitchFamily="2" charset="0"/>
              </a:rPr>
              <a:t> {</a:t>
            </a:r>
            <a:r>
              <a:rPr lang="en-US" altLang="ja-JP" sz="3200" baseline="30000">
                <a:solidFill>
                  <a:srgbClr val="FFFF00"/>
                </a:solidFill>
                <a:latin typeface="Arial Bold" pitchFamily="2" charset="0"/>
                <a:sym typeface="Arial Bold" pitchFamily="2" charset="0"/>
              </a:rPr>
              <a:t>11</a:t>
            </a:r>
            <a:r>
              <a:rPr lang="ja-JP" altLang="en-US" sz="3200">
                <a:solidFill>
                  <a:srgbClr val="FFFF00"/>
                </a:solidFill>
                <a:latin typeface="SimSun" pitchFamily="2" charset="-122"/>
                <a:ea typeface="SimSun" pitchFamily="2" charset="-122"/>
                <a:sym typeface="SimSun" pitchFamily="2" charset="-122"/>
              </a:rPr>
              <a:t>可解作女执事</a:t>
            </a:r>
            <a:r>
              <a:rPr lang="en-US" altLang="ja-JP" sz="3200">
                <a:solidFill>
                  <a:srgbClr val="FFFF00"/>
                </a:solidFill>
                <a:latin typeface="Arial Bold" pitchFamily="2" charset="0"/>
                <a:sym typeface="Arial Bold" pitchFamily="2" charset="0"/>
              </a:rPr>
              <a:t>} </a:t>
            </a:r>
            <a:r>
              <a:rPr lang="ja-JP" altLang="en-US" sz="3200">
                <a:solidFill>
                  <a:srgbClr val="FFFF00"/>
                </a:solidFill>
                <a:latin typeface="SimSun" pitchFamily="2" charset="-122"/>
                <a:ea typeface="SimSun" pitchFamily="2" charset="-122"/>
                <a:sym typeface="SimSun" pitchFamily="2" charset="-122"/>
              </a:rPr>
              <a:t>也要庄重</a:t>
            </a:r>
            <a:r>
              <a:rPr lang="en-US" altLang="ja-JP" sz="3200">
                <a:solidFill>
                  <a:srgbClr val="FFFFFF"/>
                </a:solidFill>
                <a:latin typeface="Arial Bold" pitchFamily="2" charset="0"/>
                <a:sym typeface="Arial Bold" pitchFamily="2" charset="0"/>
              </a:rPr>
              <a:t> </a:t>
            </a:r>
            <a:r>
              <a:rPr lang="ja-JP" altLang="en-US" sz="3200">
                <a:solidFill>
                  <a:srgbClr val="FFFFFF"/>
                </a:solidFill>
                <a:latin typeface="SimSun" pitchFamily="2" charset="-122"/>
                <a:ea typeface="SimSun" pitchFamily="2" charset="-122"/>
                <a:sym typeface="SimSun" pitchFamily="2" charset="-122"/>
              </a:rPr>
              <a:t>不说？？言，有节制，凡事忠心。</a:t>
            </a:r>
            <a:r>
              <a:rPr lang="en-US" altLang="ja-JP" sz="3200" baseline="30000">
                <a:solidFill>
                  <a:srgbClr val="FFFFFF"/>
                </a:solidFill>
                <a:latin typeface="Arial Bold" pitchFamily="2" charset="0"/>
                <a:sym typeface="Arial Bold" pitchFamily="2" charset="0"/>
              </a:rPr>
              <a:t>12</a:t>
            </a:r>
            <a:r>
              <a:rPr lang="ja-JP" altLang="en-US" sz="3200">
                <a:solidFill>
                  <a:srgbClr val="FFFF00"/>
                </a:solidFill>
                <a:latin typeface="SimSun" pitchFamily="2" charset="-122"/>
                <a:ea typeface="SimSun" pitchFamily="2" charset="-122"/>
                <a:sym typeface="SimSun" pitchFamily="2" charset="-122"/>
              </a:rPr>
              <a:t>执事</a:t>
            </a:r>
            <a:r>
              <a:rPr lang="en-US" altLang="ja-JP" sz="3200">
                <a:solidFill>
                  <a:srgbClr val="FFFFFF"/>
                </a:solidFill>
                <a:latin typeface="Arial Bold" pitchFamily="2" charset="0"/>
                <a:sym typeface="Arial Bold" pitchFamily="2" charset="0"/>
              </a:rPr>
              <a:t> </a:t>
            </a:r>
            <a:r>
              <a:rPr lang="ja-JP" altLang="en-US" sz="3200">
                <a:solidFill>
                  <a:srgbClr val="FFFFFF"/>
                </a:solidFill>
                <a:latin typeface="SimSun" pitchFamily="2" charset="-122"/>
                <a:ea typeface="SimSun" pitchFamily="2" charset="-122"/>
                <a:sym typeface="SimSun" pitchFamily="2" charset="-122"/>
              </a:rPr>
              <a:t>只可以作一个妻子的丈夫，善于</a:t>
            </a:r>
            <a:r>
              <a:rPr lang="en-US" altLang="ja-JP" sz="3200">
                <a:solidFill>
                  <a:srgbClr val="FFFFFF"/>
                </a:solidFill>
                <a:latin typeface="Arial Bold" pitchFamily="2" charset="0"/>
                <a:sym typeface="Arial Bold" pitchFamily="2" charset="0"/>
              </a:rPr>
              <a:t> </a:t>
            </a:r>
            <a:r>
              <a:rPr lang="ja-JP" altLang="en-US" sz="3200">
                <a:solidFill>
                  <a:srgbClr val="FFFFFF"/>
                </a:solidFill>
                <a:latin typeface="SimSun" pitchFamily="2" charset="-122"/>
                <a:ea typeface="SimSun" pitchFamily="2" charset="-122"/>
                <a:sym typeface="SimSun" pitchFamily="2" charset="-122"/>
              </a:rPr>
              <a:t>管理儿女和自己的家。</a:t>
            </a:r>
            <a:r>
              <a:rPr lang="en-US" altLang="ja-JP" sz="3200" baseline="30000">
                <a:solidFill>
                  <a:srgbClr val="FFFFFF"/>
                </a:solidFill>
                <a:latin typeface="Arial Bold" pitchFamily="2" charset="0"/>
                <a:sym typeface="Arial Bold" pitchFamily="2" charset="0"/>
              </a:rPr>
              <a:t>13</a:t>
            </a:r>
            <a:r>
              <a:rPr lang="ja-JP" altLang="en-US" sz="3200">
                <a:solidFill>
                  <a:srgbClr val="FFFFFF"/>
                </a:solidFill>
                <a:latin typeface="SimSun" pitchFamily="2" charset="-122"/>
                <a:ea typeface="SimSun" pitchFamily="2" charset="-122"/>
                <a:sym typeface="SimSun" pitchFamily="2" charset="-122"/>
              </a:rPr>
              <a:t>那善于作执事的，就为自己得了好的位分，也因着相信基督耶稣得到大大的胆量。</a:t>
            </a:r>
            <a:endParaRPr lang="en-US" altLang="en-US"/>
          </a:p>
        </p:txBody>
      </p:sp>
      <p:sp>
        <p:nvSpPr>
          <p:cNvPr id="106499" name="AutoShape 3"/>
          <p:cNvSpPr>
            <a:spLocks/>
          </p:cNvSpPr>
          <p:nvPr/>
        </p:nvSpPr>
        <p:spPr bwMode="auto">
          <a:xfrm>
            <a:off x="8305800" y="76200"/>
            <a:ext cx="768350" cy="436563"/>
          </a:xfrm>
          <a:custGeom>
            <a:avLst/>
            <a:gdLst>
              <a:gd name="T0" fmla="*/ 384175 w 21600"/>
              <a:gd name="T1" fmla="*/ 218282 h 21600"/>
              <a:gd name="T2" fmla="*/ 384175 w 21600"/>
              <a:gd name="T3" fmla="*/ 218282 h 21600"/>
              <a:gd name="T4" fmla="*/ 384175 w 21600"/>
              <a:gd name="T5" fmla="*/ 218282 h 21600"/>
              <a:gd name="T6" fmla="*/ 38417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r>
              <a:rPr lang="en-US" altLang="en-US">
                <a:solidFill>
                  <a:srgbClr val="FFFFFF"/>
                </a:solidFill>
                <a:latin typeface="Arial Bold" pitchFamily="2" charset="0"/>
                <a:sym typeface="Arial Bold" pitchFamily="2" charset="0"/>
              </a:rPr>
              <a:t>232</a:t>
            </a:r>
            <a:endParaRPr lang="en-US" altLang="en-US"/>
          </a:p>
        </p:txBody>
      </p:sp>
    </p:spTree>
  </p:cSld>
  <p:clrMapOvr>
    <a:masterClrMapping/>
  </p:clrMapOvr>
  <p:transition spd="med"/>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B7838E40-AF01-402B-B396-D5ED9739C6A7}" type="slidenum">
              <a:rPr lang="en-US" altLang="en-US" sz="1400"/>
              <a:pPr algn="r" eaLnBrk="1"/>
              <a:t>245</a:t>
            </a:fld>
            <a:endParaRPr lang="en-US" altLang="en-US"/>
          </a:p>
        </p:txBody>
      </p:sp>
      <p:sp>
        <p:nvSpPr>
          <p:cNvPr id="107522" name="Rectangle 2"/>
          <p:cNvSpPr>
            <a:spLocks noGrp="1" noChangeArrowheads="1"/>
          </p:cNvSpPr>
          <p:nvPr>
            <p:ph type="title"/>
          </p:nvPr>
        </p:nvSpPr>
        <p:spPr>
          <a:xfrm>
            <a:off x="419100" y="284163"/>
            <a:ext cx="7772400" cy="904875"/>
          </a:xfrm>
          <a:solidFill>
            <a:srgbClr val="333399"/>
          </a:solidFill>
          <a:effectLst>
            <a:outerShdw blurRad="63500" dist="35921" dir="2700000" algn="ctr" rotWithShape="0">
              <a:srgbClr val="808080"/>
            </a:outerShdw>
          </a:effectLst>
        </p:spPr>
        <p:txBody>
          <a:bodyPr lIns="0" tIns="0" rIns="0" bIns="0"/>
          <a:lstStyle/>
          <a:p>
            <a:pPr algn="ctr" defTabSz="914400" eaLnBrk="1"/>
            <a:r>
              <a:rPr lang="ja-JP" altLang="en-US" sz="3600">
                <a:solidFill>
                  <a:srgbClr val="FFFFFF"/>
                </a:solidFill>
                <a:effectLst>
                  <a:outerShdw blurRad="38100" dist="38100" dir="2700000" algn="tl">
                    <a:srgbClr val="000000"/>
                  </a:outerShdw>
                </a:effectLst>
                <a:latin typeface="SimSun" pitchFamily="2" charset="-122"/>
                <a:ea typeface="SimSun" pitchFamily="2" charset="-122"/>
                <a:sym typeface="SimSun" pitchFamily="2" charset="-122"/>
              </a:rPr>
              <a:t>对女人的观点</a:t>
            </a:r>
            <a:r>
              <a:rPr lang="en-US" altLang="ja-JP" sz="3600">
                <a:solidFill>
                  <a:srgbClr val="FFFFFF"/>
                </a:solidFill>
                <a:effectLst>
                  <a:outerShdw blurRad="38100" dist="38100" dir="2700000" algn="tl">
                    <a:srgbClr val="000000"/>
                  </a:outerShdw>
                </a:effectLst>
                <a:latin typeface="Arial" pitchFamily="34" charset="0"/>
                <a:cs typeface="Arial" pitchFamily="34" charset="0"/>
                <a:sym typeface="Arial" pitchFamily="34" charset="0"/>
              </a:rPr>
              <a:t>- </a:t>
            </a:r>
            <a:r>
              <a:rPr lang="ja-JP" altLang="en-US" sz="3600">
                <a:solidFill>
                  <a:srgbClr val="FFFFFF"/>
                </a:solidFill>
                <a:effectLst>
                  <a:outerShdw blurRad="38100" dist="38100" dir="2700000" algn="tl">
                    <a:srgbClr val="000000"/>
                  </a:outerShdw>
                </a:effectLst>
                <a:latin typeface="SimSun" pitchFamily="2" charset="-122"/>
                <a:ea typeface="SimSun" pitchFamily="2" charset="-122"/>
                <a:sym typeface="SimSun" pitchFamily="2" charset="-122"/>
              </a:rPr>
              <a:t>提摩太前书</a:t>
            </a:r>
            <a:r>
              <a:rPr lang="en-US" altLang="ja-JP" sz="3600">
                <a:solidFill>
                  <a:srgbClr val="FFFFFF"/>
                </a:solidFill>
                <a:effectLst>
                  <a:outerShdw blurRad="38100" dist="38100" dir="2700000" algn="tl">
                    <a:srgbClr val="000000"/>
                  </a:outerShdw>
                </a:effectLst>
                <a:latin typeface="Arial" pitchFamily="34" charset="0"/>
                <a:cs typeface="Arial" pitchFamily="34" charset="0"/>
                <a:sym typeface="Arial" pitchFamily="34" charset="0"/>
              </a:rPr>
              <a:t>3:11</a:t>
            </a:r>
            <a:endParaRPr lang="en-US" altLang="en-US"/>
          </a:p>
        </p:txBody>
      </p:sp>
      <p:sp>
        <p:nvSpPr>
          <p:cNvPr id="107523" name="Rectangle 3"/>
          <p:cNvSpPr>
            <a:spLocks noGrp="1" noChangeArrowheads="1"/>
          </p:cNvSpPr>
          <p:nvPr>
            <p:ph type="body" idx="1"/>
          </p:nvPr>
        </p:nvSpPr>
        <p:spPr>
          <a:xfrm>
            <a:off x="847725" y="1238250"/>
            <a:ext cx="6400800" cy="2971800"/>
          </a:xfrm>
        </p:spPr>
        <p:txBody>
          <a:bodyPr/>
          <a:lstStyle/>
          <a:p>
            <a:pPr marL="0" indent="0" algn="ctr" defTabSz="914400" eaLnBrk="1">
              <a:spcBef>
                <a:spcPts val="700"/>
              </a:spcBef>
            </a:pPr>
            <a:r>
              <a:rPr lang="en-US" altLang="en-US" sz="3200" b="1" i="1">
                <a:solidFill>
                  <a:srgbClr val="FFFFFF"/>
                </a:solidFill>
                <a:latin typeface="Times Roman" charset="0"/>
                <a:sym typeface="Times Roman" charset="0"/>
              </a:rPr>
              <a:t>Gynaikos</a:t>
            </a:r>
            <a:r>
              <a:rPr lang="en-US" altLang="en-US" sz="3200" b="1">
                <a:solidFill>
                  <a:srgbClr val="FFFFFF"/>
                </a:solidFill>
                <a:latin typeface="Times Roman" charset="0"/>
                <a:sym typeface="Times Roman" charset="0"/>
              </a:rPr>
              <a:t> (</a:t>
            </a:r>
            <a:r>
              <a:rPr lang="en-US" altLang="en-US" sz="3200" b="1">
                <a:solidFill>
                  <a:srgbClr val="FFFFFF"/>
                </a:solidFill>
                <a:latin typeface="Bwgrkl" pitchFamily="2" charset="0"/>
                <a:sym typeface="Bwgrkl" pitchFamily="2" charset="0"/>
              </a:rPr>
              <a:t>gunaiko.j</a:t>
            </a:r>
            <a:r>
              <a:rPr lang="en-US" altLang="en-US" sz="3200" b="1">
                <a:solidFill>
                  <a:srgbClr val="FFFFFF"/>
                </a:solidFill>
                <a:latin typeface="Times Roman" charset="0"/>
                <a:sym typeface="Times Roman" charset="0"/>
              </a:rPr>
              <a:t>) </a:t>
            </a:r>
            <a:r>
              <a:rPr lang="ja-JP" altLang="en-US" sz="3200">
                <a:solidFill>
                  <a:srgbClr val="FFFFFF"/>
                </a:solidFill>
                <a:latin typeface="SimSun" pitchFamily="2" charset="-122"/>
                <a:ea typeface="SimSun" pitchFamily="2" charset="-122"/>
                <a:sym typeface="SimSun" pitchFamily="2" charset="-122"/>
              </a:rPr>
              <a:t>可以翻译成</a:t>
            </a:r>
            <a:r>
              <a:rPr lang="en-US" altLang="ja-JP" sz="3200">
                <a:solidFill>
                  <a:srgbClr val="FFFFFF"/>
                </a:solidFill>
                <a:latin typeface="SimSun" pitchFamily="2" charset="-122"/>
                <a:ea typeface="SimSun" pitchFamily="2" charset="-122"/>
                <a:sym typeface="SimSun" pitchFamily="2" charset="-122"/>
              </a:rPr>
              <a:t> </a:t>
            </a:r>
            <a:r>
              <a:rPr lang="ja-JP" altLang="en-US" sz="3200" b="1">
                <a:solidFill>
                  <a:srgbClr val="FFFFFF"/>
                </a:solidFill>
                <a:latin typeface="Times Roman" charset="0"/>
                <a:sym typeface="Times Roman" charset="0"/>
              </a:rPr>
              <a:t>“</a:t>
            </a:r>
            <a:r>
              <a:rPr lang="ja-JP" altLang="en-US" sz="3200">
                <a:solidFill>
                  <a:srgbClr val="FFFFFF"/>
                </a:solidFill>
                <a:latin typeface="SimSun" pitchFamily="2" charset="-122"/>
                <a:ea typeface="SimSun" pitchFamily="2" charset="-122"/>
                <a:sym typeface="SimSun" pitchFamily="2" charset="-122"/>
              </a:rPr>
              <a:t>女人</a:t>
            </a:r>
            <a:r>
              <a:rPr lang="ja-JP" altLang="en-US" sz="3200" b="1">
                <a:solidFill>
                  <a:srgbClr val="FFFFFF"/>
                </a:solidFill>
                <a:latin typeface="Times Roman" charset="0"/>
                <a:sym typeface="Times Roman" charset="0"/>
              </a:rPr>
              <a:t>”</a:t>
            </a:r>
            <a:r>
              <a:rPr lang="en-US" altLang="ja-JP" sz="3200" b="1">
                <a:solidFill>
                  <a:srgbClr val="FFFFFF"/>
                </a:solidFill>
                <a:latin typeface="Times Roman" charset="0"/>
                <a:sym typeface="Times Roman" charset="0"/>
              </a:rPr>
              <a:t> </a:t>
            </a:r>
            <a:r>
              <a:rPr lang="ja-JP" altLang="en-US" sz="3200">
                <a:solidFill>
                  <a:srgbClr val="FFFFFF"/>
                </a:solidFill>
                <a:latin typeface="SimSun" pitchFamily="2" charset="-122"/>
                <a:ea typeface="SimSun" pitchFamily="2" charset="-122"/>
                <a:sym typeface="SimSun" pitchFamily="2" charset="-122"/>
              </a:rPr>
              <a:t>或</a:t>
            </a:r>
            <a:r>
              <a:rPr lang="en-US" altLang="ja-JP" sz="3200">
                <a:solidFill>
                  <a:srgbClr val="FFFFFF"/>
                </a:solidFill>
                <a:latin typeface="SimSun" pitchFamily="2" charset="-122"/>
                <a:ea typeface="SimSun" pitchFamily="2" charset="-122"/>
                <a:sym typeface="SimSun" pitchFamily="2" charset="-122"/>
              </a:rPr>
              <a:t> </a:t>
            </a:r>
            <a:r>
              <a:rPr lang="ja-JP" altLang="en-US" sz="3200" b="1">
                <a:solidFill>
                  <a:srgbClr val="FFFFFF"/>
                </a:solidFill>
                <a:latin typeface="Times Roman" charset="0"/>
                <a:sym typeface="Times Roman" charset="0"/>
              </a:rPr>
              <a:t>“</a:t>
            </a:r>
            <a:r>
              <a:rPr lang="ja-JP" altLang="en-US" sz="3200">
                <a:solidFill>
                  <a:srgbClr val="FFFFFF"/>
                </a:solidFill>
                <a:latin typeface="SimSun" pitchFamily="2" charset="-122"/>
                <a:ea typeface="SimSun" pitchFamily="2" charset="-122"/>
                <a:sym typeface="SimSun" pitchFamily="2" charset="-122"/>
              </a:rPr>
              <a:t>妻子</a:t>
            </a:r>
            <a:r>
              <a:rPr lang="ja-JP" altLang="en-US" sz="3200" b="1">
                <a:solidFill>
                  <a:srgbClr val="FFFFFF"/>
                </a:solidFill>
                <a:latin typeface="Times Roman" charset="0"/>
                <a:sym typeface="Times Roman" charset="0"/>
              </a:rPr>
              <a:t>”</a:t>
            </a:r>
            <a:endParaRPr lang="en-US" altLang="en-US"/>
          </a:p>
        </p:txBody>
      </p:sp>
      <p:sp>
        <p:nvSpPr>
          <p:cNvPr id="107524" name="AutoShape 4"/>
          <p:cNvSpPr>
            <a:spLocks/>
          </p:cNvSpPr>
          <p:nvPr/>
        </p:nvSpPr>
        <p:spPr bwMode="auto">
          <a:xfrm>
            <a:off x="381000" y="2438400"/>
            <a:ext cx="7848600" cy="573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90000"/>
              </a:lnSpc>
              <a:spcBef>
                <a:spcPts val="700"/>
              </a:spcBef>
            </a:pPr>
            <a:r>
              <a:rPr lang="ja-JP" altLang="en-US" sz="3200">
                <a:solidFill>
                  <a:srgbClr val="FFFFFF"/>
                </a:solidFill>
                <a:effectLst>
                  <a:outerShdw blurRad="38100" dist="38100" dir="2700000" algn="tl">
                    <a:srgbClr val="000000"/>
                  </a:outerShdw>
                </a:effectLst>
                <a:latin typeface="SimSun" pitchFamily="2" charset="-122"/>
                <a:ea typeface="SimSun" pitchFamily="2" charset="-122"/>
                <a:sym typeface="SimSun" pitchFamily="2" charset="-122"/>
              </a:rPr>
              <a:t>用词至少有六个观点</a:t>
            </a:r>
            <a:r>
              <a:rPr lang="en-US" altLang="ja-JP" sz="3200" b="1">
                <a:solidFill>
                  <a:srgbClr val="FFFFFF"/>
                </a:solidFill>
                <a:effectLst>
                  <a:outerShdw blurRad="38100" dist="38100" dir="2700000" algn="tl">
                    <a:srgbClr val="000000"/>
                  </a:outerShdw>
                </a:effectLst>
                <a:latin typeface="Times Roman" charset="0"/>
                <a:sym typeface="Times Roman" charset="0"/>
              </a:rPr>
              <a:t>:</a:t>
            </a:r>
            <a:endParaRPr lang="en-US" altLang="en-US"/>
          </a:p>
        </p:txBody>
      </p:sp>
      <p:sp>
        <p:nvSpPr>
          <p:cNvPr id="107525" name="AutoShape 5"/>
          <p:cNvSpPr>
            <a:spLocks/>
          </p:cNvSpPr>
          <p:nvPr/>
        </p:nvSpPr>
        <p:spPr bwMode="auto">
          <a:xfrm>
            <a:off x="265113" y="3194050"/>
            <a:ext cx="8382000" cy="3517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609600" indent="-609600"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90000"/>
              </a:lnSpc>
              <a:spcBef>
                <a:spcPts val="700"/>
              </a:spcBef>
              <a:buClr>
                <a:srgbClr val="FFFFFF"/>
              </a:buClr>
              <a:buSzPct val="100000"/>
              <a:buFont typeface="Times Roman" charset="0"/>
              <a:buAutoNum type="arabicParenBoth"/>
            </a:pPr>
            <a:r>
              <a:rPr lang="en-US" altLang="en-US" sz="3200" b="1">
                <a:solidFill>
                  <a:srgbClr val="FFFFFF"/>
                </a:solidFill>
                <a:latin typeface="Times Roman" charset="0"/>
                <a:sym typeface="Times Roman" charset="0"/>
              </a:rPr>
              <a:t> </a:t>
            </a:r>
            <a:r>
              <a:rPr lang="ja-JP" altLang="en-US" sz="3200">
                <a:solidFill>
                  <a:srgbClr val="FFFFFF"/>
                </a:solidFill>
                <a:latin typeface="SimSun" pitchFamily="2" charset="-122"/>
                <a:ea typeface="SimSun" pitchFamily="2" charset="-122"/>
                <a:sym typeface="SimSun" pitchFamily="2" charset="-122"/>
              </a:rPr>
              <a:t>女人</a:t>
            </a:r>
            <a:endParaRPr lang="en-US" altLang="ja-JP" sz="3200" b="1">
              <a:solidFill>
                <a:srgbClr val="FFFFFF"/>
              </a:solidFill>
              <a:latin typeface="Times Roman" charset="0"/>
              <a:sym typeface="Times Roman" charset="0"/>
            </a:endParaRPr>
          </a:p>
          <a:p>
            <a:pPr eaLnBrk="1">
              <a:lnSpc>
                <a:spcPct val="90000"/>
              </a:lnSpc>
              <a:spcBef>
                <a:spcPts val="700"/>
              </a:spcBef>
              <a:buClr>
                <a:srgbClr val="FFFFFF"/>
              </a:buClr>
              <a:buSzPct val="100000"/>
              <a:buFont typeface="Times Roman" charset="0"/>
              <a:buAutoNum type="arabicParenBoth"/>
            </a:pPr>
            <a:r>
              <a:rPr lang="en-US" altLang="en-US" sz="3200" b="1">
                <a:solidFill>
                  <a:srgbClr val="FFFFFF"/>
                </a:solidFill>
                <a:latin typeface="Times Roman" charset="0"/>
                <a:sym typeface="Times Roman" charset="0"/>
              </a:rPr>
              <a:t> </a:t>
            </a:r>
            <a:r>
              <a:rPr lang="ja-JP" altLang="en-US" sz="3200">
                <a:solidFill>
                  <a:srgbClr val="FFFFFF"/>
                </a:solidFill>
                <a:latin typeface="SimSun" pitchFamily="2" charset="-122"/>
                <a:ea typeface="SimSun" pitchFamily="2" charset="-122"/>
                <a:sym typeface="SimSun" pitchFamily="2" charset="-122"/>
              </a:rPr>
              <a:t>长老和执事的妻子</a:t>
            </a:r>
            <a:endParaRPr lang="en-US" altLang="ja-JP" sz="3200" b="1">
              <a:solidFill>
                <a:srgbClr val="FFFFFF"/>
              </a:solidFill>
              <a:latin typeface="Times Roman" charset="0"/>
              <a:sym typeface="Times Roman" charset="0"/>
            </a:endParaRPr>
          </a:p>
          <a:p>
            <a:pPr eaLnBrk="1">
              <a:lnSpc>
                <a:spcPct val="90000"/>
              </a:lnSpc>
              <a:spcBef>
                <a:spcPts val="700"/>
              </a:spcBef>
              <a:buClr>
                <a:srgbClr val="FFFFFF"/>
              </a:buClr>
              <a:buSzPct val="100000"/>
              <a:buFont typeface="Times Roman" charset="0"/>
              <a:buAutoNum type="arabicParenBoth"/>
            </a:pPr>
            <a:r>
              <a:rPr lang="en-US" altLang="en-US" sz="3200" b="1">
                <a:solidFill>
                  <a:srgbClr val="FFFFFF"/>
                </a:solidFill>
                <a:latin typeface="Times Roman" charset="0"/>
                <a:sym typeface="Times Roman" charset="0"/>
              </a:rPr>
              <a:t> </a:t>
            </a:r>
            <a:r>
              <a:rPr lang="ja-JP" altLang="en-US" sz="3200">
                <a:solidFill>
                  <a:srgbClr val="FFFFFF"/>
                </a:solidFill>
                <a:latin typeface="SimSun" pitchFamily="2" charset="-122"/>
                <a:ea typeface="SimSun" pitchFamily="2" charset="-122"/>
                <a:sym typeface="SimSun" pitchFamily="2" charset="-122"/>
              </a:rPr>
              <a:t>像执事但在他们以下</a:t>
            </a:r>
            <a:endParaRPr lang="en-US" altLang="ja-JP" sz="3200" b="1">
              <a:solidFill>
                <a:srgbClr val="FFFFFF"/>
              </a:solidFill>
              <a:latin typeface="Times Roman" charset="0"/>
              <a:sym typeface="Times Roman" charset="0"/>
            </a:endParaRPr>
          </a:p>
          <a:p>
            <a:pPr eaLnBrk="1">
              <a:lnSpc>
                <a:spcPct val="90000"/>
              </a:lnSpc>
              <a:spcBef>
                <a:spcPts val="700"/>
              </a:spcBef>
              <a:buClr>
                <a:srgbClr val="FFFFFF"/>
              </a:buClr>
              <a:buSzPct val="100000"/>
              <a:buFont typeface="Times Roman" charset="0"/>
              <a:buAutoNum type="arabicParenBoth"/>
            </a:pPr>
            <a:r>
              <a:rPr lang="en-US" altLang="en-US" sz="3200" b="1">
                <a:solidFill>
                  <a:srgbClr val="FFFFFF"/>
                </a:solidFill>
                <a:latin typeface="Times Roman" charset="0"/>
                <a:sym typeface="Times Roman" charset="0"/>
              </a:rPr>
              <a:t> </a:t>
            </a:r>
            <a:r>
              <a:rPr lang="ja-JP" altLang="en-US" sz="3200">
                <a:solidFill>
                  <a:srgbClr val="FFFFFF"/>
                </a:solidFill>
                <a:latin typeface="SimSun" pitchFamily="2" charset="-122"/>
                <a:ea typeface="SimSun" pitchFamily="2" charset="-122"/>
                <a:sym typeface="SimSun" pitchFamily="2" charset="-122"/>
              </a:rPr>
              <a:t>执事的妻子</a:t>
            </a:r>
            <a:endParaRPr lang="en-US" altLang="ja-JP" sz="3200" b="1">
              <a:solidFill>
                <a:srgbClr val="FFFFFF"/>
              </a:solidFill>
              <a:latin typeface="Times Roman" charset="0"/>
              <a:sym typeface="Times Roman" charset="0"/>
            </a:endParaRPr>
          </a:p>
          <a:p>
            <a:pPr eaLnBrk="1">
              <a:lnSpc>
                <a:spcPct val="90000"/>
              </a:lnSpc>
              <a:spcBef>
                <a:spcPts val="700"/>
              </a:spcBef>
              <a:buClr>
                <a:srgbClr val="FFFFFF"/>
              </a:buClr>
              <a:buSzPct val="100000"/>
              <a:buFont typeface="Times Roman" charset="0"/>
              <a:buAutoNum type="arabicParenBoth"/>
            </a:pPr>
            <a:r>
              <a:rPr lang="en-US" altLang="en-US" sz="3200" b="1">
                <a:solidFill>
                  <a:srgbClr val="FFFFFF"/>
                </a:solidFill>
                <a:latin typeface="Times Roman" charset="0"/>
                <a:sym typeface="Times Roman" charset="0"/>
              </a:rPr>
              <a:t> </a:t>
            </a:r>
            <a:r>
              <a:rPr lang="ja-JP" altLang="en-US" sz="3200">
                <a:solidFill>
                  <a:srgbClr val="FFFFFF"/>
                </a:solidFill>
                <a:latin typeface="SimSun" pitchFamily="2" charset="-122"/>
                <a:ea typeface="SimSun" pitchFamily="2" charset="-122"/>
                <a:sym typeface="SimSun" pitchFamily="2" charset="-122"/>
              </a:rPr>
              <a:t>女执事</a:t>
            </a:r>
            <a:r>
              <a:rPr lang="en-US" altLang="ja-JP" sz="3200" b="1">
                <a:solidFill>
                  <a:srgbClr val="FFFFFF"/>
                </a:solidFill>
                <a:latin typeface="Times Roman" charset="0"/>
                <a:sym typeface="Times Roman" charset="0"/>
              </a:rPr>
              <a:t>, </a:t>
            </a:r>
            <a:r>
              <a:rPr lang="ja-JP" altLang="en-US" sz="3200">
                <a:solidFill>
                  <a:srgbClr val="FFFFFF"/>
                </a:solidFill>
                <a:latin typeface="SimSun" pitchFamily="2" charset="-122"/>
                <a:ea typeface="SimSun" pitchFamily="2" charset="-122"/>
                <a:sym typeface="SimSun" pitchFamily="2" charset="-122"/>
              </a:rPr>
              <a:t>或</a:t>
            </a:r>
            <a:endParaRPr lang="en-US" altLang="ja-JP" sz="3200" b="1">
              <a:solidFill>
                <a:srgbClr val="FFFFFF"/>
              </a:solidFill>
              <a:latin typeface="Times Roman" charset="0"/>
              <a:sym typeface="Times Roman" charset="0"/>
            </a:endParaRPr>
          </a:p>
          <a:p>
            <a:pPr eaLnBrk="1">
              <a:lnSpc>
                <a:spcPct val="90000"/>
              </a:lnSpc>
              <a:spcBef>
                <a:spcPts val="700"/>
              </a:spcBef>
              <a:buClr>
                <a:srgbClr val="FFFFFF"/>
              </a:buClr>
              <a:buSzPct val="100000"/>
              <a:buFont typeface="Times Roman" charset="0"/>
              <a:buAutoNum type="arabicParenBoth"/>
            </a:pPr>
            <a:r>
              <a:rPr lang="en-US" altLang="en-US" sz="3200" b="1">
                <a:solidFill>
                  <a:srgbClr val="FFFFFF"/>
                </a:solidFill>
                <a:latin typeface="Times Roman" charset="0"/>
                <a:sym typeface="Times Roman" charset="0"/>
              </a:rPr>
              <a:t> </a:t>
            </a:r>
            <a:r>
              <a:rPr lang="ja-JP" altLang="en-US" sz="3200">
                <a:solidFill>
                  <a:srgbClr val="FFFFFF"/>
                </a:solidFill>
                <a:latin typeface="SimSun" pitchFamily="2" charset="-122"/>
                <a:ea typeface="SimSun" pitchFamily="2" charset="-122"/>
                <a:sym typeface="SimSun" pitchFamily="2" charset="-122"/>
              </a:rPr>
              <a:t>执事的妻子称为女执事</a:t>
            </a:r>
            <a:endParaRPr lang="en-US" altLang="en-US"/>
          </a:p>
        </p:txBody>
      </p:sp>
      <p:sp>
        <p:nvSpPr>
          <p:cNvPr id="107526" name="AutoShape 6"/>
          <p:cNvSpPr>
            <a:spLocks/>
          </p:cNvSpPr>
          <p:nvPr/>
        </p:nvSpPr>
        <p:spPr bwMode="auto">
          <a:xfrm>
            <a:off x="8305800" y="76200"/>
            <a:ext cx="768350" cy="436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r>
              <a:rPr lang="en-US" altLang="en-US">
                <a:solidFill>
                  <a:srgbClr val="FFFFFF"/>
                </a:solidFill>
                <a:latin typeface="Arial Bold" pitchFamily="2" charset="0"/>
                <a:sym typeface="Arial Bold" pitchFamily="2" charset="0"/>
              </a:rPr>
              <a:t>232</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75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752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752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752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752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7525">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752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animBg="1" autoUpdateAnimBg="0"/>
      <p:bldP spid="107525" grpId="0" build="p" bldLvl="5" autoUpdateAnimBg="0"/>
    </p:bldLst>
  </p:timing>
</p:sld>
</file>

<file path=ppt/slides/slide2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54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50B210BA-85C0-4863-8BE4-46FD5EDDE310}" type="slidenum">
              <a:rPr lang="en-US" altLang="en-US" sz="1400"/>
              <a:pPr algn="r" eaLnBrk="1"/>
              <a:t>246</a:t>
            </a:fld>
            <a:endParaRPr lang="en-US" altLang="en-US"/>
          </a:p>
        </p:txBody>
      </p:sp>
      <p:sp>
        <p:nvSpPr>
          <p:cNvPr id="108546" name="Rectangle 2"/>
          <p:cNvSpPr>
            <a:spLocks noGrp="1" noChangeArrowheads="1"/>
          </p:cNvSpPr>
          <p:nvPr>
            <p:ph type="title"/>
          </p:nvPr>
        </p:nvSpPr>
        <p:spPr>
          <a:xfrm>
            <a:off x="685800" y="150813"/>
            <a:ext cx="7772400" cy="958850"/>
          </a:xfrm>
          <a:solidFill>
            <a:srgbClr val="FF0000"/>
          </a:solidFill>
        </p:spPr>
        <p:txBody>
          <a:bodyPr lIns="0" tIns="0" rIns="0" bIns="0"/>
          <a:lstStyle/>
          <a:p>
            <a:pPr algn="ctr" defTabSz="914400" eaLnBrk="1"/>
            <a:r>
              <a:rPr lang="ja-JP" altLang="en-US" sz="4400">
                <a:solidFill>
                  <a:srgbClr val="FFFFFF"/>
                </a:solidFill>
                <a:latin typeface="SimSun" pitchFamily="2" charset="-122"/>
                <a:ea typeface="SimSun" pitchFamily="2" charset="-122"/>
                <a:sym typeface="SimSun" pitchFamily="2" charset="-122"/>
              </a:rPr>
              <a:t>支持</a:t>
            </a:r>
            <a:r>
              <a:rPr lang="ja-JP" altLang="en-US" sz="4400">
                <a:solidFill>
                  <a:srgbClr val="FFFFFF"/>
                </a:solidFill>
                <a:latin typeface="Arial Bold" pitchFamily="2" charset="0"/>
                <a:sym typeface="Arial Bold" pitchFamily="2" charset="0"/>
              </a:rPr>
              <a:t>“</a:t>
            </a:r>
            <a:r>
              <a:rPr lang="ja-JP" altLang="en-US" sz="4400">
                <a:solidFill>
                  <a:srgbClr val="FFFFFF"/>
                </a:solidFill>
                <a:latin typeface="SimSun" pitchFamily="2" charset="-122"/>
                <a:ea typeface="SimSun" pitchFamily="2" charset="-122"/>
                <a:sym typeface="SimSun" pitchFamily="2" charset="-122"/>
              </a:rPr>
              <a:t>像执事但在他们以下</a:t>
            </a:r>
            <a:r>
              <a:rPr lang="ja-JP" altLang="en-US" sz="4400">
                <a:solidFill>
                  <a:srgbClr val="FFFFFF"/>
                </a:solidFill>
                <a:latin typeface="Arial Bold" pitchFamily="2" charset="0"/>
                <a:sym typeface="Arial Bold" pitchFamily="2" charset="0"/>
              </a:rPr>
              <a:t>”</a:t>
            </a:r>
            <a:endParaRPr lang="en-US" altLang="en-US"/>
          </a:p>
        </p:txBody>
      </p:sp>
      <p:sp>
        <p:nvSpPr>
          <p:cNvPr id="108547" name="AutoShape 3"/>
          <p:cNvSpPr>
            <a:spLocks/>
          </p:cNvSpPr>
          <p:nvPr/>
        </p:nvSpPr>
        <p:spPr bwMode="auto">
          <a:xfrm>
            <a:off x="152400" y="1450975"/>
            <a:ext cx="8839200" cy="495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r>
              <a:rPr lang="en-US" altLang="en-US" sz="2800">
                <a:solidFill>
                  <a:srgbClr val="FFFFFF"/>
                </a:solidFill>
                <a:latin typeface="Times New Roman Bold" pitchFamily="2" charset="0"/>
                <a:sym typeface="Times New Roman Bold" pitchFamily="2" charset="0"/>
              </a:rPr>
              <a:t>(4) </a:t>
            </a:r>
            <a:r>
              <a:rPr lang="ja-JP" altLang="en-US" sz="2800">
                <a:solidFill>
                  <a:srgbClr val="FFFFFF"/>
                </a:solidFill>
                <a:latin typeface="Times New Roman Bold" pitchFamily="2" charset="0"/>
                <a:sym typeface="Times New Roman Bold" pitchFamily="2" charset="0"/>
              </a:rPr>
              <a:t>“</a:t>
            </a:r>
            <a:r>
              <a:rPr lang="en-US" altLang="ja-JP" sz="2800">
                <a:solidFill>
                  <a:srgbClr val="FFFFFF"/>
                </a:solidFill>
                <a:latin typeface="Times New Roman Bold" pitchFamily="2" charset="0"/>
                <a:sym typeface="Times New Roman Bold" pitchFamily="2" charset="0"/>
              </a:rPr>
              <a:t>They are a group by themselves, not just the wives of the deacons nor all the women who belong to the church.…On the other hand, the fact that no special and separate paragraph is used in describing their necessary qualifications, but that these are simply wedged in between the stipulated requirements for deacons, with equal clarity indicates that these women are not to be regarded as constituting a third order in the church, the office of deaconess, on par with and endowed with authority equal to that of deacons</a:t>
            </a:r>
            <a:r>
              <a:rPr lang="ja-JP" altLang="en-US" sz="2800">
                <a:solidFill>
                  <a:srgbClr val="FFFFFF"/>
                </a:solidFill>
                <a:latin typeface="Times New Roman Bold" pitchFamily="2" charset="0"/>
                <a:sym typeface="Times New Roman Bold" pitchFamily="2" charset="0"/>
              </a:rPr>
              <a:t>”</a:t>
            </a:r>
            <a:r>
              <a:rPr lang="en-US" altLang="ja-JP" sz="2800">
                <a:solidFill>
                  <a:srgbClr val="FFFFFF"/>
                </a:solidFill>
                <a:latin typeface="Times New Roman Bold" pitchFamily="2" charset="0"/>
                <a:sym typeface="Times New Roman Bold" pitchFamily="2" charset="0"/>
              </a:rPr>
              <a:t> (William Hendricksen, </a:t>
            </a:r>
            <a:r>
              <a:rPr lang="en-US" altLang="ja-JP" sz="2800" b="1" i="1">
                <a:solidFill>
                  <a:srgbClr val="FFFFFF"/>
                </a:solidFill>
                <a:latin typeface="Times New Roman" pitchFamily="18" charset="0"/>
                <a:cs typeface="Times New Roman" pitchFamily="18" charset="0"/>
                <a:sym typeface="Times New Roman" pitchFamily="18" charset="0"/>
              </a:rPr>
              <a:t>Pastoral Epistles</a:t>
            </a:r>
            <a:r>
              <a:rPr lang="en-US" altLang="ja-JP" sz="2800">
                <a:solidFill>
                  <a:srgbClr val="FFFFFF"/>
                </a:solidFill>
                <a:latin typeface="Times New Roman Bold" pitchFamily="2" charset="0"/>
                <a:sym typeface="Times New Roman Bold" pitchFamily="2" charset="0"/>
              </a:rPr>
              <a:t>, NTC, 346; Donald Guthrie, </a:t>
            </a:r>
            <a:r>
              <a:rPr lang="en-US" altLang="ja-JP" sz="2800" b="1" i="1">
                <a:solidFill>
                  <a:srgbClr val="FFFFFF"/>
                </a:solidFill>
                <a:latin typeface="Times New Roman" pitchFamily="18" charset="0"/>
                <a:cs typeface="Times New Roman" pitchFamily="18" charset="0"/>
                <a:sym typeface="Times New Roman" pitchFamily="18" charset="0"/>
              </a:rPr>
              <a:t>The Pastoral Epistles</a:t>
            </a:r>
            <a:r>
              <a:rPr lang="en-US" altLang="ja-JP" sz="2800">
                <a:solidFill>
                  <a:srgbClr val="FFFFFF"/>
                </a:solidFill>
                <a:latin typeface="Times New Roman Bold" pitchFamily="2" charset="0"/>
                <a:sym typeface="Times New Roman Bold" pitchFamily="2" charset="0"/>
              </a:rPr>
              <a:t>, 85; See my p. 232, note 2).</a:t>
            </a:r>
            <a:endParaRPr lang="en-US" altLang="en-US"/>
          </a:p>
        </p:txBody>
      </p:sp>
      <p:sp>
        <p:nvSpPr>
          <p:cNvPr id="108548" name="AutoShape 4"/>
          <p:cNvSpPr>
            <a:spLocks/>
          </p:cNvSpPr>
          <p:nvPr/>
        </p:nvSpPr>
        <p:spPr bwMode="auto">
          <a:xfrm>
            <a:off x="8305800" y="76200"/>
            <a:ext cx="768350" cy="436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r>
              <a:rPr lang="en-US" altLang="en-US">
                <a:solidFill>
                  <a:srgbClr val="FFFFFF"/>
                </a:solidFill>
                <a:latin typeface="Arial Bold" pitchFamily="2" charset="0"/>
                <a:sym typeface="Arial Bold" pitchFamily="2" charset="0"/>
              </a:rPr>
              <a:t>232</a:t>
            </a:r>
            <a:endParaRPr lang="en-US" altLang="en-US"/>
          </a:p>
        </p:txBody>
      </p:sp>
    </p:spTree>
  </p:cSld>
  <p:clrMapOvr>
    <a:masterClrMapping/>
  </p:clrMapOvr>
  <p:transition spd="med"/>
</p:sld>
</file>

<file path=ppt/slides/slide2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381000" y="274638"/>
            <a:ext cx="8001000" cy="944562"/>
          </a:xfrm>
          <a:solidFill>
            <a:srgbClr val="660066"/>
          </a:solidFill>
        </p:spPr>
        <p:txBody>
          <a:bodyPr/>
          <a:lstStyle/>
          <a:p>
            <a:pPr eaLnBrk="1" hangingPunct="1"/>
            <a:r>
              <a:rPr lang="en-US" altLang="en-US">
                <a:solidFill>
                  <a:schemeClr val="bg1"/>
                </a:solidFill>
                <a:effectLst>
                  <a:outerShdw blurRad="38100" dist="38100" dir="2700000" algn="tl">
                    <a:srgbClr val="000000"/>
                  </a:outerShdw>
                </a:effectLst>
              </a:rPr>
              <a:t>Supporters of </a:t>
            </a:r>
            <a:r>
              <a:rPr lang="ja-JP" altLang="en-US">
                <a:solidFill>
                  <a:schemeClr val="bg1"/>
                </a:solidFill>
                <a:effectLst>
                  <a:outerShdw blurRad="38100" dist="38100" dir="2700000" algn="tl">
                    <a:srgbClr val="000000"/>
                  </a:outerShdw>
                </a:effectLst>
              </a:rPr>
              <a:t>“</a:t>
            </a:r>
            <a:r>
              <a:rPr lang="en-US" altLang="ja-JP">
                <a:solidFill>
                  <a:schemeClr val="bg1"/>
                </a:solidFill>
                <a:effectLst>
                  <a:outerShdw blurRad="38100" dist="38100" dir="2700000" algn="tl">
                    <a:srgbClr val="000000"/>
                  </a:outerShdw>
                </a:effectLst>
              </a:rPr>
              <a:t>Deacon Wives</a:t>
            </a:r>
            <a:r>
              <a:rPr lang="ja-JP" altLang="en-US">
                <a:solidFill>
                  <a:schemeClr val="bg1"/>
                </a:solidFill>
                <a:effectLst>
                  <a:outerShdw blurRad="38100" dist="38100" dir="2700000" algn="tl">
                    <a:srgbClr val="000000"/>
                  </a:outerShdw>
                </a:effectLst>
              </a:rPr>
              <a:t>”</a:t>
            </a:r>
            <a:endParaRPr lang="en-US" altLang="en-US"/>
          </a:p>
        </p:txBody>
      </p:sp>
      <p:sp>
        <p:nvSpPr>
          <p:cNvPr id="247810" name="Rectangle 3"/>
          <p:cNvSpPr>
            <a:spLocks noGrp="1" noChangeArrowheads="1"/>
          </p:cNvSpPr>
          <p:nvPr>
            <p:ph type="body" idx="1"/>
          </p:nvPr>
        </p:nvSpPr>
        <p:spPr>
          <a:xfrm>
            <a:off x="304800" y="1600200"/>
            <a:ext cx="8839200" cy="4525963"/>
          </a:xfrm>
        </p:spPr>
        <p:txBody>
          <a:bodyPr/>
          <a:lstStyle/>
          <a:p>
            <a:pPr eaLnBrk="1" hangingPunct="1"/>
            <a:r>
              <a:rPr lang="en-US" altLang="en-US" u="sng">
                <a:solidFill>
                  <a:schemeClr val="bg1"/>
                </a:solidFill>
                <a:cs typeface="Arial" pitchFamily="34" charset="0"/>
              </a:rPr>
              <a:t>Translations</a:t>
            </a:r>
            <a:r>
              <a:rPr lang="en-US" altLang="en-US">
                <a:solidFill>
                  <a:schemeClr val="bg1"/>
                </a:solidFill>
                <a:cs typeface="Arial" pitchFamily="34" charset="0"/>
              </a:rPr>
              <a:t>: NIV, KJV, NKJV, GNB, Beck, LB, Phillips</a:t>
            </a:r>
          </a:p>
          <a:p>
            <a:pPr eaLnBrk="1" hangingPunct="1"/>
            <a:r>
              <a:rPr lang="en-US" altLang="en-US" u="sng">
                <a:solidFill>
                  <a:schemeClr val="bg1"/>
                </a:solidFill>
                <a:cs typeface="Arial" pitchFamily="34" charset="0"/>
              </a:rPr>
              <a:t>Scholars</a:t>
            </a:r>
            <a:r>
              <a:rPr lang="en-US" altLang="en-US">
                <a:solidFill>
                  <a:schemeClr val="bg1"/>
                </a:solidFill>
                <a:cs typeface="Arial" pitchFamily="34" charset="0"/>
              </a:rPr>
              <a:t>: </a:t>
            </a:r>
          </a:p>
          <a:p>
            <a:pPr lvl="1" eaLnBrk="1" hangingPunct="1"/>
            <a:r>
              <a:rPr lang="en-US" altLang="en-US" sz="3200">
                <a:solidFill>
                  <a:schemeClr val="bg1"/>
                </a:solidFill>
                <a:cs typeface="Arial" pitchFamily="34" charset="0"/>
              </a:rPr>
              <a:t>Warren Wiersbe, 51-52</a:t>
            </a:r>
          </a:p>
          <a:p>
            <a:pPr lvl="1" eaLnBrk="1" hangingPunct="1"/>
            <a:r>
              <a:rPr lang="en-US" altLang="en-US" sz="3200">
                <a:solidFill>
                  <a:schemeClr val="bg1"/>
                </a:solidFill>
                <a:cs typeface="Arial" pitchFamily="34" charset="0"/>
              </a:rPr>
              <a:t>Earle, </a:t>
            </a:r>
            <a:r>
              <a:rPr lang="en-US" altLang="en-US" sz="3200" i="1">
                <a:solidFill>
                  <a:schemeClr val="bg1"/>
                </a:solidFill>
                <a:cs typeface="Arial" pitchFamily="34" charset="0"/>
              </a:rPr>
              <a:t>Expositors Bible Commentary</a:t>
            </a:r>
            <a:r>
              <a:rPr lang="en-US" altLang="en-US" sz="3200">
                <a:solidFill>
                  <a:schemeClr val="bg1"/>
                </a:solidFill>
                <a:cs typeface="Arial" pitchFamily="34" charset="0"/>
              </a:rPr>
              <a:t>, 11:368</a:t>
            </a:r>
          </a:p>
          <a:p>
            <a:pPr lvl="1" eaLnBrk="1" hangingPunct="1"/>
            <a:r>
              <a:rPr lang="en-US" altLang="en-US" sz="3200">
                <a:solidFill>
                  <a:schemeClr val="bg1"/>
                </a:solidFill>
                <a:cs typeface="Arial" pitchFamily="34" charset="0"/>
              </a:rPr>
              <a:t>Litfin, </a:t>
            </a:r>
            <a:r>
              <a:rPr lang="en-US" altLang="en-US" sz="3200" i="1">
                <a:solidFill>
                  <a:schemeClr val="bg1"/>
                </a:solidFill>
                <a:cs typeface="Arial" pitchFamily="34" charset="0"/>
              </a:rPr>
              <a:t>Bible Knowledge Commentary</a:t>
            </a:r>
            <a:r>
              <a:rPr lang="en-US" altLang="en-US" sz="3200">
                <a:solidFill>
                  <a:schemeClr val="bg1"/>
                </a:solidFill>
                <a:cs typeface="Arial" pitchFamily="34" charset="0"/>
              </a:rPr>
              <a:t>, 2:238 says the view has a slim advantage.</a:t>
            </a:r>
            <a:endParaRPr lang="en-US" altLang="en-US">
              <a:solidFill>
                <a:schemeClr val="bg1"/>
              </a:solidFill>
              <a:cs typeface="Arial" pitchFamily="34" charset="0"/>
            </a:endParaRPr>
          </a:p>
        </p:txBody>
      </p:sp>
      <p:sp>
        <p:nvSpPr>
          <p:cNvPr id="247811" name="Text Box 4"/>
          <p:cNvSpPr txBox="1">
            <a:spLocks noChangeArrowheads="1"/>
          </p:cNvSpPr>
          <p:nvPr/>
        </p:nvSpPr>
        <p:spPr bwMode="auto">
          <a:xfrm>
            <a:off x="8305800" y="76200"/>
            <a:ext cx="768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r>
              <a:rPr lang="en-US" altLang="en-US" b="1">
                <a:solidFill>
                  <a:srgbClr val="FFFFFF"/>
                </a:solidFill>
              </a:rPr>
              <a:t>232</a:t>
            </a:r>
            <a:endParaRPr lang="en-US" altLang="en-US" b="1"/>
          </a:p>
        </p:txBody>
      </p:sp>
    </p:spTree>
  </p:cSld>
  <p:clrMapOvr>
    <a:masterClrMapping/>
  </p:clrMapOvr>
  <p:transition spd="slow"/>
</p:sld>
</file>

<file path=ppt/slides/slide2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9857" name="Rectangle 2"/>
          <p:cNvSpPr>
            <a:spLocks noGrp="1" noChangeArrowheads="1"/>
          </p:cNvSpPr>
          <p:nvPr>
            <p:ph type="title"/>
          </p:nvPr>
        </p:nvSpPr>
        <p:spPr>
          <a:xfrm>
            <a:off x="457200" y="274638"/>
            <a:ext cx="7696200" cy="868362"/>
          </a:xfrm>
          <a:solidFill>
            <a:schemeClr val="accent2"/>
          </a:solidFill>
        </p:spPr>
        <p:txBody>
          <a:bodyPr/>
          <a:lstStyle/>
          <a:p>
            <a:pPr eaLnBrk="1" hangingPunct="1"/>
            <a:r>
              <a:rPr lang="en-US" altLang="en-US">
                <a:solidFill>
                  <a:schemeClr val="bg1"/>
                </a:solidFill>
                <a:cs typeface="Arial" pitchFamily="34" charset="0"/>
              </a:rPr>
              <a:t>Supporters of </a:t>
            </a:r>
            <a:r>
              <a:rPr lang="ja-JP" altLang="en-US">
                <a:solidFill>
                  <a:schemeClr val="bg1"/>
                </a:solidFill>
                <a:cs typeface="Arial" pitchFamily="34" charset="0"/>
              </a:rPr>
              <a:t>“</a:t>
            </a:r>
            <a:r>
              <a:rPr lang="en-US" altLang="ja-JP">
                <a:solidFill>
                  <a:schemeClr val="bg1"/>
                </a:solidFill>
                <a:cs typeface="Arial" pitchFamily="34" charset="0"/>
              </a:rPr>
              <a:t>Deaconesses</a:t>
            </a:r>
            <a:r>
              <a:rPr lang="ja-JP" altLang="en-US">
                <a:solidFill>
                  <a:schemeClr val="bg1"/>
                </a:solidFill>
                <a:cs typeface="Arial" pitchFamily="34" charset="0"/>
              </a:rPr>
              <a:t>”</a:t>
            </a:r>
            <a:endParaRPr lang="en-US" altLang="en-US">
              <a:cs typeface="Arial" pitchFamily="34" charset="0"/>
            </a:endParaRPr>
          </a:p>
        </p:txBody>
      </p:sp>
      <p:sp>
        <p:nvSpPr>
          <p:cNvPr id="249858" name="Rectangle 3"/>
          <p:cNvSpPr>
            <a:spLocks noGrp="1" noChangeArrowheads="1"/>
          </p:cNvSpPr>
          <p:nvPr>
            <p:ph type="body" idx="1"/>
          </p:nvPr>
        </p:nvSpPr>
        <p:spPr>
          <a:xfrm>
            <a:off x="228600" y="1371600"/>
            <a:ext cx="8915400" cy="5029200"/>
          </a:xfrm>
        </p:spPr>
        <p:txBody>
          <a:bodyPr/>
          <a:lstStyle/>
          <a:p>
            <a:pPr eaLnBrk="1" hangingPunct="1"/>
            <a:r>
              <a:rPr lang="en-US" altLang="en-US" b="1" u="sng">
                <a:solidFill>
                  <a:schemeClr val="bg1"/>
                </a:solidFill>
                <a:cs typeface="Arial" pitchFamily="34" charset="0"/>
              </a:rPr>
              <a:t>Translations</a:t>
            </a:r>
            <a:r>
              <a:rPr lang="en-US" altLang="en-US" b="1">
                <a:solidFill>
                  <a:schemeClr val="bg1"/>
                </a:solidFill>
                <a:cs typeface="Arial" pitchFamily="34" charset="0"/>
              </a:rPr>
              <a:t>: NIV footnote, Williams trans.</a:t>
            </a:r>
          </a:p>
          <a:p>
            <a:pPr eaLnBrk="1" hangingPunct="1"/>
            <a:r>
              <a:rPr lang="en-US" altLang="en-US" b="1" u="sng">
                <a:solidFill>
                  <a:schemeClr val="bg1"/>
                </a:solidFill>
                <a:cs typeface="Arial" pitchFamily="34" charset="0"/>
              </a:rPr>
              <a:t>Scholars</a:t>
            </a:r>
            <a:r>
              <a:rPr lang="en-US" altLang="en-US" b="1">
                <a:solidFill>
                  <a:schemeClr val="bg1"/>
                </a:solidFill>
                <a:cs typeface="Arial" pitchFamily="34" charset="0"/>
              </a:rPr>
              <a:t>:</a:t>
            </a:r>
          </a:p>
          <a:p>
            <a:pPr lvl="1" eaLnBrk="1" hangingPunct="1"/>
            <a:r>
              <a:rPr lang="en-US" altLang="en-US" b="1">
                <a:solidFill>
                  <a:schemeClr val="bg1"/>
                </a:solidFill>
                <a:cs typeface="Arial" pitchFamily="34" charset="0"/>
              </a:rPr>
              <a:t>James B. Hurley, </a:t>
            </a:r>
            <a:r>
              <a:rPr lang="en-US" altLang="en-US" b="1" i="1">
                <a:solidFill>
                  <a:schemeClr val="bg1"/>
                </a:solidFill>
                <a:cs typeface="Arial" pitchFamily="34" charset="0"/>
              </a:rPr>
              <a:t>Man and Woman in Biblical Perspective</a:t>
            </a:r>
            <a:r>
              <a:rPr lang="en-US" altLang="en-US" b="1">
                <a:solidFill>
                  <a:schemeClr val="bg1"/>
                </a:solidFill>
                <a:cs typeface="Arial" pitchFamily="34" charset="0"/>
              </a:rPr>
              <a:t>, 229-33</a:t>
            </a:r>
          </a:p>
          <a:p>
            <a:pPr lvl="1" eaLnBrk="1" hangingPunct="1"/>
            <a:r>
              <a:rPr lang="en-US" altLang="en-US" b="1">
                <a:solidFill>
                  <a:schemeClr val="bg1"/>
                </a:solidFill>
                <a:cs typeface="Arial" pitchFamily="34" charset="0"/>
              </a:rPr>
              <a:t>Kelly, 83</a:t>
            </a:r>
          </a:p>
          <a:p>
            <a:pPr lvl="1" eaLnBrk="1" hangingPunct="1"/>
            <a:r>
              <a:rPr lang="en-US" altLang="en-US" b="1">
                <a:solidFill>
                  <a:schemeClr val="bg1"/>
                </a:solidFill>
                <a:cs typeface="Arial" pitchFamily="34" charset="0"/>
              </a:rPr>
              <a:t>Newport J. D. White, in </a:t>
            </a:r>
            <a:r>
              <a:rPr lang="en-US" altLang="en-US" b="1" i="1">
                <a:solidFill>
                  <a:schemeClr val="bg1"/>
                </a:solidFill>
                <a:cs typeface="Arial" pitchFamily="34" charset="0"/>
              </a:rPr>
              <a:t>Expositors Greek Testament</a:t>
            </a:r>
            <a:r>
              <a:rPr lang="en-US" altLang="en-US" b="1">
                <a:solidFill>
                  <a:schemeClr val="bg1"/>
                </a:solidFill>
                <a:cs typeface="Arial" pitchFamily="34" charset="0"/>
              </a:rPr>
              <a:t>, 4:115-16</a:t>
            </a:r>
          </a:p>
          <a:p>
            <a:pPr lvl="1" eaLnBrk="1" hangingPunct="1"/>
            <a:r>
              <a:rPr lang="en-US" altLang="en-US" b="1">
                <a:solidFill>
                  <a:schemeClr val="bg1"/>
                </a:solidFill>
                <a:cs typeface="Arial" pitchFamily="34" charset="0"/>
              </a:rPr>
              <a:t>J. H. Bernard, </a:t>
            </a:r>
            <a:r>
              <a:rPr lang="en-US" altLang="en-US" b="1" i="1">
                <a:solidFill>
                  <a:schemeClr val="bg1"/>
                </a:solidFill>
                <a:cs typeface="Arial" pitchFamily="34" charset="0"/>
              </a:rPr>
              <a:t>The Pastoral Epistles</a:t>
            </a:r>
            <a:r>
              <a:rPr lang="en-US" altLang="en-US" b="1">
                <a:solidFill>
                  <a:schemeClr val="bg1"/>
                </a:solidFill>
                <a:cs typeface="Arial" pitchFamily="34" charset="0"/>
              </a:rPr>
              <a:t>, 58-59</a:t>
            </a:r>
          </a:p>
          <a:p>
            <a:pPr lvl="1" eaLnBrk="1" hangingPunct="1"/>
            <a:r>
              <a:rPr lang="en-US" altLang="en-US" b="1">
                <a:solidFill>
                  <a:schemeClr val="bg1"/>
                </a:solidFill>
                <a:cs typeface="Arial" pitchFamily="34" charset="0"/>
              </a:rPr>
              <a:t>Walter Lock, </a:t>
            </a:r>
            <a:r>
              <a:rPr lang="en-US" altLang="en-US" b="1" i="1">
                <a:solidFill>
                  <a:schemeClr val="bg1"/>
                </a:solidFill>
                <a:cs typeface="Arial" pitchFamily="34" charset="0"/>
              </a:rPr>
              <a:t>A Critical and Exegetical Commentary on the Pastoral Epistles</a:t>
            </a:r>
            <a:r>
              <a:rPr lang="en-US" altLang="en-US" b="1">
                <a:solidFill>
                  <a:schemeClr val="bg1"/>
                </a:solidFill>
                <a:cs typeface="Arial" pitchFamily="34" charset="0"/>
              </a:rPr>
              <a:t>, ICC, 40-41</a:t>
            </a:r>
          </a:p>
        </p:txBody>
      </p:sp>
      <p:sp>
        <p:nvSpPr>
          <p:cNvPr id="249859" name="Text Box 4"/>
          <p:cNvSpPr txBox="1">
            <a:spLocks noChangeArrowheads="1"/>
          </p:cNvSpPr>
          <p:nvPr/>
        </p:nvSpPr>
        <p:spPr bwMode="auto">
          <a:xfrm>
            <a:off x="8305800" y="76200"/>
            <a:ext cx="768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r>
              <a:rPr lang="en-US" altLang="en-US" b="1">
                <a:solidFill>
                  <a:srgbClr val="FFFFFF"/>
                </a:solidFill>
              </a:rPr>
              <a:t>232</a:t>
            </a:r>
            <a:endParaRPr lang="en-US" altLang="en-US" b="1"/>
          </a:p>
        </p:txBody>
      </p:sp>
    </p:spTree>
  </p:cSld>
  <p:clrMapOvr>
    <a:masterClrMapping/>
  </p:clrMapOvr>
  <p:transition spd="slow"/>
</p:sld>
</file>

<file path=ppt/slides/slide2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638D-278A-3248-8C2E-82EDD47679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5" name="Rectangle 4"/>
          <p:cNvSpPr/>
          <p:nvPr/>
        </p:nvSpPr>
        <p:spPr>
          <a:xfrm>
            <a:off x="0" y="1785683"/>
            <a:ext cx="9143999" cy="4524315"/>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16 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Beyond all question, the mystery from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which true godliness springs is great:</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He appeared in the flesh,</a:t>
            </a:r>
            <a:b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was vindicated by the Spirit,</a:t>
            </a:r>
            <a:b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was seen by angels,</a:t>
            </a:r>
            <a:b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was preached among the nations,</a:t>
            </a:r>
            <a:b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was believed on in the world,</a:t>
            </a:r>
            <a:b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was taken up in glory.</a:t>
            </a:r>
          </a:p>
        </p:txBody>
      </p:sp>
      <p:sp>
        <p:nvSpPr>
          <p:cNvPr id="2" name="Rectangle 1">
            <a:extLst>
              <a:ext uri="{FF2B5EF4-FFF2-40B4-BE49-F238E27FC236}">
                <a16:creationId xmlns:a16="http://schemas.microsoft.com/office/drawing/2014/main" id="{3191A876-458D-3843-9B07-46CE17AA3533}"/>
              </a:ext>
            </a:extLst>
          </p:cNvPr>
          <p:cNvSpPr/>
          <p:nvPr/>
        </p:nvSpPr>
        <p:spPr>
          <a:xfrm>
            <a:off x="0" y="597377"/>
            <a:ext cx="9143999" cy="640306"/>
          </a:xfrm>
          <a:prstGeom prst="rect">
            <a:avLst/>
          </a:prstGeom>
          <a:solidFill>
            <a:srgbClr val="002060"/>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 Tim 3:16 (NIV) </a:t>
            </a:r>
            <a:endParaRPr kumimoji="0" lang="en-US" sz="36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Tree>
    <p:extLst>
      <p:ext uri="{BB962C8B-B14F-4D97-AF65-F5344CB8AC3E}">
        <p14:creationId xmlns:p14="http://schemas.microsoft.com/office/powerpoint/2010/main" val="1653207662"/>
      </p:ext>
    </p:extLst>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61" name="Picture 2" descr="Beard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77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2" name="Title 1"/>
          <p:cNvSpPr>
            <a:spLocks noGrp="1"/>
          </p:cNvSpPr>
          <p:nvPr>
            <p:ph type="title"/>
          </p:nvPr>
        </p:nvSpPr>
        <p:spPr>
          <a:xfrm>
            <a:off x="4419600" y="0"/>
            <a:ext cx="4724400" cy="869950"/>
          </a:xfrm>
          <a:solidFill>
            <a:srgbClr val="800000"/>
          </a:solidFill>
        </p:spPr>
        <p:txBody>
          <a:bodyPr/>
          <a:lstStyle/>
          <a:p>
            <a:r>
              <a:rPr lang="en-US" altLang="en-US">
                <a:effectLst/>
              </a:rPr>
              <a:t>Empathy 41C</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提摩太前</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19223087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222708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谨守私生活与</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教义</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第四章</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p>
        </p:txBody>
      </p:sp>
      <p:pic>
        <p:nvPicPr>
          <p:cNvPr id="21506" name="Picture 2" descr="https://www.olivetree.com/blog/wp-content/uploads/2018/04/OldTestamentLawApplySocialNoText.jpg">
            <a:extLst>
              <a:ext uri="{FF2B5EF4-FFF2-40B4-BE49-F238E27FC236}">
                <a16:creationId xmlns:a16="http://schemas.microsoft.com/office/drawing/2014/main" id="{29B551E3-3F4D-9340-A0E1-A8E50C098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23" y="1916832"/>
            <a:ext cx="8082153" cy="45811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6F69F33-41F3-AA4C-B2CF-F77A51B160A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rPr>
              <a:t>提摩太前书</a:t>
            </a:r>
          </a:p>
        </p:txBody>
      </p:sp>
    </p:spTree>
    <p:extLst>
      <p:ext uri="{BB962C8B-B14F-4D97-AF65-F5344CB8AC3E}">
        <p14:creationId xmlns:p14="http://schemas.microsoft.com/office/powerpoint/2010/main" val="639241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1"/>
          <p:cNvSpPr>
            <a:spLocks noGrp="1" noChangeArrowheads="1"/>
          </p:cNvSpPr>
          <p:nvPr>
            <p:ph type="title"/>
          </p:nvPr>
        </p:nvSpPr>
        <p:spPr>
          <a:xfrm>
            <a:off x="1219200" y="608013"/>
            <a:ext cx="8382000" cy="1144587"/>
          </a:xfrm>
        </p:spPr>
        <p:txBody>
          <a:bodyPr lIns="0" tIns="0" rIns="0" bIns="0"/>
          <a:lstStyle/>
          <a:p>
            <a:pPr algn="ctr" defTabSz="914400" eaLnBrk="1"/>
            <a:r>
              <a:rPr lang="ja-JP" altLang="en-US" sz="3200">
                <a:solidFill>
                  <a:srgbClr val="006600"/>
                </a:solidFill>
                <a:latin typeface="SimSun" pitchFamily="2" charset="-122"/>
                <a:ea typeface="SimSun" pitchFamily="2" charset="-122"/>
                <a:sym typeface="SimSun" pitchFamily="2" charset="-122"/>
              </a:rPr>
              <a:t>对假教师和假教义的回应</a:t>
            </a:r>
            <a:endParaRPr lang="en-US" altLang="en-US"/>
          </a:p>
        </p:txBody>
      </p:sp>
      <p:sp>
        <p:nvSpPr>
          <p:cNvPr id="111618" name="Rectangle 2"/>
          <p:cNvSpPr>
            <a:spLocks noGrp="1" noChangeArrowheads="1"/>
          </p:cNvSpPr>
          <p:nvPr>
            <p:ph type="body" idx="1"/>
          </p:nvPr>
        </p:nvSpPr>
        <p:spPr>
          <a:xfrm>
            <a:off x="685800" y="1981200"/>
            <a:ext cx="8077200" cy="4114800"/>
          </a:xfrm>
        </p:spPr>
        <p:txBody>
          <a:bodyPr lIns="0" tIns="0" rIns="0" bIns="0"/>
          <a:lstStyle/>
          <a:p>
            <a:pPr defTabSz="914400" eaLnBrk="1">
              <a:spcBef>
                <a:spcPts val="700"/>
              </a:spcBef>
              <a:buClr>
                <a:srgbClr val="3E2DF9"/>
              </a:buClr>
              <a:buFont typeface="Wingdings 3" pitchFamily="18" charset="2"/>
              <a:buChar char=""/>
            </a:pPr>
            <a:r>
              <a:rPr lang="ja-JP" altLang="en-US" sz="3200">
                <a:solidFill>
                  <a:srgbClr val="3E2DF9"/>
                </a:solidFill>
                <a:latin typeface="SimSun" pitchFamily="2" charset="-122"/>
                <a:ea typeface="SimSun" pitchFamily="2" charset="-122"/>
                <a:sym typeface="SimSun" pitchFamily="2" charset="-122"/>
              </a:rPr>
              <a:t>惩罚</a:t>
            </a:r>
            <a:r>
              <a:rPr lang="en-US" altLang="ja-JP" sz="3200">
                <a:solidFill>
                  <a:srgbClr val="3E2DF9"/>
                </a:solidFill>
                <a:latin typeface="Arial Bold" pitchFamily="2" charset="0"/>
                <a:sym typeface="Arial Bold" pitchFamily="2" charset="0"/>
              </a:rPr>
              <a:t>:</a:t>
            </a:r>
            <a:r>
              <a:rPr lang="en-US" altLang="ja-JP" sz="3200">
                <a:latin typeface="Arial" pitchFamily="34" charset="0"/>
                <a:cs typeface="Arial" pitchFamily="34" charset="0"/>
                <a:sym typeface="Arial" pitchFamily="34" charset="0"/>
              </a:rPr>
              <a:t> </a:t>
            </a:r>
            <a:r>
              <a:rPr lang="ja-JP" altLang="en-US" sz="3200">
                <a:latin typeface="SimSun" pitchFamily="2" charset="-122"/>
                <a:ea typeface="SimSun" pitchFamily="2" charset="-122"/>
                <a:sym typeface="SimSun" pitchFamily="2" charset="-122"/>
              </a:rPr>
              <a:t>把他们</a:t>
            </a:r>
            <a:r>
              <a:rPr lang="ja-JP" altLang="en-US" sz="3200">
                <a:solidFill>
                  <a:srgbClr val="0000CC"/>
                </a:solidFill>
                <a:latin typeface="SimSun" pitchFamily="2" charset="-122"/>
                <a:ea typeface="SimSun" pitchFamily="2" charset="-122"/>
                <a:sym typeface="SimSun" pitchFamily="2" charset="-122"/>
              </a:rPr>
              <a:t>交给撒旦</a:t>
            </a:r>
            <a:r>
              <a:rPr lang="ja-JP" altLang="en-US" sz="3200">
                <a:latin typeface="SimSun" pitchFamily="2" charset="-122"/>
                <a:ea typeface="SimSun" pitchFamily="2" charset="-122"/>
                <a:sym typeface="SimSun" pitchFamily="2" charset="-122"/>
              </a:rPr>
              <a:t>，</a:t>
            </a:r>
            <a:r>
              <a:rPr lang="ja-JP" altLang="en-US" sz="3200">
                <a:latin typeface="Arial" pitchFamily="34" charset="0"/>
                <a:cs typeface="Arial" pitchFamily="34" charset="0"/>
                <a:sym typeface="Arial" pitchFamily="34" charset="0"/>
              </a:rPr>
              <a:t>“</a:t>
            </a:r>
            <a:r>
              <a:rPr lang="ja-JP" altLang="en-US" sz="3200">
                <a:latin typeface="SimSun" pitchFamily="2" charset="-122"/>
                <a:ea typeface="SimSun" pitchFamily="2" charset="-122"/>
                <a:sym typeface="SimSun" pitchFamily="2" charset="-122"/>
              </a:rPr>
              <a:t>使他们受教不再亵渎</a:t>
            </a:r>
            <a:r>
              <a:rPr lang="ja-JP" altLang="en-US" sz="3200">
                <a:latin typeface="Arial" pitchFamily="34" charset="0"/>
                <a:cs typeface="Arial" pitchFamily="34" charset="0"/>
                <a:sym typeface="Arial" pitchFamily="34" charset="0"/>
              </a:rPr>
              <a:t>”</a:t>
            </a:r>
            <a:r>
              <a:rPr lang="en-US" altLang="ja-JP" sz="3200">
                <a:latin typeface="Arial" pitchFamily="34" charset="0"/>
                <a:cs typeface="Arial" pitchFamily="34" charset="0"/>
                <a:sym typeface="Arial" pitchFamily="34" charset="0"/>
              </a:rPr>
              <a:t> (1:20)</a:t>
            </a:r>
          </a:p>
          <a:p>
            <a:pPr defTabSz="914400" eaLnBrk="1">
              <a:spcBef>
                <a:spcPts val="700"/>
              </a:spcBef>
              <a:buClr>
                <a:srgbClr val="3E2DF9"/>
              </a:buClr>
              <a:buFont typeface="Wingdings 3" pitchFamily="18" charset="2"/>
              <a:buChar char=""/>
            </a:pPr>
            <a:r>
              <a:rPr lang="ja-JP" altLang="en-US" sz="3200">
                <a:solidFill>
                  <a:srgbClr val="3E2DF9"/>
                </a:solidFill>
                <a:latin typeface="SimSun" pitchFamily="2" charset="-122"/>
                <a:ea typeface="SimSun" pitchFamily="2" charset="-122"/>
                <a:sym typeface="SimSun" pitchFamily="2" charset="-122"/>
              </a:rPr>
              <a:t>有帮助的教导：</a:t>
            </a:r>
            <a:r>
              <a:rPr lang="en-US" altLang="ja-JP" sz="3200">
                <a:latin typeface="Arial" pitchFamily="34" charset="0"/>
                <a:cs typeface="Arial" pitchFamily="34" charset="0"/>
                <a:sym typeface="Arial" pitchFamily="34" charset="0"/>
              </a:rPr>
              <a:t> </a:t>
            </a:r>
            <a:r>
              <a:rPr lang="ja-JP" altLang="en-US" sz="3200">
                <a:latin typeface="SimSun" pitchFamily="2" charset="-122"/>
                <a:ea typeface="SimSun" pitchFamily="2" charset="-122"/>
                <a:sym typeface="SimSun" pitchFamily="2" charset="-122"/>
              </a:rPr>
              <a:t>教导</a:t>
            </a:r>
            <a:r>
              <a:rPr lang="ja-JP" altLang="en-US" sz="3200">
                <a:solidFill>
                  <a:srgbClr val="0000CC"/>
                </a:solidFill>
                <a:latin typeface="SimSun" pitchFamily="2" charset="-122"/>
                <a:ea typeface="SimSun" pitchFamily="2" charset="-122"/>
                <a:sym typeface="SimSun" pitchFamily="2" charset="-122"/>
              </a:rPr>
              <a:t>凡上帝所造的，都是好的，</a:t>
            </a:r>
            <a:r>
              <a:rPr lang="ja-JP" altLang="en-US" sz="3200">
                <a:latin typeface="SimSun" pitchFamily="2" charset="-122"/>
                <a:ea typeface="SimSun" pitchFamily="2" charset="-122"/>
                <a:sym typeface="SimSun" pitchFamily="2" charset="-122"/>
              </a:rPr>
              <a:t>只要存感谢的心领受的。</a:t>
            </a:r>
            <a:r>
              <a:rPr lang="en-US" altLang="ja-JP" sz="3200">
                <a:latin typeface="Arial" pitchFamily="34" charset="0"/>
                <a:cs typeface="Arial" pitchFamily="34" charset="0"/>
                <a:sym typeface="Arial" pitchFamily="34" charset="0"/>
              </a:rPr>
              <a:t>(4:4-6)</a:t>
            </a:r>
            <a:endParaRPr lang="en-US" altLang="en-US"/>
          </a:p>
        </p:txBody>
      </p:sp>
    </p:spTree>
  </p:cSld>
  <p:clrMapOvr>
    <a:masterClrMapping/>
  </p:clrMapOvr>
  <p:transition spd="med"/>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p:cNvSpPr>
            <a:spLocks noGrp="1" noChangeArrowheads="1"/>
          </p:cNvSpPr>
          <p:nvPr>
            <p:ph type="title"/>
          </p:nvPr>
        </p:nvSpPr>
        <p:spPr>
          <a:xfrm>
            <a:off x="1600200" y="455613"/>
            <a:ext cx="7772400" cy="1144587"/>
          </a:xfrm>
        </p:spPr>
        <p:txBody>
          <a:bodyPr lIns="0" tIns="0" rIns="0" bIns="0"/>
          <a:lstStyle/>
          <a:p>
            <a:pPr algn="ctr" defTabSz="914400" eaLnBrk="1"/>
            <a:r>
              <a:rPr lang="ja-JP" altLang="en-US" sz="2800">
                <a:solidFill>
                  <a:srgbClr val="006600"/>
                </a:solidFill>
                <a:latin typeface="SimSun" pitchFamily="2" charset="-122"/>
                <a:ea typeface="SimSun" pitchFamily="2" charset="-122"/>
                <a:sym typeface="SimSun" pitchFamily="2" charset="-122"/>
              </a:rPr>
              <a:t>对假教师和假教义的回应</a:t>
            </a:r>
            <a:endParaRPr lang="en-US" altLang="en-US"/>
          </a:p>
        </p:txBody>
      </p:sp>
      <p:sp>
        <p:nvSpPr>
          <p:cNvPr id="112642" name="Rectangle 2"/>
          <p:cNvSpPr>
            <a:spLocks noGrp="1" noChangeArrowheads="1"/>
          </p:cNvSpPr>
          <p:nvPr>
            <p:ph type="body" idx="1"/>
          </p:nvPr>
        </p:nvSpPr>
        <p:spPr>
          <a:xfrm>
            <a:off x="685800" y="1981200"/>
            <a:ext cx="8229600" cy="4114800"/>
          </a:xfrm>
        </p:spPr>
        <p:txBody>
          <a:bodyPr lIns="0" tIns="0" rIns="0" bIns="0"/>
          <a:lstStyle/>
          <a:p>
            <a:pPr marL="333375" indent="-333375" defTabSz="914400" eaLnBrk="1">
              <a:spcBef>
                <a:spcPts val="700"/>
              </a:spcBef>
              <a:buClr>
                <a:srgbClr val="3E2DF9"/>
              </a:buClr>
              <a:buFont typeface="Wingdings 3" pitchFamily="18" charset="2"/>
              <a:buChar char=""/>
            </a:pPr>
            <a:r>
              <a:rPr lang="ja-JP" altLang="en-US" sz="3000">
                <a:solidFill>
                  <a:srgbClr val="3E2DF9"/>
                </a:solidFill>
                <a:latin typeface="SimSun" pitchFamily="2" charset="-122"/>
                <a:ea typeface="SimSun" pitchFamily="2" charset="-122"/>
                <a:sym typeface="SimSun" pitchFamily="2" charset="-122"/>
              </a:rPr>
              <a:t>敬虔生活</a:t>
            </a:r>
            <a:r>
              <a:rPr lang="en-US" altLang="ja-JP" sz="3000">
                <a:solidFill>
                  <a:srgbClr val="3E2DF9"/>
                </a:solidFill>
                <a:latin typeface="Arial Bold" pitchFamily="2" charset="0"/>
                <a:sym typeface="Arial Bold" pitchFamily="2" charset="0"/>
              </a:rPr>
              <a:t>:</a:t>
            </a:r>
            <a:r>
              <a:rPr lang="en-US" altLang="ja-JP" sz="3000">
                <a:latin typeface="Arial" pitchFamily="34" charset="0"/>
                <a:cs typeface="Arial" pitchFamily="34" charset="0"/>
                <a:sym typeface="Arial" pitchFamily="34" charset="0"/>
              </a:rPr>
              <a:t> </a:t>
            </a:r>
            <a:r>
              <a:rPr lang="ja-JP" altLang="en-US" sz="3000">
                <a:latin typeface="SimSun" pitchFamily="2" charset="-122"/>
                <a:ea typeface="SimSun" pitchFamily="2" charset="-122"/>
                <a:sym typeface="SimSun" pitchFamily="2" charset="-122"/>
              </a:rPr>
              <a:t>操练自己达到</a:t>
            </a:r>
            <a:r>
              <a:rPr lang="ja-JP" altLang="en-US" sz="3000">
                <a:solidFill>
                  <a:srgbClr val="3E2DF9"/>
                </a:solidFill>
                <a:latin typeface="SimSun" pitchFamily="2" charset="-122"/>
                <a:ea typeface="SimSun" pitchFamily="2" charset="-122"/>
                <a:sym typeface="SimSun" pitchFamily="2" charset="-122"/>
              </a:rPr>
              <a:t>敬虔</a:t>
            </a:r>
            <a:r>
              <a:rPr lang="ja-JP" altLang="en-US" sz="3000">
                <a:latin typeface="SimSun" pitchFamily="2" charset="-122"/>
                <a:ea typeface="SimSun" pitchFamily="2" charset="-122"/>
                <a:sym typeface="SimSun" pitchFamily="2" charset="-122"/>
              </a:rPr>
              <a:t>的地步。</a:t>
            </a:r>
            <a:r>
              <a:rPr lang="en-US" altLang="ja-JP" sz="3000">
                <a:latin typeface="Arial" pitchFamily="34" charset="0"/>
                <a:cs typeface="Arial" pitchFamily="34" charset="0"/>
                <a:sym typeface="Arial" pitchFamily="34" charset="0"/>
              </a:rPr>
              <a:t>(4:7)</a:t>
            </a:r>
          </a:p>
          <a:p>
            <a:pPr marL="333375" indent="-333375" defTabSz="914400" eaLnBrk="1">
              <a:spcBef>
                <a:spcPts val="700"/>
              </a:spcBef>
              <a:buFont typeface="Wingdings 3" pitchFamily="18" charset="2"/>
              <a:buChar char=""/>
            </a:pPr>
            <a:endParaRPr lang="en-US" altLang="en-US" sz="3000">
              <a:latin typeface="Arial" pitchFamily="34" charset="0"/>
              <a:cs typeface="Arial" pitchFamily="34" charset="0"/>
              <a:sym typeface="Arial" pitchFamily="34" charset="0"/>
            </a:endParaRPr>
          </a:p>
          <a:p>
            <a:pPr marL="333375" indent="-333375" defTabSz="914400" eaLnBrk="1">
              <a:spcBef>
                <a:spcPts val="700"/>
              </a:spcBef>
              <a:buFont typeface="Wingdings 3" pitchFamily="18" charset="2"/>
              <a:buChar char=""/>
            </a:pPr>
            <a:endParaRPr lang="en-US" altLang="en-US" sz="3000">
              <a:latin typeface="Arial" pitchFamily="34" charset="0"/>
              <a:cs typeface="Arial" pitchFamily="34" charset="0"/>
              <a:sym typeface="Arial" pitchFamily="34" charset="0"/>
            </a:endParaRPr>
          </a:p>
          <a:p>
            <a:pPr marL="333375" indent="-333375" defTabSz="914400" eaLnBrk="1">
              <a:spcBef>
                <a:spcPts val="700"/>
              </a:spcBef>
              <a:buFont typeface="Wingdings 3" pitchFamily="18" charset="2"/>
              <a:buChar char=""/>
            </a:pPr>
            <a:endParaRPr lang="en-US" altLang="en-US" sz="3000">
              <a:latin typeface="Arial" pitchFamily="34" charset="0"/>
              <a:cs typeface="Arial" pitchFamily="34" charset="0"/>
              <a:sym typeface="Arial" pitchFamily="34" charset="0"/>
            </a:endParaRPr>
          </a:p>
          <a:p>
            <a:pPr marL="333375" indent="-333375" defTabSz="914400" eaLnBrk="1">
              <a:spcBef>
                <a:spcPts val="700"/>
              </a:spcBef>
              <a:buClr>
                <a:srgbClr val="3E2DF9"/>
              </a:buClr>
              <a:buFont typeface="Wingdings 3" pitchFamily="18" charset="2"/>
              <a:buChar char=""/>
            </a:pPr>
            <a:r>
              <a:rPr lang="ja-JP" altLang="en-US" sz="3000">
                <a:solidFill>
                  <a:srgbClr val="3E2DF9"/>
                </a:solidFill>
                <a:latin typeface="SimSun" pitchFamily="2" charset="-122"/>
                <a:ea typeface="SimSun" pitchFamily="2" charset="-122"/>
                <a:sym typeface="SimSun" pitchFamily="2" charset="-122"/>
              </a:rPr>
              <a:t>忠心事奉</a:t>
            </a:r>
            <a:r>
              <a:rPr lang="en-US" altLang="ja-JP" sz="3000">
                <a:solidFill>
                  <a:srgbClr val="3E2DF9"/>
                </a:solidFill>
                <a:latin typeface="Arial" pitchFamily="34" charset="0"/>
                <a:cs typeface="Arial" pitchFamily="34" charset="0"/>
                <a:sym typeface="Arial" pitchFamily="34" charset="0"/>
              </a:rPr>
              <a:t>: </a:t>
            </a:r>
            <a:r>
              <a:rPr lang="ja-JP" altLang="en-US" sz="3000">
                <a:solidFill>
                  <a:srgbClr val="3E2DF9"/>
                </a:solidFill>
                <a:latin typeface="SimSun" pitchFamily="2" charset="-122"/>
                <a:ea typeface="SimSun" pitchFamily="2" charset="-122"/>
                <a:sym typeface="SimSun" pitchFamily="2" charset="-122"/>
              </a:rPr>
              <a:t>避免</a:t>
            </a:r>
            <a:r>
              <a:rPr lang="en-US" altLang="ja-JP" sz="3000">
                <a:latin typeface="Arial" pitchFamily="34" charset="0"/>
                <a:cs typeface="Arial" pitchFamily="34" charset="0"/>
                <a:sym typeface="Arial" pitchFamily="34" charset="0"/>
              </a:rPr>
              <a:t> </a:t>
            </a:r>
            <a:r>
              <a:rPr lang="ja-JP" altLang="en-US" sz="3000">
                <a:latin typeface="SimSun" pitchFamily="2" charset="-122"/>
                <a:ea typeface="SimSun" pitchFamily="2" charset="-122"/>
                <a:sym typeface="SimSun" pitchFamily="2" charset="-122"/>
              </a:rPr>
              <a:t>世俗的空谈和冒称是知识的那种反调</a:t>
            </a:r>
            <a:r>
              <a:rPr lang="en-US" altLang="ja-JP" sz="3000">
                <a:latin typeface="SimSun" pitchFamily="2" charset="-122"/>
                <a:ea typeface="SimSun" pitchFamily="2" charset="-122"/>
                <a:sym typeface="SimSun" pitchFamily="2" charset="-122"/>
              </a:rPr>
              <a:t> </a:t>
            </a:r>
            <a:r>
              <a:rPr lang="en-US" altLang="ja-JP" sz="3000">
                <a:latin typeface="Arial" pitchFamily="34" charset="0"/>
                <a:cs typeface="Arial" pitchFamily="34" charset="0"/>
                <a:sym typeface="Arial" pitchFamily="34" charset="0"/>
              </a:rPr>
              <a:t>(6:20) </a:t>
            </a:r>
            <a:r>
              <a:rPr lang="ja-JP" altLang="en-US" sz="3000">
                <a:latin typeface="SimSun" pitchFamily="2" charset="-122"/>
                <a:ea typeface="SimSun" pitchFamily="2" charset="-122"/>
                <a:sym typeface="SimSun" pitchFamily="2" charset="-122"/>
              </a:rPr>
              <a:t>和</a:t>
            </a:r>
            <a:r>
              <a:rPr lang="en-US" altLang="ja-JP" sz="3000">
                <a:latin typeface="Arial" pitchFamily="34" charset="0"/>
                <a:cs typeface="Arial" pitchFamily="34" charset="0"/>
                <a:sym typeface="Arial" pitchFamily="34" charset="0"/>
              </a:rPr>
              <a:t> </a:t>
            </a:r>
            <a:r>
              <a:rPr lang="ja-JP" altLang="en-US" sz="3000">
                <a:solidFill>
                  <a:srgbClr val="0000CC"/>
                </a:solidFill>
                <a:latin typeface="SimSun" pitchFamily="2" charset="-122"/>
                <a:ea typeface="SimSun" pitchFamily="2" charset="-122"/>
                <a:sym typeface="SimSun" pitchFamily="2" charset="-122"/>
              </a:rPr>
              <a:t>促进神的工作</a:t>
            </a:r>
            <a:r>
              <a:rPr lang="en-US" altLang="ja-JP" sz="3000">
                <a:solidFill>
                  <a:srgbClr val="D4876C"/>
                </a:solidFill>
                <a:latin typeface="Arial" pitchFamily="34" charset="0"/>
                <a:cs typeface="Arial" pitchFamily="34" charset="0"/>
                <a:sym typeface="Arial" pitchFamily="34" charset="0"/>
              </a:rPr>
              <a:t> </a:t>
            </a:r>
            <a:r>
              <a:rPr lang="en-US" altLang="ja-JP" sz="3000">
                <a:latin typeface="Arial" pitchFamily="34" charset="0"/>
                <a:cs typeface="Arial" pitchFamily="34" charset="0"/>
                <a:sym typeface="Arial" pitchFamily="34" charset="0"/>
              </a:rPr>
              <a:t>(1:4, 5)</a:t>
            </a:r>
            <a:endParaRPr lang="en-US" altLang="en-US"/>
          </a:p>
        </p:txBody>
      </p:sp>
      <p:pic>
        <p:nvPicPr>
          <p:cNvPr id="112643" name="Picture 3" descr="BD06530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810000" y="2895600"/>
            <a:ext cx="1581150"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https://i.guim.co.uk/img/media/8c54baa0211daa60acdb15e662d1029d211be8c1/352_0_5500_3300/master/5500.jpg?width=460&amp;quality=85&amp;auto=format&amp;fit=max&amp;s=768eb0d0327e3552c893638b3230c880">
            <a:extLst>
              <a:ext uri="{FF2B5EF4-FFF2-40B4-BE49-F238E27FC236}">
                <a16:creationId xmlns:a16="http://schemas.microsoft.com/office/drawing/2014/main" id="{18289521-F113-8640-AF13-66E408CF0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6" y="1380028"/>
            <a:ext cx="9143999" cy="547797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30629" y="368300"/>
            <a:ext cx="8868228" cy="1080120"/>
          </a:xfrm>
          <a:effectLst/>
        </p:spPr>
        <p:txBody>
          <a:bodyPr/>
          <a:lstStyle/>
          <a:p>
            <a:pPr marL="850900" indent="-850900" algn="l">
              <a:defRPr/>
            </a:pP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IV.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满足各教会</a:t>
            </a:r>
            <a:r>
              <a:rPr lang="zh-CN" altLang="en-US" b="1" dirty="0">
                <a:solidFill>
                  <a:srgbClr val="0066FF"/>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群体</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的需要</a:t>
            </a:r>
            <a:br>
              <a:rPr lang="en-US" altLang="zh-CN"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b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(5:1–6:10)</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D5E9202E-D359-6548-8FEC-6815CFBABDD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Arial" pitchFamily="34" charset="0"/>
              </a:rPr>
              <a:t>提摩太前书</a:t>
            </a:r>
          </a:p>
        </p:txBody>
      </p:sp>
    </p:spTree>
    <p:extLst>
      <p:ext uri="{BB962C8B-B14F-4D97-AF65-F5344CB8AC3E}">
        <p14:creationId xmlns:p14="http://schemas.microsoft.com/office/powerpoint/2010/main" val="32025806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提摩太前</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426023516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58434" name="Rectangle 2">
            <a:extLst>
              <a:ext uri="{FF2B5EF4-FFF2-40B4-BE49-F238E27FC236}">
                <a16:creationId xmlns:a16="http://schemas.microsoft.com/office/drawing/2014/main" id="{CD26C28F-E35D-0049-90D9-A10A02367CFB}"/>
              </a:ext>
            </a:extLst>
          </p:cNvPr>
          <p:cNvSpPr>
            <a:spLocks noGrp="1" noChangeArrowheads="1"/>
          </p:cNvSpPr>
          <p:nvPr>
            <p:ph type="title" idx="4294967295"/>
          </p:nvPr>
        </p:nvSpPr>
        <p:spPr>
          <a:xfrm>
            <a:off x="0" y="0"/>
            <a:ext cx="9144000" cy="685800"/>
          </a:xfrm>
          <a:solidFill>
            <a:srgbClr val="000000"/>
          </a:solidFill>
          <a:effectLst>
            <a:outerShdw blurRad="38100" dist="38099" dir="2700000" algn="ctr" rotWithShape="0">
              <a:srgbClr val="000000">
                <a:alpha val="99962"/>
              </a:srgbClr>
            </a:outerShdw>
          </a:effectLst>
        </p:spPr>
        <p:txBody>
          <a:bodyPr/>
          <a:lstStyle/>
          <a:p>
            <a:pPr defTabSz="182563">
              <a:lnSpc>
                <a:spcPct val="115000"/>
              </a:lnSpc>
              <a:spcBef>
                <a:spcPts val="400"/>
              </a:spcBef>
              <a:defRPr/>
            </a:pPr>
            <a:r>
              <a:rPr lang="ja-JP" altLang="en-US" sz="4000">
                <a:solidFill>
                  <a:srgbClr val="FFFFFF"/>
                </a:solidFill>
                <a:latin typeface="SimHei" pitchFamily="49" charset="-122"/>
                <a:ea typeface="SimHei" pitchFamily="49" charset="-122"/>
                <a:sym typeface="SimHei" pitchFamily="49" charset="-122"/>
              </a:rPr>
              <a:t>三种类型的长老</a:t>
            </a:r>
            <a:endParaRPr lang="en-US" altLang="en-US" sz="4000">
              <a:solidFill>
                <a:srgbClr val="FFFFFF"/>
              </a:solidFill>
              <a:latin typeface="SimHei" pitchFamily="49" charset="-122"/>
              <a:ea typeface="SimHei" pitchFamily="49" charset="-122"/>
              <a:sym typeface="SimHei" pitchFamily="49" charset="-122"/>
            </a:endParaRPr>
          </a:p>
        </p:txBody>
      </p:sp>
      <p:sp>
        <p:nvSpPr>
          <p:cNvPr id="658435" name="Oval 3">
            <a:extLst>
              <a:ext uri="{FF2B5EF4-FFF2-40B4-BE49-F238E27FC236}">
                <a16:creationId xmlns:a16="http://schemas.microsoft.com/office/drawing/2014/main" id="{30F1DBF0-7169-9548-97A2-4FC785BBF3EE}"/>
              </a:ext>
            </a:extLst>
          </p:cNvPr>
          <p:cNvSpPr>
            <a:spLocks noChangeArrowheads="1"/>
          </p:cNvSpPr>
          <p:nvPr/>
        </p:nvSpPr>
        <p:spPr bwMode="auto">
          <a:xfrm>
            <a:off x="2971800" y="950913"/>
            <a:ext cx="6172200" cy="5907087"/>
          </a:xfrm>
          <a:prstGeom prst="ellipse">
            <a:avLst/>
          </a:pr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Arial" panose="020B0604020202020204" pitchFamily="34" charset="0"/>
            </a:endParaRPr>
          </a:p>
        </p:txBody>
      </p:sp>
      <p:sp>
        <p:nvSpPr>
          <p:cNvPr id="658438" name="Oval 6">
            <a:extLst>
              <a:ext uri="{FF2B5EF4-FFF2-40B4-BE49-F238E27FC236}">
                <a16:creationId xmlns:a16="http://schemas.microsoft.com/office/drawing/2014/main" id="{1A09D670-5A6D-DF43-A61B-C6D6BB0A2298}"/>
              </a:ext>
            </a:extLst>
          </p:cNvPr>
          <p:cNvSpPr>
            <a:spLocks noChangeArrowheads="1"/>
          </p:cNvSpPr>
          <p:nvPr/>
        </p:nvSpPr>
        <p:spPr bwMode="auto">
          <a:xfrm>
            <a:off x="5334000" y="3733800"/>
            <a:ext cx="3181350" cy="2895600"/>
          </a:xfrm>
          <a:prstGeom prst="ellipse">
            <a:avLst/>
          </a:prstGeom>
          <a:noFill/>
          <a:ln w="57150">
            <a:solidFill>
              <a:srgbClr val="204000"/>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sym typeface="Arial" panose="020B0604020202020204" pitchFamily="34" charset="0"/>
            </a:endParaRPr>
          </a:p>
        </p:txBody>
      </p:sp>
      <p:sp>
        <p:nvSpPr>
          <p:cNvPr id="658439" name="Text Box 7">
            <a:extLst>
              <a:ext uri="{FF2B5EF4-FFF2-40B4-BE49-F238E27FC236}">
                <a16:creationId xmlns:a16="http://schemas.microsoft.com/office/drawing/2014/main" id="{734B3FD9-B0DE-8042-A5FC-6CDC2CA6A41A}"/>
              </a:ext>
            </a:extLst>
          </p:cNvPr>
          <p:cNvSpPr txBox="1">
            <a:spLocks noChangeArrowheads="1"/>
          </p:cNvSpPr>
          <p:nvPr/>
        </p:nvSpPr>
        <p:spPr bwMode="auto">
          <a:xfrm>
            <a:off x="5334000" y="4562475"/>
            <a:ext cx="3124200" cy="95408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800" b="1" i="1" u="none" strike="noStrike" kern="1200" cap="none" spc="0" normalizeH="0" baseline="0" noProof="0">
                <a:ln>
                  <a:noFill/>
                </a:ln>
                <a:solidFill>
                  <a:srgbClr val="204000"/>
                </a:solidFill>
                <a:effectLst/>
                <a:uLnTx/>
                <a:uFillTx/>
                <a:latin typeface="Arial" panose="020B0604020202020204" pitchFamily="34" charset="0"/>
                <a:ea typeface="ＭＳ Ｐゴシック" panose="020B0600070205080204" pitchFamily="34" charset="-128"/>
                <a:sym typeface="Arial" panose="020B0604020202020204" pitchFamily="34" charset="0"/>
              </a:rPr>
              <a:t>传道人及老师</a:t>
            </a:r>
            <a:br>
              <a:rPr kumimoji="0" lang="en-US" altLang="zh-TW" sz="2800" b="1" i="1" u="none" strike="noStrike" kern="1200" cap="none" spc="0" normalizeH="0" baseline="0" noProof="0">
                <a:ln>
                  <a:noFill/>
                </a:ln>
                <a:solidFill>
                  <a:srgbClr val="204000"/>
                </a:solidFill>
                <a:effectLst/>
                <a:uLnTx/>
                <a:uFillTx/>
                <a:latin typeface="Arial" panose="020B0604020202020204" pitchFamily="34" charset="0"/>
                <a:ea typeface="ＭＳ Ｐゴシック" panose="020B0600070205080204" pitchFamily="34" charset="-128"/>
                <a:sym typeface="Arial" panose="020B0604020202020204" pitchFamily="34" charset="0"/>
              </a:rPr>
            </a:br>
            <a:r>
              <a:rPr kumimoji="0" lang="en-US" altLang="zh-TW" sz="2800" b="1" i="1" u="none" strike="noStrike" kern="1200" cap="none" spc="0" normalizeH="0" baseline="0" noProof="0">
                <a:ln>
                  <a:noFill/>
                </a:ln>
                <a:solidFill>
                  <a:srgbClr val="204000"/>
                </a:solidFill>
                <a:effectLst/>
                <a:uLnTx/>
                <a:uFillTx/>
                <a:latin typeface="Arial" panose="020B0604020202020204" pitchFamily="34" charset="0"/>
                <a:ea typeface="ＭＳ Ｐゴシック" panose="020B0600070205080204" pitchFamily="34" charset="-128"/>
                <a:sym typeface="Arial" panose="020B0604020202020204" pitchFamily="34" charset="0"/>
              </a:rPr>
              <a:t>$$</a:t>
            </a:r>
          </a:p>
        </p:txBody>
      </p:sp>
      <p:sp>
        <p:nvSpPr>
          <p:cNvPr id="658441" name="Oval 9">
            <a:extLst>
              <a:ext uri="{FF2B5EF4-FFF2-40B4-BE49-F238E27FC236}">
                <a16:creationId xmlns:a16="http://schemas.microsoft.com/office/drawing/2014/main" id="{A666BB93-2AF3-9043-B338-C97AB99F79B3}"/>
              </a:ext>
            </a:extLst>
          </p:cNvPr>
          <p:cNvSpPr>
            <a:spLocks noChangeArrowheads="1"/>
          </p:cNvSpPr>
          <p:nvPr/>
        </p:nvSpPr>
        <p:spPr bwMode="auto">
          <a:xfrm>
            <a:off x="4343400" y="2590800"/>
            <a:ext cx="4400550" cy="4114800"/>
          </a:xfrm>
          <a:prstGeom prst="ellipse">
            <a:avLst/>
          </a:prstGeom>
          <a:noFill/>
          <a:ln w="57150">
            <a:solidFill>
              <a:srgbClr val="FF0000"/>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sym typeface="Arial" panose="020B0604020202020204" pitchFamily="34" charset="0"/>
            </a:endParaRPr>
          </a:p>
        </p:txBody>
      </p:sp>
      <p:sp>
        <p:nvSpPr>
          <p:cNvPr id="658442" name="Text Box 10">
            <a:extLst>
              <a:ext uri="{FF2B5EF4-FFF2-40B4-BE49-F238E27FC236}">
                <a16:creationId xmlns:a16="http://schemas.microsoft.com/office/drawing/2014/main" id="{021DC2B6-2ACA-6F42-A486-C61F75F66AB3}"/>
              </a:ext>
            </a:extLst>
          </p:cNvPr>
          <p:cNvSpPr txBox="1">
            <a:spLocks noChangeArrowheads="1"/>
          </p:cNvSpPr>
          <p:nvPr/>
        </p:nvSpPr>
        <p:spPr bwMode="auto">
          <a:xfrm>
            <a:off x="5410200" y="3000375"/>
            <a:ext cx="2392363" cy="10763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1"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sym typeface="Arial" panose="020B0604020202020204" pitchFamily="34" charset="0"/>
              </a:rPr>
              <a:t>领薪的经理	</a:t>
            </a:r>
          </a:p>
        </p:txBody>
      </p:sp>
      <p:sp>
        <p:nvSpPr>
          <p:cNvPr id="658444" name="Text Box 12">
            <a:extLst>
              <a:ext uri="{FF2B5EF4-FFF2-40B4-BE49-F238E27FC236}">
                <a16:creationId xmlns:a16="http://schemas.microsoft.com/office/drawing/2014/main" id="{8C3EEA87-C0F4-F04F-9BB8-75A735607757}"/>
              </a:ext>
            </a:extLst>
          </p:cNvPr>
          <p:cNvSpPr txBox="1">
            <a:spLocks noChangeArrowheads="1"/>
          </p:cNvSpPr>
          <p:nvPr/>
        </p:nvSpPr>
        <p:spPr bwMode="auto">
          <a:xfrm>
            <a:off x="4572000" y="1268413"/>
            <a:ext cx="3124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Arial" panose="020B0604020202020204" pitchFamily="34" charset="0"/>
              </a:rPr>
              <a:t>所有长老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Arial" panose="020B0604020202020204" pitchFamily="34" charset="0"/>
              </a:rPr>
              <a:t>教导、保护、领导、服事、见证</a:t>
            </a:r>
          </a:p>
        </p:txBody>
      </p:sp>
      <p:sp>
        <p:nvSpPr>
          <p:cNvPr id="658445" name="Text Box 13">
            <a:extLst>
              <a:ext uri="{FF2B5EF4-FFF2-40B4-BE49-F238E27FC236}">
                <a16:creationId xmlns:a16="http://schemas.microsoft.com/office/drawing/2014/main" id="{8ADFA3DF-E774-324A-AD78-CEC301FCFF3D}"/>
              </a:ext>
            </a:extLst>
          </p:cNvPr>
          <p:cNvSpPr txBox="1">
            <a:spLocks noChangeArrowheads="1"/>
          </p:cNvSpPr>
          <p:nvPr/>
        </p:nvSpPr>
        <p:spPr bwMode="auto">
          <a:xfrm>
            <a:off x="5029200" y="3733800"/>
            <a:ext cx="35560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37931725" indent="-37474525">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sym typeface="Arial" panose="020B0604020202020204" pitchFamily="34" charset="0"/>
              </a:rPr>
              <a:t>$</a:t>
            </a:r>
          </a:p>
        </p:txBody>
      </p:sp>
      <p:sp>
        <p:nvSpPr>
          <p:cNvPr id="658446" name="Text Box 14">
            <a:extLst>
              <a:ext uri="{FF2B5EF4-FFF2-40B4-BE49-F238E27FC236}">
                <a16:creationId xmlns:a16="http://schemas.microsoft.com/office/drawing/2014/main" id="{F6461865-D6E2-244B-8F11-F566AE2198B2}"/>
              </a:ext>
            </a:extLst>
          </p:cNvPr>
          <p:cNvSpPr txBox="1">
            <a:spLocks noChangeArrowheads="1"/>
          </p:cNvSpPr>
          <p:nvPr/>
        </p:nvSpPr>
        <p:spPr bwMode="auto">
          <a:xfrm>
            <a:off x="3200400" y="2514600"/>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Arial" panose="020B0604020202020204" pitchFamily="34" charset="0"/>
              </a:rPr>
              <a:t>无领薪或 </a:t>
            </a:r>
            <a:r>
              <a:rPr kumimoji="0" lang="en-US" altLang="zh-TW" sz="2400" b="1"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Arial" panose="020B0604020202020204" pitchFamily="34" charset="0"/>
              </a:rPr>
              <a:t>$ </a:t>
            </a:r>
            <a:br>
              <a:rPr kumimoji="0" lang="en-US" altLang="zh-TW" sz="2400" b="1"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Arial" panose="020B0604020202020204" pitchFamily="34" charset="0"/>
              </a:rPr>
            </a:br>
            <a:r>
              <a:rPr kumimoji="0" lang="zh-TW" altLang="en-US" sz="2400" b="1"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Arial" panose="020B0604020202020204" pitchFamily="34" charset="0"/>
              </a:rPr>
              <a:t>若有需要</a:t>
            </a:r>
          </a:p>
        </p:txBody>
      </p:sp>
      <p:sp>
        <p:nvSpPr>
          <p:cNvPr id="352267" name="Text Box 14">
            <a:extLst>
              <a:ext uri="{FF2B5EF4-FFF2-40B4-BE49-F238E27FC236}">
                <a16:creationId xmlns:a16="http://schemas.microsoft.com/office/drawing/2014/main" id="{8F26F7E1-A496-3B42-BE84-AFFAF1D1058D}"/>
              </a:ext>
            </a:extLst>
          </p:cNvPr>
          <p:cNvSpPr txBox="1">
            <a:spLocks noChangeArrowheads="1"/>
          </p:cNvSpPr>
          <p:nvPr/>
        </p:nvSpPr>
        <p:spPr bwMode="auto">
          <a:xfrm>
            <a:off x="7956550" y="0"/>
            <a:ext cx="118745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37931725" indent="-37474525">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236b</a:t>
            </a:r>
          </a:p>
        </p:txBody>
      </p:sp>
      <p:sp>
        <p:nvSpPr>
          <p:cNvPr id="352268" name="TextBox 16">
            <a:extLst>
              <a:ext uri="{FF2B5EF4-FFF2-40B4-BE49-F238E27FC236}">
                <a16:creationId xmlns:a16="http://schemas.microsoft.com/office/drawing/2014/main" id="{9D1DE4DF-CED1-E84D-A191-5417EAAF7F1A}"/>
              </a:ext>
            </a:extLst>
          </p:cNvPr>
          <p:cNvSpPr txBox="1">
            <a:spLocks noChangeArrowheads="1"/>
          </p:cNvSpPr>
          <p:nvPr/>
        </p:nvSpPr>
        <p:spPr bwMode="auto">
          <a:xfrm>
            <a:off x="76200" y="990600"/>
            <a:ext cx="3048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4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Arial" panose="020B0604020202020204" pitchFamily="34" charset="0"/>
              </a:rPr>
              <a:t>「那善于管理教会的长老，</a:t>
            </a:r>
            <a:r>
              <a:rPr kumimoji="0" lang="zh-TW" altLang="en-US" sz="4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sym typeface="Arial" panose="020B0604020202020204" pitchFamily="34" charset="0"/>
              </a:rPr>
              <a:t>当以为配受加倍的敬奉</a:t>
            </a:r>
            <a:r>
              <a:rPr kumimoji="0" lang="zh-TW" altLang="en-US" sz="4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Arial" panose="020B0604020202020204" pitchFamily="34" charset="0"/>
              </a:rPr>
              <a:t>，那劳苦传道教导人的，更当如此。」（提前</a:t>
            </a:r>
            <a:r>
              <a:rPr kumimoji="0" lang="en-US" altLang="zh-TW" sz="4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Arial" panose="020B0604020202020204" pitchFamily="34" charset="0"/>
              </a:rPr>
              <a:t>5:17</a:t>
            </a:r>
            <a:r>
              <a:rPr kumimoji="0" lang="zh-TW" altLang="en-US" sz="4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Arial" panose="020B0604020202020204" pitchFamily="34" charset="0"/>
              </a:rPr>
              <a:t>）</a:t>
            </a:r>
          </a:p>
        </p:txBody>
      </p:sp>
    </p:spTree>
    <p:extLst>
      <p:ext uri="{BB962C8B-B14F-4D97-AF65-F5344CB8AC3E}">
        <p14:creationId xmlns:p14="http://schemas.microsoft.com/office/powerpoint/2010/main" val="1062301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658435"/>
                                        </p:tgtEl>
                                        <p:attrNameLst>
                                          <p:attrName>style.visibility</p:attrName>
                                        </p:attrNameLst>
                                      </p:cBhvr>
                                      <p:to>
                                        <p:strVal val="visible"/>
                                      </p:to>
                                    </p:set>
                                    <p:anim calcmode="lin" valueType="num">
                                      <p:cBhvr>
                                        <p:cTn id="7" dur="1000" fill="hold"/>
                                        <p:tgtEl>
                                          <p:spTgt spid="658435"/>
                                        </p:tgtEl>
                                        <p:attrNameLst>
                                          <p:attrName>ppt_w</p:attrName>
                                        </p:attrNameLst>
                                      </p:cBhvr>
                                      <p:tavLst>
                                        <p:tav tm="0">
                                          <p:val>
                                            <p:strVal val="#ppt_w+.3"/>
                                          </p:val>
                                        </p:tav>
                                        <p:tav tm="100000">
                                          <p:val>
                                            <p:strVal val="#ppt_w"/>
                                          </p:val>
                                        </p:tav>
                                      </p:tavLst>
                                    </p:anim>
                                    <p:anim calcmode="lin" valueType="num">
                                      <p:cBhvr>
                                        <p:cTn id="8" dur="1000" fill="hold"/>
                                        <p:tgtEl>
                                          <p:spTgt spid="658435"/>
                                        </p:tgtEl>
                                        <p:attrNameLst>
                                          <p:attrName>ppt_h</p:attrName>
                                        </p:attrNameLst>
                                      </p:cBhvr>
                                      <p:tavLst>
                                        <p:tav tm="0">
                                          <p:val>
                                            <p:strVal val="#ppt_h"/>
                                          </p:val>
                                        </p:tav>
                                        <p:tav tm="100000">
                                          <p:val>
                                            <p:strVal val="#ppt_h"/>
                                          </p:val>
                                        </p:tav>
                                      </p:tavLst>
                                    </p:anim>
                                    <p:animEffect transition="in" filter="fade">
                                      <p:cBhvr>
                                        <p:cTn id="9" dur="1000"/>
                                        <p:tgtEl>
                                          <p:spTgt spid="658435"/>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44"/>
                                        </p:tgtEl>
                                        <p:attrNameLst>
                                          <p:attrName>style.visibility</p:attrName>
                                        </p:attrNameLst>
                                      </p:cBhvr>
                                      <p:to>
                                        <p:strVal val="visible"/>
                                      </p:to>
                                    </p:set>
                                    <p:anim calcmode="lin" valueType="num">
                                      <p:cBhvr>
                                        <p:cTn id="13" dur="1000" fill="hold"/>
                                        <p:tgtEl>
                                          <p:spTgt spid="658444"/>
                                        </p:tgtEl>
                                        <p:attrNameLst>
                                          <p:attrName>ppt_w</p:attrName>
                                        </p:attrNameLst>
                                      </p:cBhvr>
                                      <p:tavLst>
                                        <p:tav tm="0">
                                          <p:val>
                                            <p:strVal val="#ppt_w+.3"/>
                                          </p:val>
                                        </p:tav>
                                        <p:tav tm="100000">
                                          <p:val>
                                            <p:strVal val="#ppt_w"/>
                                          </p:val>
                                        </p:tav>
                                      </p:tavLst>
                                    </p:anim>
                                    <p:anim calcmode="lin" valueType="num">
                                      <p:cBhvr>
                                        <p:cTn id="14" dur="1000" fill="hold"/>
                                        <p:tgtEl>
                                          <p:spTgt spid="658444"/>
                                        </p:tgtEl>
                                        <p:attrNameLst>
                                          <p:attrName>ppt_h</p:attrName>
                                        </p:attrNameLst>
                                      </p:cBhvr>
                                      <p:tavLst>
                                        <p:tav tm="0">
                                          <p:val>
                                            <p:strVal val="#ppt_h"/>
                                          </p:val>
                                        </p:tav>
                                        <p:tav tm="100000">
                                          <p:val>
                                            <p:strVal val="#ppt_h"/>
                                          </p:val>
                                        </p:tav>
                                      </p:tavLst>
                                    </p:anim>
                                    <p:animEffect transition="in" filter="fade">
                                      <p:cBhvr>
                                        <p:cTn id="15" dur="1000"/>
                                        <p:tgtEl>
                                          <p:spTgt spid="658444"/>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6"/>
                                        </p:tgtEl>
                                        <p:attrNameLst>
                                          <p:attrName>style.visibility</p:attrName>
                                        </p:attrNameLst>
                                      </p:cBhvr>
                                      <p:to>
                                        <p:strVal val="visible"/>
                                      </p:to>
                                    </p:set>
                                    <p:anim calcmode="lin" valueType="num">
                                      <p:cBhvr>
                                        <p:cTn id="19" dur="1000" fill="hold"/>
                                        <p:tgtEl>
                                          <p:spTgt spid="658446"/>
                                        </p:tgtEl>
                                        <p:attrNameLst>
                                          <p:attrName>ppt_w</p:attrName>
                                        </p:attrNameLst>
                                      </p:cBhvr>
                                      <p:tavLst>
                                        <p:tav tm="0">
                                          <p:val>
                                            <p:strVal val="#ppt_w+.3"/>
                                          </p:val>
                                        </p:tav>
                                        <p:tav tm="100000">
                                          <p:val>
                                            <p:strVal val="#ppt_w"/>
                                          </p:val>
                                        </p:tav>
                                      </p:tavLst>
                                    </p:anim>
                                    <p:anim calcmode="lin" valueType="num">
                                      <p:cBhvr>
                                        <p:cTn id="20" dur="1000" fill="hold"/>
                                        <p:tgtEl>
                                          <p:spTgt spid="658446"/>
                                        </p:tgtEl>
                                        <p:attrNameLst>
                                          <p:attrName>ppt_h</p:attrName>
                                        </p:attrNameLst>
                                      </p:cBhvr>
                                      <p:tavLst>
                                        <p:tav tm="0">
                                          <p:val>
                                            <p:strVal val="#ppt_h"/>
                                          </p:val>
                                        </p:tav>
                                        <p:tav tm="100000">
                                          <p:val>
                                            <p:strVal val="#ppt_h"/>
                                          </p:val>
                                        </p:tav>
                                      </p:tavLst>
                                    </p:anim>
                                    <p:animEffect transition="in" filter="fade">
                                      <p:cBhvr>
                                        <p:cTn id="21" dur="1000"/>
                                        <p:tgtEl>
                                          <p:spTgt spid="65844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658442"/>
                                        </p:tgtEl>
                                        <p:attrNameLst>
                                          <p:attrName>style.visibility</p:attrName>
                                        </p:attrNameLst>
                                      </p:cBhvr>
                                      <p:to>
                                        <p:strVal val="visible"/>
                                      </p:to>
                                    </p:set>
                                    <p:anim calcmode="lin" valueType="num">
                                      <p:cBhvr>
                                        <p:cTn id="26" dur="1000" fill="hold"/>
                                        <p:tgtEl>
                                          <p:spTgt spid="658442"/>
                                        </p:tgtEl>
                                        <p:attrNameLst>
                                          <p:attrName>ppt_w</p:attrName>
                                        </p:attrNameLst>
                                      </p:cBhvr>
                                      <p:tavLst>
                                        <p:tav tm="0">
                                          <p:val>
                                            <p:strVal val="#ppt_w+.3"/>
                                          </p:val>
                                        </p:tav>
                                        <p:tav tm="100000">
                                          <p:val>
                                            <p:strVal val="#ppt_w"/>
                                          </p:val>
                                        </p:tav>
                                      </p:tavLst>
                                    </p:anim>
                                    <p:anim calcmode="lin" valueType="num">
                                      <p:cBhvr>
                                        <p:cTn id="27" dur="1000" fill="hold"/>
                                        <p:tgtEl>
                                          <p:spTgt spid="658442"/>
                                        </p:tgtEl>
                                        <p:attrNameLst>
                                          <p:attrName>ppt_h</p:attrName>
                                        </p:attrNameLst>
                                      </p:cBhvr>
                                      <p:tavLst>
                                        <p:tav tm="0">
                                          <p:val>
                                            <p:strVal val="#ppt_h"/>
                                          </p:val>
                                        </p:tav>
                                        <p:tav tm="100000">
                                          <p:val>
                                            <p:strVal val="#ppt_h"/>
                                          </p:val>
                                        </p:tav>
                                      </p:tavLst>
                                    </p:anim>
                                    <p:animEffect transition="in" filter="fade">
                                      <p:cBhvr>
                                        <p:cTn id="28" dur="1000"/>
                                        <p:tgtEl>
                                          <p:spTgt spid="658442"/>
                                        </p:tgtEl>
                                      </p:cBhvr>
                                    </p:animEffect>
                                  </p:childTnLst>
                                </p:cTn>
                              </p:par>
                            </p:childTnLst>
                          </p:cTn>
                        </p:par>
                        <p:par>
                          <p:cTn id="29" fill="hold" nodeType="afterGroup">
                            <p:stCondLst>
                              <p:cond delay="2000"/>
                            </p:stCondLst>
                            <p:childTnLst>
                              <p:par>
                                <p:cTn id="30" presetID="50" presetClass="entr" presetSubtype="0" decel="100000" fill="hold" grpId="0" nodeType="afterEffect">
                                  <p:stCondLst>
                                    <p:cond delay="0"/>
                                  </p:stCondLst>
                                  <p:childTnLst>
                                    <p:set>
                                      <p:cBhvr>
                                        <p:cTn id="31" dur="1" fill="hold">
                                          <p:stCondLst>
                                            <p:cond delay="0"/>
                                          </p:stCondLst>
                                        </p:cTn>
                                        <p:tgtEl>
                                          <p:spTgt spid="658441"/>
                                        </p:tgtEl>
                                        <p:attrNameLst>
                                          <p:attrName>style.visibility</p:attrName>
                                        </p:attrNameLst>
                                      </p:cBhvr>
                                      <p:to>
                                        <p:strVal val="visible"/>
                                      </p:to>
                                    </p:set>
                                    <p:anim calcmode="lin" valueType="num">
                                      <p:cBhvr>
                                        <p:cTn id="32" dur="1000" fill="hold"/>
                                        <p:tgtEl>
                                          <p:spTgt spid="658441"/>
                                        </p:tgtEl>
                                        <p:attrNameLst>
                                          <p:attrName>ppt_w</p:attrName>
                                        </p:attrNameLst>
                                      </p:cBhvr>
                                      <p:tavLst>
                                        <p:tav tm="0">
                                          <p:val>
                                            <p:strVal val="#ppt_w+.3"/>
                                          </p:val>
                                        </p:tav>
                                        <p:tav tm="100000">
                                          <p:val>
                                            <p:strVal val="#ppt_w"/>
                                          </p:val>
                                        </p:tav>
                                      </p:tavLst>
                                    </p:anim>
                                    <p:anim calcmode="lin" valueType="num">
                                      <p:cBhvr>
                                        <p:cTn id="33" dur="1000" fill="hold"/>
                                        <p:tgtEl>
                                          <p:spTgt spid="658441"/>
                                        </p:tgtEl>
                                        <p:attrNameLst>
                                          <p:attrName>ppt_h</p:attrName>
                                        </p:attrNameLst>
                                      </p:cBhvr>
                                      <p:tavLst>
                                        <p:tav tm="0">
                                          <p:val>
                                            <p:strVal val="#ppt_h"/>
                                          </p:val>
                                        </p:tav>
                                        <p:tav tm="100000">
                                          <p:val>
                                            <p:strVal val="#ppt_h"/>
                                          </p:val>
                                        </p:tav>
                                      </p:tavLst>
                                    </p:anim>
                                    <p:animEffect transition="in" filter="fade">
                                      <p:cBhvr>
                                        <p:cTn id="34" dur="1000"/>
                                        <p:tgtEl>
                                          <p:spTgt spid="658441"/>
                                        </p:tgtEl>
                                      </p:cBhvr>
                                    </p:animEffect>
                                  </p:childTnLst>
                                </p:cTn>
                              </p:par>
                            </p:childTnLst>
                          </p:cTn>
                        </p:par>
                        <p:par>
                          <p:cTn id="35" fill="hold" nodeType="afterGroup">
                            <p:stCondLst>
                              <p:cond delay="4000"/>
                            </p:stCondLst>
                            <p:childTnLst>
                              <p:par>
                                <p:cTn id="36" presetID="50" presetClass="entr" presetSubtype="0" decel="100000" fill="hold" grpId="0" nodeType="afterEffect">
                                  <p:stCondLst>
                                    <p:cond delay="0"/>
                                  </p:stCondLst>
                                  <p:childTnLst>
                                    <p:set>
                                      <p:cBhvr>
                                        <p:cTn id="37" dur="1" fill="hold">
                                          <p:stCondLst>
                                            <p:cond delay="0"/>
                                          </p:stCondLst>
                                        </p:cTn>
                                        <p:tgtEl>
                                          <p:spTgt spid="658445"/>
                                        </p:tgtEl>
                                        <p:attrNameLst>
                                          <p:attrName>style.visibility</p:attrName>
                                        </p:attrNameLst>
                                      </p:cBhvr>
                                      <p:to>
                                        <p:strVal val="visible"/>
                                      </p:to>
                                    </p:set>
                                    <p:anim calcmode="lin" valueType="num">
                                      <p:cBhvr>
                                        <p:cTn id="38" dur="1000" fill="hold"/>
                                        <p:tgtEl>
                                          <p:spTgt spid="658445"/>
                                        </p:tgtEl>
                                        <p:attrNameLst>
                                          <p:attrName>ppt_w</p:attrName>
                                        </p:attrNameLst>
                                      </p:cBhvr>
                                      <p:tavLst>
                                        <p:tav tm="0">
                                          <p:val>
                                            <p:strVal val="#ppt_w+.3"/>
                                          </p:val>
                                        </p:tav>
                                        <p:tav tm="100000">
                                          <p:val>
                                            <p:strVal val="#ppt_w"/>
                                          </p:val>
                                        </p:tav>
                                      </p:tavLst>
                                    </p:anim>
                                    <p:anim calcmode="lin" valueType="num">
                                      <p:cBhvr>
                                        <p:cTn id="39" dur="1000" fill="hold"/>
                                        <p:tgtEl>
                                          <p:spTgt spid="658445"/>
                                        </p:tgtEl>
                                        <p:attrNameLst>
                                          <p:attrName>ppt_h</p:attrName>
                                        </p:attrNameLst>
                                      </p:cBhvr>
                                      <p:tavLst>
                                        <p:tav tm="0">
                                          <p:val>
                                            <p:strVal val="#ppt_h"/>
                                          </p:val>
                                        </p:tav>
                                        <p:tav tm="100000">
                                          <p:val>
                                            <p:strVal val="#ppt_h"/>
                                          </p:val>
                                        </p:tav>
                                      </p:tavLst>
                                    </p:anim>
                                    <p:animEffect transition="in" filter="fade">
                                      <p:cBhvr>
                                        <p:cTn id="40" dur="1000"/>
                                        <p:tgtEl>
                                          <p:spTgt spid="65844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58439"/>
                                        </p:tgtEl>
                                        <p:attrNameLst>
                                          <p:attrName>style.visibility</p:attrName>
                                        </p:attrNameLst>
                                      </p:cBhvr>
                                      <p:to>
                                        <p:strVal val="visible"/>
                                      </p:to>
                                    </p:set>
                                    <p:anim calcmode="lin" valueType="num">
                                      <p:cBhvr>
                                        <p:cTn id="45" dur="1000" fill="hold"/>
                                        <p:tgtEl>
                                          <p:spTgt spid="658439"/>
                                        </p:tgtEl>
                                        <p:attrNameLst>
                                          <p:attrName>ppt_w</p:attrName>
                                        </p:attrNameLst>
                                      </p:cBhvr>
                                      <p:tavLst>
                                        <p:tav tm="0">
                                          <p:val>
                                            <p:strVal val="#ppt_w+.3"/>
                                          </p:val>
                                        </p:tav>
                                        <p:tav tm="100000">
                                          <p:val>
                                            <p:strVal val="#ppt_w"/>
                                          </p:val>
                                        </p:tav>
                                      </p:tavLst>
                                    </p:anim>
                                    <p:anim calcmode="lin" valueType="num">
                                      <p:cBhvr>
                                        <p:cTn id="46" dur="1000" fill="hold"/>
                                        <p:tgtEl>
                                          <p:spTgt spid="658439"/>
                                        </p:tgtEl>
                                        <p:attrNameLst>
                                          <p:attrName>ppt_h</p:attrName>
                                        </p:attrNameLst>
                                      </p:cBhvr>
                                      <p:tavLst>
                                        <p:tav tm="0">
                                          <p:val>
                                            <p:strVal val="#ppt_h"/>
                                          </p:val>
                                        </p:tav>
                                        <p:tav tm="100000">
                                          <p:val>
                                            <p:strVal val="#ppt_h"/>
                                          </p:val>
                                        </p:tav>
                                      </p:tavLst>
                                    </p:anim>
                                    <p:animEffect transition="in" filter="fade">
                                      <p:cBhvr>
                                        <p:cTn id="47" dur="1000"/>
                                        <p:tgtEl>
                                          <p:spTgt spid="658439"/>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658438"/>
                                        </p:tgtEl>
                                        <p:attrNameLst>
                                          <p:attrName>style.visibility</p:attrName>
                                        </p:attrNameLst>
                                      </p:cBhvr>
                                      <p:to>
                                        <p:strVal val="visible"/>
                                      </p:to>
                                    </p:set>
                                    <p:anim calcmode="lin" valueType="num">
                                      <p:cBhvr>
                                        <p:cTn id="51" dur="1000" fill="hold"/>
                                        <p:tgtEl>
                                          <p:spTgt spid="658438"/>
                                        </p:tgtEl>
                                        <p:attrNameLst>
                                          <p:attrName>ppt_w</p:attrName>
                                        </p:attrNameLst>
                                      </p:cBhvr>
                                      <p:tavLst>
                                        <p:tav tm="0">
                                          <p:val>
                                            <p:strVal val="#ppt_w+.3"/>
                                          </p:val>
                                        </p:tav>
                                        <p:tav tm="100000">
                                          <p:val>
                                            <p:strVal val="#ppt_w"/>
                                          </p:val>
                                        </p:tav>
                                      </p:tavLst>
                                    </p:anim>
                                    <p:anim calcmode="lin" valueType="num">
                                      <p:cBhvr>
                                        <p:cTn id="52" dur="1000" fill="hold"/>
                                        <p:tgtEl>
                                          <p:spTgt spid="658438"/>
                                        </p:tgtEl>
                                        <p:attrNameLst>
                                          <p:attrName>ppt_h</p:attrName>
                                        </p:attrNameLst>
                                      </p:cBhvr>
                                      <p:tavLst>
                                        <p:tav tm="0">
                                          <p:val>
                                            <p:strVal val="#ppt_h"/>
                                          </p:val>
                                        </p:tav>
                                        <p:tav tm="100000">
                                          <p:val>
                                            <p:strVal val="#ppt_h"/>
                                          </p:val>
                                        </p:tav>
                                      </p:tavLst>
                                    </p:anim>
                                    <p:animEffect transition="in" filter="fade">
                                      <p:cBhvr>
                                        <p:cTn id="53" dur="1000"/>
                                        <p:tgtEl>
                                          <p:spTgt spid="65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8" grpId="0" animBg="1"/>
      <p:bldP spid="658439" grpId="0"/>
      <p:bldP spid="658441" grpId="0" animBg="1"/>
      <p:bldP spid="658442" grpId="0"/>
      <p:bldP spid="658444" grpId="0"/>
      <p:bldP spid="658445" grpId="0"/>
      <p:bldP spid="658446"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1C3FB551-7BBA-432B-BBDE-7D3790009041}" type="slidenum">
              <a:rPr lang="en-US" altLang="en-US" sz="1400"/>
              <a:pPr algn="r" eaLnBrk="1"/>
              <a:t>257</a:t>
            </a:fld>
            <a:endParaRPr lang="en-US" altLang="en-US"/>
          </a:p>
        </p:txBody>
      </p:sp>
      <p:pic>
        <p:nvPicPr>
          <p:cNvPr id="109570"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cap="flat" cmpd="sng">
            <a:solidFill>
              <a:srgbClr val="020009"/>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9571" name="AutoShape 3"/>
          <p:cNvSpPr>
            <a:spLocks/>
          </p:cNvSpPr>
          <p:nvPr/>
        </p:nvSpPr>
        <p:spPr bwMode="auto">
          <a:xfrm>
            <a:off x="3906838" y="455613"/>
            <a:ext cx="234950" cy="23495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A0020"/>
          </a:solidFill>
          <a:ln w="38100" cap="flat" cmpd="sng">
            <a:solidFill>
              <a:srgbClr val="FFFFFF"/>
            </a:solidFill>
            <a:prstDash val="solid"/>
            <a:round/>
            <a:headEnd/>
            <a:tailEnd/>
          </a:ln>
          <a:effectLst>
            <a:outerShdw blurRad="63500" dist="89803" dir="2700000" algn="ctr" rotWithShape="0">
              <a:srgbClr val="020009">
                <a:alpha val="74997"/>
              </a:srgbClr>
            </a:outerShdw>
          </a:effectLst>
        </p:spPr>
        <p:txBody>
          <a:bodyPr lIns="45719" tIns="45719" rIns="45719" bIns="45719" anchor="ctr"/>
          <a:lstStyle/>
          <a:p>
            <a:pPr defTabSz="457200">
              <a:defRPr/>
            </a:pPr>
            <a:endParaRPr lang="en-US">
              <a:solidFill>
                <a:srgbClr val="FFFFFF"/>
              </a:solidFill>
              <a:latin typeface="Helvetica" charset="0"/>
              <a:ea typeface="ＭＳ Ｐゴシック" charset="0"/>
              <a:sym typeface="Helvetica" charset="0"/>
            </a:endParaRPr>
          </a:p>
        </p:txBody>
      </p:sp>
      <p:sp>
        <p:nvSpPr>
          <p:cNvPr id="109572" name="AutoShape 4"/>
          <p:cNvSpPr>
            <a:spLocks/>
          </p:cNvSpPr>
          <p:nvPr/>
        </p:nvSpPr>
        <p:spPr bwMode="auto">
          <a:xfrm>
            <a:off x="7766050" y="4283075"/>
            <a:ext cx="234950" cy="23495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A0020"/>
          </a:solidFill>
          <a:ln w="38100" cap="flat" cmpd="sng">
            <a:solidFill>
              <a:srgbClr val="FFFFFF"/>
            </a:solidFill>
            <a:prstDash val="solid"/>
            <a:round/>
            <a:headEnd/>
            <a:tailEnd/>
          </a:ln>
          <a:effectLst>
            <a:outerShdw blurRad="63500" dist="89803" dir="2700000" algn="ctr" rotWithShape="0">
              <a:srgbClr val="020009">
                <a:alpha val="74997"/>
              </a:srgbClr>
            </a:outerShdw>
          </a:effectLst>
        </p:spPr>
        <p:txBody>
          <a:bodyPr lIns="45719" tIns="45719" rIns="45719" bIns="45719" anchor="ctr"/>
          <a:lstStyle/>
          <a:p>
            <a:pPr defTabSz="457200">
              <a:defRPr/>
            </a:pPr>
            <a:endParaRPr lang="en-US">
              <a:solidFill>
                <a:srgbClr val="FFFFFF"/>
              </a:solidFill>
              <a:latin typeface="Helvetica" charset="0"/>
              <a:ea typeface="ＭＳ Ｐゴシック" charset="0"/>
              <a:sym typeface="Helvetica" charset="0"/>
            </a:endParaRPr>
          </a:p>
        </p:txBody>
      </p:sp>
      <p:sp>
        <p:nvSpPr>
          <p:cNvPr id="109573" name="AutoShape 5"/>
          <p:cNvSpPr>
            <a:spLocks/>
          </p:cNvSpPr>
          <p:nvPr/>
        </p:nvSpPr>
        <p:spPr bwMode="auto">
          <a:xfrm>
            <a:off x="2224088" y="781050"/>
            <a:ext cx="2363787" cy="1263650"/>
          </a:xfrm>
          <a:custGeom>
            <a:avLst/>
            <a:gdLst>
              <a:gd name="T0" fmla="*/ 1181894 w 21600"/>
              <a:gd name="T1" fmla="*/ 631825 h 21600"/>
              <a:gd name="T2" fmla="*/ 1181894 w 21600"/>
              <a:gd name="T3" fmla="*/ 631825 h 21600"/>
              <a:gd name="T4" fmla="*/ 1181894 w 21600"/>
              <a:gd name="T5" fmla="*/ 631825 h 21600"/>
              <a:gd name="T6" fmla="*/ 1181894 w 21600"/>
              <a:gd name="T7" fmla="*/ 63182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02000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en-US" altLang="en-US" sz="2000">
                <a:solidFill>
                  <a:srgbClr val="FFFFFF"/>
                </a:solidFill>
                <a:latin typeface="SimSun" pitchFamily="2" charset="-122"/>
                <a:ea typeface="SimSun" pitchFamily="2" charset="-122"/>
                <a:sym typeface="SimSun" pitchFamily="2" charset="-122"/>
              </a:rPr>
              <a:t>·</a:t>
            </a:r>
            <a:r>
              <a:rPr lang="ja-JP" altLang="en-US" sz="2000">
                <a:solidFill>
                  <a:srgbClr val="FFFFFF"/>
                </a:solidFill>
                <a:latin typeface="SimSun" pitchFamily="2" charset="-122"/>
                <a:ea typeface="SimSun" pitchFamily="2" charset="-122"/>
                <a:sym typeface="SimSun" pitchFamily="2" charset="-122"/>
              </a:rPr>
              <a:t>马其顿</a:t>
            </a:r>
            <a:r>
              <a:rPr lang="en-US" altLang="ja-JP" sz="2000">
                <a:solidFill>
                  <a:srgbClr val="FFFFFF"/>
                </a:solidFill>
                <a:latin typeface="SimSun" pitchFamily="2" charset="-122"/>
                <a:ea typeface="SimSun" pitchFamily="2" charset="-122"/>
                <a:sym typeface="SimSun" pitchFamily="2" charset="-122"/>
              </a:rPr>
              <a:t>	</a:t>
            </a:r>
          </a:p>
          <a:p>
            <a:pPr algn="ctr" eaLnBrk="1">
              <a:lnSpc>
                <a:spcPct val="115000"/>
              </a:lnSpc>
              <a:spcBef>
                <a:spcPts val="1000"/>
              </a:spcBef>
            </a:pPr>
            <a:r>
              <a:rPr lang="ja-JP" altLang="en-US" sz="2000">
                <a:solidFill>
                  <a:srgbClr val="FFFFFF"/>
                </a:solidFill>
                <a:latin typeface="SimSun" pitchFamily="2" charset="-122"/>
                <a:ea typeface="SimSun" pitchFamily="2" charset="-122"/>
                <a:sym typeface="SimSun" pitchFamily="2" charset="-122"/>
              </a:rPr>
              <a:t>保罗写提摩太前书</a:t>
            </a:r>
            <a:endParaRPr lang="en-US" altLang="ja-JP" sz="2000">
              <a:solidFill>
                <a:srgbClr val="FFFFFF"/>
              </a:solidFill>
              <a:latin typeface="SimSun" pitchFamily="2" charset="-122"/>
              <a:ea typeface="SimSun" pitchFamily="2" charset="-122"/>
              <a:sym typeface="SimSun" pitchFamily="2" charset="-122"/>
            </a:endParaRPr>
          </a:p>
          <a:p>
            <a:pPr algn="ctr" eaLnBrk="1">
              <a:lnSpc>
                <a:spcPct val="115000"/>
              </a:lnSpc>
              <a:spcBef>
                <a:spcPts val="1000"/>
              </a:spcBef>
            </a:pPr>
            <a:r>
              <a:rPr lang="ja-JP" altLang="en-US" sz="2000">
                <a:solidFill>
                  <a:srgbClr val="FFFFFF"/>
                </a:solidFill>
                <a:latin typeface="SimSun" pitchFamily="2" charset="-122"/>
                <a:ea typeface="SimSun" pitchFamily="2" charset="-122"/>
                <a:sym typeface="SimSun" pitchFamily="2" charset="-122"/>
              </a:rPr>
              <a:t>主后</a:t>
            </a:r>
            <a:r>
              <a:rPr lang="en-US" altLang="ja-JP" sz="2000">
                <a:solidFill>
                  <a:srgbClr val="FFFFFF"/>
                </a:solidFill>
                <a:latin typeface="SimSun" pitchFamily="2" charset="-122"/>
                <a:ea typeface="SimSun" pitchFamily="2" charset="-122"/>
                <a:sym typeface="SimSun" pitchFamily="2" charset="-122"/>
              </a:rPr>
              <a:t>62</a:t>
            </a:r>
            <a:endParaRPr lang="en-US" altLang="en-US"/>
          </a:p>
        </p:txBody>
      </p:sp>
      <p:sp>
        <p:nvSpPr>
          <p:cNvPr id="109574" name="AutoShape 6"/>
          <p:cNvSpPr>
            <a:spLocks/>
          </p:cNvSpPr>
          <p:nvPr/>
        </p:nvSpPr>
        <p:spPr bwMode="auto">
          <a:xfrm>
            <a:off x="6267450" y="3182938"/>
            <a:ext cx="2703513" cy="1341437"/>
          </a:xfrm>
          <a:custGeom>
            <a:avLst/>
            <a:gdLst>
              <a:gd name="T0" fmla="*/ 1351757 w 21600"/>
              <a:gd name="T1" fmla="*/ 670719 h 21600"/>
              <a:gd name="T2" fmla="*/ 1351757 w 21600"/>
              <a:gd name="T3" fmla="*/ 670719 h 21600"/>
              <a:gd name="T4" fmla="*/ 1351757 w 21600"/>
              <a:gd name="T5" fmla="*/ 670719 h 21600"/>
              <a:gd name="T6" fmla="*/ 1351757 w 21600"/>
              <a:gd name="T7" fmla="*/ 6707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02000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200">
                <a:solidFill>
                  <a:srgbClr val="FFFFFF"/>
                </a:solidFill>
                <a:latin typeface="SimSun" pitchFamily="2" charset="-122"/>
                <a:ea typeface="SimSun" pitchFamily="2" charset="-122"/>
                <a:sym typeface="SimSun" pitchFamily="2" charset="-122"/>
              </a:rPr>
              <a:t>·</a:t>
            </a:r>
            <a:r>
              <a:rPr lang="ja-JP" altLang="en-US" sz="2200">
                <a:solidFill>
                  <a:srgbClr val="FFFFFF"/>
                </a:solidFill>
                <a:latin typeface="SimSun" pitchFamily="2" charset="-122"/>
                <a:ea typeface="SimSun" pitchFamily="2" charset="-122"/>
                <a:sym typeface="SimSun" pitchFamily="2" charset="-122"/>
              </a:rPr>
              <a:t>该撒利亚</a:t>
            </a:r>
            <a:r>
              <a:rPr lang="en-US" altLang="ja-JP" sz="2200">
                <a:solidFill>
                  <a:srgbClr val="FFFFFF"/>
                </a:solidFill>
                <a:latin typeface="SimSun" pitchFamily="2" charset="-122"/>
                <a:ea typeface="SimSun" pitchFamily="2" charset="-122"/>
                <a:sym typeface="SimSun" pitchFamily="2" charset="-122"/>
              </a:rPr>
              <a:t>	 </a:t>
            </a:r>
          </a:p>
          <a:p>
            <a:pPr eaLnBrk="1">
              <a:lnSpc>
                <a:spcPct val="115000"/>
              </a:lnSpc>
              <a:spcBef>
                <a:spcPts val="1000"/>
              </a:spcBef>
            </a:pPr>
            <a:r>
              <a:rPr lang="ja-JP" altLang="en-US" sz="2200">
                <a:solidFill>
                  <a:srgbClr val="FFFFFF"/>
                </a:solidFill>
                <a:latin typeface="SimSun" pitchFamily="2" charset="-122"/>
                <a:ea typeface="SimSun" pitchFamily="2" charset="-122"/>
                <a:sym typeface="SimSun" pitchFamily="2" charset="-122"/>
              </a:rPr>
              <a:t>路加福音写成</a:t>
            </a:r>
            <a:r>
              <a:rPr lang="en-US" altLang="ja-JP" sz="2200">
                <a:solidFill>
                  <a:srgbClr val="FFFFFF"/>
                </a:solidFill>
                <a:latin typeface="SimSun" pitchFamily="2" charset="-122"/>
                <a:ea typeface="SimSun" pitchFamily="2" charset="-122"/>
                <a:sym typeface="SimSun" pitchFamily="2" charset="-122"/>
              </a:rPr>
              <a:t>	</a:t>
            </a:r>
          </a:p>
          <a:p>
            <a:pPr eaLnBrk="1">
              <a:lnSpc>
                <a:spcPct val="115000"/>
              </a:lnSpc>
              <a:spcBef>
                <a:spcPts val="1000"/>
              </a:spcBef>
            </a:pPr>
            <a:r>
              <a:rPr lang="ja-JP" altLang="en-US" sz="2200">
                <a:solidFill>
                  <a:srgbClr val="FFFFFF"/>
                </a:solidFill>
                <a:latin typeface="SimSun" pitchFamily="2" charset="-122"/>
                <a:ea typeface="SimSun" pitchFamily="2" charset="-122"/>
                <a:sym typeface="SimSun" pitchFamily="2" charset="-122"/>
              </a:rPr>
              <a:t>主后</a:t>
            </a:r>
            <a:r>
              <a:rPr lang="en-US" altLang="ja-JP" sz="2200">
                <a:solidFill>
                  <a:srgbClr val="FFFFFF"/>
                </a:solidFill>
                <a:latin typeface="SimSun" pitchFamily="2" charset="-122"/>
                <a:ea typeface="SimSun" pitchFamily="2" charset="-122"/>
                <a:sym typeface="SimSun" pitchFamily="2" charset="-122"/>
              </a:rPr>
              <a:t>57-59</a:t>
            </a:r>
            <a:endParaRPr lang="en-US" altLang="en-US"/>
          </a:p>
        </p:txBody>
      </p:sp>
      <p:sp>
        <p:nvSpPr>
          <p:cNvPr id="109575" name="AutoShape 7"/>
          <p:cNvSpPr>
            <a:spLocks/>
          </p:cNvSpPr>
          <p:nvPr/>
        </p:nvSpPr>
        <p:spPr bwMode="auto">
          <a:xfrm>
            <a:off x="4495800" y="136525"/>
            <a:ext cx="4495800" cy="2000250"/>
          </a:xfrm>
          <a:custGeom>
            <a:avLst/>
            <a:gdLst>
              <a:gd name="T0" fmla="*/ 2247900 w 21600"/>
              <a:gd name="T1" fmla="*/ 1000125 h 21600"/>
              <a:gd name="T2" fmla="*/ 2247900 w 21600"/>
              <a:gd name="T3" fmla="*/ 1000125 h 21600"/>
              <a:gd name="T4" fmla="*/ 2247900 w 21600"/>
              <a:gd name="T5" fmla="*/ 1000125 h 21600"/>
              <a:gd name="T6" fmla="*/ 2247900 w 21600"/>
              <a:gd name="T7" fmla="*/ 100012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7B00E4"/>
          </a:solidFill>
          <a:ln>
            <a:noFill/>
          </a:ln>
          <a:effectLst>
            <a:outerShdw dist="35921" dir="2700000" algn="ctr" rotWithShape="0">
              <a:srgbClr val="020009">
                <a:alpha val="74997"/>
              </a:srgbClr>
            </a:outerShdw>
          </a:effectLst>
          <a:extLs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300">
                <a:solidFill>
                  <a:srgbClr val="FFFFFF"/>
                </a:solidFill>
                <a:latin typeface="SimSun" pitchFamily="2" charset="-122"/>
                <a:ea typeface="SimSun" pitchFamily="2" charset="-122"/>
                <a:sym typeface="SimSun" pitchFamily="2" charset="-122"/>
              </a:rPr>
              <a:t>因为经上说：「牛在场上踹谷的时候，不可笼住它的嘴。又说：</a:t>
            </a:r>
            <a:r>
              <a:rPr lang="en-US" altLang="ja-JP" sz="2300">
                <a:solidFill>
                  <a:srgbClr val="FFFFFF"/>
                </a:solidFill>
                <a:latin typeface="SimSun" pitchFamily="2" charset="-122"/>
                <a:ea typeface="SimSun" pitchFamily="2" charset="-122"/>
                <a:sym typeface="SimSun" pitchFamily="2" charset="-122"/>
              </a:rPr>
              <a:t>『</a:t>
            </a:r>
            <a:r>
              <a:rPr lang="ja-JP" altLang="en-US" sz="2300">
                <a:solidFill>
                  <a:srgbClr val="FFD940"/>
                </a:solidFill>
                <a:latin typeface="SimSun" pitchFamily="2" charset="-122"/>
                <a:ea typeface="SimSun" pitchFamily="2" charset="-122"/>
                <a:sym typeface="SimSun" pitchFamily="2" charset="-122"/>
              </a:rPr>
              <a:t>工人得工价是应当的</a:t>
            </a:r>
            <a:r>
              <a:rPr lang="en-US" altLang="ja-JP" sz="2300">
                <a:solidFill>
                  <a:srgbClr val="FFD940"/>
                </a:solidFill>
                <a:latin typeface="SimSun" pitchFamily="2" charset="-122"/>
                <a:ea typeface="SimSun" pitchFamily="2" charset="-122"/>
                <a:sym typeface="SimSun" pitchFamily="2" charset="-122"/>
              </a:rPr>
              <a:t>』</a:t>
            </a:r>
            <a:r>
              <a:rPr lang="ja-JP" altLang="en-US" sz="2300">
                <a:solidFill>
                  <a:srgbClr val="FFD940"/>
                </a:solidFill>
                <a:latin typeface="SimSun" pitchFamily="2" charset="-122"/>
                <a:ea typeface="SimSun" pitchFamily="2" charset="-122"/>
                <a:sym typeface="SimSun" pitchFamily="2" charset="-122"/>
              </a:rPr>
              <a:t>。</a:t>
            </a:r>
            <a:r>
              <a:rPr lang="ja-JP" altLang="en-US" sz="2300">
                <a:solidFill>
                  <a:srgbClr val="FFFFFF"/>
                </a:solidFill>
                <a:latin typeface="SimSun" pitchFamily="2" charset="-122"/>
                <a:ea typeface="SimSun" pitchFamily="2" charset="-122"/>
                <a:sym typeface="SimSun" pitchFamily="2" charset="-122"/>
              </a:rPr>
              <a:t>」（提前</a:t>
            </a:r>
            <a:r>
              <a:rPr lang="en-US" altLang="ja-JP" sz="2300">
                <a:solidFill>
                  <a:srgbClr val="FFFFFF"/>
                </a:solidFill>
                <a:latin typeface="SimSun" pitchFamily="2" charset="-122"/>
                <a:ea typeface="SimSun" pitchFamily="2" charset="-122"/>
                <a:sym typeface="SimSun" pitchFamily="2" charset="-122"/>
              </a:rPr>
              <a:t>5:18</a:t>
            </a:r>
            <a:r>
              <a:rPr lang="ja-JP" altLang="en-US" sz="2300">
                <a:solidFill>
                  <a:srgbClr val="FFFFFF"/>
                </a:solidFill>
                <a:latin typeface="SimSun" pitchFamily="2" charset="-122"/>
                <a:ea typeface="SimSun" pitchFamily="2" charset="-122"/>
                <a:sym typeface="SimSun" pitchFamily="2" charset="-122"/>
              </a:rPr>
              <a:t>）</a:t>
            </a:r>
            <a:endParaRPr lang="en-US" altLang="en-US" sz="2300">
              <a:solidFill>
                <a:srgbClr val="FFFFFF"/>
              </a:solidFill>
              <a:latin typeface="SimSun" pitchFamily="2" charset="-122"/>
              <a:ea typeface="SimSun" pitchFamily="2" charset="-122"/>
              <a:sym typeface="SimSun" pitchFamily="2" charset="-122"/>
            </a:endParaRPr>
          </a:p>
        </p:txBody>
      </p:sp>
      <p:sp>
        <p:nvSpPr>
          <p:cNvPr id="109576" name="AutoShape 8"/>
          <p:cNvSpPr>
            <a:spLocks/>
          </p:cNvSpPr>
          <p:nvPr/>
        </p:nvSpPr>
        <p:spPr bwMode="auto">
          <a:xfrm>
            <a:off x="282575" y="2616200"/>
            <a:ext cx="4191000" cy="2474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20009"/>
          </a:solidFill>
          <a:ln>
            <a:noFill/>
          </a:ln>
          <a:effectLst>
            <a:outerShdw blurRad="63500" dist="53882" dir="2700000" algn="ctr" rotWithShape="0">
              <a:srgbClr val="020009">
                <a:alpha val="74997"/>
              </a:srgbClr>
            </a:outerShdw>
          </a:effectLst>
          <a:extLst>
            <a:ext uri="{91240B29-F687-4F45-9708-019B960494DF}">
              <a14:hiddenLine xmlns:a14="http://schemas.microsoft.com/office/drawing/2010/main" w="12700" cap="flat" cmpd="sng">
                <a:solidFill>
                  <a:srgbClr val="000000"/>
                </a:solidFill>
                <a:prstDash val="solid"/>
                <a:miter lim="0"/>
                <a:headEnd/>
                <a:tailEnd/>
              </a14:hiddenLine>
            </a:ext>
          </a:extLst>
        </p:spPr>
        <p:txBody>
          <a:bodyPr lIns="36809" tIns="36809" rIns="36809" bIns="3680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000">
                <a:solidFill>
                  <a:srgbClr val="FFE680"/>
                </a:solidFill>
                <a:latin typeface="SimSun" pitchFamily="2" charset="-122"/>
                <a:ea typeface="SimSun" pitchFamily="2" charset="-122"/>
                <a:sym typeface="SimSun" pitchFamily="2" charset="-122"/>
              </a:rPr>
              <a:t>保罗在五年里称路加福音为</a:t>
            </a:r>
            <a:endParaRPr lang="en-US" altLang="ja-JP" sz="5000">
              <a:solidFill>
                <a:srgbClr val="FFE680"/>
              </a:solidFill>
              <a:latin typeface="SimSun" pitchFamily="2" charset="-122"/>
              <a:ea typeface="SimSun" pitchFamily="2" charset="-122"/>
              <a:sym typeface="SimSun" pitchFamily="2" charset="-122"/>
            </a:endParaRPr>
          </a:p>
          <a:p>
            <a:pPr eaLnBrk="1">
              <a:lnSpc>
                <a:spcPct val="115000"/>
              </a:lnSpc>
              <a:spcBef>
                <a:spcPts val="1000"/>
              </a:spcBef>
            </a:pPr>
            <a:r>
              <a:rPr lang="en-US" altLang="en-US" sz="5000">
                <a:solidFill>
                  <a:srgbClr val="FFE680"/>
                </a:solidFill>
                <a:latin typeface="SimSun" pitchFamily="2" charset="-122"/>
                <a:ea typeface="SimSun" pitchFamily="2" charset="-122"/>
                <a:sym typeface="SimSun" pitchFamily="2" charset="-122"/>
              </a:rPr>
              <a:t>   </a:t>
            </a:r>
            <a:r>
              <a:rPr lang="ja-JP" altLang="en-US" sz="5000">
                <a:solidFill>
                  <a:srgbClr val="FFE680"/>
                </a:solidFill>
                <a:latin typeface="SimSun" pitchFamily="2" charset="-122"/>
                <a:ea typeface="SimSun" pitchFamily="2" charset="-122"/>
                <a:sym typeface="SimSun" pitchFamily="2" charset="-122"/>
              </a:rPr>
              <a:t>“圣经”</a:t>
            </a:r>
            <a:endParaRPr lang="en-US" altLang="en-US"/>
          </a:p>
        </p:txBody>
      </p:sp>
      <p:sp>
        <p:nvSpPr>
          <p:cNvPr id="109577" name="AutoShape 9"/>
          <p:cNvSpPr>
            <a:spLocks/>
          </p:cNvSpPr>
          <p:nvPr/>
        </p:nvSpPr>
        <p:spPr bwMode="auto">
          <a:xfrm>
            <a:off x="4495800" y="4724400"/>
            <a:ext cx="4495800" cy="241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7B00E4"/>
          </a:solidFill>
          <a:ln>
            <a:noFill/>
          </a:ln>
          <a:effectLst>
            <a:outerShdw blurRad="63500" dist="107763" dir="189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800">
                <a:solidFill>
                  <a:srgbClr val="FFFFFF"/>
                </a:solidFill>
                <a:latin typeface="SimSun" pitchFamily="2" charset="-122"/>
                <a:ea typeface="SimSun" pitchFamily="2" charset="-122"/>
                <a:sym typeface="SimSun" pitchFamily="2" charset="-122"/>
              </a:rPr>
              <a:t>「你们要住在那家，吃喝他们所供给的，因为</a:t>
            </a:r>
            <a:r>
              <a:rPr lang="ja-JP" altLang="en-US" sz="2800">
                <a:solidFill>
                  <a:srgbClr val="FFD940"/>
                </a:solidFill>
                <a:latin typeface="SimSun" pitchFamily="2" charset="-122"/>
                <a:ea typeface="SimSun" pitchFamily="2" charset="-122"/>
                <a:sym typeface="SimSun" pitchFamily="2" charset="-122"/>
              </a:rPr>
              <a:t>工人得工价是应当的</a:t>
            </a:r>
            <a:r>
              <a:rPr lang="en-US" altLang="ja-JP" sz="2800">
                <a:solidFill>
                  <a:srgbClr val="FFD940"/>
                </a:solidFill>
                <a:latin typeface="SimSun" pitchFamily="2" charset="-122"/>
                <a:ea typeface="SimSun" pitchFamily="2" charset="-122"/>
                <a:sym typeface="SimSun" pitchFamily="2" charset="-122"/>
              </a:rPr>
              <a:t>……</a:t>
            </a:r>
            <a:r>
              <a:rPr lang="ja-JP" altLang="en-US" sz="2800">
                <a:solidFill>
                  <a:srgbClr val="FFD940"/>
                </a:solidFill>
                <a:latin typeface="SimSun" pitchFamily="2" charset="-122"/>
                <a:ea typeface="SimSun" pitchFamily="2" charset="-122"/>
                <a:sym typeface="SimSun" pitchFamily="2" charset="-122"/>
              </a:rPr>
              <a:t>」</a:t>
            </a:r>
            <a:r>
              <a:rPr lang="ja-JP" altLang="en-US" sz="2800">
                <a:solidFill>
                  <a:srgbClr val="FFFFFF"/>
                </a:solidFill>
                <a:latin typeface="SimSun" pitchFamily="2" charset="-122"/>
                <a:ea typeface="SimSun" pitchFamily="2" charset="-122"/>
                <a:sym typeface="SimSun" pitchFamily="2" charset="-122"/>
              </a:rPr>
              <a:t>（路</a:t>
            </a:r>
            <a:r>
              <a:rPr lang="en-US" altLang="ja-JP" sz="2800">
                <a:solidFill>
                  <a:srgbClr val="FFFFFF"/>
                </a:solidFill>
                <a:latin typeface="SimSun" pitchFamily="2" charset="-122"/>
                <a:ea typeface="SimSun" pitchFamily="2" charset="-122"/>
                <a:sym typeface="SimSun" pitchFamily="2" charset="-122"/>
              </a:rPr>
              <a:t>10:7</a:t>
            </a:r>
            <a:r>
              <a:rPr lang="ja-JP" altLang="en-US" sz="2800">
                <a:solidFill>
                  <a:srgbClr val="FFFFFF"/>
                </a:solidFill>
                <a:latin typeface="SimSun" pitchFamily="2" charset="-122"/>
                <a:ea typeface="SimSun" pitchFamily="2" charset="-122"/>
                <a:sym typeface="SimSun" pitchFamily="2" charset="-122"/>
              </a:rPr>
              <a:t>）</a:t>
            </a:r>
            <a:endParaRPr lang="en-US" altLang="en-US" sz="2800">
              <a:solidFill>
                <a:srgbClr val="FFFFFF"/>
              </a:solidFill>
              <a:latin typeface="SimSun" pitchFamily="2" charset="-122"/>
              <a:ea typeface="SimSun" pitchFamily="2" charset="-122"/>
              <a:sym typeface="SimSun"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109571"/>
                                        </p:tgtEl>
                                        <p:attrNameLst>
                                          <p:attrName>style.visibility</p:attrName>
                                        </p:attrNameLst>
                                      </p:cBhvr>
                                      <p:to>
                                        <p:strVal val="visible"/>
                                      </p:to>
                                    </p:set>
                                    <p:anim calcmode="lin" valueType="num">
                                      <p:cBhvr>
                                        <p:cTn id="7" dur="500" fill="hold"/>
                                        <p:tgtEl>
                                          <p:spTgt spid="109571"/>
                                        </p:tgtEl>
                                        <p:attrNameLst>
                                          <p:attrName>ppt_w</p:attrName>
                                        </p:attrNameLst>
                                      </p:cBhvr>
                                      <p:tavLst>
                                        <p:tav tm="0">
                                          <p:val>
                                            <p:strVal val="4*#ppt_w"/>
                                          </p:val>
                                        </p:tav>
                                        <p:tav tm="100000">
                                          <p:val>
                                            <p:strVal val="#ppt_w"/>
                                          </p:val>
                                        </p:tav>
                                      </p:tavLst>
                                    </p:anim>
                                    <p:anim calcmode="lin" valueType="num">
                                      <p:cBhvr>
                                        <p:cTn id="8" dur="500" fill="hold"/>
                                        <p:tgtEl>
                                          <p:spTgt spid="109571"/>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nodeType="clickEffect">
                                  <p:stCondLst>
                                    <p:cond delay="0"/>
                                  </p:stCondLst>
                                  <p:childTnLst>
                                    <p:set>
                                      <p:cBhvr>
                                        <p:cTn id="12" dur="1" fill="hold">
                                          <p:stCondLst>
                                            <p:cond delay="0"/>
                                          </p:stCondLst>
                                        </p:cTn>
                                        <p:tgtEl>
                                          <p:spTgt spid="109572"/>
                                        </p:tgtEl>
                                        <p:attrNameLst>
                                          <p:attrName>style.visibility</p:attrName>
                                        </p:attrNameLst>
                                      </p:cBhvr>
                                      <p:to>
                                        <p:strVal val="visible"/>
                                      </p:to>
                                    </p:set>
                                    <p:anim calcmode="lin" valueType="num">
                                      <p:cBhvr>
                                        <p:cTn id="13" dur="500" fill="hold"/>
                                        <p:tgtEl>
                                          <p:spTgt spid="109572"/>
                                        </p:tgtEl>
                                        <p:attrNameLst>
                                          <p:attrName>ppt_w</p:attrName>
                                        </p:attrNameLst>
                                      </p:cBhvr>
                                      <p:tavLst>
                                        <p:tav tm="0">
                                          <p:val>
                                            <p:strVal val="4*#ppt_w"/>
                                          </p:val>
                                        </p:tav>
                                        <p:tav tm="100000">
                                          <p:val>
                                            <p:strVal val="#ppt_w"/>
                                          </p:val>
                                        </p:tav>
                                      </p:tavLst>
                                    </p:anim>
                                    <p:anim calcmode="lin" valueType="num">
                                      <p:cBhvr>
                                        <p:cTn id="14" dur="500" fill="hold"/>
                                        <p:tgtEl>
                                          <p:spTgt spid="109572"/>
                                        </p:tgtEl>
                                        <p:attrNameLst>
                                          <p:attrName>ppt_h</p:attrName>
                                        </p:attrNameLst>
                                      </p:cBhvr>
                                      <p:tavLst>
                                        <p:tav tm="0">
                                          <p:val>
                                            <p:strVal val="4*#ppt_h"/>
                                          </p:val>
                                        </p:tav>
                                        <p:tav tm="100000">
                                          <p:val>
                                            <p:strVal val="#ppt_h"/>
                                          </p:val>
                                        </p:tav>
                                      </p:tavLst>
                                    </p:anim>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109573"/>
                                        </p:tgtEl>
                                        <p:attrNameLst>
                                          <p:attrName>style.visibility</p:attrName>
                                        </p:attrNameLst>
                                      </p:cBhvr>
                                      <p:to>
                                        <p:strVal val="visible"/>
                                      </p:to>
                                    </p:se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499"/>
                                          </p:stCondLst>
                                        </p:cTn>
                                        <p:tgtEl>
                                          <p:spTgt spid="10957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0957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0957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1095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3" grpId="0" autoUpdateAnimBg="0"/>
      <p:bldP spid="109574" grpId="0" autoUpdateAnimBg="0"/>
      <p:bldP spid="109575" grpId="0" animBg="1" autoUpdateAnimBg="0"/>
      <p:bldP spid="109576" grpId="0" animBg="1" autoUpdateAnimBg="0"/>
      <p:bldP spid="109577" grpId="0" animBg="1" autoUpdateAnimBg="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提摩太前</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121618537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dg.imgix.net/is-the-love-of-money-really-the-root-of-all-evils-b1zeybvj-en/landscape/is-the-love-of-money-really-the-root-of-all-evils-b1zeybvj.jpg?ts=1485986953&amp;ixlib=rails-3.0.2&amp;auto=format%2Ccompress&amp;fit=min&amp;w=700&amp;h=394&amp;dpr=2&amp;ch=Width%2CDPR">
            <a:extLst>
              <a:ext uri="{FF2B5EF4-FFF2-40B4-BE49-F238E27FC236}">
                <a16:creationId xmlns:a16="http://schemas.microsoft.com/office/drawing/2014/main" id="{08DE770B-034D-884C-BD3A-D84512094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44958" cy="508518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578087" y="49784"/>
            <a:ext cx="5565913" cy="4891384"/>
          </a:xfrm>
          <a:effectLst>
            <a:outerShdw blurRad="63500" dist="35921" dir="2700000" algn="ctr" rotWithShape="0">
              <a:schemeClr val="tx2">
                <a:alpha val="74998"/>
              </a:schemeClr>
            </a:outerShdw>
          </a:effectLst>
        </p:spPr>
        <p:txBody>
          <a:bodyPr anchor="t"/>
          <a:lstStyle/>
          <a:p>
            <a:pPr marL="1031875" indent="-1019175"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V.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不要因为爱</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钱</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而毁了属灵生命</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(6:11-21)</a:t>
            </a:r>
          </a:p>
        </p:txBody>
      </p:sp>
      <p:sp>
        <p:nvSpPr>
          <p:cNvPr id="4" name="Rectangle 2">
            <a:extLst>
              <a:ext uri="{FF2B5EF4-FFF2-40B4-BE49-F238E27FC236}">
                <a16:creationId xmlns:a16="http://schemas.microsoft.com/office/drawing/2014/main" id="{78A73DD9-83D1-5340-B760-B9F51821FF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Arial" pitchFamily="34" charset="0"/>
              </a:rPr>
              <a:t>提摩太前书</a:t>
            </a:r>
          </a:p>
        </p:txBody>
      </p:sp>
    </p:spTree>
    <p:extLst>
      <p:ext uri="{BB962C8B-B14F-4D97-AF65-F5344CB8AC3E}">
        <p14:creationId xmlns:p14="http://schemas.microsoft.com/office/powerpoint/2010/main" val="37419014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p:cNvSpPr>
            <a:spLocks noGrp="1"/>
          </p:cNvSpPr>
          <p:nvPr>
            <p:ph type="title"/>
          </p:nvPr>
        </p:nvSpPr>
        <p:spPr/>
        <p:txBody>
          <a:bodyPr/>
          <a:lstStyle/>
          <a:p>
            <a:r>
              <a:rPr lang="en-US" altLang="en-US">
                <a:solidFill>
                  <a:schemeClr val="bg1"/>
                </a:solidFill>
                <a:effectLst/>
                <a:latin typeface="Arial" pitchFamily="34" charset="0"/>
              </a:rPr>
              <a:t>Black</a:t>
            </a:r>
          </a:p>
        </p:txBody>
      </p:sp>
    </p:spTree>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
          <p:cNvSpPr>
            <a:spLocks noGrp="1" noChangeArrowheads="1"/>
          </p:cNvSpPr>
          <p:nvPr>
            <p:ph type="title"/>
          </p:nvPr>
        </p:nvSpPr>
        <p:spPr>
          <a:xfrm>
            <a:off x="1828800" y="455613"/>
            <a:ext cx="7097713" cy="1144587"/>
          </a:xfrm>
        </p:spPr>
        <p:txBody>
          <a:bodyPr lIns="0" tIns="0" rIns="0" bIns="0"/>
          <a:lstStyle/>
          <a:p>
            <a:pPr algn="ctr" defTabSz="914400" eaLnBrk="1"/>
            <a:r>
              <a:rPr lang="ja-JP" altLang="en-US" sz="5000">
                <a:solidFill>
                  <a:srgbClr val="006600"/>
                </a:solidFill>
                <a:latin typeface="SimSun" pitchFamily="2" charset="-122"/>
                <a:ea typeface="SimSun" pitchFamily="2" charset="-122"/>
                <a:sym typeface="SimSun" pitchFamily="2" charset="-122"/>
              </a:rPr>
              <a:t>假教义的结果</a:t>
            </a:r>
            <a:endParaRPr lang="en-US" altLang="en-US"/>
          </a:p>
        </p:txBody>
      </p:sp>
      <p:sp>
        <p:nvSpPr>
          <p:cNvPr id="110594" name="Rectangle 2"/>
          <p:cNvSpPr>
            <a:spLocks noGrp="1" noChangeArrowheads="1"/>
          </p:cNvSpPr>
          <p:nvPr>
            <p:ph type="body" idx="1"/>
          </p:nvPr>
        </p:nvSpPr>
        <p:spPr>
          <a:xfrm>
            <a:off x="685800" y="1981200"/>
            <a:ext cx="7772400" cy="4114800"/>
          </a:xfrm>
        </p:spPr>
        <p:txBody>
          <a:bodyPr lIns="0" tIns="0" rIns="0" bIns="0"/>
          <a:lstStyle/>
          <a:p>
            <a:pPr algn="just" defTabSz="914400" eaLnBrk="1">
              <a:spcBef>
                <a:spcPts val="700"/>
              </a:spcBef>
              <a:buFont typeface="Wingdings 2" pitchFamily="18" charset="2"/>
              <a:buChar char="Ò"/>
            </a:pPr>
            <a:r>
              <a:rPr lang="ja-JP" altLang="en-US" sz="3200">
                <a:latin typeface="SimSun" pitchFamily="2" charset="-122"/>
                <a:ea typeface="SimSun" pitchFamily="2" charset="-122"/>
                <a:sym typeface="SimSun" pitchFamily="2" charset="-122"/>
              </a:rPr>
              <a:t>起</a:t>
            </a:r>
            <a:r>
              <a:rPr lang="ja-JP" altLang="en-US" sz="3200">
                <a:solidFill>
                  <a:srgbClr val="0000CC"/>
                </a:solidFill>
                <a:latin typeface="SimSun" pitchFamily="2" charset="-122"/>
                <a:ea typeface="SimSun" pitchFamily="2" charset="-122"/>
                <a:sym typeface="SimSun" pitchFamily="2" charset="-122"/>
              </a:rPr>
              <a:t>争论</a:t>
            </a:r>
            <a:r>
              <a:rPr lang="ja-JP" altLang="en-US" sz="3200">
                <a:latin typeface="SimSun" pitchFamily="2" charset="-122"/>
                <a:ea typeface="SimSun" pitchFamily="2" charset="-122"/>
                <a:sym typeface="SimSun" pitchFamily="2" charset="-122"/>
              </a:rPr>
              <a:t>和</a:t>
            </a:r>
            <a:r>
              <a:rPr lang="ja-JP" altLang="en-US" sz="3200">
                <a:solidFill>
                  <a:srgbClr val="0000CC"/>
                </a:solidFill>
                <a:latin typeface="SimSun" pitchFamily="2" charset="-122"/>
                <a:ea typeface="SimSun" pitchFamily="2" charset="-122"/>
                <a:sym typeface="SimSun" pitchFamily="2" charset="-122"/>
              </a:rPr>
              <a:t>无效果的讨论</a:t>
            </a:r>
            <a:r>
              <a:rPr lang="ja-JP" altLang="en-US" sz="3200">
                <a:latin typeface="SimSun" pitchFamily="2" charset="-122"/>
                <a:ea typeface="SimSun" pitchFamily="2" charset="-122"/>
                <a:sym typeface="SimSun" pitchFamily="2" charset="-122"/>
              </a:rPr>
              <a:t>，对神的工作是毫无帮助的。</a:t>
            </a:r>
            <a:r>
              <a:rPr lang="en-US" altLang="ja-JP" sz="3200">
                <a:latin typeface="Arial" pitchFamily="34" charset="0"/>
                <a:cs typeface="Arial" pitchFamily="34" charset="0"/>
                <a:sym typeface="Arial" pitchFamily="34" charset="0"/>
              </a:rPr>
              <a:t>(1:4-6)</a:t>
            </a:r>
          </a:p>
          <a:p>
            <a:pPr algn="just" defTabSz="914400" eaLnBrk="1">
              <a:spcBef>
                <a:spcPts val="700"/>
              </a:spcBef>
              <a:buFont typeface="Wingdings 2" pitchFamily="18" charset="2"/>
              <a:buChar char="Ò"/>
            </a:pPr>
            <a:r>
              <a:rPr lang="ja-JP" altLang="en-US" sz="3200">
                <a:latin typeface="SimSun" pitchFamily="2" charset="-122"/>
                <a:ea typeface="SimSun" pitchFamily="2" charset="-122"/>
                <a:sym typeface="SimSun" pitchFamily="2" charset="-122"/>
              </a:rPr>
              <a:t>产生</a:t>
            </a:r>
            <a:r>
              <a:rPr lang="ja-JP" altLang="en-US" sz="3200">
                <a:solidFill>
                  <a:srgbClr val="0000CC"/>
                </a:solidFill>
                <a:latin typeface="SimSun" pitchFamily="2" charset="-122"/>
                <a:ea typeface="SimSun" pitchFamily="2" charset="-122"/>
                <a:sym typeface="SimSun" pitchFamily="2" charset="-122"/>
              </a:rPr>
              <a:t>妒忌，纷争，毁谤，恶意的猜疑</a:t>
            </a:r>
            <a:r>
              <a:rPr lang="ja-JP" altLang="en-US" sz="3200">
                <a:latin typeface="SimSun" pitchFamily="2" charset="-122"/>
                <a:ea typeface="SimSun" pitchFamily="2" charset="-122"/>
                <a:sym typeface="SimSun" pitchFamily="2" charset="-122"/>
              </a:rPr>
              <a:t>。</a:t>
            </a:r>
            <a:r>
              <a:rPr lang="en-US" altLang="ja-JP" sz="3200">
                <a:latin typeface="Arial" pitchFamily="34" charset="0"/>
                <a:cs typeface="Arial" pitchFamily="34" charset="0"/>
                <a:sym typeface="Arial" pitchFamily="34" charset="0"/>
              </a:rPr>
              <a:t> (6: 4,5)</a:t>
            </a:r>
          </a:p>
          <a:p>
            <a:pPr algn="just" defTabSz="914400" eaLnBrk="1">
              <a:spcBef>
                <a:spcPts val="700"/>
              </a:spcBef>
              <a:buFont typeface="Wingdings 2" pitchFamily="18" charset="2"/>
              <a:buChar char="Ò"/>
            </a:pPr>
            <a:r>
              <a:rPr lang="en-US" altLang="en-US" sz="3200">
                <a:latin typeface="Arial" pitchFamily="34" charset="0"/>
                <a:cs typeface="Arial" pitchFamily="34" charset="0"/>
                <a:sym typeface="Arial" pitchFamily="34" charset="0"/>
              </a:rPr>
              <a:t> </a:t>
            </a:r>
            <a:r>
              <a:rPr lang="ja-JP" altLang="en-US" sz="3200">
                <a:solidFill>
                  <a:srgbClr val="0000CC"/>
                </a:solidFill>
                <a:latin typeface="SimSun" pitchFamily="2" charset="-122"/>
                <a:ea typeface="SimSun" pitchFamily="2" charset="-122"/>
                <a:sym typeface="SimSun" pitchFamily="2" charset="-122"/>
              </a:rPr>
              <a:t>偏离</a:t>
            </a:r>
            <a:r>
              <a:rPr lang="ja-JP" altLang="en-US" sz="3200">
                <a:latin typeface="SimSun" pitchFamily="2" charset="-122"/>
                <a:ea typeface="SimSun" pitchFamily="2" charset="-122"/>
                <a:sym typeface="SimSun" pitchFamily="2" charset="-122"/>
              </a:rPr>
              <a:t>了真道</a:t>
            </a:r>
            <a:r>
              <a:rPr lang="en-US" altLang="ja-JP" sz="3200">
                <a:latin typeface="Arial" pitchFamily="34" charset="0"/>
                <a:cs typeface="Arial" pitchFamily="34" charset="0"/>
                <a:sym typeface="Arial" pitchFamily="34" charset="0"/>
              </a:rPr>
              <a:t>(6:21)</a:t>
            </a:r>
            <a:endParaRPr lang="en-US" altLang="en-US"/>
          </a:p>
        </p:txBody>
      </p:sp>
      <p:pic>
        <p:nvPicPr>
          <p:cNvPr id="110595" name="Picture 3" descr="BD05369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352800" y="5159375"/>
            <a:ext cx="1900238" cy="169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1"/>
          <p:cNvSpPr>
            <a:spLocks noGrp="1" noChangeArrowheads="1"/>
          </p:cNvSpPr>
          <p:nvPr>
            <p:ph type="title"/>
          </p:nvPr>
        </p:nvSpPr>
        <p:spPr>
          <a:xfrm>
            <a:off x="1154113" y="455613"/>
            <a:ext cx="7772400" cy="1144587"/>
          </a:xfrm>
        </p:spPr>
        <p:txBody>
          <a:bodyPr lIns="0" tIns="0" rIns="0" bIns="0"/>
          <a:lstStyle/>
          <a:p>
            <a:pPr algn="ctr" defTabSz="914400" eaLnBrk="1"/>
            <a:r>
              <a:rPr lang="en-US" altLang="en-US" sz="5000" b="1">
                <a:solidFill>
                  <a:srgbClr val="006600"/>
                </a:solidFill>
                <a:latin typeface="Engravers MT Bold" charset="0"/>
                <a:sym typeface="Engravers MT Bold" charset="0"/>
              </a:rPr>
              <a:t>$$ </a:t>
            </a:r>
            <a:r>
              <a:rPr lang="ja-JP" altLang="en-US" sz="5000">
                <a:solidFill>
                  <a:srgbClr val="006600"/>
                </a:solidFill>
                <a:latin typeface="SimSun" pitchFamily="2" charset="-122"/>
                <a:ea typeface="SimSun" pitchFamily="2" charset="-122"/>
                <a:sym typeface="SimSun" pitchFamily="2" charset="-122"/>
              </a:rPr>
              <a:t>钱</a:t>
            </a:r>
            <a:r>
              <a:rPr lang="en-US" altLang="ja-JP" sz="5000" b="1">
                <a:solidFill>
                  <a:srgbClr val="006600"/>
                </a:solidFill>
                <a:latin typeface="Engravers MT Bold" charset="0"/>
                <a:sym typeface="Engravers MT Bold" charset="0"/>
              </a:rPr>
              <a:t> $$</a:t>
            </a:r>
            <a:endParaRPr lang="en-US" altLang="en-US"/>
          </a:p>
        </p:txBody>
      </p:sp>
      <p:sp>
        <p:nvSpPr>
          <p:cNvPr id="113666" name="Rectangle 2"/>
          <p:cNvSpPr>
            <a:spLocks noGrp="1" noChangeArrowheads="1"/>
          </p:cNvSpPr>
          <p:nvPr>
            <p:ph type="body" idx="1"/>
          </p:nvPr>
        </p:nvSpPr>
        <p:spPr>
          <a:xfrm>
            <a:off x="685800" y="1981200"/>
            <a:ext cx="7772400" cy="4114800"/>
          </a:xfrm>
        </p:spPr>
        <p:txBody>
          <a:bodyPr lIns="0" tIns="0" rIns="0" bIns="0"/>
          <a:lstStyle/>
          <a:p>
            <a:pPr defTabSz="914400" eaLnBrk="1">
              <a:spcBef>
                <a:spcPts val="700"/>
              </a:spcBef>
              <a:buFontTx/>
              <a:buBlip>
                <a:blip r:embed="rId2"/>
              </a:buBlip>
            </a:pPr>
            <a:r>
              <a:rPr lang="ja-JP" altLang="en-US" sz="3200">
                <a:latin typeface="SimSun" pitchFamily="2" charset="-122"/>
                <a:ea typeface="SimSun" pitchFamily="2" charset="-122"/>
                <a:sym typeface="SimSun" pitchFamily="2" charset="-122"/>
              </a:rPr>
              <a:t>其中的一个假教义：</a:t>
            </a:r>
            <a:r>
              <a:rPr lang="ja-JP" altLang="en-US" sz="3200">
                <a:latin typeface="Arial" pitchFamily="34" charset="0"/>
                <a:cs typeface="Arial" pitchFamily="34" charset="0"/>
                <a:sym typeface="Arial" pitchFamily="34" charset="0"/>
              </a:rPr>
              <a:t>“</a:t>
            </a:r>
            <a:r>
              <a:rPr lang="ja-JP" altLang="en-US" sz="3200">
                <a:latin typeface="SimSun" pitchFamily="2" charset="-122"/>
                <a:ea typeface="SimSun" pitchFamily="2" charset="-122"/>
                <a:sym typeface="SimSun" pitchFamily="2" charset="-122"/>
              </a:rPr>
              <a:t>丧失真理的人，他们</a:t>
            </a:r>
            <a:r>
              <a:rPr lang="ja-JP" altLang="en-US" sz="3200">
                <a:solidFill>
                  <a:srgbClr val="FF3300"/>
                </a:solidFill>
                <a:latin typeface="SimSun" pitchFamily="2" charset="-122"/>
                <a:ea typeface="SimSun" pitchFamily="2" charset="-122"/>
                <a:sym typeface="SimSun" pitchFamily="2" charset="-122"/>
              </a:rPr>
              <a:t>视敬虔为得利的门路</a:t>
            </a:r>
            <a:r>
              <a:rPr lang="ja-JP" altLang="en-US" sz="3200">
                <a:latin typeface="Arial" pitchFamily="34" charset="0"/>
                <a:cs typeface="Arial" pitchFamily="34" charset="0"/>
                <a:sym typeface="Arial" pitchFamily="34" charset="0"/>
              </a:rPr>
              <a:t>”</a:t>
            </a:r>
            <a:r>
              <a:rPr lang="en-US" altLang="ja-JP" sz="3200">
                <a:latin typeface="Arial" pitchFamily="34" charset="0"/>
                <a:cs typeface="Arial" pitchFamily="34" charset="0"/>
                <a:sym typeface="Arial" pitchFamily="34" charset="0"/>
              </a:rPr>
              <a:t> (6:5)</a:t>
            </a:r>
          </a:p>
          <a:p>
            <a:pPr defTabSz="914400" eaLnBrk="1">
              <a:spcBef>
                <a:spcPts val="700"/>
              </a:spcBef>
              <a:buFontTx/>
              <a:buBlip>
                <a:blip r:embed="rId2"/>
              </a:buBlip>
            </a:pPr>
            <a:r>
              <a:rPr lang="ja-JP" altLang="en-US" sz="3200">
                <a:latin typeface="SimSun" pitchFamily="2" charset="-122"/>
                <a:ea typeface="SimSun" pitchFamily="2" charset="-122"/>
                <a:sym typeface="SimSun" pitchFamily="2" charset="-122"/>
              </a:rPr>
              <a:t>他们</a:t>
            </a:r>
            <a:r>
              <a:rPr lang="ja-JP" altLang="en-US" sz="3200">
                <a:solidFill>
                  <a:srgbClr val="FF3300"/>
                </a:solidFill>
                <a:latin typeface="SimSun" pitchFamily="2" charset="-122"/>
                <a:ea typeface="SimSun" pitchFamily="2" charset="-122"/>
                <a:sym typeface="SimSun" pitchFamily="2" charset="-122"/>
              </a:rPr>
              <a:t>剥削</a:t>
            </a:r>
            <a:r>
              <a:rPr lang="ja-JP" altLang="en-US" sz="3200">
                <a:latin typeface="SimSun" pitchFamily="2" charset="-122"/>
                <a:ea typeface="SimSun" pitchFamily="2" charset="-122"/>
                <a:sym typeface="SimSun" pitchFamily="2" charset="-122"/>
              </a:rPr>
              <a:t>教会</a:t>
            </a:r>
            <a:endParaRPr lang="en-US" altLang="en-US"/>
          </a:p>
        </p:txBody>
      </p:sp>
      <p:pic>
        <p:nvPicPr>
          <p:cNvPr id="113667" name="Picture 3" descr="BS02057_.pdf"/>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86600" y="4114800"/>
            <a:ext cx="1762125" cy="2397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2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descr="2 Peter 2 But there were false prophets also among the people, even as there shall be false teachers among you, who privily shall bring in damnable heresies, even denying the Lord that bought them, and bring upon themselves swift destruction.&#10;Matthew...">
            <a:extLst>
              <a:ext uri="{FF2B5EF4-FFF2-40B4-BE49-F238E27FC236}">
                <a16:creationId xmlns:a16="http://schemas.microsoft.com/office/drawing/2014/main" id="{99E6ED73-70D7-EB4B-899F-6F7A57FD7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0"/>
            <a:ext cx="6881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99392"/>
            <a:ext cx="9144000" cy="1460789"/>
          </a:xfrm>
          <a:solidFill>
            <a:schemeClr val="tx1"/>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GOSPEL IS TO BE TOLD, NOT SOLD</a:t>
            </a:r>
          </a:p>
        </p:txBody>
      </p:sp>
    </p:spTree>
    <p:extLst>
      <p:ext uri="{BB962C8B-B14F-4D97-AF65-F5344CB8AC3E}">
        <p14:creationId xmlns:p14="http://schemas.microsoft.com/office/powerpoint/2010/main" val="212640218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
          <p:cNvSpPr>
            <a:spLocks noGrp="1" noChangeArrowheads="1"/>
          </p:cNvSpPr>
          <p:nvPr>
            <p:ph type="title"/>
          </p:nvPr>
        </p:nvSpPr>
        <p:spPr>
          <a:xfrm>
            <a:off x="1676400" y="455613"/>
            <a:ext cx="7772400" cy="1144587"/>
          </a:xfrm>
        </p:spPr>
        <p:txBody>
          <a:bodyPr lIns="0" tIns="0" rIns="0" bIns="0"/>
          <a:lstStyle/>
          <a:p>
            <a:pPr algn="ctr" defTabSz="914400" eaLnBrk="1"/>
            <a:r>
              <a:rPr lang="ja-JP" altLang="en-US" sz="6000">
                <a:solidFill>
                  <a:srgbClr val="006600"/>
                </a:solidFill>
                <a:latin typeface="SimSun" pitchFamily="2" charset="-122"/>
                <a:ea typeface="SimSun" pitchFamily="2" charset="-122"/>
                <a:sym typeface="SimSun" pitchFamily="2" charset="-122"/>
              </a:rPr>
              <a:t>敬虔与知足</a:t>
            </a:r>
            <a:endParaRPr lang="en-US" altLang="en-US"/>
          </a:p>
        </p:txBody>
      </p:sp>
      <p:sp>
        <p:nvSpPr>
          <p:cNvPr id="114690" name="Rectangle 2"/>
          <p:cNvSpPr>
            <a:spLocks noGrp="1" noChangeArrowheads="1"/>
          </p:cNvSpPr>
          <p:nvPr>
            <p:ph type="body" idx="1"/>
          </p:nvPr>
        </p:nvSpPr>
        <p:spPr>
          <a:xfrm>
            <a:off x="838200" y="1981200"/>
            <a:ext cx="7772400" cy="4114800"/>
          </a:xfrm>
        </p:spPr>
        <p:txBody>
          <a:bodyPr lIns="0" tIns="0" rIns="0" bIns="0"/>
          <a:lstStyle/>
          <a:p>
            <a:pPr defTabSz="914400" eaLnBrk="1">
              <a:spcBef>
                <a:spcPts val="700"/>
              </a:spcBef>
              <a:buFontTx/>
              <a:buBlip>
                <a:blip r:embed="rId2"/>
              </a:buBlip>
            </a:pPr>
            <a:r>
              <a:rPr lang="ja-JP" altLang="en-US" sz="3200">
                <a:latin typeface="SimSun" pitchFamily="2" charset="-122"/>
                <a:ea typeface="SimSun" pitchFamily="2" charset="-122"/>
                <a:sym typeface="SimSun" pitchFamily="2" charset="-122"/>
              </a:rPr>
              <a:t>对假教师视敬虔为得利的门路的</a:t>
            </a:r>
            <a:r>
              <a:rPr lang="ja-JP" altLang="en-US" sz="3200">
                <a:solidFill>
                  <a:srgbClr val="FF3300"/>
                </a:solidFill>
                <a:latin typeface="SimSun" pitchFamily="2" charset="-122"/>
                <a:ea typeface="SimSun" pitchFamily="2" charset="-122"/>
                <a:sym typeface="SimSun" pitchFamily="2" charset="-122"/>
              </a:rPr>
              <a:t>警告</a:t>
            </a:r>
            <a:r>
              <a:rPr lang="en-US" altLang="ja-JP" sz="3200">
                <a:latin typeface="Arial" pitchFamily="34" charset="0"/>
                <a:cs typeface="Arial" pitchFamily="34" charset="0"/>
                <a:sym typeface="Arial" pitchFamily="34" charset="0"/>
              </a:rPr>
              <a:t> (6:5).</a:t>
            </a:r>
          </a:p>
          <a:p>
            <a:pPr marL="742950" lvl="1" indent="-285750" defTabSz="914400" eaLnBrk="1">
              <a:spcBef>
                <a:spcPts val="600"/>
              </a:spcBef>
              <a:buFontTx/>
              <a:buChar char="–"/>
            </a:pPr>
            <a:r>
              <a:rPr lang="ja-JP" altLang="en-US" sz="2800">
                <a:latin typeface="SimSun" pitchFamily="2" charset="-122"/>
                <a:ea typeface="SimSun" pitchFamily="2" charset="-122"/>
                <a:sym typeface="SimSun" pitchFamily="2" charset="-122"/>
              </a:rPr>
              <a:t>贪财是</a:t>
            </a:r>
            <a:r>
              <a:rPr lang="ja-JP" altLang="en-US" sz="2800">
                <a:solidFill>
                  <a:srgbClr val="FF3300"/>
                </a:solidFill>
                <a:latin typeface="SimSun" pitchFamily="2" charset="-122"/>
                <a:ea typeface="SimSun" pitchFamily="2" charset="-122"/>
                <a:sym typeface="SimSun" pitchFamily="2" charset="-122"/>
              </a:rPr>
              <a:t>万恶之根</a:t>
            </a:r>
            <a:r>
              <a:rPr lang="en-US" altLang="ja-JP" sz="2800">
                <a:latin typeface="Arial" pitchFamily="34" charset="0"/>
                <a:ea typeface="MS PGothic" pitchFamily="34" charset="-128"/>
                <a:cs typeface="Arial" pitchFamily="34" charset="0"/>
                <a:sym typeface="Arial" pitchFamily="34" charset="0"/>
              </a:rPr>
              <a:t>(6:10). </a:t>
            </a:r>
          </a:p>
          <a:p>
            <a:pPr marL="742950" lvl="1" indent="-285750" defTabSz="914400" eaLnBrk="1">
              <a:spcBef>
                <a:spcPts val="600"/>
              </a:spcBef>
              <a:buFontTx/>
              <a:buChar char="–"/>
            </a:pPr>
            <a:r>
              <a:rPr lang="ja-JP" altLang="en-US" sz="2800">
                <a:latin typeface="SimSun" pitchFamily="2" charset="-122"/>
                <a:ea typeface="SimSun" pitchFamily="2" charset="-122"/>
                <a:sym typeface="SimSun" pitchFamily="2" charset="-122"/>
              </a:rPr>
              <a:t>那些想要发财的人，就落在</a:t>
            </a:r>
            <a:r>
              <a:rPr lang="ja-JP" altLang="en-US" sz="2800">
                <a:solidFill>
                  <a:srgbClr val="FF3300"/>
                </a:solidFill>
                <a:latin typeface="SimSun" pitchFamily="2" charset="-122"/>
                <a:ea typeface="SimSun" pitchFamily="2" charset="-122"/>
                <a:sym typeface="SimSun" pitchFamily="2" charset="-122"/>
              </a:rPr>
              <a:t>试探中</a:t>
            </a:r>
            <a:r>
              <a:rPr lang="ja-JP" altLang="en-US" sz="2800">
                <a:latin typeface="SimSun" pitchFamily="2" charset="-122"/>
                <a:ea typeface="SimSun" pitchFamily="2" charset="-122"/>
                <a:sym typeface="SimSun" pitchFamily="2" charset="-122"/>
              </a:rPr>
              <a:t>和</a:t>
            </a:r>
            <a:r>
              <a:rPr lang="ja-JP" altLang="en-US" sz="2800">
                <a:solidFill>
                  <a:srgbClr val="FF3300"/>
                </a:solidFill>
                <a:latin typeface="SimSun" pitchFamily="2" charset="-122"/>
                <a:ea typeface="SimSun" pitchFamily="2" charset="-122"/>
                <a:sym typeface="SimSun" pitchFamily="2" charset="-122"/>
              </a:rPr>
              <a:t>陷阱里</a:t>
            </a:r>
            <a:r>
              <a:rPr lang="en-US" altLang="ja-JP" sz="2800">
                <a:latin typeface="Arial" pitchFamily="34" charset="0"/>
                <a:ea typeface="MS PGothic" pitchFamily="34" charset="-128"/>
                <a:cs typeface="Arial" pitchFamily="34" charset="0"/>
                <a:sym typeface="Arial" pitchFamily="34" charset="0"/>
              </a:rPr>
              <a:t>(6:9).</a:t>
            </a:r>
            <a:endParaRPr lang="en-US" altLang="en-US">
              <a:ea typeface="Helvetica" pitchFamily="2" charset="0"/>
            </a:endParaRPr>
          </a:p>
        </p:txBody>
      </p:sp>
      <p:pic>
        <p:nvPicPr>
          <p:cNvPr id="114691" name="Picture 3" descr="PE02021_.pdf"/>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8000" y="4876800"/>
            <a:ext cx="2103438" cy="181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
          <p:cNvSpPr>
            <a:spLocks noGrp="1" noChangeArrowheads="1"/>
          </p:cNvSpPr>
          <p:nvPr>
            <p:ph type="title"/>
          </p:nvPr>
        </p:nvSpPr>
        <p:spPr>
          <a:xfrm>
            <a:off x="1524000" y="455613"/>
            <a:ext cx="7772400" cy="1144587"/>
          </a:xfrm>
        </p:spPr>
        <p:txBody>
          <a:bodyPr lIns="0" tIns="0" rIns="0" bIns="0"/>
          <a:lstStyle/>
          <a:p>
            <a:pPr algn="ctr" defTabSz="914400" eaLnBrk="1"/>
            <a:r>
              <a:rPr lang="ja-JP" altLang="en-US" sz="6000">
                <a:solidFill>
                  <a:srgbClr val="006600"/>
                </a:solidFill>
                <a:latin typeface="SimSun" pitchFamily="2" charset="-122"/>
                <a:ea typeface="SimSun" pitchFamily="2" charset="-122"/>
                <a:sym typeface="SimSun" pitchFamily="2" charset="-122"/>
              </a:rPr>
              <a:t>敬虔与知足</a:t>
            </a:r>
            <a:endParaRPr lang="en-US" altLang="en-US"/>
          </a:p>
        </p:txBody>
      </p:sp>
      <p:sp>
        <p:nvSpPr>
          <p:cNvPr id="115714" name="Rectangle 2"/>
          <p:cNvSpPr>
            <a:spLocks noGrp="1" noChangeArrowheads="1"/>
          </p:cNvSpPr>
          <p:nvPr>
            <p:ph type="body" idx="1"/>
          </p:nvPr>
        </p:nvSpPr>
        <p:spPr>
          <a:xfrm>
            <a:off x="685800" y="1981200"/>
            <a:ext cx="7391400" cy="4114800"/>
          </a:xfrm>
        </p:spPr>
        <p:txBody>
          <a:bodyPr lIns="0" tIns="0" rIns="0" bIns="0"/>
          <a:lstStyle/>
          <a:p>
            <a:pPr marL="85725" indent="-85725" defTabSz="914400" eaLnBrk="1">
              <a:spcBef>
                <a:spcPts val="700"/>
              </a:spcBef>
              <a:buFontTx/>
              <a:buBlip>
                <a:blip r:embed="rId2"/>
              </a:buBlip>
            </a:pPr>
            <a:r>
              <a:rPr lang="ja-JP" altLang="en-US" sz="3200">
                <a:latin typeface="SimSun" pitchFamily="2" charset="-122"/>
                <a:ea typeface="SimSun" pitchFamily="2" charset="-122"/>
                <a:sym typeface="SimSun" pitchFamily="2" charset="-122"/>
              </a:rPr>
              <a:t>约伯的比喻</a:t>
            </a:r>
            <a:r>
              <a:rPr lang="en-US" altLang="ja-JP" sz="3200">
                <a:latin typeface="Arial" pitchFamily="34" charset="0"/>
                <a:cs typeface="Arial" pitchFamily="34" charset="0"/>
                <a:sym typeface="Arial" pitchFamily="34" charset="0"/>
              </a:rPr>
              <a:t> (</a:t>
            </a:r>
            <a:r>
              <a:rPr lang="ja-JP" altLang="en-US" sz="3200">
                <a:latin typeface="SimSun" pitchFamily="2" charset="-122"/>
                <a:ea typeface="SimSun" pitchFamily="2" charset="-122"/>
                <a:sym typeface="SimSun" pitchFamily="2" charset="-122"/>
              </a:rPr>
              <a:t>约伯</a:t>
            </a:r>
            <a:r>
              <a:rPr lang="en-US" altLang="ja-JP" sz="3200">
                <a:latin typeface="Arial" pitchFamily="34" charset="0"/>
                <a:cs typeface="Arial" pitchFamily="34" charset="0"/>
                <a:sym typeface="Arial" pitchFamily="34" charset="0"/>
              </a:rPr>
              <a:t>1:21):</a:t>
            </a:r>
          </a:p>
          <a:p>
            <a:pPr marL="85725" indent="-85725" defTabSz="914400" eaLnBrk="1">
              <a:spcBef>
                <a:spcPts val="700"/>
              </a:spcBef>
            </a:pPr>
            <a:endParaRPr lang="en-US" altLang="en-US" sz="3200">
              <a:latin typeface="Arial" pitchFamily="34" charset="0"/>
              <a:cs typeface="Arial" pitchFamily="34" charset="0"/>
              <a:sym typeface="Arial" pitchFamily="34" charset="0"/>
            </a:endParaRPr>
          </a:p>
          <a:p>
            <a:pPr marL="85725" indent="-85725" algn="ctr" defTabSz="914400" eaLnBrk="1">
              <a:spcBef>
                <a:spcPts val="700"/>
              </a:spcBef>
            </a:pPr>
            <a:r>
              <a:rPr lang="ja-JP" altLang="en-US" sz="3200">
                <a:solidFill>
                  <a:srgbClr val="FF3300"/>
                </a:solidFill>
                <a:latin typeface="Arial Bold" pitchFamily="2" charset="0"/>
                <a:sym typeface="Arial Bold" pitchFamily="2" charset="0"/>
              </a:rPr>
              <a:t>“</a:t>
            </a:r>
            <a:r>
              <a:rPr lang="ja-JP" altLang="en-US" sz="3200">
                <a:solidFill>
                  <a:srgbClr val="FF3300"/>
                </a:solidFill>
                <a:latin typeface="SimSun" pitchFamily="2" charset="-122"/>
                <a:ea typeface="SimSun" pitchFamily="2" charset="-122"/>
                <a:sym typeface="SimSun" pitchFamily="2" charset="-122"/>
              </a:rPr>
              <a:t>其实敬虔而又知足，就是得大利途径</a:t>
            </a:r>
            <a:r>
              <a:rPr lang="ja-JP" altLang="en-US" sz="3200" b="1" i="1">
                <a:solidFill>
                  <a:srgbClr val="FF3300"/>
                </a:solidFill>
                <a:latin typeface="Arial" pitchFamily="34" charset="0"/>
                <a:cs typeface="Arial" pitchFamily="34" charset="0"/>
                <a:sym typeface="Arial" pitchFamily="34" charset="0"/>
              </a:rPr>
              <a:t>”</a:t>
            </a:r>
            <a:r>
              <a:rPr lang="en-US" altLang="ja-JP" sz="3200">
                <a:solidFill>
                  <a:srgbClr val="FF3300"/>
                </a:solidFill>
                <a:latin typeface="Arial Bold" pitchFamily="2" charset="0"/>
                <a:sym typeface="Arial Bold" pitchFamily="2" charset="0"/>
              </a:rPr>
              <a:t> </a:t>
            </a:r>
          </a:p>
          <a:p>
            <a:pPr marL="85725" indent="-85725" algn="ctr" defTabSz="914400" eaLnBrk="1">
              <a:spcBef>
                <a:spcPts val="700"/>
              </a:spcBef>
            </a:pPr>
            <a:r>
              <a:rPr lang="en-US" altLang="en-US" sz="3200">
                <a:solidFill>
                  <a:srgbClr val="FF3300"/>
                </a:solidFill>
                <a:latin typeface="Arial Bold" pitchFamily="2" charset="0"/>
                <a:sym typeface="Arial Bold" pitchFamily="2" charset="0"/>
              </a:rPr>
              <a:t>(</a:t>
            </a:r>
            <a:r>
              <a:rPr lang="ja-JP" altLang="en-US" sz="3200">
                <a:solidFill>
                  <a:srgbClr val="FF3300"/>
                </a:solidFill>
                <a:latin typeface="SimSun" pitchFamily="2" charset="-122"/>
                <a:ea typeface="SimSun" pitchFamily="2" charset="-122"/>
                <a:sym typeface="SimSun" pitchFamily="2" charset="-122"/>
              </a:rPr>
              <a:t>提摩太前书</a:t>
            </a:r>
            <a:r>
              <a:rPr lang="en-US" altLang="ja-JP" sz="3200">
                <a:solidFill>
                  <a:srgbClr val="FF3300"/>
                </a:solidFill>
                <a:latin typeface="Arial Bold" pitchFamily="2" charset="0"/>
                <a:sym typeface="Arial Bold" pitchFamily="2" charset="0"/>
              </a:rPr>
              <a:t> 6:7)</a:t>
            </a:r>
            <a:endParaRPr lang="en-US" altLang="en-US"/>
          </a:p>
        </p:txBody>
      </p:sp>
    </p:spTree>
  </p:cSld>
  <p:clrMapOvr>
    <a:masterClrMapping/>
  </p:clrMapOvr>
  <p:transition spd="med"/>
</p:sld>
</file>

<file path=ppt/slides/slide2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Scripture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5602" name="Picture 2" descr="https://i.pinimg.com/originals/bb/e1/03/bbe1036c6cd28e9ebca9888034a251ec.jpg">
            <a:extLst>
              <a:ext uri="{FF2B5EF4-FFF2-40B4-BE49-F238E27FC236}">
                <a16:creationId xmlns:a16="http://schemas.microsoft.com/office/drawing/2014/main" id="{B49A897F-9960-4348-952F-1EE28E85FF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B556D831-9A41-EB41-851C-B8E046D306A3}"/>
              </a:ext>
            </a:extLst>
          </p:cNvPr>
          <p:cNvSpPr txBox="1">
            <a:spLocks noChangeArrowheads="1"/>
          </p:cNvSpPr>
          <p:nvPr/>
        </p:nvSpPr>
        <p:spPr bwMode="auto">
          <a:xfrm>
            <a:off x="0" y="-27384"/>
            <a:ext cx="9143999" cy="2895474"/>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You aren’t wealthy until you have something money can’t buy.</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—Garth Brooks—</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2159954340"/>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
          <p:cNvSpPr>
            <a:spLocks noGrp="1" noChangeArrowheads="1"/>
          </p:cNvSpPr>
          <p:nvPr>
            <p:ph type="title"/>
          </p:nvPr>
        </p:nvSpPr>
        <p:spPr>
          <a:xfrm>
            <a:off x="1600200" y="455613"/>
            <a:ext cx="7772400" cy="1144587"/>
          </a:xfrm>
        </p:spPr>
        <p:txBody>
          <a:bodyPr lIns="0" tIns="0" rIns="0" bIns="0"/>
          <a:lstStyle/>
          <a:p>
            <a:pPr algn="ctr" defTabSz="914400" eaLnBrk="1"/>
            <a:r>
              <a:rPr lang="ja-JP" altLang="en-US" sz="6000">
                <a:solidFill>
                  <a:srgbClr val="006600"/>
                </a:solidFill>
                <a:latin typeface="SimSun" pitchFamily="2" charset="-122"/>
                <a:ea typeface="SimSun" pitchFamily="2" charset="-122"/>
                <a:sym typeface="SimSun" pitchFamily="2" charset="-122"/>
              </a:rPr>
              <a:t>敬虔与知足</a:t>
            </a:r>
            <a:endParaRPr lang="en-US" altLang="en-US"/>
          </a:p>
        </p:txBody>
      </p:sp>
      <p:sp>
        <p:nvSpPr>
          <p:cNvPr id="116738" name="Rectangle 2"/>
          <p:cNvSpPr>
            <a:spLocks noGrp="1" noChangeArrowheads="1"/>
          </p:cNvSpPr>
          <p:nvPr>
            <p:ph type="body" idx="1"/>
          </p:nvPr>
        </p:nvSpPr>
        <p:spPr>
          <a:xfrm>
            <a:off x="685800" y="1981200"/>
            <a:ext cx="7772400" cy="4495800"/>
          </a:xfrm>
        </p:spPr>
        <p:txBody>
          <a:bodyPr lIns="0" tIns="0" rIns="0" bIns="0"/>
          <a:lstStyle/>
          <a:p>
            <a:pPr defTabSz="914400" eaLnBrk="1">
              <a:spcBef>
                <a:spcPts val="700"/>
              </a:spcBef>
              <a:buFontTx/>
              <a:buBlip>
                <a:blip r:embed="rId2"/>
              </a:buBlip>
            </a:pPr>
            <a:r>
              <a:rPr lang="ja-JP" altLang="en-US" sz="3200">
                <a:latin typeface="SimSun" pitchFamily="2" charset="-122"/>
                <a:ea typeface="SimSun" pitchFamily="2" charset="-122"/>
                <a:sym typeface="SimSun" pitchFamily="2" charset="-122"/>
              </a:rPr>
              <a:t>保罗的榜样</a:t>
            </a:r>
            <a:r>
              <a:rPr lang="en-US" altLang="ja-JP" sz="3200">
                <a:latin typeface="Arial" pitchFamily="34" charset="0"/>
                <a:cs typeface="Arial" pitchFamily="34" charset="0"/>
                <a:sym typeface="Arial" pitchFamily="34" charset="0"/>
              </a:rPr>
              <a:t>:</a:t>
            </a:r>
          </a:p>
          <a:p>
            <a:pPr marL="742950" lvl="1" indent="-285750" defTabSz="914400" eaLnBrk="1">
              <a:spcBef>
                <a:spcPts val="600"/>
              </a:spcBef>
              <a:buFontTx/>
              <a:buChar char="–"/>
            </a:pPr>
            <a:r>
              <a:rPr lang="ja-JP" altLang="en-US" sz="2800">
                <a:latin typeface="SimSun" pitchFamily="2" charset="-122"/>
                <a:ea typeface="SimSun" pitchFamily="2" charset="-122"/>
                <a:sym typeface="SimSun" pitchFamily="2" charset="-122"/>
              </a:rPr>
              <a:t>法利赛家族</a:t>
            </a:r>
            <a:r>
              <a:rPr lang="en-US" altLang="ja-JP" sz="2800">
                <a:latin typeface="Arial" pitchFamily="34" charset="0"/>
                <a:ea typeface="MS PGothic" pitchFamily="34" charset="-128"/>
                <a:cs typeface="Arial" pitchFamily="34" charset="0"/>
                <a:sym typeface="Arial" pitchFamily="34" charset="0"/>
              </a:rPr>
              <a:t>y</a:t>
            </a:r>
            <a:endParaRPr lang="en-US" altLang="ja-JP" sz="2800">
              <a:solidFill>
                <a:srgbClr val="FF3300"/>
              </a:solidFill>
              <a:latin typeface="Arial" pitchFamily="34" charset="0"/>
              <a:ea typeface="MS PGothic" pitchFamily="34" charset="-128"/>
              <a:cs typeface="Arial" pitchFamily="34" charset="0"/>
              <a:sym typeface="Arial" pitchFamily="34" charset="0"/>
            </a:endParaRPr>
          </a:p>
          <a:p>
            <a:pPr marL="742950" lvl="1" indent="-285750" defTabSz="914400" eaLnBrk="1">
              <a:spcBef>
                <a:spcPts val="600"/>
              </a:spcBef>
              <a:buFontTx/>
              <a:buChar char="–"/>
            </a:pPr>
            <a:r>
              <a:rPr lang="ja-JP" altLang="en-US" sz="2800">
                <a:latin typeface="SimSun" pitchFamily="2" charset="-122"/>
                <a:ea typeface="SimSun" pitchFamily="2" charset="-122"/>
                <a:sym typeface="SimSun" pitchFamily="2" charset="-122"/>
              </a:rPr>
              <a:t>当保罗全时间事奉时</a:t>
            </a:r>
            <a:r>
              <a:rPr lang="ja-JP" altLang="en-US" sz="2800">
                <a:solidFill>
                  <a:srgbClr val="FF3300"/>
                </a:solidFill>
                <a:latin typeface="SimSun" pitchFamily="2" charset="-122"/>
                <a:ea typeface="SimSun" pitchFamily="2" charset="-122"/>
                <a:sym typeface="SimSun" pitchFamily="2" charset="-122"/>
              </a:rPr>
              <a:t>，他放弃了财富和安全</a:t>
            </a:r>
            <a:endParaRPr lang="en-US" altLang="ja-JP" sz="2800">
              <a:latin typeface="Arial" pitchFamily="34" charset="0"/>
              <a:ea typeface="MS PGothic" pitchFamily="34" charset="-128"/>
              <a:cs typeface="Arial" pitchFamily="34" charset="0"/>
              <a:sym typeface="Arial" pitchFamily="34" charset="0"/>
            </a:endParaRPr>
          </a:p>
          <a:p>
            <a:pPr defTabSz="914400" eaLnBrk="1">
              <a:spcBef>
                <a:spcPts val="700"/>
              </a:spcBef>
              <a:buFontTx/>
              <a:buBlip>
                <a:blip r:embed="rId2"/>
              </a:buBlip>
            </a:pPr>
            <a:r>
              <a:rPr lang="ja-JP" altLang="en-US" sz="3200">
                <a:solidFill>
                  <a:srgbClr val="FF3300"/>
                </a:solidFill>
                <a:latin typeface="Arial Bold" pitchFamily="2" charset="0"/>
                <a:sym typeface="Arial Bold" pitchFamily="2" charset="0"/>
              </a:rPr>
              <a:t>“</a:t>
            </a:r>
            <a:r>
              <a:rPr lang="ja-JP" altLang="en-US" sz="3200">
                <a:solidFill>
                  <a:srgbClr val="FF3300"/>
                </a:solidFill>
                <a:latin typeface="SimSun" pitchFamily="2" charset="-122"/>
                <a:ea typeface="SimSun" pitchFamily="2" charset="-122"/>
                <a:sym typeface="SimSun" pitchFamily="2" charset="-122"/>
              </a:rPr>
              <a:t>只要有衣有食，就应当知足</a:t>
            </a:r>
            <a:r>
              <a:rPr lang="en-US" altLang="ja-JP" sz="3200">
                <a:solidFill>
                  <a:srgbClr val="FF3300"/>
                </a:solidFill>
                <a:latin typeface="Arial Bold" pitchFamily="2" charset="0"/>
                <a:sym typeface="Arial Bold" pitchFamily="2" charset="0"/>
              </a:rPr>
              <a:t> (6:8).</a:t>
            </a:r>
            <a:r>
              <a:rPr lang="ja-JP" altLang="en-US" sz="3200">
                <a:solidFill>
                  <a:srgbClr val="FF3300"/>
                </a:solidFill>
                <a:latin typeface="Arial Bold" pitchFamily="2" charset="0"/>
                <a:sym typeface="Arial Bold" pitchFamily="2" charset="0"/>
              </a:rPr>
              <a:t>”</a:t>
            </a:r>
            <a:endParaRPr lang="en-US" altLang="ja-JP" sz="3200">
              <a:solidFill>
                <a:srgbClr val="FF3300"/>
              </a:solidFill>
              <a:latin typeface="Arial Bold" pitchFamily="2" charset="0"/>
              <a:sym typeface="Arial Bold" pitchFamily="2" charset="0"/>
            </a:endParaRPr>
          </a:p>
          <a:p>
            <a:pPr marL="742950" lvl="1" indent="-285750" defTabSz="914400" eaLnBrk="1">
              <a:spcBef>
                <a:spcPts val="600"/>
              </a:spcBef>
              <a:buFontTx/>
              <a:buChar char="–"/>
            </a:pPr>
            <a:r>
              <a:rPr lang="ja-JP" altLang="en-US" sz="2800">
                <a:latin typeface="SimSun" pitchFamily="2" charset="-122"/>
                <a:ea typeface="SimSun" pitchFamily="2" charset="-122"/>
                <a:sym typeface="SimSun" pitchFamily="2" charset="-122"/>
              </a:rPr>
              <a:t>希腊文</a:t>
            </a:r>
            <a:r>
              <a:rPr lang="ja-JP" altLang="en-US" sz="2800">
                <a:latin typeface="Arial" pitchFamily="34" charset="0"/>
                <a:ea typeface="MS PGothic" pitchFamily="34" charset="-128"/>
                <a:sym typeface="Arial" pitchFamily="34" charset="0"/>
              </a:rPr>
              <a:t>“</a:t>
            </a:r>
            <a:r>
              <a:rPr lang="ja-JP" altLang="en-US" sz="2800">
                <a:latin typeface="SimSun" pitchFamily="2" charset="-122"/>
                <a:ea typeface="SimSun" pitchFamily="2" charset="-122"/>
                <a:sym typeface="SimSun" pitchFamily="2" charset="-122"/>
              </a:rPr>
              <a:t>衣裳</a:t>
            </a:r>
            <a:r>
              <a:rPr lang="ja-JP" altLang="en-US" sz="2800">
                <a:latin typeface="Arial" pitchFamily="34" charset="0"/>
                <a:ea typeface="MS PGothic" pitchFamily="34" charset="-128"/>
                <a:sym typeface="Arial" pitchFamily="34" charset="0"/>
              </a:rPr>
              <a:t>”</a:t>
            </a:r>
            <a:r>
              <a:rPr lang="ja-JP" altLang="en-US" sz="2800">
                <a:latin typeface="SimSun" pitchFamily="2" charset="-122"/>
                <a:ea typeface="SimSun" pitchFamily="2" charset="-122"/>
                <a:sym typeface="SimSun" pitchFamily="2" charset="-122"/>
              </a:rPr>
              <a:t>的用语也可以指掩蔽</a:t>
            </a:r>
            <a:endParaRPr lang="en-US" altLang="ja-JP" sz="2400">
              <a:latin typeface="Arial" pitchFamily="34" charset="0"/>
              <a:ea typeface="MS PGothic" pitchFamily="34" charset="-128"/>
              <a:cs typeface="Arial" pitchFamily="34" charset="0"/>
              <a:sym typeface="Arial" pitchFamily="34" charset="0"/>
            </a:endParaRPr>
          </a:p>
          <a:p>
            <a:pPr marL="742950" lvl="1" indent="-285750" defTabSz="914400" eaLnBrk="1">
              <a:spcBef>
                <a:spcPts val="600"/>
              </a:spcBef>
              <a:buFontTx/>
              <a:buChar char="–"/>
            </a:pPr>
            <a:r>
              <a:rPr lang="ja-JP" altLang="en-US" sz="2800">
                <a:latin typeface="SimSun" pitchFamily="2" charset="-122"/>
                <a:ea typeface="SimSun" pitchFamily="2" charset="-122"/>
                <a:sym typeface="SimSun" pitchFamily="2" charset="-122"/>
              </a:rPr>
              <a:t>需要</a:t>
            </a:r>
            <a:r>
              <a:rPr lang="en-US" altLang="ja-JP" sz="2800">
                <a:latin typeface="Arial" pitchFamily="34" charset="0"/>
                <a:ea typeface="MS PGothic" pitchFamily="34" charset="-128"/>
                <a:cs typeface="Arial" pitchFamily="34" charset="0"/>
                <a:sym typeface="Arial" pitchFamily="34" charset="0"/>
              </a:rPr>
              <a:t>: </a:t>
            </a:r>
            <a:r>
              <a:rPr lang="ja-JP" altLang="en-US" sz="2800">
                <a:latin typeface="SimSun" pitchFamily="2" charset="-122"/>
                <a:ea typeface="SimSun" pitchFamily="2" charset="-122"/>
                <a:sym typeface="SimSun" pitchFamily="2" charset="-122"/>
              </a:rPr>
              <a:t>食物，水，衣服，掩蔽</a:t>
            </a:r>
            <a:endParaRPr lang="en-US" altLang="en-US">
              <a:ea typeface="Helvetica" pitchFamily="2" charset="0"/>
            </a:endParaRPr>
          </a:p>
        </p:txBody>
      </p:sp>
      <p:pic>
        <p:nvPicPr>
          <p:cNvPr id="116739" name="Picture 3" descr="BD08911_.pdf"/>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257800"/>
            <a:ext cx="1439863" cy="1355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michaelnichols.org/wp-content/uploads/2013/08/choose-your-own-priorities.jpg">
            <a:extLst>
              <a:ext uri="{FF2B5EF4-FFF2-40B4-BE49-F238E27FC236}">
                <a16:creationId xmlns:a16="http://schemas.microsoft.com/office/drawing/2014/main" id="{AB96A63C-335E-EC46-B3D1-BE70BEDCD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22243">
            <a:off x="-168050" y="438718"/>
            <a:ext cx="3165924" cy="26356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SG"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2047461" y="2193855"/>
            <a:ext cx="7056783"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rPr>
              <a:t>借着遵守上帝对教会次序的优先重点，</a:t>
            </a:r>
            <a:br>
              <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rPr>
            </a:b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rPr>
              <a:t>我们能够抵挡假教师。</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endParaRPr>
          </a:p>
        </p:txBody>
      </p:sp>
      <p:sp>
        <p:nvSpPr>
          <p:cNvPr id="5" name="Rectangle 2">
            <a:extLst>
              <a:ext uri="{FF2B5EF4-FFF2-40B4-BE49-F238E27FC236}">
                <a16:creationId xmlns:a16="http://schemas.microsoft.com/office/drawing/2014/main" id="{A57A3852-F958-F146-8800-9506CA327FB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rPr>
              <a:t>提摩太前书</a:t>
            </a:r>
          </a:p>
        </p:txBody>
      </p:sp>
    </p:spTree>
    <p:extLst>
      <p:ext uri="{BB962C8B-B14F-4D97-AF65-F5344CB8AC3E}">
        <p14:creationId xmlns:p14="http://schemas.microsoft.com/office/powerpoint/2010/main" val="43369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1517910"/>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神对教会</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次序</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的优先重点</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是什么？</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5122" name="Picture 2" descr="https://www.romania2019.eu/wp-content/uploads/2019/01/shutterstock_396290143-1024x780.jpg">
            <a:extLst>
              <a:ext uri="{FF2B5EF4-FFF2-40B4-BE49-F238E27FC236}">
                <a16:creationId xmlns:a16="http://schemas.microsoft.com/office/drawing/2014/main" id="{2797FEB3-BB0A-4442-A11A-B6693A3EE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749918"/>
            <a:ext cx="5511800" cy="4203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AB8799AF-83EF-E443-9AB8-57544A30942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rPr>
              <a:t>提摩太前书</a:t>
            </a:r>
          </a:p>
        </p:txBody>
      </p:sp>
    </p:spTree>
    <p:extLst>
      <p:ext uri="{BB962C8B-B14F-4D97-AF65-F5344CB8AC3E}">
        <p14:creationId xmlns:p14="http://schemas.microsoft.com/office/powerpoint/2010/main" val="271746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www.ebony.com/wp-content/uploads/2016/10/Libra-thinkstock.jpg">
            <a:extLst>
              <a:ext uri="{FF2B5EF4-FFF2-40B4-BE49-F238E27FC236}">
                <a16:creationId xmlns:a16="http://schemas.microsoft.com/office/drawing/2014/main" id="{E48AC1B4-5D9B-2B41-8830-8719ADBE2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5" y="-12700"/>
            <a:ext cx="9202011" cy="57459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711148" y="49784"/>
            <a:ext cx="4432852" cy="5683472"/>
          </a:xfrm>
          <a:effectLst>
            <a:outerShdw blurRad="63500" dist="35921" dir="2700000" algn="ctr" rotWithShape="0">
              <a:schemeClr val="tx2">
                <a:alpha val="74998"/>
              </a:schemeClr>
            </a:outerShdw>
          </a:effectLst>
        </p:spPr>
        <p:txBody>
          <a:bodyPr anchor="t"/>
          <a:lstStyle/>
          <a:p>
            <a:pPr marL="542925" indent="-542925"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你的生命要在律法与</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恩典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中取得平衡</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b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第一章</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03DC1931-488A-1549-83CB-F3969E0956A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Arial" pitchFamily="34" charset="0"/>
              </a:rPr>
              <a:t>提摩太前书</a:t>
            </a:r>
          </a:p>
        </p:txBody>
      </p:sp>
    </p:spTree>
    <p:extLst>
      <p:ext uri="{BB962C8B-B14F-4D97-AF65-F5344CB8AC3E}">
        <p14:creationId xmlns:p14="http://schemas.microsoft.com/office/powerpoint/2010/main" val="11812326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980728"/>
            <a:ext cx="2794000" cy="2095500"/>
          </a:xfrm>
          <a:prstGeom prst="rect">
            <a:avLst/>
          </a:prstGeom>
        </p:spPr>
      </p:pic>
      <p:pic>
        <p:nvPicPr>
          <p:cNvPr id="3" name="Picture 2"/>
          <p:cNvPicPr>
            <a:picLocks noChangeAspect="1"/>
          </p:cNvPicPr>
          <p:nvPr/>
        </p:nvPicPr>
        <p:blipFill>
          <a:blip r:embed="rId4"/>
          <a:stretch>
            <a:fillRect/>
          </a:stretch>
        </p:blipFill>
        <p:spPr>
          <a:xfrm>
            <a:off x="19987" y="3082104"/>
            <a:ext cx="7620000" cy="3810000"/>
          </a:xfrm>
          <a:prstGeom prst="rect">
            <a:avLst/>
          </a:prstGeom>
        </p:spPr>
      </p:pic>
      <p:pic>
        <p:nvPicPr>
          <p:cNvPr id="2" name="Picture 1"/>
          <p:cNvPicPr>
            <a:picLocks noChangeAspect="1"/>
          </p:cNvPicPr>
          <p:nvPr/>
        </p:nvPicPr>
        <p:blipFill>
          <a:blip r:embed="rId5"/>
          <a:stretch>
            <a:fillRect/>
          </a:stretch>
        </p:blipFill>
        <p:spPr>
          <a:xfrm>
            <a:off x="3742374" y="3212976"/>
            <a:ext cx="5430378" cy="3672408"/>
          </a:xfrm>
          <a:prstGeom prst="rect">
            <a:avLst/>
          </a:prstGeom>
        </p:spPr>
      </p:pic>
      <p:pic>
        <p:nvPicPr>
          <p:cNvPr id="8" name="Picture 7"/>
          <p:cNvPicPr>
            <a:picLocks noChangeAspect="1"/>
          </p:cNvPicPr>
          <p:nvPr/>
        </p:nvPicPr>
        <p:blipFill>
          <a:blip r:embed="rId6"/>
          <a:stretch>
            <a:fillRect/>
          </a:stretch>
        </p:blipFill>
        <p:spPr>
          <a:xfrm>
            <a:off x="5580112" y="-29321"/>
            <a:ext cx="3563888" cy="3563888"/>
          </a:xfrm>
          <a:prstGeom prst="rect">
            <a:avLst/>
          </a:prstGeom>
        </p:spPr>
      </p:pic>
      <p:pic>
        <p:nvPicPr>
          <p:cNvPr id="7" name="Picture 6"/>
          <p:cNvPicPr>
            <a:picLocks noChangeAspect="1"/>
          </p:cNvPicPr>
          <p:nvPr/>
        </p:nvPicPr>
        <p:blipFill>
          <a:blip r:embed="rId7"/>
          <a:stretch>
            <a:fillRect/>
          </a:stretch>
        </p:blipFill>
        <p:spPr>
          <a:xfrm>
            <a:off x="2483768" y="908720"/>
            <a:ext cx="3810000" cy="2552700"/>
          </a:xfrm>
          <a:prstGeom prst="rect">
            <a:avLst/>
          </a:prstGeom>
        </p:spPr>
      </p:pic>
      <p:sp>
        <p:nvSpPr>
          <p:cNvPr id="436228" name="Rectangle 4"/>
          <p:cNvSpPr>
            <a:spLocks noGrp="1" noChangeArrowheads="1"/>
          </p:cNvSpPr>
          <p:nvPr>
            <p:ph type="title" idx="4294967295"/>
          </p:nvPr>
        </p:nvSpPr>
        <p:spPr>
          <a:xfrm>
            <a:off x="0" y="4813"/>
            <a:ext cx="7772400" cy="701675"/>
          </a:xfrm>
          <a:solidFill>
            <a:srgbClr val="0066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dirty="0">
                <a:solidFill>
                  <a:schemeClr val="bg1"/>
                </a:solidFill>
                <a:latin typeface="Arial" charset="0"/>
                <a:ea typeface="ＭＳ Ｐゴシック" charset="0"/>
                <a:cs typeface="ＭＳ Ｐゴシック" charset="0"/>
              </a:rPr>
              <a:t>What kind of animal are you?</a:t>
            </a:r>
            <a:endParaRPr lang="en-US" sz="4000" b="1" u="sng"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53845086"/>
      </p:ext>
    </p:extLst>
  </p:cSld>
  <p:clrMapOvr>
    <a:masterClrMapping/>
  </p:clrMapOvr>
  <p:transition spd="med">
    <p:randomBar dir="vert"/>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需要在虔诚领袖的带领下有公共的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敬拜</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生活</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第二至三章</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20482" name="Picture 2" descr="https://www.renewingworshipnc.org/wp-content/uploads/2018/11/default-image-440x264.jpg">
            <a:extLst>
              <a:ext uri="{FF2B5EF4-FFF2-40B4-BE49-F238E27FC236}">
                <a16:creationId xmlns:a16="http://schemas.microsoft.com/office/drawing/2014/main" id="{57D20AB3-8F3E-1649-9007-79C04118F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850" y="2492896"/>
            <a:ext cx="6356300" cy="38079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C4A53F84-F0FD-9F43-A0DD-7E65CDB9A5A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Arial" pitchFamily="34" charset="0"/>
              </a:rPr>
              <a:t>提摩太前书</a:t>
            </a:r>
          </a:p>
        </p:txBody>
      </p:sp>
    </p:spTree>
    <p:extLst>
      <p:ext uri="{BB962C8B-B14F-4D97-AF65-F5344CB8AC3E}">
        <p14:creationId xmlns:p14="http://schemas.microsoft.com/office/powerpoint/2010/main" val="3747323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222708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谨守私生活与</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教义</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第四章</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p>
        </p:txBody>
      </p:sp>
      <p:pic>
        <p:nvPicPr>
          <p:cNvPr id="21506" name="Picture 2" descr="https://www.olivetree.com/blog/wp-content/uploads/2018/04/OldTestamentLawApplySocialNoText.jpg">
            <a:extLst>
              <a:ext uri="{FF2B5EF4-FFF2-40B4-BE49-F238E27FC236}">
                <a16:creationId xmlns:a16="http://schemas.microsoft.com/office/drawing/2014/main" id="{29B551E3-3F4D-9340-A0E1-A8E50C098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23" y="1916832"/>
            <a:ext cx="8082153" cy="45811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6F69F33-41F3-AA4C-B2CF-F77A51B160A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rPr>
              <a:t>提摩太前书</a:t>
            </a:r>
          </a:p>
        </p:txBody>
      </p:sp>
    </p:spTree>
    <p:extLst>
      <p:ext uri="{BB962C8B-B14F-4D97-AF65-F5344CB8AC3E}">
        <p14:creationId xmlns:p14="http://schemas.microsoft.com/office/powerpoint/2010/main" val="11880691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https://i.guim.co.uk/img/media/8c54baa0211daa60acdb15e662d1029d211be8c1/352_0_5500_3300/master/5500.jpg?width=460&amp;quality=85&amp;auto=format&amp;fit=max&amp;s=768eb0d0327e3552c893638b3230c880">
            <a:extLst>
              <a:ext uri="{FF2B5EF4-FFF2-40B4-BE49-F238E27FC236}">
                <a16:creationId xmlns:a16="http://schemas.microsoft.com/office/drawing/2014/main" id="{18289521-F113-8640-AF13-66E408CF0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6" y="1380028"/>
            <a:ext cx="9143999" cy="547797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30629" y="368300"/>
            <a:ext cx="8868228" cy="1080120"/>
          </a:xfrm>
          <a:effectLst/>
        </p:spPr>
        <p:txBody>
          <a:bodyPr/>
          <a:lstStyle/>
          <a:p>
            <a:pPr marL="850900" indent="-850900" algn="l">
              <a:defRPr/>
            </a:pP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IV.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满足各教会</a:t>
            </a:r>
            <a:r>
              <a:rPr lang="zh-CN" altLang="en-US" b="1" dirty="0">
                <a:solidFill>
                  <a:srgbClr val="0066FF"/>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群体</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的需要</a:t>
            </a:r>
            <a:br>
              <a:rPr lang="en-US" altLang="zh-CN"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b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(5:1–6:10)</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D5E9202E-D359-6548-8FEC-6815CFBABDD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Arial" pitchFamily="34" charset="0"/>
              </a:rPr>
              <a:t>提摩太前书</a:t>
            </a:r>
          </a:p>
        </p:txBody>
      </p:sp>
    </p:spTree>
    <p:extLst>
      <p:ext uri="{BB962C8B-B14F-4D97-AF65-F5344CB8AC3E}">
        <p14:creationId xmlns:p14="http://schemas.microsoft.com/office/powerpoint/2010/main" val="642299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dg.imgix.net/is-the-love-of-money-really-the-root-of-all-evils-b1zeybvj-en/landscape/is-the-love-of-money-really-the-root-of-all-evils-b1zeybvj.jpg?ts=1485986953&amp;ixlib=rails-3.0.2&amp;auto=format%2Ccompress&amp;fit=min&amp;w=700&amp;h=394&amp;dpr=2&amp;ch=Width%2CDPR">
            <a:extLst>
              <a:ext uri="{FF2B5EF4-FFF2-40B4-BE49-F238E27FC236}">
                <a16:creationId xmlns:a16="http://schemas.microsoft.com/office/drawing/2014/main" id="{08DE770B-034D-884C-BD3A-D84512094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44958" cy="508518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578087" y="49784"/>
            <a:ext cx="5565913" cy="4891384"/>
          </a:xfrm>
          <a:effectLst>
            <a:outerShdw blurRad="63500" dist="35921" dir="2700000" algn="ctr" rotWithShape="0">
              <a:schemeClr val="tx2">
                <a:alpha val="74998"/>
              </a:schemeClr>
            </a:outerShdw>
          </a:effectLst>
        </p:spPr>
        <p:txBody>
          <a:bodyPr anchor="t"/>
          <a:lstStyle/>
          <a:p>
            <a:pPr marL="1031875" indent="-1019175"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V.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不要因为爱</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钱</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而毁了属灵生命</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(6:11-21)</a:t>
            </a:r>
          </a:p>
        </p:txBody>
      </p:sp>
      <p:sp>
        <p:nvSpPr>
          <p:cNvPr id="4" name="Rectangle 2">
            <a:extLst>
              <a:ext uri="{FF2B5EF4-FFF2-40B4-BE49-F238E27FC236}">
                <a16:creationId xmlns:a16="http://schemas.microsoft.com/office/drawing/2014/main" id="{78A73DD9-83D1-5340-B760-B9F51821FF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Arial" pitchFamily="34" charset="0"/>
              </a:rPr>
              <a:t>提摩太前书</a:t>
            </a:r>
          </a:p>
        </p:txBody>
      </p:sp>
    </p:spTree>
    <p:extLst>
      <p:ext uri="{BB962C8B-B14F-4D97-AF65-F5344CB8AC3E}">
        <p14:creationId xmlns:p14="http://schemas.microsoft.com/office/powerpoint/2010/main" val="3668086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0324" y="0"/>
          <a:ext cx="9143999" cy="6865936"/>
        </p:xfrm>
        <a:graphic>
          <a:graphicData uri="http://schemas.openxmlformats.org/drawingml/2006/table">
            <a:tbl>
              <a:tblPr firstRow="1" bandRow="1">
                <a:tableStyleId>{0660B408-B3CF-4A94-85FC-2B1E0A45F4A2}</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799">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908137">
                <a:tc gridSpan="5">
                  <a:txBody>
                    <a:bodyPr/>
                    <a:lstStyle/>
                    <a:p>
                      <a:pPr algn="ctr"/>
                      <a:endParaRPr lang="en-US" altLang="zh-CN" sz="3200" b="1" kern="1200" dirty="0">
                        <a:solidFill>
                          <a:schemeClr val="tx1"/>
                        </a:solidFill>
                        <a:effectLst/>
                        <a:latin typeface="Microsoft YaHei UI" panose="020B0503020204020204" pitchFamily="34" charset="-122"/>
                        <a:ea typeface="Microsoft YaHei UI" panose="020B0503020204020204" pitchFamily="34" charset="-122"/>
                        <a:cs typeface="+mn-cs"/>
                      </a:endParaRPr>
                    </a:p>
                    <a:p>
                      <a:pPr algn="ctr"/>
                      <a:r>
                        <a:rPr lang="en-US" altLang="zh-CN" sz="2000" b="1" kern="1200" dirty="0">
                          <a:solidFill>
                            <a:schemeClr val="tx1"/>
                          </a:solidFill>
                          <a:effectLst/>
                          <a:latin typeface="Microsoft YaHei UI" panose="020B0503020204020204" pitchFamily="34" charset="-122"/>
                          <a:ea typeface="Microsoft YaHei UI" panose="020B0503020204020204" pitchFamily="34" charset="-122"/>
                          <a:cs typeface="+mn-cs"/>
                        </a:rPr>
                        <a:t>(</a:t>
                      </a:r>
                      <a:r>
                        <a:rPr lang="zh-CN" altLang="en-US" sz="2000" b="1" kern="1200" dirty="0">
                          <a:solidFill>
                            <a:schemeClr val="tx1"/>
                          </a:solidFill>
                          <a:effectLst/>
                          <a:latin typeface="Microsoft YaHei UI" panose="020B0503020204020204" pitchFamily="34" charset="-122"/>
                          <a:ea typeface="Microsoft YaHei UI" panose="020B0503020204020204" pitchFamily="34" charset="-122"/>
                          <a:cs typeface="+mn-cs"/>
                        </a:rPr>
                        <a:t>通过将优先次序给予</a:t>
                      </a:r>
                      <a:r>
                        <a:rPr lang="en-US" altLang="zh-CN" sz="2000" b="1" kern="1200" dirty="0">
                          <a:solidFill>
                            <a:schemeClr val="tx1"/>
                          </a:solidFill>
                          <a:effectLst/>
                          <a:latin typeface="Microsoft YaHei UI" panose="020B0503020204020204" pitchFamily="34" charset="-122"/>
                          <a:ea typeface="Microsoft YaHei UI" panose="020B0503020204020204" pitchFamily="34" charset="-122"/>
                          <a:cs typeface="+mn-cs"/>
                        </a:rPr>
                        <a:t>…)</a:t>
                      </a:r>
                      <a:endParaRPr lang="en-US" sz="1800" b="1" kern="1200" dirty="0">
                        <a:solidFill>
                          <a:schemeClr val="tx1"/>
                        </a:solidFill>
                        <a:effectLst/>
                        <a:latin typeface="Microsoft YaHei UI" panose="020B0503020204020204" pitchFamily="34" charset="-122"/>
                        <a:ea typeface="Microsoft YaHei UI" panose="020B0503020204020204" pitchFamily="34" charset="-122"/>
                        <a:cs typeface="+mn-cs"/>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27343">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与假教师辩论</a:t>
                      </a: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教会生活</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个人生活</a:t>
                      </a:r>
                      <a:r>
                        <a:rPr lang="en-US" altLang="zh-CN" sz="1800" b="1" dirty="0">
                          <a:effectLst/>
                          <a:latin typeface="Microsoft YaHei UI" panose="020B0503020204020204" pitchFamily="34" charset="-122"/>
                          <a:ea typeface="Microsoft YaHei UI" panose="020B0503020204020204" pitchFamily="34" charset="-122"/>
                          <a:cs typeface="Times New Roman"/>
                        </a:rPr>
                        <a:t>/</a:t>
                      </a:r>
                      <a:r>
                        <a:rPr lang="zh-CN" altLang="en-US" sz="1800" b="1" dirty="0">
                          <a:effectLst/>
                          <a:latin typeface="Microsoft YaHei UI" panose="020B0503020204020204" pitchFamily="34" charset="-122"/>
                          <a:ea typeface="Microsoft YaHei UI" panose="020B0503020204020204" pitchFamily="34" charset="-122"/>
                          <a:cs typeface="Times New Roman"/>
                        </a:rPr>
                        <a:t>教义</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不同教会群体</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警惕物质主义</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extLst>
                  <a:ext uri="{0D108BD9-81ED-4DB2-BD59-A6C34878D82A}">
                    <a16:rowId xmlns:a16="http://schemas.microsoft.com/office/drawing/2014/main" val="10001"/>
                  </a:ext>
                </a:extLst>
              </a:tr>
              <a:tr h="845507">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第</a:t>
                      </a:r>
                      <a:r>
                        <a:rPr lang="en-US" sz="1800" b="1" dirty="0">
                          <a:effectLst/>
                          <a:latin typeface="Microsoft YaHei UI" panose="020B0503020204020204" pitchFamily="34" charset="-122"/>
                          <a:ea typeface="Microsoft YaHei UI" panose="020B0503020204020204" pitchFamily="34" charset="-122"/>
                          <a:cs typeface="Times New Roman"/>
                        </a:rPr>
                        <a:t> 1 </a:t>
                      </a:r>
                      <a:r>
                        <a:rPr lang="zh-CN" altLang="en-US" sz="1800" b="1" dirty="0">
                          <a:effectLst/>
                          <a:latin typeface="Microsoft YaHei UI" panose="020B0503020204020204" pitchFamily="34" charset="-122"/>
                          <a:ea typeface="Microsoft YaHei UI" panose="020B0503020204020204" pitchFamily="34" charset="-122"/>
                          <a:cs typeface="Times New Roman"/>
                        </a:rPr>
                        <a:t>章</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第 </a:t>
                      </a:r>
                      <a:r>
                        <a:rPr lang="en-US" sz="1800" b="1" dirty="0">
                          <a:effectLst/>
                          <a:latin typeface="Microsoft YaHei UI" panose="020B0503020204020204" pitchFamily="34" charset="-122"/>
                          <a:ea typeface="Microsoft YaHei UI" panose="020B0503020204020204" pitchFamily="34" charset="-122"/>
                          <a:cs typeface="Times New Roman"/>
                        </a:rPr>
                        <a:t>2–3 </a:t>
                      </a:r>
                      <a:r>
                        <a:rPr lang="zh-CN" altLang="en-US" sz="1800" b="1" dirty="0">
                          <a:effectLst/>
                          <a:latin typeface="Microsoft YaHei UI" panose="020B0503020204020204" pitchFamily="34" charset="-122"/>
                          <a:ea typeface="Microsoft YaHei UI" panose="020B0503020204020204" pitchFamily="34" charset="-122"/>
                          <a:cs typeface="Times New Roman"/>
                        </a:rPr>
                        <a:t>章</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第 </a:t>
                      </a:r>
                      <a:r>
                        <a:rPr lang="en-US" sz="1800" b="1" dirty="0">
                          <a:effectLst/>
                          <a:latin typeface="Microsoft YaHei UI" panose="020B0503020204020204" pitchFamily="34" charset="-122"/>
                          <a:ea typeface="Microsoft YaHei UI" panose="020B0503020204020204" pitchFamily="34" charset="-122"/>
                          <a:cs typeface="Times New Roman"/>
                        </a:rPr>
                        <a:t>4 </a:t>
                      </a:r>
                      <a:r>
                        <a:rPr lang="zh-CN" altLang="en-US" sz="1800" b="1" dirty="0">
                          <a:effectLst/>
                          <a:latin typeface="Microsoft YaHei UI" panose="020B0503020204020204" pitchFamily="34" charset="-122"/>
                          <a:ea typeface="Microsoft YaHei UI" panose="020B0503020204020204" pitchFamily="34" charset="-122"/>
                          <a:cs typeface="Times New Roman"/>
                        </a:rPr>
                        <a:t>章</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5:1–6:10 </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a:effectLst/>
                          <a:latin typeface="Microsoft YaHei UI" panose="020B0503020204020204" pitchFamily="34" charset="-122"/>
                          <a:ea typeface="Microsoft YaHei UI" panose="020B0503020204020204" pitchFamily="34" charset="-122"/>
                          <a:cs typeface="Times New Roman"/>
                        </a:rPr>
                        <a:t> </a:t>
                      </a:r>
                      <a:endParaRPr lang="en-US" sz="200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800" b="1">
                          <a:effectLst/>
                          <a:latin typeface="Microsoft YaHei UI" panose="020B0503020204020204" pitchFamily="34" charset="-122"/>
                          <a:ea typeface="Microsoft YaHei UI" panose="020B0503020204020204" pitchFamily="34" charset="-122"/>
                          <a:cs typeface="Times New Roman"/>
                        </a:rPr>
                        <a:t>6:11-21 </a:t>
                      </a:r>
                      <a:endParaRPr lang="en-US" sz="2000">
                        <a:effectLst/>
                        <a:latin typeface="Microsoft YaHei UI" panose="020B0503020204020204" pitchFamily="34" charset="-122"/>
                        <a:ea typeface="Microsoft YaHei UI" panose="020B0503020204020204" pitchFamily="34" charset="-122"/>
                        <a:cs typeface="Times New Roman"/>
                      </a:endParaRPr>
                    </a:p>
                  </a:txBody>
                  <a:tcPr marL="50800" marR="50800" marT="0" marB="0"/>
                </a:tc>
                <a:extLst>
                  <a:ext uri="{0D108BD9-81ED-4DB2-BD59-A6C34878D82A}">
                    <a16:rowId xmlns:a16="http://schemas.microsoft.com/office/drawing/2014/main" val="10002"/>
                  </a:ext>
                </a:extLst>
              </a:tr>
              <a:tr h="845507">
                <a:tc>
                  <a:txBody>
                    <a:bodyPr/>
                    <a:lstStyle/>
                    <a:p>
                      <a:pPr algn="ctr">
                        <a:spcAft>
                          <a:spcPts val="0"/>
                        </a:spcAft>
                      </a:pPr>
                      <a:r>
                        <a:rPr 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rPr>
                        <a:t> </a:t>
                      </a:r>
                    </a:p>
                    <a:p>
                      <a:pPr algn="ctr">
                        <a:spcAft>
                          <a:spcPts val="0"/>
                        </a:spcAft>
                      </a:pPr>
                      <a:r>
                        <a:rPr lang="zh-CN" alt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rPr>
                        <a:t>教义</a:t>
                      </a:r>
                      <a:endParaRPr 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rPr>
                        <a:t> </a:t>
                      </a:r>
                    </a:p>
                  </a:txBody>
                  <a:tcPr marL="50800" marR="50800" marT="0" marB="0"/>
                </a:tc>
                <a:tc>
                  <a:txBody>
                    <a:bodyPr/>
                    <a:lstStyle/>
                    <a:p>
                      <a:pPr algn="ctr">
                        <a:spcAft>
                          <a:spcPts val="0"/>
                        </a:spcAft>
                      </a:pPr>
                      <a:r>
                        <a:rPr 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rPr>
                        <a:t> </a:t>
                      </a:r>
                    </a:p>
                    <a:p>
                      <a:pPr algn="ctr">
                        <a:spcAft>
                          <a:spcPts val="0"/>
                        </a:spcAft>
                      </a:pPr>
                      <a:r>
                        <a:rPr lang="zh-CN" alt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rPr>
                        <a:t>敬拜</a:t>
                      </a:r>
                      <a:endParaRPr 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rPr>
                        <a:t> </a:t>
                      </a:r>
                    </a:p>
                    <a:p>
                      <a:pPr algn="ctr">
                        <a:spcAft>
                          <a:spcPts val="0"/>
                        </a:spcAft>
                      </a:pPr>
                      <a:r>
                        <a:rPr lang="zh-CN" alt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rPr>
                        <a:t>例证</a:t>
                      </a:r>
                      <a:endParaRPr 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endParaRPr lang="en-US" altLang="zh-CN" sz="18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尊敬</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endParaRPr lang="en-US" altLang="zh-CN" sz="18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优先次序</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extLst>
                  <a:ext uri="{0D108BD9-81ED-4DB2-BD59-A6C34878D82A}">
                    <a16:rowId xmlns:a16="http://schemas.microsoft.com/office/drawing/2014/main" val="10003"/>
                  </a:ext>
                </a:extLst>
              </a:tr>
              <a:tr h="845507">
                <a:tc>
                  <a:txBody>
                    <a:bodyPr/>
                    <a:lstStyle/>
                    <a:p>
                      <a:pPr algn="ctr">
                        <a:spcAft>
                          <a:spcPts val="0"/>
                        </a:spcAft>
                      </a:pPr>
                      <a:endParaRPr lang="en-US" altLang="zh-CN" sz="18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警告</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endParaRPr lang="en-US" altLang="zh-CN" sz="18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众人</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endParaRPr lang="en-US" altLang="zh-CN" sz="18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警告</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众人</a:t>
                      </a:r>
                    </a:p>
                    <a:p>
                      <a:pPr algn="ctr">
                        <a:spcAft>
                          <a:spcPts val="0"/>
                        </a:spcAft>
                      </a:pP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警告</a:t>
                      </a:r>
                    </a:p>
                    <a:p>
                      <a:pPr algn="ctr">
                        <a:spcAft>
                          <a:spcPts val="0"/>
                        </a:spcAft>
                      </a:pP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extLst>
                  <a:ext uri="{0D108BD9-81ED-4DB2-BD59-A6C34878D82A}">
                    <a16:rowId xmlns:a16="http://schemas.microsoft.com/office/drawing/2014/main" val="10004"/>
                  </a:ext>
                </a:extLst>
              </a:tr>
              <a:tr h="1534439">
                <a:tc>
                  <a:txBody>
                    <a:bodyPr/>
                    <a:lstStyle/>
                    <a:p>
                      <a:pPr algn="ctr">
                        <a:spcAft>
                          <a:spcPts val="0"/>
                        </a:spcAft>
                      </a:pPr>
                      <a:r>
                        <a:rPr lang="en-US" sz="1400" b="1" dirty="0">
                          <a:effectLst/>
                          <a:latin typeface="Microsoft YaHei UI" panose="020B0503020204020204" pitchFamily="34" charset="-122"/>
                          <a:ea typeface="Microsoft YaHei UI" panose="020B0503020204020204" pitchFamily="34" charset="-122"/>
                          <a:cs typeface="Times New Roman"/>
                        </a:rPr>
                        <a:t> </a:t>
                      </a:r>
                      <a:endParaRPr lang="en-US" sz="20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问安</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反驳异端</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上帝恩典</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吩咐</a:t>
                      </a:r>
                    </a:p>
                    <a:p>
                      <a:pPr algn="ctr">
                        <a:spcAft>
                          <a:spcPts val="0"/>
                        </a:spcAft>
                      </a:pPr>
                      <a:endParaRPr lang="en-US" sz="2000" b="1"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400" b="1" dirty="0">
                          <a:effectLst/>
                          <a:latin typeface="Microsoft YaHei UI" panose="020B0503020204020204" pitchFamily="34" charset="-122"/>
                          <a:ea typeface="Microsoft YaHei UI" panose="020B0503020204020204" pitchFamily="34" charset="-122"/>
                          <a:cs typeface="Times New Roman"/>
                        </a:rPr>
                        <a:t> </a:t>
                      </a:r>
                      <a:endParaRPr lang="en-US" sz="20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祷告</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性别角色</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领袖特质</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书信目的</a:t>
                      </a:r>
                    </a:p>
                    <a:p>
                      <a:pPr algn="ctr">
                        <a:spcAft>
                          <a:spcPts val="0"/>
                        </a:spcAft>
                      </a:pPr>
                      <a:r>
                        <a:rPr lang="en-US" sz="1400" b="1" dirty="0">
                          <a:effectLst/>
                          <a:latin typeface="Microsoft YaHei UI" panose="020B0503020204020204" pitchFamily="34" charset="-122"/>
                          <a:ea typeface="Microsoft YaHei UI" panose="020B0503020204020204" pitchFamily="34" charset="-122"/>
                          <a:cs typeface="Times New Roman"/>
                        </a:rPr>
                        <a:t> </a:t>
                      </a:r>
                      <a:endParaRPr lang="en-US" sz="2000" b="1"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400" b="1" dirty="0">
                          <a:effectLst/>
                          <a:latin typeface="Microsoft YaHei UI" panose="020B0503020204020204" pitchFamily="34" charset="-122"/>
                          <a:ea typeface="Microsoft YaHei UI" panose="020B0503020204020204" pitchFamily="34" charset="-122"/>
                          <a:cs typeface="Times New Roman"/>
                        </a:rPr>
                        <a:t> </a:t>
                      </a:r>
                      <a:endParaRPr lang="en-US" sz="20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将来的异端</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关注生命</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关注教义</a:t>
                      </a:r>
                    </a:p>
                  </a:txBody>
                  <a:tcPr marL="50800" marR="50800" marT="0" marB="0"/>
                </a:tc>
                <a:tc>
                  <a:txBody>
                    <a:bodyPr/>
                    <a:lstStyle/>
                    <a:p>
                      <a:pPr algn="ctr">
                        <a:spcAft>
                          <a:spcPts val="0"/>
                        </a:spcAft>
                      </a:pPr>
                      <a:r>
                        <a:rPr lang="en-US" sz="1400" b="1" dirty="0">
                          <a:effectLst/>
                          <a:latin typeface="Microsoft YaHei UI" panose="020B0503020204020204" pitchFamily="34" charset="-122"/>
                          <a:ea typeface="Microsoft YaHei UI" panose="020B0503020204020204" pitchFamily="34" charset="-122"/>
                          <a:cs typeface="Times New Roman"/>
                        </a:rPr>
                        <a:t> </a:t>
                      </a:r>
                      <a:endParaRPr lang="en-US" sz="20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尊重个人</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寡妇</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老人</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奴隶</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假教师</a:t>
                      </a:r>
                    </a:p>
                    <a:p>
                      <a:pPr algn="ctr">
                        <a:spcAft>
                          <a:spcPts val="0"/>
                        </a:spcAft>
                      </a:pPr>
                      <a:r>
                        <a:rPr lang="en-US" sz="1400" b="1" dirty="0">
                          <a:effectLst/>
                          <a:latin typeface="Microsoft YaHei UI" panose="020B0503020204020204" pitchFamily="34" charset="-122"/>
                          <a:ea typeface="Microsoft YaHei UI" panose="020B0503020204020204" pitchFamily="34" charset="-122"/>
                          <a:cs typeface="Times New Roman"/>
                        </a:rPr>
                        <a:t> </a:t>
                      </a:r>
                      <a:endParaRPr lang="en-US" sz="2000" b="1"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400" b="1" dirty="0">
                          <a:effectLst/>
                          <a:latin typeface="Microsoft YaHei UI" panose="020B0503020204020204" pitchFamily="34" charset="-122"/>
                          <a:ea typeface="Microsoft YaHei UI" panose="020B0503020204020204" pitchFamily="34" charset="-122"/>
                          <a:cs typeface="Times New Roman"/>
                        </a:rPr>
                        <a:t> </a:t>
                      </a:r>
                      <a:endParaRPr lang="en-US" sz="20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属灵目标</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富足人必须奉献</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结束的吩咐</a:t>
                      </a:r>
                    </a:p>
                  </a:txBody>
                  <a:tcPr marL="50800" marR="50800" marT="0" marB="0"/>
                </a:tc>
                <a:extLst>
                  <a:ext uri="{0D108BD9-81ED-4DB2-BD59-A6C34878D82A}">
                    <a16:rowId xmlns:a16="http://schemas.microsoft.com/office/drawing/2014/main" val="10005"/>
                  </a:ext>
                </a:extLst>
              </a:tr>
              <a:tr h="250521">
                <a:tc gridSpan="5">
                  <a:txBody>
                    <a:bodyPr/>
                    <a:lstStyle/>
                    <a:p>
                      <a:pPr algn="ctr">
                        <a:spcAft>
                          <a:spcPts val="0"/>
                        </a:spcAft>
                      </a:pPr>
                      <a:r>
                        <a:rPr lang="zh-CN" altLang="en-US" sz="1600" b="1" dirty="0">
                          <a:effectLst/>
                          <a:latin typeface="Microsoft YaHei UI" panose="020B0503020204020204" pitchFamily="34" charset="-122"/>
                          <a:ea typeface="Microsoft YaHei UI" panose="020B0503020204020204" pitchFamily="34" charset="-122"/>
                          <a:cs typeface="Times New Roman"/>
                        </a:rPr>
                        <a:t>实用劝勉贯穿全书信</a:t>
                      </a:r>
                      <a:endParaRPr lang="en-US" sz="1600" b="1"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extLst>
                  <a:ext uri="{0D108BD9-81ED-4DB2-BD59-A6C34878D82A}">
                    <a16:rowId xmlns:a16="http://schemas.microsoft.com/office/drawing/2014/main" val="10006"/>
                  </a:ext>
                </a:extLst>
              </a:tr>
              <a:tr h="250521">
                <a:tc gridSpan="5">
                  <a:txBody>
                    <a:bodyPr/>
                    <a:lstStyle/>
                    <a:p>
                      <a:pPr algn="ctr">
                        <a:spcAft>
                          <a:spcPts val="0"/>
                        </a:spcAft>
                      </a:pPr>
                      <a:r>
                        <a:rPr lang="zh-CN" altLang="en-US" sz="1600" b="1" dirty="0">
                          <a:effectLst/>
                          <a:latin typeface="Microsoft YaHei UI" panose="020B0503020204020204" pitchFamily="34" charset="-122"/>
                          <a:ea typeface="Microsoft YaHei UI" panose="020B0503020204020204" pitchFamily="34" charset="-122"/>
                          <a:cs typeface="Times New Roman"/>
                        </a:rPr>
                        <a:t>从马其顿到以弗所</a:t>
                      </a:r>
                      <a:endParaRPr lang="en-US" sz="1600" b="1"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50521">
                <a:tc gridSpan="5">
                  <a:txBody>
                    <a:bodyPr/>
                    <a:lstStyle/>
                    <a:p>
                      <a:pPr algn="ctr">
                        <a:spcAft>
                          <a:spcPts val="0"/>
                        </a:spcAft>
                      </a:pPr>
                      <a:r>
                        <a:rPr lang="zh-CN" altLang="en-US" sz="1600" b="1" dirty="0">
                          <a:effectLst/>
                          <a:latin typeface="Microsoft YaHei UI" panose="020B0503020204020204" pitchFamily="34" charset="-122"/>
                          <a:ea typeface="Microsoft YaHei UI" panose="020B0503020204020204" pitchFamily="34" charset="-122"/>
                          <a:cs typeface="Times New Roman"/>
                        </a:rPr>
                        <a:t>主后</a:t>
                      </a:r>
                      <a:r>
                        <a:rPr lang="zh-CN" altLang="en-US" sz="1600" b="1" baseline="0" dirty="0">
                          <a:effectLst/>
                          <a:latin typeface="Microsoft YaHei UI" panose="020B0503020204020204" pitchFamily="34" charset="-122"/>
                          <a:ea typeface="Microsoft YaHei UI" panose="020B0503020204020204" pitchFamily="34" charset="-122"/>
                          <a:cs typeface="Times New Roman"/>
                        </a:rPr>
                        <a:t> </a:t>
                      </a:r>
                      <a:r>
                        <a:rPr lang="en-US" sz="1600" b="1" dirty="0">
                          <a:effectLst/>
                          <a:latin typeface="Microsoft YaHei UI" panose="020B0503020204020204" pitchFamily="34" charset="-122"/>
                          <a:ea typeface="Microsoft YaHei UI" panose="020B0503020204020204" pitchFamily="34" charset="-122"/>
                          <a:cs typeface="Times New Roman"/>
                        </a:rPr>
                        <a:t>62</a:t>
                      </a:r>
                      <a:r>
                        <a:rPr lang="zh-CN" altLang="en-US" sz="1600" b="1" dirty="0">
                          <a:effectLst/>
                          <a:latin typeface="Microsoft YaHei UI" panose="020B0503020204020204" pitchFamily="34" charset="-122"/>
                          <a:ea typeface="Microsoft YaHei UI" panose="020B0503020204020204" pitchFamily="34" charset="-122"/>
                          <a:cs typeface="Times New Roman"/>
                        </a:rPr>
                        <a:t>年秋</a:t>
                      </a:r>
                      <a:endParaRPr lang="en-US" sz="1600" b="1"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8"/>
                  </a:ext>
                </a:extLst>
              </a:tr>
            </a:tbl>
          </a:graphicData>
        </a:graphic>
      </p:graphicFrame>
      <p:sp>
        <p:nvSpPr>
          <p:cNvPr id="263169" name="Rectangle 2"/>
          <p:cNvSpPr>
            <a:spLocks noGrp="1" noChangeArrowheads="1"/>
          </p:cNvSpPr>
          <p:nvPr>
            <p:ph type="title"/>
          </p:nvPr>
        </p:nvSpPr>
        <p:spPr>
          <a:xfrm>
            <a:off x="630964" y="0"/>
            <a:ext cx="8181975" cy="640114"/>
          </a:xfrm>
        </p:spPr>
        <p:txBody>
          <a:bodyPr/>
          <a:lstStyle/>
          <a:p>
            <a:pPr eaLnBrk="1" hangingPunct="1"/>
            <a:r>
              <a:rPr lang="zh-CN" altLang="en-US" sz="2400" b="1" dirty="0">
                <a:latin typeface="Microsoft YaHei UI" panose="020B0503020204020204" pitchFamily="34" charset="-122"/>
                <a:ea typeface="Microsoft YaHei UI" panose="020B0503020204020204" pitchFamily="34" charset="-122"/>
                <a:cs typeface="ＭＳ Ｐゴシック" charset="0"/>
              </a:rPr>
              <a:t>提摩太前 教会次序</a:t>
            </a:r>
            <a:endParaRPr lang="en-US" sz="2400" b="1" dirty="0">
              <a:latin typeface="Microsoft YaHei UI" panose="020B0503020204020204" pitchFamily="34" charset="-122"/>
              <a:ea typeface="Microsoft YaHei UI" panose="020B0503020204020204" pitchFamily="34" charset="-122"/>
              <a:cs typeface="ＭＳ Ｐゴシック" charset="0"/>
            </a:endParaRPr>
          </a:p>
        </p:txBody>
      </p:sp>
      <p:sp>
        <p:nvSpPr>
          <p:cNvPr id="5" name="Text Box 4"/>
          <p:cNvSpPr txBox="1">
            <a:spLocks noChangeArrowheads="1"/>
          </p:cNvSpPr>
          <p:nvPr/>
        </p:nvSpPr>
        <p:spPr bwMode="auto">
          <a:xfrm>
            <a:off x="8347248" y="50155"/>
            <a:ext cx="752130"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Microsoft YaHei UI" panose="020B0503020204020204" pitchFamily="34" charset="-122"/>
                <a:ea typeface="Microsoft YaHei UI" panose="020B0503020204020204" pitchFamily="34" charset="-122"/>
                <a:cs typeface="Arial" charset="0"/>
                <a:sym typeface="Arial" pitchFamily="34" charset="0"/>
              </a:rPr>
              <a:t>217</a:t>
            </a:r>
            <a:endParaRPr kumimoji="0" lang="en-US" sz="2800" b="1" i="0" u="none" strike="noStrike" kern="1200" cap="none" spc="0" normalizeH="0" baseline="0" noProof="0" dirty="0">
              <a:ln>
                <a:noFill/>
              </a:ln>
              <a:solidFill>
                <a:srgbClr val="006600"/>
              </a:solidFill>
              <a:effectLst>
                <a:outerShdw blurRad="38100" dist="38100" dir="2700000" algn="tl">
                  <a:srgbClr val="DDDDDD"/>
                </a:outerShdw>
              </a:effectLst>
              <a:uLnTx/>
              <a:uFillTx/>
              <a:latin typeface="Microsoft YaHei UI" panose="020B0503020204020204" pitchFamily="34" charset="-122"/>
              <a:ea typeface="Microsoft YaHei UI" panose="020B0503020204020204" pitchFamily="34" charset="-122"/>
              <a:cs typeface="Arial" charset="0"/>
              <a:sym typeface="Arial" pitchFamily="34" charset="0"/>
            </a:endParaRPr>
          </a:p>
        </p:txBody>
      </p:sp>
      <p:sp>
        <p:nvSpPr>
          <p:cNvPr id="6" name="Rectangle 2">
            <a:extLst>
              <a:ext uri="{FF2B5EF4-FFF2-40B4-BE49-F238E27FC236}">
                <a16:creationId xmlns:a16="http://schemas.microsoft.com/office/drawing/2014/main" id="{EA1E884E-A2AB-8B40-BE01-4B3DDCB33EE7}"/>
              </a:ext>
            </a:extLst>
          </p:cNvPr>
          <p:cNvSpPr txBox="1">
            <a:spLocks noChangeArrowheads="1"/>
          </p:cNvSpPr>
          <p:nvPr/>
        </p:nvSpPr>
        <p:spPr bwMode="auto">
          <a:xfrm rot="20869995">
            <a:off x="-45974" y="14396"/>
            <a:ext cx="2632797" cy="640114"/>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2000" b="1" i="0" u="none" strike="noStrike" kern="0" cap="none" spc="0" normalizeH="0" baseline="0" noProof="0" dirty="0">
                <a:ln>
                  <a:noFill/>
                </a:ln>
                <a:solidFill>
                  <a:srgbClr val="006600"/>
                </a:solidFill>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rPr>
              <a:t>提摩太前书</a:t>
            </a:r>
          </a:p>
        </p:txBody>
      </p:sp>
    </p:spTree>
    <p:extLst>
      <p:ext uri="{BB962C8B-B14F-4D97-AF65-F5344CB8AC3E}">
        <p14:creationId xmlns:p14="http://schemas.microsoft.com/office/powerpoint/2010/main" val="293924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837758191"/>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Arial" charset="0"/>
              </a:rPr>
              <a:t>免费获得该讲解</a:t>
            </a:r>
            <a:r>
              <a:rPr kumimoji="0" lang="en-US" sz="4000" b="1" i="0" u="none" strike="noStrike" kern="1200" cap="none" spc="0" normalizeH="0" baseline="0" noProof="0" dirty="0">
                <a:ln>
                  <a:noFill/>
                </a:ln>
                <a:solidFill>
                  <a:srgbClr val="FFFFFF"/>
                </a:solidFill>
                <a:effectLst/>
                <a:uLnTx/>
                <a:uFillTx/>
                <a:latin typeface="Arial" charset="0"/>
                <a:ea typeface="SimSun"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新约全书讲章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574266"/>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9"/>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292223345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6908"/>
            <a:ext cx="9144000" cy="829727"/>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Leaders look out for the flock.</a:t>
            </a:r>
          </a:p>
        </p:txBody>
      </p:sp>
      <p:pic>
        <p:nvPicPr>
          <p:cNvPr id="9218" name="Picture 2" descr="https://fticommunications.com/wp-content/uploads/2017/08/Leadership_development_-_a_framework_to_identify_priorities_and_make_the_right_choices-cover-1024x665.jpg">
            <a:extLst>
              <a:ext uri="{FF2B5EF4-FFF2-40B4-BE49-F238E27FC236}">
                <a16:creationId xmlns:a16="http://schemas.microsoft.com/office/drawing/2014/main" id="{FCB5175C-3883-814D-B165-F5B59447B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340768"/>
            <a:ext cx="8064896" cy="5240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240761"/>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Shack</a:t>
            </a:r>
          </a:p>
        </p:txBody>
      </p:sp>
      <p:pic>
        <p:nvPicPr>
          <p:cNvPr id="18434" name="Picture 2" descr="Related image">
            <a:extLst>
              <a:ext uri="{FF2B5EF4-FFF2-40B4-BE49-F238E27FC236}">
                <a16:creationId xmlns:a16="http://schemas.microsoft.com/office/drawing/2014/main" id="{329BB577-2596-0E4F-84CA-1BCE7A88E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1"/>
            <a:ext cx="5112568" cy="6816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88923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Shack</a:t>
            </a:r>
          </a:p>
        </p:txBody>
      </p:sp>
      <p:pic>
        <p:nvPicPr>
          <p:cNvPr id="16386" name="Picture 2" descr="http://so4j.com/images/Tabs/the-shack-book-is-false-teaching-william-p-young-false-teacher.jpeg">
            <a:extLst>
              <a:ext uri="{FF2B5EF4-FFF2-40B4-BE49-F238E27FC236}">
                <a16:creationId xmlns:a16="http://schemas.microsoft.com/office/drawing/2014/main" id="{E7DC4AE7-FD6C-0544-9C95-2BD40B7FF3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5806"/>
            <a:ext cx="6768752" cy="676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588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Landscape 00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28035" name="Rectangle 3"/>
          <p:cNvSpPr>
            <a:spLocks noGrp="1" noChangeArrowheads="1"/>
          </p:cNvSpPr>
          <p:nvPr>
            <p:ph type="title" idx="4294967295"/>
          </p:nvPr>
        </p:nvSpPr>
        <p:spPr>
          <a:xfrm>
            <a:off x="457200" y="76200"/>
            <a:ext cx="8229600" cy="914400"/>
          </a:xfrm>
          <a:effectLst>
            <a:outerShdw blurRad="63500" dist="107763" dir="2700000" algn="ctr" rotWithShape="0">
              <a:srgbClr val="000000">
                <a:alpha val="74998"/>
              </a:srgbClr>
            </a:outerShdw>
          </a:effectLst>
        </p:spPr>
        <p:txBody>
          <a:bodyPr/>
          <a:lstStyle/>
          <a:p>
            <a:pPr eaLnBrk="1" hangingPunct="1">
              <a:defRPr/>
            </a:pPr>
            <a:r>
              <a:rPr lang="zh-CN" altLang="en-US" sz="6000" b="1" dirty="0">
                <a:solidFill>
                  <a:schemeClr val="bg1"/>
                </a:solidFill>
                <a:latin typeface="Aramis Regular" charset="0"/>
                <a:ea typeface="ＭＳ Ｐゴシック" charset="0"/>
                <a:cs typeface="ＭＳ Ｐゴシック" charset="0"/>
              </a:rPr>
              <a:t>诗篇</a:t>
            </a:r>
            <a:r>
              <a:rPr lang="en-US" sz="6000" b="1" dirty="0">
                <a:solidFill>
                  <a:schemeClr val="bg1"/>
                </a:solidFill>
                <a:latin typeface="Aramis Regular" charset="0"/>
                <a:ea typeface="ＭＳ Ｐゴシック" charset="0"/>
                <a:cs typeface="ＭＳ Ｐゴシック" charset="0"/>
              </a:rPr>
              <a:t> 23 </a:t>
            </a:r>
            <a:r>
              <a:rPr lang="zh-CN" altLang="en-US" sz="6000" b="1" dirty="0">
                <a:solidFill>
                  <a:schemeClr val="bg1"/>
                </a:solidFill>
                <a:latin typeface="Aramis Regular" charset="0"/>
                <a:ea typeface="ＭＳ Ｐゴシック" charset="0"/>
                <a:cs typeface="ＭＳ Ｐゴシック" charset="0"/>
              </a:rPr>
              <a:t>篇</a:t>
            </a:r>
            <a:endParaRPr lang="en-US" dirty="0">
              <a:ea typeface="ＭＳ Ｐゴシック" charset="0"/>
              <a:cs typeface="ＭＳ Ｐゴシック" charset="0"/>
            </a:endParaRPr>
          </a:p>
        </p:txBody>
      </p:sp>
      <p:sp>
        <p:nvSpPr>
          <p:cNvPr id="428036" name="Text Box 4"/>
          <p:cNvSpPr txBox="1">
            <a:spLocks noChangeArrowheads="1"/>
          </p:cNvSpPr>
          <p:nvPr/>
        </p:nvSpPr>
        <p:spPr bwMode="auto">
          <a:xfrm>
            <a:off x="304800" y="1096963"/>
            <a:ext cx="8458200" cy="56324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30000" noProof="0" dirty="0">
                <a:ln>
                  <a:noFill/>
                </a:ln>
                <a:solidFill>
                  <a:srgbClr val="FFFFFF"/>
                </a:solidFill>
                <a:effectLst/>
                <a:uLnTx/>
                <a:uFillTx/>
                <a:latin typeface="Arial" charset="0"/>
                <a:ea typeface="ＭＳ Ｐゴシック" charset="0"/>
              </a:rPr>
              <a:t>1 </a:t>
            </a:r>
            <a:r>
              <a:rPr kumimoji="0" lang="zh-TW" altLang="en-US" sz="3600" b="0" i="0" u="none" strike="noStrike" kern="1200" cap="none" spc="0" normalizeH="0" baseline="0" noProof="0" dirty="0">
                <a:ln>
                  <a:noFill/>
                </a:ln>
                <a:solidFill>
                  <a:srgbClr val="FFFFFF"/>
                </a:solidFill>
                <a:effectLst/>
                <a:uLnTx/>
                <a:uFillTx/>
                <a:latin typeface="Arial" charset="0"/>
                <a:ea typeface="ＭＳ Ｐゴシック" charset="0"/>
              </a:rPr>
              <a:t>耶和华是我的牧者，我必不致缺乏。</a:t>
            </a:r>
            <a:r>
              <a:rPr kumimoji="0" lang="en-US" altLang="zh-TW" sz="36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zh-TW" sz="3600" b="0" i="0" u="none" strike="noStrike" kern="1200" cap="none" spc="0" normalizeH="0" baseline="30000" noProof="0" dirty="0">
                <a:ln>
                  <a:noFill/>
                </a:ln>
                <a:solidFill>
                  <a:srgbClr val="FFFFFF"/>
                </a:solidFill>
                <a:effectLst/>
                <a:uLnTx/>
                <a:uFillTx/>
                <a:latin typeface="Arial" charset="0"/>
                <a:ea typeface="ＭＳ Ｐゴシック" charset="0"/>
              </a:rPr>
              <a:t>2</a:t>
            </a:r>
            <a:r>
              <a:rPr kumimoji="0" lang="en-US" altLang="zh-TW" sz="36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TW" altLang="en-US" sz="3600" b="0" i="0" u="none" strike="noStrike" kern="1200" cap="none" spc="0" normalizeH="0" baseline="0" noProof="0" dirty="0">
                <a:ln>
                  <a:noFill/>
                </a:ln>
                <a:solidFill>
                  <a:srgbClr val="FFFFFF"/>
                </a:solidFill>
                <a:effectLst/>
                <a:uLnTx/>
                <a:uFillTx/>
                <a:latin typeface="Arial" charset="0"/>
                <a:ea typeface="ＭＳ Ｐゴシック" charset="0"/>
              </a:rPr>
              <a:t>他使我躺卧在青草地上，领我在可安歇的水边。</a:t>
            </a:r>
            <a:r>
              <a:rPr kumimoji="0" lang="en-US" altLang="zh-TW" sz="3600" b="0" i="0" u="none" strike="noStrike" kern="1200" cap="none" spc="0" normalizeH="0" baseline="30000" noProof="0" dirty="0">
                <a:ln>
                  <a:noFill/>
                </a:ln>
                <a:solidFill>
                  <a:srgbClr val="FFFFFF"/>
                </a:solidFill>
                <a:effectLst/>
                <a:uLnTx/>
                <a:uFillTx/>
                <a:latin typeface="Arial" charset="0"/>
                <a:ea typeface="ＭＳ Ｐゴシック" charset="0"/>
              </a:rPr>
              <a:t>3</a:t>
            </a:r>
            <a:r>
              <a:rPr kumimoji="0" lang="en-US" altLang="zh-TW" sz="36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TW" altLang="en-US" sz="3600" b="0" i="0" u="none" strike="noStrike" kern="1200" cap="none" spc="0" normalizeH="0" baseline="0" noProof="0" dirty="0">
                <a:ln>
                  <a:noFill/>
                </a:ln>
                <a:solidFill>
                  <a:srgbClr val="FFFFFF"/>
                </a:solidFill>
                <a:effectLst/>
                <a:uLnTx/>
                <a:uFillTx/>
                <a:latin typeface="Arial" charset="0"/>
                <a:ea typeface="ＭＳ Ｐゴシック" charset="0"/>
              </a:rPr>
              <a:t>他使我的灵魂苏醒，为自己的名引导我走义路。</a:t>
            </a:r>
            <a:r>
              <a:rPr kumimoji="0" lang="en-US" altLang="zh-TW" sz="3600" b="0" i="0" u="none" strike="noStrike" kern="1200" cap="none" spc="0" normalizeH="0" baseline="30000" noProof="0" dirty="0">
                <a:ln>
                  <a:noFill/>
                </a:ln>
                <a:solidFill>
                  <a:srgbClr val="FFFFFF"/>
                </a:solidFill>
                <a:effectLst/>
                <a:uLnTx/>
                <a:uFillTx/>
                <a:latin typeface="Arial" charset="0"/>
                <a:ea typeface="ＭＳ Ｐゴシック" charset="0"/>
              </a:rPr>
              <a:t>4</a:t>
            </a:r>
            <a:r>
              <a:rPr kumimoji="0" lang="en-US" altLang="zh-TW" sz="36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TW" altLang="en-US" sz="3600" b="0" i="0" u="none" strike="noStrike" kern="1200" cap="none" spc="0" normalizeH="0" baseline="0" noProof="0" dirty="0">
                <a:ln>
                  <a:noFill/>
                </a:ln>
                <a:solidFill>
                  <a:srgbClr val="FFFFFF"/>
                </a:solidFill>
                <a:effectLst/>
                <a:uLnTx/>
                <a:uFillTx/>
                <a:latin typeface="Arial" charset="0"/>
                <a:ea typeface="ＭＳ Ｐゴシック" charset="0"/>
              </a:rPr>
              <a:t>我虽然行过死荫的幽谷，也不怕遭害，因为你与我同在；你的杖，你的竿，都安慰我。</a:t>
            </a:r>
            <a:r>
              <a:rPr kumimoji="0" lang="en-US" altLang="zh-TW" sz="3600" b="0" i="0" u="none" strike="noStrike" kern="1200" cap="none" spc="0" normalizeH="0" baseline="30000" noProof="0" dirty="0">
                <a:ln>
                  <a:noFill/>
                </a:ln>
                <a:solidFill>
                  <a:srgbClr val="FFFFFF"/>
                </a:solidFill>
                <a:effectLst/>
                <a:uLnTx/>
                <a:uFillTx/>
                <a:latin typeface="Arial" charset="0"/>
                <a:ea typeface="ＭＳ Ｐゴシック" charset="0"/>
              </a:rPr>
              <a:t>5</a:t>
            </a:r>
            <a:r>
              <a:rPr kumimoji="0" lang="en-US" altLang="zh-TW" sz="36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TW" altLang="en-US" sz="3600" b="0" i="0" u="none" strike="noStrike" kern="1200" cap="none" spc="0" normalizeH="0" baseline="0" noProof="0" dirty="0">
                <a:ln>
                  <a:noFill/>
                </a:ln>
                <a:solidFill>
                  <a:srgbClr val="FFFFFF"/>
                </a:solidFill>
                <a:effectLst/>
                <a:uLnTx/>
                <a:uFillTx/>
                <a:latin typeface="Arial" charset="0"/>
                <a:ea typeface="ＭＳ Ｐゴシック" charset="0"/>
              </a:rPr>
              <a:t>在我敌人面前，你为我摆设筵席；你用油膏了我的头，使我的福杯满溢。</a:t>
            </a:r>
            <a:r>
              <a:rPr kumimoji="0" lang="en-US" altLang="zh-TW" sz="3600" b="0" i="0" u="none" strike="noStrike" kern="1200" cap="none" spc="0" normalizeH="0" baseline="30000" noProof="0" dirty="0">
                <a:ln>
                  <a:noFill/>
                </a:ln>
                <a:solidFill>
                  <a:srgbClr val="FFFFFF"/>
                </a:solidFill>
                <a:effectLst/>
                <a:uLnTx/>
                <a:uFillTx/>
                <a:latin typeface="Arial" charset="0"/>
                <a:ea typeface="ＭＳ Ｐゴシック" charset="0"/>
              </a:rPr>
              <a:t>6 </a:t>
            </a:r>
            <a:r>
              <a:rPr kumimoji="0" lang="zh-TW" altLang="en-US" sz="3600" b="0" i="0" u="none" strike="noStrike" kern="1200" cap="none" spc="0" normalizeH="0" baseline="0" noProof="0" dirty="0">
                <a:ln>
                  <a:noFill/>
                </a:ln>
                <a:solidFill>
                  <a:srgbClr val="FFFFFF"/>
                </a:solidFill>
                <a:effectLst/>
                <a:uLnTx/>
                <a:uFillTx/>
                <a:latin typeface="Arial" charset="0"/>
                <a:ea typeface="ＭＳ Ｐゴシック" charset="0"/>
              </a:rPr>
              <a:t>我一生一世必有恩惠慈爱随着我；我且要住在耶和华的殿中，直到永远。</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71352681"/>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Shack</a:t>
            </a:r>
          </a:p>
        </p:txBody>
      </p:sp>
      <p:pic>
        <p:nvPicPr>
          <p:cNvPr id="17410" name="Picture 2" descr="Related image">
            <a:extLst>
              <a:ext uri="{FF2B5EF4-FFF2-40B4-BE49-F238E27FC236}">
                <a16:creationId xmlns:a16="http://schemas.microsoft.com/office/drawing/2014/main" id="{02E87418-A26B-9D47-8F8F-986A43CE4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31296"/>
            <a:ext cx="6984776" cy="6711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293669"/>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1"/>
          <p:cNvSpPr>
            <a:spLocks noGrp="1" noChangeArrowheads="1"/>
          </p:cNvSpPr>
          <p:nvPr>
            <p:ph type="title"/>
          </p:nvPr>
        </p:nvSpPr>
        <p:spPr>
          <a:xfrm>
            <a:off x="1154113" y="455613"/>
            <a:ext cx="7772400" cy="1144587"/>
          </a:xfrm>
        </p:spPr>
        <p:txBody>
          <a:bodyPr lIns="0" tIns="0" rIns="0" bIns="0"/>
          <a:lstStyle/>
          <a:p>
            <a:pPr algn="ctr" defTabSz="914400" eaLnBrk="1"/>
            <a:r>
              <a:rPr lang="ja-JP" altLang="en-US" sz="4400">
                <a:solidFill>
                  <a:srgbClr val="006600"/>
                </a:solidFill>
                <a:latin typeface="SimSun" pitchFamily="2" charset="-122"/>
                <a:ea typeface="SimSun" pitchFamily="2" charset="-122"/>
                <a:sym typeface="SimSun" pitchFamily="2" charset="-122"/>
              </a:rPr>
              <a:t>测验</a:t>
            </a:r>
            <a:endParaRPr lang="en-US" altLang="en-US"/>
          </a:p>
        </p:txBody>
      </p:sp>
      <p:sp>
        <p:nvSpPr>
          <p:cNvPr id="117762" name="Rectangle 2"/>
          <p:cNvSpPr>
            <a:spLocks noGrp="1" noChangeArrowheads="1"/>
          </p:cNvSpPr>
          <p:nvPr>
            <p:ph type="body" idx="1"/>
          </p:nvPr>
        </p:nvSpPr>
        <p:spPr>
          <a:xfrm>
            <a:off x="685800" y="1981200"/>
            <a:ext cx="7772400" cy="4114800"/>
          </a:xfrm>
        </p:spPr>
        <p:txBody>
          <a:bodyPr lIns="0" tIns="0" rIns="0" bIns="0"/>
          <a:lstStyle/>
          <a:p>
            <a:pPr marL="300038" indent="-300038" defTabSz="914400" eaLnBrk="1">
              <a:lnSpc>
                <a:spcPct val="90000"/>
              </a:lnSpc>
              <a:spcBef>
                <a:spcPts val="600"/>
              </a:spcBef>
              <a:buFontTx/>
              <a:buBlip>
                <a:blip r:embed="rId2"/>
              </a:buBlip>
            </a:pPr>
            <a:r>
              <a:rPr lang="ja-JP" altLang="en-US" sz="2800">
                <a:latin typeface="SimSun" pitchFamily="2" charset="-122"/>
                <a:ea typeface="SimSun" pitchFamily="2" charset="-122"/>
                <a:sym typeface="SimSun" pitchFamily="2" charset="-122"/>
              </a:rPr>
              <a:t>教会领袖的品质是指</a:t>
            </a:r>
            <a:r>
              <a:rPr lang="ja-JP" altLang="en-US" sz="2800">
                <a:solidFill>
                  <a:srgbClr val="FF3300"/>
                </a:solidFill>
                <a:latin typeface="SimSun" pitchFamily="2" charset="-122"/>
                <a:ea typeface="SimSun" pitchFamily="2" charset="-122"/>
                <a:sym typeface="SimSun" pitchFamily="2" charset="-122"/>
              </a:rPr>
              <a:t>过去</a:t>
            </a:r>
            <a:r>
              <a:rPr lang="ja-JP" altLang="en-US" sz="2800">
                <a:latin typeface="SimSun" pitchFamily="2" charset="-122"/>
                <a:ea typeface="SimSun" pitchFamily="2" charset="-122"/>
                <a:sym typeface="SimSun" pitchFamily="2" charset="-122"/>
              </a:rPr>
              <a:t>或</a:t>
            </a:r>
            <a:r>
              <a:rPr lang="ja-JP" altLang="en-US" sz="2800">
                <a:solidFill>
                  <a:srgbClr val="FF3300"/>
                </a:solidFill>
                <a:latin typeface="SimSun" pitchFamily="2" charset="-122"/>
                <a:ea typeface="SimSun" pitchFamily="2" charset="-122"/>
                <a:sym typeface="SimSun" pitchFamily="2" charset="-122"/>
              </a:rPr>
              <a:t>现在</a:t>
            </a:r>
            <a:r>
              <a:rPr lang="ja-JP" altLang="en-US" sz="2800">
                <a:latin typeface="SimSun" pitchFamily="2" charset="-122"/>
                <a:ea typeface="SimSun" pitchFamily="2" charset="-122"/>
                <a:sym typeface="SimSun" pitchFamily="2" charset="-122"/>
              </a:rPr>
              <a:t>的生活？</a:t>
            </a:r>
            <a:endParaRPr lang="en-US" altLang="ja-JP" sz="280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a:latin typeface="SimSun" pitchFamily="2" charset="-122"/>
                <a:ea typeface="SimSun" pitchFamily="2" charset="-122"/>
                <a:sym typeface="SimSun" pitchFamily="2" charset="-122"/>
              </a:rPr>
              <a:t>什么是作教会领袖最重要的</a:t>
            </a:r>
            <a:r>
              <a:rPr lang="ja-JP" altLang="en-US" sz="2800">
                <a:solidFill>
                  <a:srgbClr val="FF3300"/>
                </a:solidFill>
                <a:latin typeface="SimSun" pitchFamily="2" charset="-122"/>
                <a:ea typeface="SimSun" pitchFamily="2" charset="-122"/>
                <a:sym typeface="SimSun" pitchFamily="2" charset="-122"/>
              </a:rPr>
              <a:t>品质</a:t>
            </a:r>
            <a:r>
              <a:rPr lang="ja-JP" altLang="en-US" sz="2800">
                <a:latin typeface="SimSun" pitchFamily="2" charset="-122"/>
                <a:ea typeface="SimSun" pitchFamily="2" charset="-122"/>
                <a:sym typeface="SimSun" pitchFamily="2" charset="-122"/>
              </a:rPr>
              <a:t>？</a:t>
            </a:r>
            <a:endParaRPr lang="en-US" altLang="ja-JP" sz="280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a:latin typeface="SimSun" pitchFamily="2" charset="-122"/>
                <a:ea typeface="SimSun" pitchFamily="2" charset="-122"/>
                <a:sym typeface="SimSun" pitchFamily="2" charset="-122"/>
              </a:rPr>
              <a:t>如果一个牧师没有</a:t>
            </a:r>
            <a:r>
              <a:rPr lang="ja-JP" altLang="en-US" sz="2800">
                <a:solidFill>
                  <a:srgbClr val="FF3300"/>
                </a:solidFill>
                <a:latin typeface="SimSun" pitchFamily="2" charset="-122"/>
                <a:ea typeface="SimSun" pitchFamily="2" charset="-122"/>
                <a:sym typeface="SimSun" pitchFamily="2" charset="-122"/>
              </a:rPr>
              <a:t>达到应有的品质</a:t>
            </a:r>
            <a:r>
              <a:rPr lang="ja-JP" altLang="en-US" sz="2800">
                <a:latin typeface="SimSun" pitchFamily="2" charset="-122"/>
                <a:ea typeface="SimSun" pitchFamily="2" charset="-122"/>
                <a:sym typeface="SimSun" pitchFamily="2" charset="-122"/>
              </a:rPr>
              <a:t>时，我们应该这么处理？</a:t>
            </a:r>
            <a:endParaRPr lang="en-US" altLang="en-US"/>
          </a:p>
        </p:txBody>
      </p:sp>
    </p:spTree>
    <p:extLst>
      <p:ext uri="{BB962C8B-B14F-4D97-AF65-F5344CB8AC3E}">
        <p14:creationId xmlns:p14="http://schemas.microsoft.com/office/powerpoint/2010/main" val="1748968754"/>
      </p:ext>
    </p:extLst>
  </p:cSld>
  <p:clrMapOvr>
    <a:masterClrMapping/>
  </p:clrMapOvr>
  <p:transition spd="med"/>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
          <p:cNvSpPr>
            <a:spLocks noGrp="1" noChangeArrowheads="1"/>
          </p:cNvSpPr>
          <p:nvPr>
            <p:ph type="title"/>
          </p:nvPr>
        </p:nvSpPr>
        <p:spPr>
          <a:xfrm>
            <a:off x="1600200" y="455613"/>
            <a:ext cx="7772400" cy="1144587"/>
          </a:xfrm>
        </p:spPr>
        <p:txBody>
          <a:bodyPr lIns="0" tIns="0" rIns="0" bIns="0"/>
          <a:lstStyle/>
          <a:p>
            <a:pPr algn="ctr" defTabSz="914400" eaLnBrk="1"/>
            <a:r>
              <a:rPr lang="ja-JP" altLang="en-US" sz="3600">
                <a:solidFill>
                  <a:srgbClr val="006600"/>
                </a:solidFill>
                <a:latin typeface="SimSun" pitchFamily="2" charset="-122"/>
                <a:ea typeface="SimSun" pitchFamily="2" charset="-122"/>
                <a:sym typeface="SimSun" pitchFamily="2" charset="-122"/>
              </a:rPr>
              <a:t>怎么样有一个有效的事工？</a:t>
            </a:r>
            <a:endParaRPr lang="en-US" altLang="en-US"/>
          </a:p>
        </p:txBody>
      </p:sp>
      <p:sp>
        <p:nvSpPr>
          <p:cNvPr id="118786" name="Rectangle 2"/>
          <p:cNvSpPr>
            <a:spLocks noGrp="1" noChangeArrowheads="1"/>
          </p:cNvSpPr>
          <p:nvPr>
            <p:ph type="body" idx="1"/>
          </p:nvPr>
        </p:nvSpPr>
        <p:spPr>
          <a:xfrm>
            <a:off x="685800" y="1981200"/>
            <a:ext cx="7772400" cy="4114800"/>
          </a:xfrm>
        </p:spPr>
        <p:txBody>
          <a:bodyPr lIns="0" tIns="0" rIns="0" bIns="0"/>
          <a:lstStyle/>
          <a:p>
            <a:pPr defTabSz="914400" eaLnBrk="1">
              <a:spcBef>
                <a:spcPts val="700"/>
              </a:spcBef>
              <a:buFontTx/>
              <a:buBlip>
                <a:blip r:embed="rId2"/>
              </a:buBlip>
            </a:pPr>
            <a:r>
              <a:rPr lang="ja-JP" altLang="en-US" sz="3200">
                <a:solidFill>
                  <a:srgbClr val="FF6600"/>
                </a:solidFill>
                <a:latin typeface="SimSun" pitchFamily="2" charset="-122"/>
                <a:ea typeface="SimSun" pitchFamily="2" charset="-122"/>
                <a:sym typeface="SimSun" pitchFamily="2" charset="-122"/>
              </a:rPr>
              <a:t>教会生活</a:t>
            </a:r>
            <a:r>
              <a:rPr lang="en-US" altLang="ja-JP" sz="3200">
                <a:solidFill>
                  <a:srgbClr val="FF6600"/>
                </a:solidFill>
                <a:latin typeface="SimSun" pitchFamily="2" charset="-122"/>
                <a:ea typeface="SimSun" pitchFamily="2" charset="-122"/>
                <a:sym typeface="SimSun" pitchFamily="2" charset="-122"/>
              </a:rPr>
              <a:t> </a:t>
            </a:r>
            <a:r>
              <a:rPr lang="en-US" altLang="ja-JP" sz="3200">
                <a:solidFill>
                  <a:srgbClr val="FF6600"/>
                </a:solidFill>
                <a:latin typeface="Arial Bold" pitchFamily="2" charset="0"/>
                <a:sym typeface="Arial Bold" pitchFamily="2" charset="0"/>
              </a:rPr>
              <a:t>public</a:t>
            </a:r>
            <a:r>
              <a:rPr lang="en-US" altLang="ja-JP" sz="3200">
                <a:latin typeface="Arial" pitchFamily="34" charset="0"/>
                <a:cs typeface="Arial" pitchFamily="34" charset="0"/>
                <a:sym typeface="Arial" pitchFamily="34" charset="0"/>
              </a:rPr>
              <a:t> </a:t>
            </a:r>
          </a:p>
          <a:p>
            <a:pPr marL="742950" lvl="1" indent="-285750" defTabSz="914400" eaLnBrk="1">
              <a:spcBef>
                <a:spcPts val="600"/>
              </a:spcBef>
              <a:buFontTx/>
              <a:buChar char="–"/>
            </a:pPr>
            <a:r>
              <a:rPr lang="ja-JP" altLang="en-US" sz="2800">
                <a:latin typeface="SimSun" pitchFamily="2" charset="-122"/>
                <a:ea typeface="SimSun" pitchFamily="2" charset="-122"/>
                <a:sym typeface="SimSun" pitchFamily="2" charset="-122"/>
              </a:rPr>
              <a:t>掌握和教导纯正教义</a:t>
            </a:r>
            <a:endParaRPr lang="en-US" altLang="ja-JP" sz="2800">
              <a:latin typeface="Arial" pitchFamily="34" charset="0"/>
              <a:ea typeface="MS PGothic" pitchFamily="34" charset="-128"/>
              <a:cs typeface="Arial" pitchFamily="34" charset="0"/>
              <a:sym typeface="Arial" pitchFamily="34" charset="0"/>
            </a:endParaRPr>
          </a:p>
          <a:p>
            <a:pPr marL="742950" lvl="1" indent="-285750" defTabSz="914400" eaLnBrk="1">
              <a:spcBef>
                <a:spcPts val="600"/>
              </a:spcBef>
              <a:buFontTx/>
              <a:buChar char="–"/>
            </a:pPr>
            <a:r>
              <a:rPr lang="ja-JP" altLang="en-US" sz="2800">
                <a:latin typeface="SimSun" pitchFamily="2" charset="-122"/>
                <a:ea typeface="SimSun" pitchFamily="2" charset="-122"/>
                <a:sym typeface="SimSun" pitchFamily="2" charset="-122"/>
              </a:rPr>
              <a:t>享有人的尊敬</a:t>
            </a:r>
            <a:endParaRPr lang="en-US" altLang="ja-JP" sz="2800">
              <a:latin typeface="Arial" pitchFamily="34" charset="0"/>
              <a:ea typeface="MS PGothic" pitchFamily="34" charset="-128"/>
              <a:cs typeface="Arial" pitchFamily="34" charset="0"/>
              <a:sym typeface="Arial" pitchFamily="34" charset="0"/>
            </a:endParaRPr>
          </a:p>
          <a:p>
            <a:pPr marL="742950" lvl="1" indent="-285750" defTabSz="914400" eaLnBrk="1">
              <a:spcBef>
                <a:spcPts val="600"/>
              </a:spcBef>
              <a:buFontTx/>
              <a:buChar char="–"/>
            </a:pPr>
            <a:r>
              <a:rPr lang="ja-JP" altLang="en-US" sz="2800">
                <a:latin typeface="SimSun" pitchFamily="2" charset="-122"/>
                <a:ea typeface="SimSun" pitchFamily="2" charset="-122"/>
                <a:sym typeface="SimSun" pitchFamily="2" charset="-122"/>
              </a:rPr>
              <a:t>有一个平衡的事奉</a:t>
            </a:r>
            <a:endParaRPr lang="en-US" altLang="ja-JP" sz="2800">
              <a:latin typeface="Arial" pitchFamily="34" charset="0"/>
              <a:ea typeface="MS PGothic" pitchFamily="34" charset="-128"/>
              <a:cs typeface="Arial" pitchFamily="34" charset="0"/>
              <a:sym typeface="Arial" pitchFamily="34" charset="0"/>
            </a:endParaRPr>
          </a:p>
          <a:p>
            <a:pPr defTabSz="914400" eaLnBrk="1">
              <a:spcBef>
                <a:spcPts val="700"/>
              </a:spcBef>
              <a:buFontTx/>
              <a:buBlip>
                <a:blip r:embed="rId2"/>
              </a:buBlip>
            </a:pPr>
            <a:r>
              <a:rPr lang="ja-JP" altLang="en-US" sz="3200">
                <a:solidFill>
                  <a:srgbClr val="FF6600"/>
                </a:solidFill>
                <a:latin typeface="SimSun" pitchFamily="2" charset="-122"/>
                <a:ea typeface="SimSun" pitchFamily="2" charset="-122"/>
                <a:sym typeface="SimSun" pitchFamily="2" charset="-122"/>
              </a:rPr>
              <a:t>私人生活</a:t>
            </a:r>
            <a:r>
              <a:rPr lang="en-US" altLang="ja-JP" sz="3200">
                <a:solidFill>
                  <a:srgbClr val="FF6600"/>
                </a:solidFill>
                <a:latin typeface="SimSun" pitchFamily="2" charset="-122"/>
                <a:ea typeface="SimSun" pitchFamily="2" charset="-122"/>
                <a:sym typeface="SimSun" pitchFamily="2" charset="-122"/>
              </a:rPr>
              <a:t> </a:t>
            </a:r>
            <a:r>
              <a:rPr lang="en-US" altLang="ja-JP" sz="3200">
                <a:solidFill>
                  <a:srgbClr val="FF6600"/>
                </a:solidFill>
                <a:latin typeface="Arial Bold" pitchFamily="2" charset="0"/>
                <a:sym typeface="Arial Bold" pitchFamily="2" charset="0"/>
              </a:rPr>
              <a:t>personal</a:t>
            </a:r>
            <a:r>
              <a:rPr lang="en-US" altLang="ja-JP" sz="3200">
                <a:latin typeface="Arial" pitchFamily="34" charset="0"/>
                <a:cs typeface="Arial" pitchFamily="34" charset="0"/>
                <a:sym typeface="Arial" pitchFamily="34" charset="0"/>
              </a:rPr>
              <a:t> </a:t>
            </a:r>
          </a:p>
          <a:p>
            <a:pPr marL="742950" lvl="1" indent="-285750" defTabSz="914400" eaLnBrk="1">
              <a:spcBef>
                <a:spcPts val="600"/>
              </a:spcBef>
              <a:buFontTx/>
              <a:buChar char="–"/>
            </a:pPr>
            <a:r>
              <a:rPr lang="ja-JP" altLang="en-US" sz="2800">
                <a:latin typeface="SimSun" pitchFamily="2" charset="-122"/>
                <a:ea typeface="SimSun" pitchFamily="2" charset="-122"/>
                <a:sym typeface="SimSun" pitchFamily="2" charset="-122"/>
              </a:rPr>
              <a:t>运用神给的恩赐</a:t>
            </a:r>
            <a:endParaRPr lang="en-US" altLang="ja-JP" sz="2800">
              <a:latin typeface="Arial" pitchFamily="34" charset="0"/>
              <a:ea typeface="MS PGothic" pitchFamily="34" charset="-128"/>
              <a:cs typeface="Arial" pitchFamily="34" charset="0"/>
              <a:sym typeface="Arial" pitchFamily="34" charset="0"/>
            </a:endParaRPr>
          </a:p>
          <a:p>
            <a:pPr marL="742950" lvl="1" indent="-285750" defTabSz="914400" eaLnBrk="1">
              <a:spcBef>
                <a:spcPts val="600"/>
              </a:spcBef>
              <a:buFontTx/>
              <a:buChar char="–"/>
            </a:pPr>
            <a:r>
              <a:rPr lang="ja-JP" altLang="en-US" sz="2800">
                <a:latin typeface="SimSun" pitchFamily="2" charset="-122"/>
                <a:ea typeface="SimSun" pitchFamily="2" charset="-122"/>
                <a:sym typeface="SimSun" pitchFamily="2" charset="-122"/>
              </a:rPr>
              <a:t>生活与神学要谨慎</a:t>
            </a:r>
            <a:endParaRPr lang="en-US" altLang="en-US">
              <a:ea typeface="Helvetica" pitchFamily="2" charset="0"/>
            </a:endParaRPr>
          </a:p>
        </p:txBody>
      </p:sp>
      <p:pic>
        <p:nvPicPr>
          <p:cNvPr id="118787" name="Picture 3" descr="BD05345_.pdf"/>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789738" y="4114800"/>
            <a:ext cx="2354262" cy="25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46818738"/>
      </p:ext>
    </p:extLst>
  </p:cSld>
  <p:clrMapOvr>
    <a:masterClrMapping/>
  </p:clrMapOvr>
  <p:transition spd="med"/>
</p:sld>
</file>

<file path=ppt/slides/slide2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809" name="Rectangle 1"/>
          <p:cNvSpPr>
            <a:spLocks noGrp="1" noChangeArrowheads="1"/>
          </p:cNvSpPr>
          <p:nvPr>
            <p:ph type="title"/>
          </p:nvPr>
        </p:nvSpPr>
        <p:spPr>
          <a:xfrm>
            <a:off x="1154113" y="455613"/>
            <a:ext cx="7772400" cy="1144587"/>
          </a:xfrm>
        </p:spPr>
        <p:txBody>
          <a:bodyPr lIns="0" tIns="0" rIns="0" bIns="0"/>
          <a:lstStyle/>
          <a:p>
            <a:pPr algn="ctr" defTabSz="914400" eaLnBrk="1"/>
            <a:r>
              <a:rPr lang="en-US" altLang="en-US" sz="4400" b="1">
                <a:solidFill>
                  <a:srgbClr val="006600"/>
                </a:solidFill>
                <a:latin typeface="Copperplate Gothic Bold" pitchFamily="34" charset="0"/>
                <a:sym typeface="Copperplate Gothic Bold" pitchFamily="34" charset="0"/>
              </a:rPr>
              <a:t>Now Unto the King </a:t>
            </a:r>
            <a:br>
              <a:rPr lang="en-US" altLang="en-US" sz="4400" b="1">
                <a:solidFill>
                  <a:srgbClr val="006600"/>
                </a:solidFill>
                <a:latin typeface="Copperplate Gothic Bold" pitchFamily="34" charset="0"/>
                <a:sym typeface="Copperplate Gothic Bold" pitchFamily="34" charset="0"/>
              </a:rPr>
            </a:br>
            <a:r>
              <a:rPr lang="en-US" altLang="en-US" sz="2400" b="1">
                <a:solidFill>
                  <a:srgbClr val="006600"/>
                </a:solidFill>
                <a:latin typeface="Copperplate Gothic Bold" pitchFamily="34" charset="0"/>
                <a:sym typeface="Copperplate Gothic Bold" pitchFamily="34" charset="0"/>
              </a:rPr>
              <a:t>(</a:t>
            </a:r>
            <a:r>
              <a:rPr lang="ja-JP" altLang="en-US" sz="2400">
                <a:solidFill>
                  <a:srgbClr val="006600"/>
                </a:solidFill>
                <a:latin typeface="SimSun" pitchFamily="2" charset="-122"/>
                <a:ea typeface="SimSun" pitchFamily="2" charset="-122"/>
                <a:sym typeface="SimSun" pitchFamily="2" charset="-122"/>
              </a:rPr>
              <a:t>提摩太前书</a:t>
            </a:r>
            <a:r>
              <a:rPr lang="en-US" altLang="ja-JP" sz="2400" b="1">
                <a:solidFill>
                  <a:srgbClr val="006600"/>
                </a:solidFill>
                <a:latin typeface="Copperplate Gothic Bold" pitchFamily="34" charset="0"/>
                <a:sym typeface="Copperplate Gothic Bold" pitchFamily="34" charset="0"/>
              </a:rPr>
              <a:t>1:17)</a:t>
            </a:r>
            <a:endParaRPr lang="en-US" altLang="en-US"/>
          </a:p>
        </p:txBody>
      </p:sp>
      <p:sp>
        <p:nvSpPr>
          <p:cNvPr id="119810" name="Rectangle 2"/>
          <p:cNvSpPr>
            <a:spLocks noGrp="1" noChangeArrowheads="1"/>
          </p:cNvSpPr>
          <p:nvPr>
            <p:ph type="body" idx="1"/>
          </p:nvPr>
        </p:nvSpPr>
        <p:spPr>
          <a:xfrm>
            <a:off x="2133600" y="1752600"/>
            <a:ext cx="6705600" cy="4343400"/>
          </a:xfrm>
        </p:spPr>
        <p:txBody>
          <a:bodyPr lIns="0" tIns="0" rIns="0" bIns="0"/>
          <a:lstStyle/>
          <a:p>
            <a:pPr marL="0" indent="0" defTabSz="803275" eaLnBrk="1">
              <a:lnSpc>
                <a:spcPct val="90000"/>
              </a:lnSpc>
              <a:spcBef>
                <a:spcPts val="500"/>
              </a:spcBef>
            </a:pPr>
            <a:r>
              <a:rPr lang="en-US" altLang="en-US" sz="2400">
                <a:latin typeface="Arial Bold" pitchFamily="2" charset="0"/>
                <a:sym typeface="Arial Bold" pitchFamily="2" charset="0"/>
              </a:rPr>
              <a:t>Now unto the King  eternal</a:t>
            </a:r>
          </a:p>
          <a:p>
            <a:pPr marL="0" indent="0" defTabSz="803275" eaLnBrk="1">
              <a:lnSpc>
                <a:spcPct val="90000"/>
              </a:lnSpc>
              <a:spcBef>
                <a:spcPts val="500"/>
              </a:spcBef>
            </a:pPr>
            <a:r>
              <a:rPr lang="en-US" altLang="en-US" sz="2400">
                <a:latin typeface="Arial Bold" pitchFamily="2" charset="0"/>
                <a:sym typeface="Arial Bold" pitchFamily="2" charset="0"/>
              </a:rPr>
              <a:t>Unto the King immortal</a:t>
            </a:r>
          </a:p>
          <a:p>
            <a:pPr marL="0" indent="0" defTabSz="803275" eaLnBrk="1">
              <a:lnSpc>
                <a:spcPct val="90000"/>
              </a:lnSpc>
              <a:spcBef>
                <a:spcPts val="500"/>
              </a:spcBef>
            </a:pPr>
            <a:r>
              <a:rPr lang="en-US" altLang="en-US" sz="2400">
                <a:latin typeface="Arial Bold" pitchFamily="2" charset="0"/>
                <a:sym typeface="Arial Bold" pitchFamily="2" charset="0"/>
              </a:rPr>
              <a:t>Unto the King invisible</a:t>
            </a:r>
          </a:p>
          <a:p>
            <a:pPr marL="0" indent="0" defTabSz="803275" eaLnBrk="1">
              <a:lnSpc>
                <a:spcPct val="90000"/>
              </a:lnSpc>
              <a:spcBef>
                <a:spcPts val="500"/>
              </a:spcBef>
            </a:pPr>
            <a:r>
              <a:rPr lang="en-US" altLang="en-US" sz="2400">
                <a:latin typeface="Arial Bold" pitchFamily="2" charset="0"/>
                <a:sym typeface="Arial Bold" pitchFamily="2" charset="0"/>
              </a:rPr>
              <a:t>The only wise God, the only wise God </a:t>
            </a:r>
          </a:p>
          <a:p>
            <a:pPr marL="0" indent="0" defTabSz="803275" eaLnBrk="1">
              <a:lnSpc>
                <a:spcPct val="90000"/>
              </a:lnSpc>
              <a:spcBef>
                <a:spcPts val="500"/>
              </a:spcBef>
            </a:pPr>
            <a:r>
              <a:rPr lang="en-US" altLang="en-US" sz="2400">
                <a:latin typeface="Arial Bold" pitchFamily="2" charset="0"/>
                <a:sym typeface="Arial Bold" pitchFamily="2" charset="0"/>
              </a:rPr>
              <a:t>(repeat)</a:t>
            </a:r>
          </a:p>
          <a:p>
            <a:pPr marL="0" indent="0" defTabSz="803275" eaLnBrk="1">
              <a:lnSpc>
                <a:spcPct val="90000"/>
              </a:lnSpc>
              <a:spcBef>
                <a:spcPts val="500"/>
              </a:spcBef>
            </a:pPr>
            <a:r>
              <a:rPr lang="en-US" altLang="en-US" sz="2400" i="1">
                <a:latin typeface="Arial" pitchFamily="34" charset="0"/>
                <a:cs typeface="Arial" pitchFamily="34" charset="0"/>
                <a:sym typeface="Arial" pitchFamily="34" charset="0"/>
              </a:rPr>
              <a:t>Chorus:</a:t>
            </a:r>
            <a:r>
              <a:rPr lang="en-US" altLang="en-US" sz="2400">
                <a:latin typeface="Arial Bold" pitchFamily="2" charset="0"/>
                <a:sym typeface="Arial Bold" pitchFamily="2" charset="0"/>
              </a:rPr>
              <a:t>  Oh, unto the King be glory and honor</a:t>
            </a:r>
          </a:p>
          <a:p>
            <a:pPr marL="0" indent="0" defTabSz="803275" eaLnBrk="1">
              <a:lnSpc>
                <a:spcPct val="90000"/>
              </a:lnSpc>
              <a:spcBef>
                <a:spcPts val="500"/>
              </a:spcBef>
            </a:pPr>
            <a:r>
              <a:rPr lang="en-US" altLang="en-US" sz="2400">
                <a:latin typeface="Arial Bold" pitchFamily="2" charset="0"/>
                <a:sym typeface="Arial Bold" pitchFamily="2" charset="0"/>
              </a:rPr>
              <a:t>Unto the King forever</a:t>
            </a:r>
          </a:p>
          <a:p>
            <a:pPr marL="0" indent="0" defTabSz="803275" eaLnBrk="1">
              <a:lnSpc>
                <a:spcPct val="90000"/>
              </a:lnSpc>
              <a:spcBef>
                <a:spcPts val="500"/>
              </a:spcBef>
            </a:pPr>
            <a:r>
              <a:rPr lang="en-US" altLang="en-US" sz="2400">
                <a:latin typeface="Arial Bold" pitchFamily="2" charset="0"/>
                <a:sym typeface="Arial Bold" pitchFamily="2" charset="0"/>
              </a:rPr>
              <a:t>Unto the King be glory and honor </a:t>
            </a:r>
          </a:p>
          <a:p>
            <a:pPr marL="0" indent="0" defTabSz="803275" eaLnBrk="1">
              <a:lnSpc>
                <a:spcPct val="90000"/>
              </a:lnSpc>
              <a:spcBef>
                <a:spcPts val="500"/>
              </a:spcBef>
            </a:pPr>
            <a:r>
              <a:rPr lang="en-US" altLang="en-US" sz="2400">
                <a:latin typeface="Arial Bold" pitchFamily="2" charset="0"/>
                <a:sym typeface="Arial Bold" pitchFamily="2" charset="0"/>
              </a:rPr>
              <a:t>Forever and ever </a:t>
            </a:r>
          </a:p>
          <a:p>
            <a:pPr marL="0" indent="0" defTabSz="803275" eaLnBrk="1">
              <a:lnSpc>
                <a:spcPct val="90000"/>
              </a:lnSpc>
              <a:spcBef>
                <a:spcPts val="500"/>
              </a:spcBef>
            </a:pPr>
            <a:r>
              <a:rPr lang="en-US" altLang="en-US" sz="2400">
                <a:latin typeface="Arial Bold" pitchFamily="2" charset="0"/>
                <a:sym typeface="Arial Bold" pitchFamily="2" charset="0"/>
              </a:rPr>
              <a:t>Amen. Amen.</a:t>
            </a:r>
            <a:endParaRPr lang="en-US" altLang="en-US"/>
          </a:p>
        </p:txBody>
      </p:sp>
    </p:spTree>
    <p:extLst>
      <p:ext uri="{BB962C8B-B14F-4D97-AF65-F5344CB8AC3E}">
        <p14:creationId xmlns:p14="http://schemas.microsoft.com/office/powerpoint/2010/main" val="1855658221"/>
      </p:ext>
    </p:extLst>
  </p:cSld>
  <p:clrMapOvr>
    <a:masterClrMapping/>
  </p:clrMapOvr>
  <p:transition spd="med"/>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4173911244"/>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24077117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7363"/>
          </a:xfrm>
          <a:prstGeom prst="rect">
            <a:avLst/>
          </a:prstGeom>
          <a:noFill/>
          <a:ln w="9525">
            <a:noFill/>
            <a:miter lim="800000"/>
            <a:headEnd/>
            <a:tailEnd/>
          </a:ln>
        </p:spPr>
      </p:pic>
      <p:sp>
        <p:nvSpPr>
          <p:cNvPr id="129026" name="Rectangle 2"/>
          <p:cNvSpPr>
            <a:spLocks noGrp="1" noChangeArrowheads="1"/>
          </p:cNvSpPr>
          <p:nvPr>
            <p:ph type="title"/>
          </p:nvPr>
        </p:nvSpPr>
        <p:spPr>
          <a:xfrm>
            <a:off x="400050" y="990600"/>
            <a:ext cx="7772400" cy="1143000"/>
          </a:xfrm>
        </p:spPr>
        <p:txBody>
          <a:bodyPr/>
          <a:lstStyle/>
          <a:p>
            <a:r>
              <a:rPr lang="zh-CN" altLang="en-US" b="1">
                <a:solidFill>
                  <a:schemeClr val="bg2"/>
                </a:solidFill>
                <a:latin typeface="Arial" charset="0"/>
                <a:ea typeface="ＭＳ Ｐゴシック" pitchFamily="34" charset="-128"/>
                <a:cs typeface="Arial" charset="0"/>
              </a:rPr>
              <a:t>你是一只羊</a:t>
            </a:r>
            <a:endParaRPr lang="zh-CN" altLang="en-US" b="1">
              <a:latin typeface="Arial" charset="0"/>
              <a:ea typeface="ＭＳ Ｐゴシック" pitchFamily="34" charset="-128"/>
              <a:cs typeface="Arial" charset="0"/>
            </a:endParaRPr>
          </a:p>
        </p:txBody>
      </p:sp>
    </p:spTree>
    <p:extLst>
      <p:ext uri="{BB962C8B-B14F-4D97-AF65-F5344CB8AC3E}">
        <p14:creationId xmlns:p14="http://schemas.microsoft.com/office/powerpoint/2010/main" val="2392356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教会的先后次序</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228600">
                    <a:srgbClr val="000000">
                      <a:satMod val="175000"/>
                      <a:alpha val="88000"/>
                    </a:srgbClr>
                  </a:glow>
                </a:effectLst>
                <a:uLnTx/>
                <a:uFillTx/>
                <a:latin typeface="Microsoft YaHei UI" panose="020B0503020204020204" pitchFamily="34" charset="-122"/>
                <a:ea typeface="Microsoft YaHei UI" panose="020B0503020204020204" pitchFamily="34" charset="-122"/>
                <a:cs typeface="Arial" panose="020B0604020202020204" pitchFamily="34" charset="0"/>
              </a:rPr>
              <a:t>提摩太前书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9760172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910"/>
            <a:ext cx="9144000" cy="34791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1520" y="3933056"/>
            <a:ext cx="8604448" cy="2448272"/>
          </a:xfrm>
          <a:effectLst>
            <a:outerShdw blurRad="63500" dist="35921" dir="2700000" algn="ctr" rotWithShape="0">
              <a:schemeClr val="tx2">
                <a:alpha val="74998"/>
              </a:schemeClr>
            </a:outerShdw>
          </a:effectLst>
        </p:spPr>
        <p:txBody>
          <a:bodyPr anchor="t"/>
          <a:lstStyle/>
          <a:p>
            <a:pPr>
              <a:defRPr/>
            </a:pPr>
            <a:r>
              <a:rPr lang="en-US" sz="6000" b="1" dirty="0">
                <a:effectLst>
                  <a:glow rad="127000">
                    <a:schemeClr val="tx1"/>
                  </a:glow>
                </a:effectLst>
                <a:latin typeface="Arial" charset="0"/>
                <a:ea typeface="ＭＳ Ｐゴシック" charset="0"/>
                <a:cs typeface="ＭＳ Ｐゴシック" charset="0"/>
              </a:rPr>
              <a:t>What does it mean to be a </a:t>
            </a:r>
            <a:r>
              <a:rPr lang="ru-RU" sz="6000" b="1" dirty="0">
                <a:effectLst>
                  <a:glow rad="127000">
                    <a:schemeClr val="tx1"/>
                  </a:glow>
                </a:effectLst>
                <a:latin typeface="Arial" charset="0"/>
                <a:ea typeface="ＭＳ Ｐゴシック" charset="0"/>
                <a:cs typeface="ＭＳ Ｐゴシック" charset="0"/>
              </a:rPr>
              <a:t>"</a:t>
            </a:r>
            <a:r>
              <a:rPr lang="en-US" sz="6000" b="1" dirty="0">
                <a:effectLst>
                  <a:glow rad="127000">
                    <a:schemeClr val="tx1"/>
                  </a:glow>
                </a:effectLst>
                <a:latin typeface="Arial" charset="0"/>
                <a:ea typeface="ＭＳ Ｐゴシック" charset="0"/>
                <a:cs typeface="ＭＳ Ｐゴシック" charset="0"/>
              </a:rPr>
              <a:t>sheep</a:t>
            </a:r>
            <a:r>
              <a:rPr lang="ru-RU" sz="6000" b="1" dirty="0">
                <a:effectLst>
                  <a:glow rad="127000">
                    <a:schemeClr val="tx1"/>
                  </a:glow>
                </a:effectLst>
                <a:latin typeface="Arial" charset="0"/>
                <a:ea typeface="ＭＳ Ｐゴシック" charset="0"/>
                <a:cs typeface="ＭＳ Ｐゴシック" charset="0"/>
              </a:rPr>
              <a:t>"</a:t>
            </a:r>
            <a:r>
              <a:rPr lang="en-US" sz="60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4223491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r>
              <a:rPr lang="ru-RU" sz="3600" b="1"/>
              <a:t>"</a:t>
            </a:r>
            <a:r>
              <a:rPr lang="en-US" sz="3600" b="1"/>
              <a:t>Dumb, Directionless, Defenseless</a:t>
            </a:r>
            <a:r>
              <a:rPr lang="ru-RU" sz="3600" b="1"/>
              <a:t>"</a:t>
            </a:r>
            <a:endParaRPr lang="en-US" sz="3600" b="1"/>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Tim Challies, http://www.challies.com/christian-living/dumb-directionless-defenseless posted 26 Aug 2013, accessed 7 Aug 2016</a:t>
            </a:r>
          </a:p>
        </p:txBody>
      </p:sp>
      <p:pic>
        <p:nvPicPr>
          <p:cNvPr id="2" name="Picture 1"/>
          <p:cNvPicPr>
            <a:picLocks noChangeAspect="1"/>
          </p:cNvPicPr>
          <p:nvPr/>
        </p:nvPicPr>
        <p:blipFill>
          <a:blip r:embed="rId3"/>
          <a:stretch>
            <a:fillRect/>
          </a:stretch>
        </p:blipFill>
        <p:spPr>
          <a:xfrm>
            <a:off x="647700" y="787400"/>
            <a:ext cx="7835900" cy="5283200"/>
          </a:xfrm>
          <a:prstGeom prst="rect">
            <a:avLst/>
          </a:prstGeom>
        </p:spPr>
      </p:pic>
    </p:spTree>
    <p:extLst>
      <p:ext uri="{BB962C8B-B14F-4D97-AF65-F5344CB8AC3E}">
        <p14:creationId xmlns:p14="http://schemas.microsoft.com/office/powerpoint/2010/main" val="235296146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60500"/>
            <a:ext cx="9144000" cy="39227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r>
              <a:rPr lang="en-US" sz="3600" b="1"/>
              <a:t>News Story from Van Province, Turkey</a:t>
            </a:r>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Tim Challies, http://www.challies.com/christian-living/dumb-directionless-defenseless posted 26 Aug 2013, accessed 7 Aug 2016</a:t>
            </a:r>
          </a:p>
        </p:txBody>
      </p:sp>
    </p:spTree>
    <p:extLst>
      <p:ext uri="{BB962C8B-B14F-4D97-AF65-F5344CB8AC3E}">
        <p14:creationId xmlns:p14="http://schemas.microsoft.com/office/powerpoint/2010/main" val="271122363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829727"/>
          </a:xfrm>
          <a:effectLst>
            <a:outerShdw blurRad="63500" dist="35921" dir="2700000" algn="ctr" rotWithShape="0">
              <a:schemeClr val="tx2">
                <a:alpha val="74998"/>
              </a:schemeClr>
            </a:outerShdw>
          </a:effectLst>
        </p:spPr>
        <p:txBody>
          <a:bodyPr anchor="t"/>
          <a:lstStyle/>
          <a:p>
            <a:r>
              <a:rPr lang="ru-RU" sz="3600" b="1"/>
              <a:t>"</a:t>
            </a:r>
            <a:r>
              <a:rPr lang="en-US" sz="3600" b="1"/>
              <a:t>Dumb, Directionless, Defenseless</a:t>
            </a:r>
            <a:r>
              <a:rPr lang="ru-RU" sz="3600" b="1"/>
              <a:t>"</a:t>
            </a:r>
            <a:endParaRPr lang="en-US" sz="3600" b="1"/>
          </a:p>
        </p:txBody>
      </p:sp>
      <p:sp>
        <p:nvSpPr>
          <p:cNvPr id="4" name="Rectangle 2"/>
          <p:cNvSpPr txBox="1">
            <a:spLocks noChangeArrowheads="1"/>
          </p:cNvSpPr>
          <p:nvPr/>
        </p:nvSpPr>
        <p:spPr bwMode="auto">
          <a:xfrm>
            <a:off x="0" y="836712"/>
            <a:ext cx="9144000" cy="51125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a:ln>
                  <a:noFill/>
                </a:ln>
                <a:solidFill>
                  <a:srgbClr val="FFFFFF"/>
                </a:solidFill>
                <a:effectLst/>
                <a:uLnTx/>
                <a:uFillTx/>
                <a:latin typeface="Arial"/>
                <a:ea typeface="ＭＳ Ｐゴシック" pitchFamily="-108" charset="-128"/>
                <a:cs typeface="Arial"/>
              </a:rPr>
              <a:t>"</a:t>
            </a:r>
            <a:r>
              <a:rPr kumimoji="0" lang="en-US" sz="2800" b="1" i="0" u="none" strike="noStrike" kern="1200" cap="none" spc="0" normalizeH="0" baseline="0" noProof="0">
                <a:ln>
                  <a:noFill/>
                </a:ln>
                <a:solidFill>
                  <a:srgbClr val="FFFFFF"/>
                </a:solidFill>
                <a:effectLst/>
                <a:uLnTx/>
                <a:uFillTx/>
                <a:latin typeface="Arial"/>
                <a:ea typeface="ＭＳ Ｐゴシック" pitchFamily="-108" charset="-128"/>
                <a:cs typeface="Arial"/>
              </a:rPr>
              <a:t>Hundreds of sheep followed their leader off a cliff in eastern Turkey, plunging to their deaths this week while shepherds looked on in dismay. Four hundred sheep fell 15 metres to their deaths in a ravine in Van province near Iran but broke the fall of another 1,100 animals who survived. Shepherds from a nearby village neglected the flock while eating breakfast, leaving the sheep to roam free. The loss to local farmers was estimated at $74,000.</a:t>
            </a:r>
            <a:r>
              <a:rPr kumimoji="0" lang="ru-RU" sz="2800" b="1" i="0" u="none" strike="noStrike" kern="1200" cap="none" spc="0" normalizeH="0" baseline="0" noProof="0">
                <a:ln>
                  <a:noFill/>
                </a:ln>
                <a:solidFill>
                  <a:srgbClr val="FFFFFF"/>
                </a:solidFill>
                <a:effectLst/>
                <a:uLnTx/>
                <a:uFillTx/>
                <a:latin typeface="Arial"/>
                <a:ea typeface="ＭＳ Ｐゴシック" pitchFamily="-108" charset="-128"/>
                <a:cs typeface="Arial"/>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Tim Challies, http://www.challies.com/christian-living/dumb-directionless-defenseless posted 26 Aug 2013, accessed 7 Aug 2016</a:t>
            </a:r>
          </a:p>
        </p:txBody>
      </p:sp>
      <p:sp>
        <p:nvSpPr>
          <p:cNvPr id="6" name="TextBox 2"/>
          <p:cNvSpPr txBox="1">
            <a:spLocks noChangeArrowheads="1"/>
          </p:cNvSpPr>
          <p:nvPr/>
        </p:nvSpPr>
        <p:spPr bwMode="auto">
          <a:xfrm>
            <a:off x="10836" y="4869160"/>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—Actual news story </a:t>
            </a:r>
          </a:p>
        </p:txBody>
      </p:sp>
    </p:spTree>
    <p:extLst>
      <p:ext uri="{BB962C8B-B14F-4D97-AF65-F5344CB8AC3E}">
        <p14:creationId xmlns:p14="http://schemas.microsoft.com/office/powerpoint/2010/main" val="297417456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3" name="Picture 2"/>
          <p:cNvPicPr>
            <a:picLocks noChangeAspect="1"/>
          </p:cNvPicPr>
          <p:nvPr/>
        </p:nvPicPr>
        <p:blipFill>
          <a:blip r:embed="rId3"/>
          <a:stretch>
            <a:fillRect/>
          </a:stretch>
        </p:blipFill>
        <p:spPr>
          <a:xfrm>
            <a:off x="3772198" y="0"/>
            <a:ext cx="5371802" cy="6858000"/>
          </a:xfrm>
          <a:prstGeom prst="rect">
            <a:avLst/>
          </a:prstGeom>
        </p:spPr>
      </p:pic>
      <p:pic>
        <p:nvPicPr>
          <p:cNvPr id="2" name="Picture 1"/>
          <p:cNvPicPr>
            <a:picLocks noChangeAspect="1"/>
          </p:cNvPicPr>
          <p:nvPr/>
        </p:nvPicPr>
        <p:blipFill>
          <a:blip r:embed="rId4"/>
          <a:stretch>
            <a:fillRect/>
          </a:stretch>
        </p:blipFill>
        <p:spPr>
          <a:xfrm>
            <a:off x="0" y="836712"/>
            <a:ext cx="4146228" cy="2741194"/>
          </a:xfrm>
          <a:prstGeom prst="rect">
            <a:avLst/>
          </a:prstGeom>
        </p:spPr>
      </p:pic>
      <p:sp>
        <p:nvSpPr>
          <p:cNvPr id="900098" name="Rectangle 2"/>
          <p:cNvSpPr>
            <a:spLocks noGrp="1" noChangeArrowheads="1"/>
          </p:cNvSpPr>
          <p:nvPr>
            <p:ph type="ctrTitle"/>
          </p:nvPr>
        </p:nvSpPr>
        <p:spPr>
          <a:xfrm>
            <a:off x="0" y="-819472"/>
            <a:ext cx="9144000" cy="829727"/>
          </a:xfrm>
          <a:effectLst>
            <a:outerShdw blurRad="63500" dist="35921" dir="2700000" algn="ctr" rotWithShape="0">
              <a:schemeClr val="tx2">
                <a:alpha val="74998"/>
              </a:schemeClr>
            </a:outerShdw>
          </a:effectLst>
        </p:spPr>
        <p:txBody>
          <a:bodyPr anchor="t"/>
          <a:lstStyle/>
          <a:p>
            <a:r>
              <a:rPr lang="ru-RU" sz="3600" b="1"/>
              <a:t>"</a:t>
            </a:r>
            <a:r>
              <a:rPr lang="en-US" sz="3600" b="1"/>
              <a:t>Dumb, Directionless, Defenseless</a:t>
            </a:r>
            <a:r>
              <a:rPr lang="ru-RU" sz="3600" b="1"/>
              <a:t>"</a:t>
            </a:r>
            <a:endParaRPr lang="en-US" sz="3600" b="1"/>
          </a:p>
        </p:txBody>
      </p:sp>
    </p:spTree>
    <p:extLst>
      <p:ext uri="{BB962C8B-B14F-4D97-AF65-F5344CB8AC3E}">
        <p14:creationId xmlns:p14="http://schemas.microsoft.com/office/powerpoint/2010/main" val="70550271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829727"/>
          </a:xfrm>
          <a:effectLst>
            <a:outerShdw blurRad="63500" dist="35921" dir="2700000" algn="ctr" rotWithShape="0">
              <a:schemeClr val="tx2">
                <a:alpha val="74998"/>
              </a:schemeClr>
            </a:outerShdw>
          </a:effectLst>
        </p:spPr>
        <p:txBody>
          <a:bodyPr anchor="t"/>
          <a:lstStyle/>
          <a:p>
            <a:r>
              <a:rPr lang="ru-RU" sz="3600" b="1"/>
              <a:t>"</a:t>
            </a:r>
            <a:r>
              <a:rPr lang="en-US" sz="3600" b="1"/>
              <a:t>Dumb, Directionless, Defenseless</a:t>
            </a:r>
            <a:r>
              <a:rPr lang="ru-RU" sz="3600" b="1"/>
              <a:t>"</a:t>
            </a:r>
            <a:endParaRPr lang="en-US" sz="3600" b="1"/>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Tim Challies, http://www.challies.com/christian-living/dumb-directionless-defenseless posted 26 Aug 2013, accessed 7 Aug 2016</a:t>
            </a:r>
          </a:p>
        </p:txBody>
      </p:sp>
      <p:pic>
        <p:nvPicPr>
          <p:cNvPr id="7" name="Picture 6"/>
          <p:cNvPicPr>
            <a:picLocks noChangeAspect="1"/>
          </p:cNvPicPr>
          <p:nvPr/>
        </p:nvPicPr>
        <p:blipFill>
          <a:blip r:embed="rId3"/>
          <a:stretch>
            <a:fillRect/>
          </a:stretch>
        </p:blipFill>
        <p:spPr>
          <a:xfrm>
            <a:off x="682092" y="567308"/>
            <a:ext cx="7706332" cy="5597996"/>
          </a:xfrm>
          <a:prstGeom prst="rect">
            <a:avLst/>
          </a:prstGeom>
        </p:spPr>
      </p:pic>
    </p:spTree>
    <p:extLst>
      <p:ext uri="{BB962C8B-B14F-4D97-AF65-F5344CB8AC3E}">
        <p14:creationId xmlns:p14="http://schemas.microsoft.com/office/powerpoint/2010/main" val="30006060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829727"/>
          </a:xfrm>
          <a:effectLst>
            <a:outerShdw blurRad="63500" dist="35921" dir="2700000" algn="ctr" rotWithShape="0">
              <a:schemeClr val="tx2">
                <a:alpha val="74998"/>
              </a:schemeClr>
            </a:outerShdw>
          </a:effectLst>
        </p:spPr>
        <p:txBody>
          <a:bodyPr anchor="t"/>
          <a:lstStyle/>
          <a:p>
            <a:r>
              <a:rPr lang="ru-RU" sz="3600" b="1"/>
              <a:t>"</a:t>
            </a:r>
            <a:r>
              <a:rPr lang="en-US" sz="3600" b="1"/>
              <a:t>Dumb, Directionless, Defenseless</a:t>
            </a:r>
            <a:r>
              <a:rPr lang="ru-RU" sz="3600" b="1"/>
              <a:t>"</a:t>
            </a:r>
            <a:endParaRPr lang="en-US" sz="3600" b="1"/>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Tim Challies, http://www.challies.com/christian-living/dumb-directionless-defenseless posted 26 Aug 2013, accessed 7 Aug 2016</a:t>
            </a:r>
          </a:p>
        </p:txBody>
      </p:sp>
      <p:pic>
        <p:nvPicPr>
          <p:cNvPr id="2" name="Picture 1"/>
          <p:cNvPicPr>
            <a:picLocks noChangeAspect="1"/>
          </p:cNvPicPr>
          <p:nvPr/>
        </p:nvPicPr>
        <p:blipFill>
          <a:blip r:embed="rId3"/>
          <a:stretch>
            <a:fillRect/>
          </a:stretch>
        </p:blipFill>
        <p:spPr>
          <a:xfrm>
            <a:off x="635000" y="965200"/>
            <a:ext cx="7874000" cy="4914900"/>
          </a:xfrm>
          <a:prstGeom prst="rect">
            <a:avLst/>
          </a:prstGeom>
        </p:spPr>
      </p:pic>
    </p:spTree>
    <p:extLst>
      <p:ext uri="{BB962C8B-B14F-4D97-AF65-F5344CB8AC3E}">
        <p14:creationId xmlns:p14="http://schemas.microsoft.com/office/powerpoint/2010/main" val="318116208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53804" y="980728"/>
            <a:ext cx="6690196" cy="520231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829727"/>
          </a:xfrm>
          <a:effectLst>
            <a:outerShdw blurRad="63500" dist="35921" dir="2700000" algn="ctr" rotWithShape="0">
              <a:schemeClr val="tx2">
                <a:alpha val="74998"/>
              </a:schemeClr>
            </a:outerShdw>
          </a:effectLst>
        </p:spPr>
        <p:txBody>
          <a:bodyPr anchor="t"/>
          <a:lstStyle/>
          <a:p>
            <a:r>
              <a:rPr lang="ru-RU" sz="3600" b="1"/>
              <a:t>"</a:t>
            </a:r>
            <a:r>
              <a:rPr lang="en-US" sz="3600" b="1"/>
              <a:t>Dumb, Directionless, Defenseless</a:t>
            </a:r>
            <a:r>
              <a:rPr lang="ru-RU" sz="3600" b="1"/>
              <a:t>"</a:t>
            </a:r>
            <a:endParaRPr lang="en-US" sz="3600" b="1"/>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Tim Challies, http://www.challies.com/christian-living/dumb-directionless-defenseless posted 26 Aug 2013, accessed 7 Aug 2016</a:t>
            </a:r>
          </a:p>
        </p:txBody>
      </p:sp>
      <p:pic>
        <p:nvPicPr>
          <p:cNvPr id="2" name="Picture 1"/>
          <p:cNvPicPr>
            <a:picLocks noChangeAspect="1"/>
          </p:cNvPicPr>
          <p:nvPr/>
        </p:nvPicPr>
        <p:blipFill>
          <a:blip r:embed="rId4"/>
          <a:stretch>
            <a:fillRect/>
          </a:stretch>
        </p:blipFill>
        <p:spPr>
          <a:xfrm>
            <a:off x="18000" y="3284984"/>
            <a:ext cx="3661559" cy="2578348"/>
          </a:xfrm>
          <a:prstGeom prst="rect">
            <a:avLst/>
          </a:prstGeom>
        </p:spPr>
      </p:pic>
    </p:spTree>
    <p:extLst>
      <p:ext uri="{BB962C8B-B14F-4D97-AF65-F5344CB8AC3E}">
        <p14:creationId xmlns:p14="http://schemas.microsoft.com/office/powerpoint/2010/main" val="371953945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0"/>
            <a:ext cx="6858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829727"/>
          </a:xfrm>
          <a:solidFill>
            <a:schemeClr val="tx1"/>
          </a:solidFill>
          <a:effectLst>
            <a:outerShdw blurRad="63500" dist="35921" dir="2700000" algn="ctr" rotWithShape="0">
              <a:schemeClr val="tx2">
                <a:alpha val="74998"/>
              </a:schemeClr>
            </a:outerShdw>
          </a:effectLst>
        </p:spPr>
        <p:txBody>
          <a:bodyPr anchor="t"/>
          <a:lstStyle/>
          <a:p>
            <a:r>
              <a:rPr lang="ru-RU" sz="3600" b="1"/>
              <a:t>"</a:t>
            </a:r>
            <a:r>
              <a:rPr lang="en-US" sz="3600" b="1"/>
              <a:t>Dumb, Directionless, Defenseless</a:t>
            </a:r>
            <a:r>
              <a:rPr lang="ru-RU" sz="3600" b="1"/>
              <a:t>"</a:t>
            </a:r>
            <a:endParaRPr lang="en-US" sz="3600" b="1"/>
          </a:p>
        </p:txBody>
      </p:sp>
      <p:sp>
        <p:nvSpPr>
          <p:cNvPr id="5" name="TextBox 2"/>
          <p:cNvSpPr txBox="1">
            <a:spLocks noChangeArrowheads="1"/>
          </p:cNvSpPr>
          <p:nvPr/>
        </p:nvSpPr>
        <p:spPr bwMode="auto">
          <a:xfrm>
            <a:off x="0" y="6211669"/>
            <a:ext cx="9144000" cy="646331"/>
          </a:xfrm>
          <a:prstGeom prst="rect">
            <a:avLst/>
          </a:prstGeom>
          <a:solidFill>
            <a:schemeClr val="tx1"/>
          </a:solid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Tim Challies, http://www.challies.com/christian-living/dumb-directionless-defenseless posted 26 Aug 2013, accessed 7 Aug 2016</a:t>
            </a:r>
          </a:p>
        </p:txBody>
      </p:sp>
    </p:spTree>
    <p:extLst>
      <p:ext uri="{BB962C8B-B14F-4D97-AF65-F5344CB8AC3E}">
        <p14:creationId xmlns:p14="http://schemas.microsoft.com/office/powerpoint/2010/main" val="118533513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r>
              <a:rPr lang="ru-RU" sz="3600" b="1"/>
              <a:t>"</a:t>
            </a:r>
            <a:r>
              <a:rPr lang="en-US" sz="3600" b="1"/>
              <a:t>Dumb, Directionless, Defenseless</a:t>
            </a:r>
            <a:r>
              <a:rPr lang="ru-RU" sz="3600" b="1"/>
              <a:t>"</a:t>
            </a:r>
            <a:endParaRPr lang="en-US" sz="3600" b="1"/>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Tim Challies, http://www.challies.com/christian-living/dumb-directionless-defenseless posted 26 Aug 2013, accessed 7 Aug 2016</a:t>
            </a:r>
          </a:p>
        </p:txBody>
      </p:sp>
      <p:pic>
        <p:nvPicPr>
          <p:cNvPr id="2" name="Picture 1"/>
          <p:cNvPicPr>
            <a:picLocks noChangeAspect="1"/>
          </p:cNvPicPr>
          <p:nvPr/>
        </p:nvPicPr>
        <p:blipFill>
          <a:blip r:embed="rId3"/>
          <a:stretch>
            <a:fillRect/>
          </a:stretch>
        </p:blipFill>
        <p:spPr>
          <a:xfrm>
            <a:off x="0" y="571500"/>
            <a:ext cx="9144000" cy="5715000"/>
          </a:xfrm>
          <a:prstGeom prst="rect">
            <a:avLst/>
          </a:prstGeom>
        </p:spPr>
      </p:pic>
    </p:spTree>
    <p:extLst>
      <p:ext uri="{BB962C8B-B14F-4D97-AF65-F5344CB8AC3E}">
        <p14:creationId xmlns:p14="http://schemas.microsoft.com/office/powerpoint/2010/main" val="327463559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195943" y="1656405"/>
            <a:ext cx="8752114" cy="3312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 </a:t>
            </a: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我把这些事写给你，希望不久可以到你那里去； 假如我来迟了，你也可以知道在　神的家里应该怎样行。这家就是永活　神的教会、真理的柱石和根基。” </a:t>
            </a:r>
            <a:b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b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(3:14-15)</a:t>
            </a: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228600">
                    <a:srgbClr val="000000">
                      <a:satMod val="175000"/>
                      <a:alpha val="88000"/>
                    </a:srgbClr>
                  </a:glow>
                </a:effectLst>
                <a:uLnTx/>
                <a:uFillTx/>
                <a:latin typeface="Microsoft YaHei UI" panose="020B0503020204020204" pitchFamily="34" charset="-122"/>
                <a:ea typeface="Microsoft YaHei UI" panose="020B0503020204020204" pitchFamily="34" charset="-122"/>
                <a:cs typeface="Arial" panose="020B0604020202020204" pitchFamily="34" charset="0"/>
              </a:rPr>
              <a:t>提摩太前书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217</a:t>
            </a:r>
          </a:p>
        </p:txBody>
      </p:sp>
    </p:spTree>
    <p:extLst>
      <p:ext uri="{BB962C8B-B14F-4D97-AF65-F5344CB8AC3E}">
        <p14:creationId xmlns:p14="http://schemas.microsoft.com/office/powerpoint/2010/main" val="22585016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r>
              <a:rPr lang="ru-RU" sz="3600" b="1"/>
              <a:t>"</a:t>
            </a:r>
            <a:r>
              <a:rPr lang="en-US" sz="3600" b="1"/>
              <a:t>Dumb, Directionless, Defenseless</a:t>
            </a:r>
            <a:r>
              <a:rPr lang="ru-RU" sz="3600" b="1"/>
              <a:t>"</a:t>
            </a:r>
            <a:endParaRPr lang="en-US" sz="3600" b="1"/>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Tim Challies, http://www.challies.com/christian-living/dumb-directionless-defenseless posted 26 Aug 2013, accessed 7 Aug 2016</a:t>
            </a:r>
          </a:p>
        </p:txBody>
      </p:sp>
      <p:pic>
        <p:nvPicPr>
          <p:cNvPr id="2" name="Picture 1"/>
          <p:cNvPicPr>
            <a:picLocks noChangeAspect="1"/>
          </p:cNvPicPr>
          <p:nvPr/>
        </p:nvPicPr>
        <p:blipFill>
          <a:blip r:embed="rId3"/>
          <a:stretch>
            <a:fillRect/>
          </a:stretch>
        </p:blipFill>
        <p:spPr>
          <a:xfrm>
            <a:off x="787638" y="836712"/>
            <a:ext cx="7358482" cy="5040560"/>
          </a:xfrm>
          <a:prstGeom prst="rect">
            <a:avLst/>
          </a:prstGeom>
        </p:spPr>
      </p:pic>
    </p:spTree>
    <p:extLst>
      <p:ext uri="{BB962C8B-B14F-4D97-AF65-F5344CB8AC3E}">
        <p14:creationId xmlns:p14="http://schemas.microsoft.com/office/powerpoint/2010/main" val="304944194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r>
              <a:rPr lang="ru-RU" sz="3600" b="1"/>
              <a:t>"</a:t>
            </a:r>
            <a:r>
              <a:rPr lang="en-US" sz="3600" b="1"/>
              <a:t>How Are We Like Sheep?</a:t>
            </a:r>
            <a:r>
              <a:rPr lang="ru-RU" sz="3600" b="1"/>
              <a:t>"</a:t>
            </a:r>
            <a:endParaRPr lang="en-US" sz="3600" b="1"/>
          </a:p>
        </p:txBody>
      </p:sp>
      <p:sp>
        <p:nvSpPr>
          <p:cNvPr id="4" name="Rectangle 2"/>
          <p:cNvSpPr txBox="1">
            <a:spLocks noChangeArrowheads="1"/>
          </p:cNvSpPr>
          <p:nvPr/>
        </p:nvSpPr>
        <p:spPr bwMode="auto">
          <a:xfrm>
            <a:off x="2915816" y="836712"/>
            <a:ext cx="6228184" cy="51125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a:ln>
                  <a:noFill/>
                </a:ln>
                <a:solidFill>
                  <a:srgbClr val="FFFFFF"/>
                </a:solidFill>
                <a:effectLst/>
                <a:uLnTx/>
                <a:uFillTx/>
                <a:latin typeface="Arial"/>
                <a:ea typeface="ＭＳ Ｐゴシック" pitchFamily="-108" charset="-128"/>
                <a:cs typeface="Arial"/>
              </a:rPr>
              <a:t>"</a:t>
            </a:r>
            <a:r>
              <a:rPr kumimoji="0" lang="en-US" sz="2400" b="1" i="0" u="none" strike="noStrike" kern="1200" cap="none" spc="0" normalizeH="0" baseline="0" noProof="0">
                <a:ln>
                  <a:noFill/>
                </a:ln>
                <a:solidFill>
                  <a:srgbClr val="FFFFFF"/>
                </a:solidFill>
                <a:effectLst/>
                <a:uLnTx/>
                <a:uFillTx/>
                <a:latin typeface="Arial"/>
                <a:ea typeface="ＭＳ Ｐゴシック" pitchFamily="-108" charset="-128"/>
                <a:cs typeface="Arial"/>
              </a:rPr>
              <a:t>That Jesus compares us to sheep is not a compliment, by the way. Sheep are among the dumbest of all creatures. Most animals, in many cases, will survive if released into the wild. They will learn to fend for themselves and make it. But a sheep released into the wild cannot survive. Sheep have no survival skills whatsoever. They are totally dependent upon the shepherd - just like we are. The sheep come to know that when the shepherd speaks they should follow because his plan for them is better than their plan for themselves.</a:t>
            </a:r>
            <a:r>
              <a:rPr kumimoji="0" lang="ru-RU" sz="2400" b="1" i="0" u="none" strike="noStrike" kern="1200" cap="none" spc="0" normalizeH="0" baseline="0" noProof="0">
                <a:ln>
                  <a:noFill/>
                </a:ln>
                <a:solidFill>
                  <a:srgbClr val="FFFFFF"/>
                </a:solidFill>
                <a:effectLst/>
                <a:uLnTx/>
                <a:uFillTx/>
                <a:latin typeface="Arial"/>
                <a:ea typeface="ＭＳ Ｐゴシック" pitchFamily="-108" charset="-128"/>
                <a:cs typeface="Arial"/>
              </a:rPr>
              <a:t>"</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Greg Laurie, http://www.jesus.org/following-jesus/discipleship/how-are-we-like-sheep.html, accessed 7 Aug 2016</a:t>
            </a:r>
          </a:p>
        </p:txBody>
      </p:sp>
      <p:pic>
        <p:nvPicPr>
          <p:cNvPr id="2" name="Picture 1"/>
          <p:cNvPicPr>
            <a:picLocks noChangeAspect="1"/>
          </p:cNvPicPr>
          <p:nvPr/>
        </p:nvPicPr>
        <p:blipFill>
          <a:blip r:embed="rId3"/>
          <a:stretch>
            <a:fillRect/>
          </a:stretch>
        </p:blipFill>
        <p:spPr>
          <a:xfrm>
            <a:off x="251520" y="1700808"/>
            <a:ext cx="2371521" cy="3168352"/>
          </a:xfrm>
          <a:prstGeom prst="rect">
            <a:avLst/>
          </a:prstGeom>
        </p:spPr>
      </p:pic>
    </p:spTree>
    <p:extLst>
      <p:ext uri="{BB962C8B-B14F-4D97-AF65-F5344CB8AC3E}">
        <p14:creationId xmlns:p14="http://schemas.microsoft.com/office/powerpoint/2010/main" val="61261372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400" y="0"/>
            <a:ext cx="9143999" cy="1141266"/>
          </a:xfrm>
          <a:effectLst/>
        </p:spPr>
        <p:txBody>
          <a:bodyPr/>
          <a:lstStyle/>
          <a:p>
            <a:pPr>
              <a:defRPr/>
            </a:pPr>
            <a:r>
              <a:rPr lang="en-US" b="1" dirty="0">
                <a:effectLst/>
                <a:latin typeface="Arial" charset="0"/>
                <a:ea typeface="ＭＳ Ｐゴシック" charset="0"/>
                <a:cs typeface="ＭＳ Ｐゴシック" charset="0"/>
              </a:rPr>
              <a:t>So what do we need?</a:t>
            </a:r>
          </a:p>
        </p:txBody>
      </p:sp>
      <p:pic>
        <p:nvPicPr>
          <p:cNvPr id="2" name="Picture 1"/>
          <p:cNvPicPr>
            <a:picLocks noChangeAspect="1"/>
          </p:cNvPicPr>
          <p:nvPr/>
        </p:nvPicPr>
        <p:blipFill>
          <a:blip r:embed="rId3"/>
          <a:stretch>
            <a:fillRect/>
          </a:stretch>
        </p:blipFill>
        <p:spPr>
          <a:xfrm>
            <a:off x="-1" y="1141266"/>
            <a:ext cx="9143999" cy="5716734"/>
          </a:xfrm>
          <a:prstGeom prst="rect">
            <a:avLst/>
          </a:prstGeom>
        </p:spPr>
      </p:pic>
    </p:spTree>
    <p:extLst>
      <p:ext uri="{BB962C8B-B14F-4D97-AF65-F5344CB8AC3E}">
        <p14:creationId xmlns:p14="http://schemas.microsoft.com/office/powerpoint/2010/main" val="209228989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 name="Rectangle 3" descr="EXPTEXTB">
            <a:extLst>
              <a:ext uri="{FF2B5EF4-FFF2-40B4-BE49-F238E27FC236}">
                <a16:creationId xmlns:a16="http://schemas.microsoft.com/office/drawing/2014/main" id="{AFEA5EC3-46F7-D24D-B918-EE847D766898}"/>
              </a:ext>
            </a:extLst>
          </p:cNvPr>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11265" name="AutoShape 1"/>
          <p:cNvSpPr>
            <a:spLocks/>
          </p:cNvSpPr>
          <p:nvPr/>
        </p:nvSpPr>
        <p:spPr bwMode="auto">
          <a:xfrm>
            <a:off x="76200" y="1143000"/>
            <a:ext cx="6248400" cy="585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adFill rotWithShape="0">
            <a:gsLst>
              <a:gs pos="0">
                <a:srgbClr val="BFBFBF"/>
              </a:gs>
              <a:gs pos="64000">
                <a:srgbClr val="BFBFBF"/>
              </a:gs>
              <a:gs pos="100000">
                <a:srgbClr val="FFFFFF"/>
              </a:gs>
            </a:gsLst>
            <a:path path="rect">
              <a:fillToRect l="62279" t="119635" r="37721" b="-19635"/>
            </a:path>
          </a:gradFill>
          <a:ln w="127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1200"/>
              </a:spcBef>
            </a:pPr>
            <a:r>
              <a:rPr lang="ja-JP" altLang="en-US" sz="2000">
                <a:effectLst>
                  <a:outerShdw blurRad="38100" dist="38100" dir="2700000" algn="tl">
                    <a:srgbClr val="FFFFFF"/>
                  </a:outerShdw>
                </a:effectLst>
                <a:latin typeface="MS PGothic" pitchFamily="34" charset="-128"/>
                <a:sym typeface="MS PGothic" pitchFamily="34" charset="-128"/>
              </a:rPr>
              <a:t>“直</a:t>
            </a:r>
            <a:r>
              <a:rPr lang="en-US" altLang="ja-JP" sz="2000">
                <a:effectLst>
                  <a:outerShdw blurRad="38100" dist="38100" dir="2700000" algn="tl">
                    <a:srgbClr val="FFFFFF"/>
                  </a:outerShdw>
                </a:effectLst>
                <a:latin typeface="MS PGothic" pitchFamily="34" charset="-128"/>
                <a:sym typeface="MS PGothic" pitchFamily="34" charset="-128"/>
              </a:rPr>
              <a:t> </a:t>
            </a:r>
            <a:r>
              <a:rPr lang="ja-JP" altLang="en-US" sz="2000">
                <a:effectLst>
                  <a:outerShdw blurRad="38100" dist="38100" dir="2700000" algn="tl">
                    <a:srgbClr val="FFFFFF"/>
                  </a:outerShdw>
                </a:effectLst>
                <a:latin typeface="MS PGothic" pitchFamily="34" charset="-128"/>
                <a:sym typeface="MS PGothic" pitchFamily="34" charset="-128"/>
              </a:rPr>
              <a:t>到</a:t>
            </a:r>
            <a:r>
              <a:rPr lang="en-US" altLang="ja-JP" sz="2000">
                <a:effectLst>
                  <a:outerShdw blurRad="38100" dist="38100" dir="2700000" algn="tl">
                    <a:srgbClr val="FFFFFF"/>
                  </a:outerShdw>
                </a:effectLst>
                <a:latin typeface="MS PGothic" pitchFamily="34" charset="-128"/>
                <a:sym typeface="MS PGothic" pitchFamily="34" charset="-128"/>
              </a:rPr>
              <a:t> </a:t>
            </a:r>
            <a:r>
              <a:rPr lang="ja-JP" altLang="en-US" sz="2000">
                <a:effectLst>
                  <a:outerShdw blurRad="38100" dist="38100" dir="2700000" algn="tl">
                    <a:srgbClr val="FFFFFF"/>
                  </a:outerShdw>
                </a:effectLst>
                <a:latin typeface="MS PGothic" pitchFamily="34" charset="-128"/>
                <a:sym typeface="MS PGothic" pitchFamily="34" charset="-128"/>
              </a:rPr>
              <a:t>地</a:t>
            </a:r>
            <a:r>
              <a:rPr lang="en-US" altLang="ja-JP" sz="2000">
                <a:effectLst>
                  <a:outerShdw blurRad="38100" dist="38100" dir="2700000" algn="tl">
                    <a:srgbClr val="FFFFFF"/>
                  </a:outerShdw>
                </a:effectLst>
                <a:latin typeface="MS PGothic" pitchFamily="34" charset="-128"/>
                <a:sym typeface="MS PGothic" pitchFamily="34" charset="-128"/>
              </a:rPr>
              <a:t> </a:t>
            </a:r>
            <a:r>
              <a:rPr lang="ja-JP" altLang="en-US" sz="2000">
                <a:effectLst>
                  <a:outerShdw blurRad="38100" dist="38100" dir="2700000" algn="tl">
                    <a:srgbClr val="FFFFFF"/>
                  </a:outerShdw>
                </a:effectLst>
                <a:latin typeface="MS PGothic" pitchFamily="34" charset="-128"/>
                <a:sym typeface="MS PGothic" pitchFamily="34" charset="-128"/>
              </a:rPr>
              <a:t>极”</a:t>
            </a:r>
            <a:r>
              <a:rPr lang="en-US" altLang="ja-JP" sz="2000">
                <a:effectLst>
                  <a:outerShdw blurRad="38100" dist="38100" dir="2700000" algn="tl">
                    <a:srgbClr val="FFFFFF"/>
                  </a:outerShdw>
                </a:effectLst>
                <a:latin typeface="MS PGothic" pitchFamily="34" charset="-128"/>
                <a:sym typeface="MS PGothic" pitchFamily="34" charset="-128"/>
              </a:rPr>
              <a:t> (</a:t>
            </a:r>
            <a:r>
              <a:rPr lang="ja-JP" altLang="en-US" sz="2000">
                <a:effectLst>
                  <a:outerShdw blurRad="38100" dist="38100" dir="2700000" algn="tl">
                    <a:srgbClr val="FFFFFF"/>
                  </a:outerShdw>
                </a:effectLst>
                <a:latin typeface="MS PGothic" pitchFamily="34" charset="-128"/>
                <a:sym typeface="MS PGothic" pitchFamily="34" charset="-128"/>
              </a:rPr>
              <a:t>使</a:t>
            </a:r>
            <a:r>
              <a:rPr lang="en-US" altLang="ja-JP" sz="2000">
                <a:effectLst>
                  <a:outerShdw blurRad="38100" dist="38100" dir="2700000" algn="tl">
                    <a:srgbClr val="FFFFFF"/>
                  </a:outerShdw>
                </a:effectLst>
                <a:latin typeface="MS PGothic" pitchFamily="34" charset="-128"/>
                <a:sym typeface="MS PGothic" pitchFamily="34" charset="-128"/>
              </a:rPr>
              <a:t> </a:t>
            </a:r>
            <a:r>
              <a:rPr lang="ja-JP" altLang="en-US" sz="2000">
                <a:effectLst>
                  <a:outerShdw blurRad="38100" dist="38100" dir="2700000" algn="tl">
                    <a:srgbClr val="FFFFFF"/>
                  </a:outerShdw>
                </a:effectLst>
                <a:latin typeface="MS PGothic" pitchFamily="34" charset="-128"/>
                <a:sym typeface="MS PGothic" pitchFamily="34" charset="-128"/>
              </a:rPr>
              <a:t>徒</a:t>
            </a:r>
            <a:r>
              <a:rPr lang="en-US" altLang="ja-JP" sz="2000">
                <a:effectLst>
                  <a:outerShdw blurRad="38100" dist="38100" dir="2700000" algn="tl">
                    <a:srgbClr val="FFFFFF"/>
                  </a:outerShdw>
                </a:effectLst>
                <a:latin typeface="MS PGothic" pitchFamily="34" charset="-128"/>
                <a:sym typeface="MS PGothic" pitchFamily="34" charset="-128"/>
              </a:rPr>
              <a:t> </a:t>
            </a:r>
            <a:r>
              <a:rPr lang="ja-JP" altLang="en-US" sz="2000">
                <a:effectLst>
                  <a:outerShdw blurRad="38100" dist="38100" dir="2700000" algn="tl">
                    <a:srgbClr val="FFFFFF"/>
                  </a:outerShdw>
                </a:effectLst>
                <a:latin typeface="MS PGothic" pitchFamily="34" charset="-128"/>
                <a:sym typeface="MS PGothic" pitchFamily="34" charset="-128"/>
              </a:rPr>
              <a:t>行</a:t>
            </a:r>
            <a:r>
              <a:rPr lang="en-US" altLang="ja-JP" sz="2000">
                <a:effectLst>
                  <a:outerShdw blurRad="38100" dist="38100" dir="2700000" algn="tl">
                    <a:srgbClr val="FFFFFF"/>
                  </a:outerShdw>
                </a:effectLst>
                <a:latin typeface="MS PGothic" pitchFamily="34" charset="-128"/>
                <a:sym typeface="MS PGothic" pitchFamily="34" charset="-128"/>
              </a:rPr>
              <a:t> </a:t>
            </a:r>
            <a:r>
              <a:rPr lang="ja-JP" altLang="en-US" sz="2000">
                <a:effectLst>
                  <a:outerShdw blurRad="38100" dist="38100" dir="2700000" algn="tl">
                    <a:srgbClr val="FFFFFF"/>
                  </a:outerShdw>
                </a:effectLst>
                <a:latin typeface="MS PGothic" pitchFamily="34" charset="-128"/>
                <a:sym typeface="MS PGothic" pitchFamily="34" charset="-128"/>
              </a:rPr>
              <a:t>传</a:t>
            </a:r>
            <a:r>
              <a:rPr lang="en-US" altLang="ja-JP" sz="2000">
                <a:effectLst>
                  <a:outerShdw blurRad="38100" dist="38100" dir="2700000" algn="tl">
                    <a:srgbClr val="FFFFFF"/>
                  </a:outerShdw>
                </a:effectLst>
                <a:latin typeface="MS PGothic" pitchFamily="34" charset="-128"/>
                <a:sym typeface="MS PGothic" pitchFamily="34" charset="-128"/>
              </a:rPr>
              <a:t> 1:8</a:t>
            </a:r>
            <a:r>
              <a:rPr lang="en-US" altLang="ja-JP" sz="2000">
                <a:effectLst>
                  <a:outerShdw blurRad="38100" dist="38100" dir="2700000" algn="tl">
                    <a:srgbClr val="FFFFFF"/>
                  </a:outerShdw>
                </a:effectLst>
                <a:latin typeface="Times New Roman" pitchFamily="18" charset="0"/>
                <a:cs typeface="Times New Roman" pitchFamily="18" charset="0"/>
                <a:sym typeface="Times New Roman" pitchFamily="18" charset="0"/>
              </a:rPr>
              <a:t>)</a:t>
            </a:r>
          </a:p>
          <a:p>
            <a:pPr eaLnBrk="1"/>
            <a:r>
              <a:rPr lang="ja-JP" altLang="en-US" sz="1200">
                <a:effectLst>
                  <a:outerShdw blurRad="38100" dist="38100" dir="2700000" algn="tl">
                    <a:srgbClr val="FFFFFF"/>
                  </a:outerShdw>
                </a:effectLst>
                <a:latin typeface="MS PGothic" pitchFamily="34" charset="-128"/>
                <a:sym typeface="MS PGothic" pitchFamily="34" charset="-128"/>
              </a:rPr>
              <a:t>使</a:t>
            </a:r>
            <a:r>
              <a:rPr lang="en-US" altLang="ja-JP" sz="1200">
                <a:effectLst>
                  <a:outerShdw blurRad="38100" dist="38100" dir="2700000" algn="tl">
                    <a:srgbClr val="FFFFFF"/>
                  </a:outerShdw>
                </a:effectLst>
                <a:latin typeface="MS PGothic" pitchFamily="34" charset="-128"/>
                <a:sym typeface="MS PGothic" pitchFamily="34" charset="-128"/>
              </a:rPr>
              <a:t> </a:t>
            </a:r>
            <a:r>
              <a:rPr lang="ja-JP" altLang="en-US" sz="1200">
                <a:effectLst>
                  <a:outerShdw blurRad="38100" dist="38100" dir="2700000" algn="tl">
                    <a:srgbClr val="FFFFFF"/>
                  </a:outerShdw>
                </a:effectLst>
                <a:latin typeface="MS PGothic" pitchFamily="34" charset="-128"/>
                <a:sym typeface="MS PGothic" pitchFamily="34" charset="-128"/>
              </a:rPr>
              <a:t>徒</a:t>
            </a:r>
            <a:r>
              <a:rPr lang="en-US" altLang="ja-JP" sz="1200">
                <a:effectLst>
                  <a:outerShdw blurRad="38100" dist="38100" dir="2700000" algn="tl">
                    <a:srgbClr val="FFFFFF"/>
                  </a:outerShdw>
                </a:effectLst>
                <a:latin typeface="MS PGothic" pitchFamily="34" charset="-128"/>
                <a:sym typeface="MS PGothic" pitchFamily="34" charset="-128"/>
              </a:rPr>
              <a:t>  </a:t>
            </a:r>
            <a:r>
              <a:rPr lang="en-US" altLang="ja-JP" sz="2000">
                <a:effectLst>
                  <a:outerShdw blurRad="38100" dist="38100" dir="2700000" algn="tl">
                    <a:srgbClr val="FFFFFF"/>
                  </a:outerShdw>
                </a:effectLst>
                <a:latin typeface="Times New Roman" pitchFamily="18" charset="0"/>
                <a:cs typeface="Times New Roman" pitchFamily="18" charset="0"/>
                <a:sym typeface="Times New Roman" pitchFamily="18" charset="0"/>
              </a:rPr>
              <a:t>9  13       14    15  16          18           21     27     28</a:t>
            </a:r>
            <a:endParaRPr lang="en-US" altLang="en-US" sz="2800">
              <a:latin typeface="Times New Roman Bold" pitchFamily="2" charset="0"/>
              <a:sym typeface="Times New Roman Bold" pitchFamily="2" charset="0"/>
            </a:endParaRPr>
          </a:p>
        </p:txBody>
      </p:sp>
      <p:sp>
        <p:nvSpPr>
          <p:cNvPr id="11266" name="AutoShape 2"/>
          <p:cNvSpPr>
            <a:spLocks/>
          </p:cNvSpPr>
          <p:nvPr/>
        </p:nvSpPr>
        <p:spPr bwMode="auto">
          <a:xfrm>
            <a:off x="1828800" y="2338388"/>
            <a:ext cx="838200" cy="50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700"/>
              </a:spcBef>
            </a:pPr>
            <a:r>
              <a:rPr lang="ja-JP" altLang="en-US" sz="1200">
                <a:solidFill>
                  <a:srgbClr val="F7F7F7"/>
                </a:solidFill>
                <a:latin typeface="MS PGothic" pitchFamily="34" charset="-128"/>
                <a:sym typeface="MS PGothic" pitchFamily="34" charset="-128"/>
              </a:rPr>
              <a:t>秋季</a:t>
            </a:r>
            <a:r>
              <a:rPr lang="en-US" altLang="ja-JP" sz="1200">
                <a:solidFill>
                  <a:srgbClr val="F7F7F7"/>
                </a:solidFill>
                <a:latin typeface="Arial Narrow" pitchFamily="34" charset="0"/>
                <a:sym typeface="Arial Narrow" pitchFamily="34" charset="0"/>
              </a:rPr>
              <a:t> 49</a:t>
            </a:r>
          </a:p>
          <a:p>
            <a:pPr algn="ctr" eaLnBrk="1">
              <a:spcBef>
                <a:spcPts val="900"/>
              </a:spcBef>
            </a:pPr>
            <a:r>
              <a:rPr lang="ja-JP" altLang="en-US" sz="1600">
                <a:solidFill>
                  <a:srgbClr val="F7F7F7"/>
                </a:solidFill>
                <a:latin typeface="MS PGothic" pitchFamily="34" charset="-128"/>
                <a:sym typeface="MS PGothic" pitchFamily="34" charset="-128"/>
              </a:rPr>
              <a:t>理事会</a:t>
            </a:r>
            <a:endParaRPr lang="en-US" altLang="en-US" sz="2800">
              <a:latin typeface="Times New Roman Bold" pitchFamily="2" charset="0"/>
              <a:sym typeface="Times New Roman Bold" pitchFamily="2" charset="0"/>
            </a:endParaRPr>
          </a:p>
        </p:txBody>
      </p:sp>
      <p:sp>
        <p:nvSpPr>
          <p:cNvPr id="11267" name="AutoShape 3"/>
          <p:cNvSpPr>
            <a:spLocks/>
          </p:cNvSpPr>
          <p:nvPr/>
        </p:nvSpPr>
        <p:spPr bwMode="auto">
          <a:xfrm>
            <a:off x="4724400" y="2133600"/>
            <a:ext cx="685800" cy="673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700"/>
              </a:spcBef>
            </a:pPr>
            <a:r>
              <a:rPr lang="ja-JP" altLang="en-US" sz="1200">
                <a:solidFill>
                  <a:srgbClr val="F7F7F7"/>
                </a:solidFill>
                <a:latin typeface="MS PGothic" pitchFamily="34" charset="-128"/>
                <a:sym typeface="MS PGothic" pitchFamily="34" charset="-128"/>
              </a:rPr>
              <a:t>五月</a:t>
            </a:r>
            <a:r>
              <a:rPr lang="en-US" altLang="ja-JP" sz="1200">
                <a:solidFill>
                  <a:srgbClr val="F7F7F7"/>
                </a:solidFill>
                <a:latin typeface="Arial Narrow" pitchFamily="34" charset="0"/>
                <a:sym typeface="Arial Narrow" pitchFamily="34" charset="0"/>
              </a:rPr>
              <a:t> 57-</a:t>
            </a:r>
            <a:br>
              <a:rPr lang="en-US" altLang="ja-JP" sz="1200">
                <a:solidFill>
                  <a:srgbClr val="F7F7F7"/>
                </a:solidFill>
                <a:latin typeface="Arial Narrow" pitchFamily="34" charset="0"/>
                <a:sym typeface="Arial Narrow" pitchFamily="34" charset="0"/>
              </a:rPr>
            </a:br>
            <a:r>
              <a:rPr lang="ja-JP" altLang="en-US" sz="1200">
                <a:solidFill>
                  <a:srgbClr val="F7F7F7"/>
                </a:solidFill>
                <a:latin typeface="MS PGothic" pitchFamily="34" charset="-128"/>
                <a:sym typeface="MS PGothic" pitchFamily="34" charset="-128"/>
              </a:rPr>
              <a:t>八月</a:t>
            </a:r>
            <a:r>
              <a:rPr lang="en-US" altLang="ja-JP" sz="1200">
                <a:solidFill>
                  <a:srgbClr val="F7F7F7"/>
                </a:solidFill>
                <a:latin typeface="Arial Narrow" pitchFamily="34" charset="0"/>
                <a:sym typeface="Arial Narrow" pitchFamily="34" charset="0"/>
              </a:rPr>
              <a:t> 59</a:t>
            </a:r>
          </a:p>
          <a:p>
            <a:pPr algn="ctr" eaLnBrk="1">
              <a:spcBef>
                <a:spcPts val="900"/>
              </a:spcBef>
            </a:pPr>
            <a:r>
              <a:rPr lang="ja-JP" altLang="en-US" sz="1600">
                <a:solidFill>
                  <a:srgbClr val="F7F7F7"/>
                </a:solidFill>
                <a:latin typeface="MS PGothic" pitchFamily="34" charset="-128"/>
                <a:sym typeface="MS PGothic" pitchFamily="34" charset="-128"/>
              </a:rPr>
              <a:t>试验</a:t>
            </a:r>
            <a:endParaRPr lang="en-US" altLang="en-US" sz="2800">
              <a:latin typeface="Times New Roman Bold" pitchFamily="2" charset="0"/>
              <a:sym typeface="Times New Roman Bold" pitchFamily="2" charset="0"/>
            </a:endParaRPr>
          </a:p>
        </p:txBody>
      </p:sp>
      <p:sp>
        <p:nvSpPr>
          <p:cNvPr id="11268" name="Line 4"/>
          <p:cNvSpPr>
            <a:spLocks noChangeShapeType="1"/>
          </p:cNvSpPr>
          <p:nvPr/>
        </p:nvSpPr>
        <p:spPr bwMode="auto">
          <a:xfrm>
            <a:off x="0" y="2590800"/>
            <a:ext cx="9066213" cy="0"/>
          </a:xfrm>
          <a:prstGeom prst="line">
            <a:avLst/>
          </a:prstGeom>
          <a:noFill/>
          <a:ln w="76200" cap="flat" cmpd="sng">
            <a:solidFill>
              <a:srgbClr val="FFFFFF"/>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latin typeface="Helvetica" charset="0"/>
              <a:ea typeface="ＭＳ Ｐゴシック" charset="0"/>
              <a:sym typeface="Helvetica" charset="0"/>
            </a:endParaRPr>
          </a:p>
        </p:txBody>
      </p:sp>
      <p:sp>
        <p:nvSpPr>
          <p:cNvPr id="11269" name="AutoShape 5"/>
          <p:cNvSpPr>
            <a:spLocks/>
          </p:cNvSpPr>
          <p:nvPr/>
        </p:nvSpPr>
        <p:spPr bwMode="auto">
          <a:xfrm>
            <a:off x="8296275" y="2324100"/>
            <a:ext cx="847725" cy="461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700"/>
              </a:spcBef>
            </a:pPr>
            <a:r>
              <a:rPr lang="ja-JP" altLang="en-US" sz="1200">
                <a:solidFill>
                  <a:srgbClr val="F7F7F7"/>
                </a:solidFill>
                <a:latin typeface="MS PGothic" pitchFamily="34" charset="-128"/>
                <a:sym typeface="MS PGothic" pitchFamily="34" charset="-128"/>
              </a:rPr>
              <a:t>春季</a:t>
            </a:r>
            <a:r>
              <a:rPr lang="en-US" altLang="ja-JP" sz="1200">
                <a:solidFill>
                  <a:srgbClr val="F7F7F7"/>
                </a:solidFill>
                <a:latin typeface="Arial Narrow" pitchFamily="34" charset="0"/>
                <a:sym typeface="Arial Narrow" pitchFamily="34" charset="0"/>
              </a:rPr>
              <a:t>68</a:t>
            </a:r>
          </a:p>
          <a:p>
            <a:pPr algn="ctr" eaLnBrk="1">
              <a:spcBef>
                <a:spcPts val="800"/>
              </a:spcBef>
            </a:pPr>
            <a:r>
              <a:rPr lang="ja-JP" altLang="en-US" sz="1400">
                <a:solidFill>
                  <a:srgbClr val="FFFFFF"/>
                </a:solidFill>
                <a:latin typeface="MS PGothic" pitchFamily="34" charset="-128"/>
                <a:sym typeface="MS PGothic" pitchFamily="34" charset="-128"/>
              </a:rPr>
              <a:t>教会扩长</a:t>
            </a:r>
            <a:endParaRPr lang="en-US" altLang="en-US" sz="2800">
              <a:latin typeface="Times New Roman Bold" pitchFamily="2" charset="0"/>
              <a:sym typeface="Times New Roman Bold" pitchFamily="2" charset="0"/>
            </a:endParaRPr>
          </a:p>
        </p:txBody>
      </p:sp>
      <p:sp>
        <p:nvSpPr>
          <p:cNvPr id="11270" name="AutoShape 6"/>
          <p:cNvSpPr>
            <a:spLocks/>
          </p:cNvSpPr>
          <p:nvPr/>
        </p:nvSpPr>
        <p:spPr bwMode="auto">
          <a:xfrm>
            <a:off x="0" y="3276600"/>
            <a:ext cx="9144000" cy="3825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spcBef>
                <a:spcPts val="1200"/>
              </a:spcBef>
            </a:pPr>
            <a:r>
              <a:rPr lang="en-US" altLang="en-US" sz="2000">
                <a:solidFill>
                  <a:srgbClr val="FFFFFF"/>
                </a:solidFill>
                <a:latin typeface="Arial Narrow" pitchFamily="34" charset="0"/>
                <a:sym typeface="Arial Narrow" pitchFamily="34" charset="0"/>
              </a:rPr>
              <a:t>35           48          49          50          52  53          57        60             62              67           68     95</a:t>
            </a:r>
            <a:endParaRPr lang="en-US" altLang="en-US" sz="2800">
              <a:latin typeface="Times New Roman Bold" pitchFamily="2" charset="0"/>
              <a:sym typeface="Times New Roman Bold" pitchFamily="2" charset="0"/>
            </a:endParaRPr>
          </a:p>
        </p:txBody>
      </p:sp>
      <p:sp>
        <p:nvSpPr>
          <p:cNvPr id="11271" name="AutoShape 7"/>
          <p:cNvSpPr>
            <a:spLocks/>
          </p:cNvSpPr>
          <p:nvPr/>
        </p:nvSpPr>
        <p:spPr bwMode="auto">
          <a:xfrm>
            <a:off x="914400" y="2078038"/>
            <a:ext cx="990600" cy="1273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700"/>
              </a:spcBef>
            </a:pPr>
            <a:r>
              <a:rPr lang="ja-JP" altLang="en-US" sz="1200">
                <a:solidFill>
                  <a:srgbClr val="000404"/>
                </a:solidFill>
                <a:latin typeface="MS PGothic" pitchFamily="34" charset="-128"/>
                <a:sym typeface="MS PGothic" pitchFamily="34" charset="-128"/>
              </a:rPr>
              <a:t>四月</a:t>
            </a:r>
            <a:r>
              <a:rPr lang="en-US" altLang="ja-JP" sz="1200">
                <a:solidFill>
                  <a:srgbClr val="000404"/>
                </a:solidFill>
                <a:latin typeface="Arial Narrow" pitchFamily="34" charset="0"/>
                <a:sym typeface="Arial Narrow" pitchFamily="34" charset="0"/>
              </a:rPr>
              <a:t> </a:t>
            </a:r>
            <a:r>
              <a:rPr lang="en-US" altLang="ja-JP" sz="1200">
                <a:latin typeface="Arial Narrow" pitchFamily="34" charset="0"/>
                <a:sym typeface="Arial Narrow" pitchFamily="34" charset="0"/>
              </a:rPr>
              <a:t> 48-</a:t>
            </a:r>
            <a:br>
              <a:rPr lang="en-US" altLang="ja-JP" sz="1200">
                <a:latin typeface="Arial Narrow" pitchFamily="34" charset="0"/>
                <a:sym typeface="Arial Narrow" pitchFamily="34" charset="0"/>
              </a:rPr>
            </a:br>
            <a:r>
              <a:rPr lang="ja-JP" altLang="en-US" sz="1200">
                <a:solidFill>
                  <a:srgbClr val="000404"/>
                </a:solidFill>
                <a:latin typeface="MS PGothic" pitchFamily="34" charset="-128"/>
                <a:sym typeface="MS PGothic" pitchFamily="34" charset="-128"/>
              </a:rPr>
              <a:t>九月</a:t>
            </a:r>
            <a:r>
              <a:rPr lang="en-US" altLang="ja-JP" sz="1200">
                <a:solidFill>
                  <a:srgbClr val="000404"/>
                </a:solidFill>
                <a:latin typeface="Arial Narrow" pitchFamily="34" charset="0"/>
                <a:sym typeface="Arial Narrow" pitchFamily="34" charset="0"/>
              </a:rPr>
              <a:t> </a:t>
            </a:r>
            <a:r>
              <a:rPr lang="en-US" altLang="ja-JP" sz="1200">
                <a:latin typeface="Arial Narrow" pitchFamily="34" charset="0"/>
                <a:sym typeface="Arial Narrow" pitchFamily="34" charset="0"/>
              </a:rPr>
              <a:t>49</a:t>
            </a:r>
          </a:p>
          <a:p>
            <a:pPr algn="ctr" eaLnBrk="1"/>
            <a:r>
              <a:rPr lang="en-US" altLang="en-US" sz="1800">
                <a:latin typeface="Arial Narrow" pitchFamily="34" charset="0"/>
                <a:sym typeface="Arial Narrow" pitchFamily="34" charset="0"/>
              </a:rPr>
              <a:t>1</a:t>
            </a:r>
            <a:br>
              <a:rPr lang="en-US" altLang="en-US" sz="1800">
                <a:latin typeface="Arial Narrow" pitchFamily="34" charset="0"/>
                <a:sym typeface="Arial Narrow" pitchFamily="34" charset="0"/>
              </a:rPr>
            </a:br>
            <a:r>
              <a:rPr lang="ja-JP" altLang="en-US" sz="1800">
                <a:solidFill>
                  <a:srgbClr val="000404"/>
                </a:solidFill>
                <a:latin typeface="MS PGothic" pitchFamily="34" charset="-128"/>
                <a:sym typeface="MS PGothic" pitchFamily="34" charset="-128"/>
              </a:rPr>
              <a:t>加</a:t>
            </a:r>
            <a:r>
              <a:rPr lang="en-US" altLang="ja-JP" sz="1800">
                <a:solidFill>
                  <a:srgbClr val="000404"/>
                </a:solidFill>
                <a:latin typeface="MS PGothic" pitchFamily="34" charset="-128"/>
                <a:sym typeface="MS PGothic" pitchFamily="34" charset="-128"/>
              </a:rPr>
              <a:t> </a:t>
            </a:r>
            <a:r>
              <a:rPr lang="ja-JP" altLang="en-US" sz="1800">
                <a:solidFill>
                  <a:srgbClr val="000404"/>
                </a:solidFill>
                <a:latin typeface="MS PGothic" pitchFamily="34" charset="-128"/>
                <a:sym typeface="MS PGothic" pitchFamily="34" charset="-128"/>
              </a:rPr>
              <a:t>拉</a:t>
            </a:r>
            <a:r>
              <a:rPr lang="en-US" altLang="ja-JP" sz="1800">
                <a:solidFill>
                  <a:srgbClr val="000404"/>
                </a:solidFill>
                <a:latin typeface="MS PGothic" pitchFamily="34" charset="-128"/>
                <a:sym typeface="MS PGothic" pitchFamily="34" charset="-128"/>
              </a:rPr>
              <a:t> </a:t>
            </a:r>
            <a:r>
              <a:rPr lang="ja-JP" altLang="en-US" sz="1800">
                <a:solidFill>
                  <a:srgbClr val="000404"/>
                </a:solidFill>
                <a:latin typeface="MS PGothic" pitchFamily="34" charset="-128"/>
                <a:sym typeface="MS PGothic" pitchFamily="34" charset="-128"/>
              </a:rPr>
              <a:t>太</a:t>
            </a:r>
            <a:endParaRPr lang="en-US" altLang="en-US" sz="1800">
              <a:solidFill>
                <a:srgbClr val="000404"/>
              </a:solidFill>
              <a:latin typeface="Arial Narrow" pitchFamily="34" charset="0"/>
              <a:sym typeface="Arial Narrow" pitchFamily="34" charset="0"/>
            </a:endParaRPr>
          </a:p>
        </p:txBody>
      </p:sp>
      <p:sp>
        <p:nvSpPr>
          <p:cNvPr id="11272" name="AutoShape 8"/>
          <p:cNvSpPr>
            <a:spLocks/>
          </p:cNvSpPr>
          <p:nvPr/>
        </p:nvSpPr>
        <p:spPr bwMode="auto">
          <a:xfrm>
            <a:off x="3733800" y="2192338"/>
            <a:ext cx="1000125"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700"/>
              </a:spcBef>
            </a:pPr>
            <a:r>
              <a:rPr lang="ja-JP" altLang="en-US" sz="1200">
                <a:solidFill>
                  <a:srgbClr val="000404"/>
                </a:solidFill>
                <a:latin typeface="MS PGothic" pitchFamily="34" charset="-128"/>
                <a:sym typeface="MS PGothic" pitchFamily="34" charset="-128"/>
              </a:rPr>
              <a:t>春季</a:t>
            </a:r>
            <a:r>
              <a:rPr lang="en-US" altLang="ja-JP" sz="1200">
                <a:solidFill>
                  <a:srgbClr val="000404"/>
                </a:solidFill>
                <a:latin typeface="MS PGothic" pitchFamily="34" charset="-128"/>
                <a:sym typeface="MS PGothic" pitchFamily="34" charset="-128"/>
              </a:rPr>
              <a:t>  53-</a:t>
            </a:r>
            <a:br>
              <a:rPr lang="en-US" altLang="ja-JP" sz="1200">
                <a:solidFill>
                  <a:srgbClr val="000404"/>
                </a:solidFill>
                <a:latin typeface="MS PGothic" pitchFamily="34" charset="-128"/>
                <a:sym typeface="MS PGothic" pitchFamily="34" charset="-128"/>
              </a:rPr>
            </a:br>
            <a:r>
              <a:rPr lang="ja-JP" altLang="en-US" sz="1200">
                <a:solidFill>
                  <a:srgbClr val="000404"/>
                </a:solidFill>
                <a:latin typeface="MS PGothic" pitchFamily="34" charset="-128"/>
                <a:sym typeface="MS PGothic" pitchFamily="34" charset="-128"/>
              </a:rPr>
              <a:t>五月</a:t>
            </a:r>
            <a:r>
              <a:rPr lang="en-US" altLang="ja-JP" sz="1200">
                <a:solidFill>
                  <a:srgbClr val="000404"/>
                </a:solidFill>
                <a:latin typeface="MS PGothic" pitchFamily="34" charset="-128"/>
                <a:sym typeface="MS PGothic" pitchFamily="34" charset="-128"/>
              </a:rPr>
              <a:t> 57</a:t>
            </a:r>
          </a:p>
          <a:p>
            <a:pPr algn="ctr" eaLnBrk="1"/>
            <a:r>
              <a:rPr lang="en-US" altLang="en-US" sz="1800">
                <a:solidFill>
                  <a:srgbClr val="000404"/>
                </a:solidFill>
                <a:latin typeface="MS PGothic" pitchFamily="34" charset="-128"/>
                <a:sym typeface="MS PGothic" pitchFamily="34" charset="-128"/>
              </a:rPr>
              <a:t>3</a:t>
            </a:r>
            <a:br>
              <a:rPr lang="en-US" altLang="en-US" sz="1800">
                <a:solidFill>
                  <a:srgbClr val="000404"/>
                </a:solidFill>
                <a:latin typeface="MS PGothic" pitchFamily="34" charset="-128"/>
                <a:sym typeface="MS PGothic" pitchFamily="34" charset="-128"/>
              </a:rPr>
            </a:br>
            <a:r>
              <a:rPr lang="ja-JP" altLang="en-US" sz="1800">
                <a:solidFill>
                  <a:srgbClr val="000404"/>
                </a:solidFill>
                <a:latin typeface="MS PGothic" pitchFamily="34" charset="-128"/>
                <a:sym typeface="MS PGothic" pitchFamily="34" charset="-128"/>
              </a:rPr>
              <a:t>亚洲</a:t>
            </a:r>
            <a:endParaRPr lang="en-US" altLang="en-US" sz="1800">
              <a:solidFill>
                <a:srgbClr val="000404"/>
              </a:solidFill>
              <a:latin typeface="MS PGothic" pitchFamily="34" charset="-128"/>
              <a:sym typeface="MS PGothic" pitchFamily="34" charset="-128"/>
            </a:endParaRPr>
          </a:p>
        </p:txBody>
      </p:sp>
      <p:sp>
        <p:nvSpPr>
          <p:cNvPr id="11273" name="AutoShape 9"/>
          <p:cNvSpPr>
            <a:spLocks/>
          </p:cNvSpPr>
          <p:nvPr/>
        </p:nvSpPr>
        <p:spPr bwMode="auto">
          <a:xfrm>
            <a:off x="5257800" y="2105025"/>
            <a:ext cx="1066800" cy="1230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127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600"/>
              </a:spcBef>
            </a:pPr>
            <a:r>
              <a:rPr lang="ja-JP" altLang="en-US" sz="1100">
                <a:solidFill>
                  <a:srgbClr val="FFFFFF"/>
                </a:solidFill>
                <a:latin typeface="MS PGothic" pitchFamily="34" charset="-128"/>
                <a:sym typeface="MS PGothic" pitchFamily="34" charset="-128"/>
              </a:rPr>
              <a:t>二月</a:t>
            </a:r>
            <a:r>
              <a:rPr lang="en-US" altLang="ja-JP" sz="1100">
                <a:solidFill>
                  <a:srgbClr val="FFFFFF"/>
                </a:solidFill>
                <a:latin typeface="Arial Narrow" pitchFamily="34" charset="0"/>
                <a:sym typeface="Arial Narrow" pitchFamily="34" charset="0"/>
              </a:rPr>
              <a:t> 60-</a:t>
            </a:r>
            <a:br>
              <a:rPr lang="en-US" altLang="ja-JP" sz="1100">
                <a:solidFill>
                  <a:srgbClr val="FFFFFF"/>
                </a:solidFill>
                <a:latin typeface="Arial Narrow" pitchFamily="34" charset="0"/>
                <a:sym typeface="Arial Narrow" pitchFamily="34" charset="0"/>
              </a:rPr>
            </a:br>
            <a:r>
              <a:rPr lang="ja-JP" altLang="en-US" sz="1100">
                <a:solidFill>
                  <a:srgbClr val="FFFFFF"/>
                </a:solidFill>
                <a:latin typeface="MS PGothic" pitchFamily="34" charset="-128"/>
                <a:sym typeface="MS PGothic" pitchFamily="34" charset="-128"/>
              </a:rPr>
              <a:t>三月</a:t>
            </a:r>
            <a:r>
              <a:rPr lang="en-US" altLang="ja-JP" sz="1100">
                <a:solidFill>
                  <a:srgbClr val="FFFFFF"/>
                </a:solidFill>
                <a:latin typeface="Arial Narrow" pitchFamily="34" charset="0"/>
                <a:sym typeface="Arial Narrow" pitchFamily="34" charset="0"/>
              </a:rPr>
              <a:t> 62</a:t>
            </a:r>
          </a:p>
          <a:p>
            <a:pPr algn="ctr" eaLnBrk="1"/>
            <a:r>
              <a:rPr lang="en-US" altLang="en-US" sz="1800">
                <a:solidFill>
                  <a:srgbClr val="F7F7F7"/>
                </a:solidFill>
                <a:latin typeface="Arial Narrow" pitchFamily="34" charset="0"/>
                <a:sym typeface="Arial Narrow" pitchFamily="34" charset="0"/>
              </a:rPr>
              <a:t>1</a:t>
            </a:r>
            <a:br>
              <a:rPr lang="en-US" altLang="en-US" sz="1800">
                <a:solidFill>
                  <a:srgbClr val="F7F7F7"/>
                </a:solidFill>
                <a:latin typeface="Arial Narrow" pitchFamily="34" charset="0"/>
                <a:sym typeface="Arial Narrow" pitchFamily="34" charset="0"/>
              </a:rPr>
            </a:br>
            <a:r>
              <a:rPr lang="ja-JP" altLang="en-US" sz="1800">
                <a:solidFill>
                  <a:srgbClr val="F7F7F7"/>
                </a:solidFill>
                <a:latin typeface="MS PGothic" pitchFamily="34" charset="-128"/>
                <a:sym typeface="MS PGothic" pitchFamily="34" charset="-128"/>
              </a:rPr>
              <a:t>罗马</a:t>
            </a:r>
            <a:endParaRPr lang="en-US" altLang="en-US" sz="1800">
              <a:solidFill>
                <a:srgbClr val="F7F7F7"/>
              </a:solidFill>
              <a:latin typeface="Arial Narrow" pitchFamily="34" charset="0"/>
              <a:sym typeface="Arial Narrow" pitchFamily="34" charset="0"/>
            </a:endParaRPr>
          </a:p>
        </p:txBody>
      </p:sp>
      <p:sp>
        <p:nvSpPr>
          <p:cNvPr id="11274" name="AutoShape 10"/>
          <p:cNvSpPr>
            <a:spLocks/>
          </p:cNvSpPr>
          <p:nvPr/>
        </p:nvSpPr>
        <p:spPr bwMode="auto">
          <a:xfrm>
            <a:off x="7391400" y="2181225"/>
            <a:ext cx="1066800" cy="11541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404"/>
          </a:solidFill>
          <a:ln w="127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700"/>
              </a:spcBef>
            </a:pPr>
            <a:r>
              <a:rPr lang="ja-JP" altLang="en-US" sz="1200">
                <a:solidFill>
                  <a:srgbClr val="F7F7F7"/>
                </a:solidFill>
                <a:effectLst>
                  <a:outerShdw blurRad="38100" dist="38100" dir="2700000" algn="tl">
                    <a:srgbClr val="535353"/>
                  </a:outerShdw>
                </a:effectLst>
                <a:latin typeface="MS PGothic" pitchFamily="34" charset="-128"/>
                <a:sym typeface="MS PGothic" pitchFamily="34" charset="-128"/>
              </a:rPr>
              <a:t>秋季</a:t>
            </a:r>
            <a:r>
              <a:rPr lang="en-US" altLang="ja-JP" sz="1200">
                <a:solidFill>
                  <a:srgbClr val="F7F7F7"/>
                </a:solidFill>
                <a:effectLst>
                  <a:outerShdw blurRad="38100" dist="38100" dir="2700000" algn="tl">
                    <a:srgbClr val="535353"/>
                  </a:outerShdw>
                </a:effectLst>
                <a:latin typeface="MS PGothic" pitchFamily="34" charset="-128"/>
                <a:sym typeface="MS PGothic" pitchFamily="34" charset="-128"/>
              </a:rPr>
              <a:t> 67-</a:t>
            </a:r>
            <a:br>
              <a:rPr lang="en-US" altLang="ja-JP" sz="1200">
                <a:solidFill>
                  <a:srgbClr val="F7F7F7"/>
                </a:solidFill>
                <a:effectLst>
                  <a:outerShdw blurRad="38100" dist="38100" dir="2700000" algn="tl">
                    <a:srgbClr val="535353"/>
                  </a:outerShdw>
                </a:effectLst>
                <a:latin typeface="MS PGothic" pitchFamily="34" charset="-128"/>
                <a:sym typeface="MS PGothic" pitchFamily="34" charset="-128"/>
              </a:rPr>
            </a:br>
            <a:r>
              <a:rPr lang="ja-JP" altLang="en-US" sz="1200">
                <a:solidFill>
                  <a:srgbClr val="F7F7F7"/>
                </a:solidFill>
                <a:effectLst>
                  <a:outerShdw blurRad="38100" dist="38100" dir="2700000" algn="tl">
                    <a:srgbClr val="535353"/>
                  </a:outerShdw>
                </a:effectLst>
                <a:latin typeface="MS PGothic" pitchFamily="34" charset="-128"/>
                <a:sym typeface="MS PGothic" pitchFamily="34" charset="-128"/>
              </a:rPr>
              <a:t>春季</a:t>
            </a:r>
            <a:r>
              <a:rPr lang="en-US" altLang="ja-JP" sz="1200">
                <a:solidFill>
                  <a:srgbClr val="F7F7F7"/>
                </a:solidFill>
                <a:effectLst>
                  <a:outerShdw blurRad="38100" dist="38100" dir="2700000" algn="tl">
                    <a:srgbClr val="535353"/>
                  </a:outerShdw>
                </a:effectLst>
                <a:latin typeface="MS PGothic" pitchFamily="34" charset="-128"/>
                <a:sym typeface="MS PGothic" pitchFamily="34" charset="-128"/>
              </a:rPr>
              <a:t> 68</a:t>
            </a:r>
          </a:p>
          <a:p>
            <a:pPr algn="ctr" eaLnBrk="1"/>
            <a:r>
              <a:rPr lang="en-US" altLang="en-US" sz="1800">
                <a:solidFill>
                  <a:srgbClr val="F7F7F7"/>
                </a:solidFill>
                <a:effectLst>
                  <a:outerShdw blurRad="38100" dist="38100" dir="2700000" algn="tl">
                    <a:srgbClr val="535353"/>
                  </a:outerShdw>
                </a:effectLst>
                <a:latin typeface="MS PGothic" pitchFamily="34" charset="-128"/>
                <a:sym typeface="MS PGothic" pitchFamily="34" charset="-128"/>
              </a:rPr>
              <a:t>2</a:t>
            </a:r>
            <a:br>
              <a:rPr lang="en-US" altLang="en-US" sz="1800">
                <a:solidFill>
                  <a:srgbClr val="F7F7F7"/>
                </a:solidFill>
                <a:effectLst>
                  <a:outerShdw blurRad="38100" dist="38100" dir="2700000" algn="tl">
                    <a:srgbClr val="535353"/>
                  </a:outerShdw>
                </a:effectLst>
                <a:latin typeface="MS PGothic" pitchFamily="34" charset="-128"/>
                <a:sym typeface="MS PGothic" pitchFamily="34" charset="-128"/>
              </a:rPr>
            </a:br>
            <a:r>
              <a:rPr lang="ja-JP" altLang="en-US" sz="1800">
                <a:solidFill>
                  <a:srgbClr val="F7F7F7"/>
                </a:solidFill>
                <a:effectLst>
                  <a:outerShdw blurRad="38100" dist="38100" dir="2700000" algn="tl">
                    <a:srgbClr val="535353"/>
                  </a:outerShdw>
                </a:effectLst>
                <a:latin typeface="MS PGothic" pitchFamily="34" charset="-128"/>
                <a:sym typeface="MS PGothic" pitchFamily="34" charset="-128"/>
              </a:rPr>
              <a:t>罗马</a:t>
            </a:r>
            <a:endParaRPr lang="en-US" altLang="en-US" sz="1800">
              <a:solidFill>
                <a:srgbClr val="F7F7F7"/>
              </a:solidFill>
              <a:effectLst>
                <a:outerShdw blurRad="38100" dist="38100" dir="2700000" algn="tl">
                  <a:srgbClr val="535353"/>
                </a:outerShdw>
              </a:effectLst>
              <a:latin typeface="MS PGothic" pitchFamily="34" charset="-128"/>
              <a:sym typeface="MS PGothic" pitchFamily="34" charset="-128"/>
            </a:endParaRPr>
          </a:p>
        </p:txBody>
      </p:sp>
      <p:sp>
        <p:nvSpPr>
          <p:cNvPr id="11275" name="AutoShape 11"/>
          <p:cNvSpPr>
            <a:spLocks/>
          </p:cNvSpPr>
          <p:nvPr/>
        </p:nvSpPr>
        <p:spPr bwMode="auto">
          <a:xfrm>
            <a:off x="-76200" y="2133600"/>
            <a:ext cx="990600" cy="863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700"/>
              </a:spcBef>
            </a:pPr>
            <a:r>
              <a:rPr lang="ja-JP" altLang="en-US" sz="1200">
                <a:solidFill>
                  <a:srgbClr val="F7F7F7"/>
                </a:solidFill>
                <a:latin typeface="MS PGothic" pitchFamily="34" charset="-128"/>
                <a:sym typeface="MS PGothic" pitchFamily="34" charset="-128"/>
              </a:rPr>
              <a:t>五月</a:t>
            </a:r>
            <a:r>
              <a:rPr lang="en-US" altLang="ja-JP" sz="1200">
                <a:solidFill>
                  <a:srgbClr val="F7F7F7"/>
                </a:solidFill>
                <a:latin typeface="Arial Narrow" pitchFamily="34" charset="0"/>
                <a:sym typeface="Arial Narrow" pitchFamily="34" charset="0"/>
              </a:rPr>
              <a:t>57-</a:t>
            </a:r>
            <a:br>
              <a:rPr lang="en-US" altLang="ja-JP" sz="1200">
                <a:solidFill>
                  <a:srgbClr val="F7F7F7"/>
                </a:solidFill>
                <a:latin typeface="Arial Narrow" pitchFamily="34" charset="0"/>
                <a:sym typeface="Arial Narrow" pitchFamily="34" charset="0"/>
              </a:rPr>
            </a:br>
            <a:r>
              <a:rPr lang="ja-JP" altLang="en-US" sz="1100">
                <a:solidFill>
                  <a:srgbClr val="F7F7F7"/>
                </a:solidFill>
                <a:latin typeface="MS PGothic" pitchFamily="34" charset="-128"/>
                <a:sym typeface="MS PGothic" pitchFamily="34" charset="-128"/>
              </a:rPr>
              <a:t>八月</a:t>
            </a:r>
            <a:r>
              <a:rPr lang="en-US" altLang="ja-JP" sz="1100">
                <a:solidFill>
                  <a:srgbClr val="F7F7F7"/>
                </a:solidFill>
                <a:latin typeface="Arial Narrow" pitchFamily="34" charset="0"/>
                <a:sym typeface="Arial Narrow" pitchFamily="34" charset="0"/>
              </a:rPr>
              <a:t>59</a:t>
            </a:r>
            <a:endParaRPr lang="en-US" altLang="ja-JP" sz="1200">
              <a:solidFill>
                <a:srgbClr val="F7F7F7"/>
              </a:solidFill>
              <a:latin typeface="Arial Narrow" pitchFamily="34" charset="0"/>
              <a:sym typeface="Arial Narrow" pitchFamily="34" charset="0"/>
            </a:endParaRPr>
          </a:p>
          <a:p>
            <a:pPr algn="ctr" eaLnBrk="1">
              <a:spcBef>
                <a:spcPts val="900"/>
              </a:spcBef>
            </a:pPr>
            <a:r>
              <a:rPr lang="ja-JP" altLang="en-US" sz="1600">
                <a:solidFill>
                  <a:srgbClr val="F7F7F7"/>
                </a:solidFill>
                <a:latin typeface="MS PGothic" pitchFamily="34" charset="-128"/>
                <a:sym typeface="MS PGothic" pitchFamily="34" charset="-128"/>
              </a:rPr>
              <a:t>大</a:t>
            </a:r>
            <a:r>
              <a:rPr lang="en-US" altLang="ja-JP" sz="1600">
                <a:solidFill>
                  <a:srgbClr val="F7F7F7"/>
                </a:solidFill>
                <a:latin typeface="MS PGothic" pitchFamily="34" charset="-128"/>
                <a:sym typeface="MS PGothic" pitchFamily="34" charset="-128"/>
              </a:rPr>
              <a:t> </a:t>
            </a:r>
            <a:r>
              <a:rPr lang="ja-JP" altLang="en-US" sz="1600">
                <a:solidFill>
                  <a:srgbClr val="F7F7F7"/>
                </a:solidFill>
                <a:latin typeface="MS PGothic" pitchFamily="34" charset="-128"/>
                <a:sym typeface="MS PGothic" pitchFamily="34" charset="-128"/>
              </a:rPr>
              <a:t>马</a:t>
            </a:r>
            <a:r>
              <a:rPr lang="en-US" altLang="ja-JP" sz="1600">
                <a:solidFill>
                  <a:srgbClr val="F7F7F7"/>
                </a:solidFill>
                <a:latin typeface="MS PGothic" pitchFamily="34" charset="-128"/>
                <a:sym typeface="MS PGothic" pitchFamily="34" charset="-128"/>
              </a:rPr>
              <a:t> </a:t>
            </a:r>
            <a:r>
              <a:rPr lang="ja-JP" altLang="en-US" sz="1600">
                <a:solidFill>
                  <a:srgbClr val="F7F7F7"/>
                </a:solidFill>
                <a:latin typeface="MS PGothic" pitchFamily="34" charset="-128"/>
                <a:sym typeface="MS PGothic" pitchFamily="34" charset="-128"/>
              </a:rPr>
              <a:t>色</a:t>
            </a:r>
            <a:br>
              <a:rPr lang="en-US" altLang="ja-JP" sz="1600">
                <a:solidFill>
                  <a:srgbClr val="F7F7F7"/>
                </a:solidFill>
                <a:latin typeface="MS PGothic" pitchFamily="34" charset="-128"/>
                <a:sym typeface="MS PGothic" pitchFamily="34" charset="-128"/>
              </a:rPr>
            </a:br>
            <a:r>
              <a:rPr lang="ja-JP" altLang="en-US" sz="1600">
                <a:solidFill>
                  <a:srgbClr val="F7F7F7"/>
                </a:solidFill>
                <a:latin typeface="MS PGothic" pitchFamily="34" charset="-128"/>
                <a:sym typeface="MS PGothic" pitchFamily="34" charset="-128"/>
              </a:rPr>
              <a:t>安</a:t>
            </a:r>
            <a:r>
              <a:rPr lang="en-US" altLang="ja-JP" sz="1600">
                <a:solidFill>
                  <a:srgbClr val="F7F7F7"/>
                </a:solidFill>
                <a:latin typeface="MS PGothic" pitchFamily="34" charset="-128"/>
                <a:sym typeface="MS PGothic" pitchFamily="34" charset="-128"/>
              </a:rPr>
              <a:t> </a:t>
            </a:r>
            <a:r>
              <a:rPr lang="ja-JP" altLang="en-US" sz="1600">
                <a:solidFill>
                  <a:srgbClr val="F7F7F7"/>
                </a:solidFill>
                <a:latin typeface="MS PGothic" pitchFamily="34" charset="-128"/>
                <a:sym typeface="MS PGothic" pitchFamily="34" charset="-128"/>
              </a:rPr>
              <a:t>提</a:t>
            </a:r>
            <a:r>
              <a:rPr lang="en-US" altLang="ja-JP" sz="1600">
                <a:solidFill>
                  <a:srgbClr val="F7F7F7"/>
                </a:solidFill>
                <a:latin typeface="MS PGothic" pitchFamily="34" charset="-128"/>
                <a:sym typeface="MS PGothic" pitchFamily="34" charset="-128"/>
              </a:rPr>
              <a:t> </a:t>
            </a:r>
            <a:r>
              <a:rPr lang="ja-JP" altLang="en-US" sz="1600">
                <a:solidFill>
                  <a:srgbClr val="F7F7F7"/>
                </a:solidFill>
                <a:latin typeface="MS PGothic" pitchFamily="34" charset="-128"/>
                <a:sym typeface="MS PGothic" pitchFamily="34" charset="-128"/>
              </a:rPr>
              <a:t>阿</a:t>
            </a:r>
            <a:r>
              <a:rPr lang="en-US" altLang="ja-JP" sz="1600">
                <a:solidFill>
                  <a:srgbClr val="F7F7F7"/>
                </a:solidFill>
                <a:latin typeface="MS PGothic" pitchFamily="34" charset="-128"/>
                <a:sym typeface="MS PGothic" pitchFamily="34" charset="-128"/>
              </a:rPr>
              <a:t> </a:t>
            </a:r>
            <a:endParaRPr lang="en-US" altLang="en-US" sz="2800">
              <a:latin typeface="Times New Roman Bold" pitchFamily="2" charset="0"/>
              <a:sym typeface="Times New Roman Bold" pitchFamily="2" charset="0"/>
            </a:endParaRPr>
          </a:p>
        </p:txBody>
      </p:sp>
      <p:sp>
        <p:nvSpPr>
          <p:cNvPr id="11276" name="AutoShape 12"/>
          <p:cNvSpPr>
            <a:spLocks/>
          </p:cNvSpPr>
          <p:nvPr/>
        </p:nvSpPr>
        <p:spPr bwMode="auto">
          <a:xfrm>
            <a:off x="7924800" y="71438"/>
            <a:ext cx="1155700" cy="955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solidFill>
                  <a:srgbClr val="FFFFFF"/>
                </a:solidFill>
                <a:latin typeface="Times New Roman" pitchFamily="18" charset="0"/>
                <a:cs typeface="Times New Roman" pitchFamily="18" charset="0"/>
                <a:sym typeface="Times New Roman" pitchFamily="18" charset="0"/>
              </a:rPr>
              <a:t>38</a:t>
            </a:r>
            <a:br>
              <a:rPr lang="en-US" altLang="en-US" sz="2000">
                <a:solidFill>
                  <a:srgbClr val="FFFFFF"/>
                </a:solidFill>
                <a:latin typeface="Times New Roman" pitchFamily="18" charset="0"/>
                <a:cs typeface="Times New Roman" pitchFamily="18" charset="0"/>
                <a:sym typeface="Times New Roman" pitchFamily="18" charset="0"/>
              </a:rPr>
            </a:br>
            <a:r>
              <a:rPr lang="en-US" altLang="en-US" sz="2000">
                <a:solidFill>
                  <a:srgbClr val="FFFFFF"/>
                </a:solidFill>
                <a:latin typeface="Times New Roman" pitchFamily="18" charset="0"/>
                <a:cs typeface="Times New Roman" pitchFamily="18" charset="0"/>
                <a:sym typeface="Times New Roman" pitchFamily="18" charset="0"/>
              </a:rPr>
              <a:t>124</a:t>
            </a:r>
            <a:br>
              <a:rPr lang="en-US" altLang="en-US" sz="2000">
                <a:solidFill>
                  <a:srgbClr val="FFFFFF"/>
                </a:solidFill>
                <a:latin typeface="Times New Roman" pitchFamily="18" charset="0"/>
                <a:cs typeface="Times New Roman" pitchFamily="18" charset="0"/>
                <a:sym typeface="Times New Roman" pitchFamily="18" charset="0"/>
              </a:rPr>
            </a:br>
            <a:r>
              <a:rPr lang="en-US" altLang="en-US" sz="2000">
                <a:solidFill>
                  <a:srgbClr val="FFFFFF"/>
                </a:solidFill>
                <a:latin typeface="Times New Roman" pitchFamily="18" charset="0"/>
                <a:cs typeface="Times New Roman" pitchFamily="18" charset="0"/>
                <a:sym typeface="Times New Roman" pitchFamily="18" charset="0"/>
              </a:rPr>
              <a:t>39-41</a:t>
            </a:r>
            <a:endParaRPr lang="en-US" altLang="en-US" sz="2800">
              <a:latin typeface="Times New Roman Bold" pitchFamily="2" charset="0"/>
              <a:sym typeface="Times New Roman Bold" pitchFamily="2" charset="0"/>
            </a:endParaRPr>
          </a:p>
        </p:txBody>
      </p:sp>
      <p:sp>
        <p:nvSpPr>
          <p:cNvPr id="11277" name="AutoShape 13"/>
          <p:cNvSpPr>
            <a:spLocks/>
          </p:cNvSpPr>
          <p:nvPr/>
        </p:nvSpPr>
        <p:spPr bwMode="auto">
          <a:xfrm>
            <a:off x="6323013" y="2111375"/>
            <a:ext cx="1144587" cy="1223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600"/>
              </a:spcBef>
            </a:pPr>
            <a:r>
              <a:rPr lang="ja-JP" altLang="en-US" sz="1100">
                <a:solidFill>
                  <a:srgbClr val="000404"/>
                </a:solidFill>
                <a:latin typeface="MS PGothic" pitchFamily="34" charset="-128"/>
                <a:sym typeface="MS PGothic" pitchFamily="34" charset="-128"/>
              </a:rPr>
              <a:t>春季</a:t>
            </a:r>
            <a:r>
              <a:rPr lang="en-US" altLang="ja-JP" sz="1100">
                <a:solidFill>
                  <a:srgbClr val="000404"/>
                </a:solidFill>
                <a:latin typeface="Arial Narrow" pitchFamily="34" charset="0"/>
                <a:sym typeface="Arial Narrow" pitchFamily="34" charset="0"/>
              </a:rPr>
              <a:t>  62-</a:t>
            </a:r>
            <a:br>
              <a:rPr lang="en-US" altLang="ja-JP" sz="1100">
                <a:solidFill>
                  <a:srgbClr val="000404"/>
                </a:solidFill>
                <a:latin typeface="Arial Narrow" pitchFamily="34" charset="0"/>
                <a:sym typeface="Arial Narrow" pitchFamily="34" charset="0"/>
              </a:rPr>
            </a:br>
            <a:r>
              <a:rPr lang="ja-JP" altLang="en-US" sz="1100">
                <a:solidFill>
                  <a:srgbClr val="000404"/>
                </a:solidFill>
                <a:latin typeface="MS PGothic" pitchFamily="34" charset="-128"/>
                <a:sym typeface="MS PGothic" pitchFamily="34" charset="-128"/>
              </a:rPr>
              <a:t>秋季</a:t>
            </a:r>
            <a:r>
              <a:rPr lang="en-US" altLang="ja-JP" sz="1100">
                <a:solidFill>
                  <a:srgbClr val="000404"/>
                </a:solidFill>
                <a:latin typeface="Arial Narrow" pitchFamily="34" charset="0"/>
                <a:sym typeface="Arial Narrow" pitchFamily="34" charset="0"/>
              </a:rPr>
              <a:t>  </a:t>
            </a:r>
            <a:r>
              <a:rPr lang="en-US" altLang="ja-JP" sz="1100">
                <a:latin typeface="Arial Narrow" pitchFamily="34" charset="0"/>
                <a:sym typeface="Arial Narrow" pitchFamily="34" charset="0"/>
              </a:rPr>
              <a:t>67</a:t>
            </a:r>
          </a:p>
          <a:p>
            <a:pPr algn="ctr" eaLnBrk="1"/>
            <a:r>
              <a:rPr lang="en-US" altLang="en-US" sz="1800">
                <a:latin typeface="Arial Narrow" pitchFamily="34" charset="0"/>
                <a:sym typeface="Arial Narrow" pitchFamily="34" charset="0"/>
              </a:rPr>
              <a:t>4</a:t>
            </a:r>
            <a:br>
              <a:rPr lang="en-US" altLang="en-US" sz="1800">
                <a:latin typeface="Arial Narrow" pitchFamily="34" charset="0"/>
                <a:sym typeface="Arial Narrow" pitchFamily="34" charset="0"/>
              </a:rPr>
            </a:br>
            <a:r>
              <a:rPr lang="ja-JP" altLang="en-US" sz="1800">
                <a:solidFill>
                  <a:srgbClr val="000404"/>
                </a:solidFill>
                <a:latin typeface="MS PGothic" pitchFamily="34" charset="-128"/>
                <a:sym typeface="MS PGothic" pitchFamily="34" charset="-128"/>
              </a:rPr>
              <a:t>西班牙</a:t>
            </a:r>
            <a:endParaRPr lang="en-US" altLang="en-US" sz="1800">
              <a:solidFill>
                <a:srgbClr val="000404"/>
              </a:solidFill>
              <a:latin typeface="Arial Narrow" pitchFamily="34" charset="0"/>
              <a:sym typeface="Arial Narrow" pitchFamily="34" charset="0"/>
            </a:endParaRPr>
          </a:p>
        </p:txBody>
      </p:sp>
      <p:grpSp>
        <p:nvGrpSpPr>
          <p:cNvPr id="145422" name="Group 14"/>
          <p:cNvGrpSpPr>
            <a:grpSpLocks/>
          </p:cNvGrpSpPr>
          <p:nvPr/>
        </p:nvGrpSpPr>
        <p:grpSpPr bwMode="auto">
          <a:xfrm>
            <a:off x="-19050" y="36513"/>
            <a:ext cx="8139113" cy="1073150"/>
            <a:chOff x="0" y="0"/>
            <a:chExt cx="8139113" cy="1073150"/>
          </a:xfrm>
        </p:grpSpPr>
        <p:pic>
          <p:nvPicPr>
            <p:cNvPr id="11279" name="Picture 15"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139113" cy="1073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80" name="AutoShape 16"/>
            <p:cNvSpPr>
              <a:spLocks/>
            </p:cNvSpPr>
            <p:nvPr/>
          </p:nvSpPr>
          <p:spPr bwMode="auto">
            <a:xfrm>
              <a:off x="171450" y="223837"/>
              <a:ext cx="7772400" cy="600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2400"/>
                </a:spcBef>
              </a:pPr>
              <a:r>
                <a:rPr lang="ja-JP" altLang="en-US" sz="4000">
                  <a:solidFill>
                    <a:srgbClr val="FFFFFF"/>
                  </a:solidFill>
                  <a:latin typeface="MS Gothic" pitchFamily="49" charset="-128"/>
                  <a:ea typeface="MS Gothic" pitchFamily="49" charset="-128"/>
                  <a:sym typeface="MS Gothic" pitchFamily="49" charset="-128"/>
                </a:rPr>
                <a:t>新约综览</a:t>
              </a:r>
              <a:r>
                <a:rPr lang="en-US" altLang="ja-JP" sz="4000">
                  <a:solidFill>
                    <a:srgbClr val="FFFFFF"/>
                  </a:solidFill>
                  <a:effectLst>
                    <a:outerShdw blurRad="38100" dist="38100" dir="2700000" algn="tl">
                      <a:srgbClr val="535353"/>
                    </a:outerShdw>
                  </a:effectLst>
                  <a:latin typeface="MS Gothic" pitchFamily="49" charset="-128"/>
                  <a:ea typeface="MS Gothic" pitchFamily="49" charset="-128"/>
                  <a:sym typeface="MS Gothic" pitchFamily="49" charset="-128"/>
                </a:rPr>
                <a:t>(</a:t>
              </a:r>
              <a:r>
                <a:rPr lang="ja-JP" altLang="en-US" sz="4000">
                  <a:solidFill>
                    <a:srgbClr val="FFFFFF"/>
                  </a:solidFill>
                  <a:effectLst>
                    <a:outerShdw blurRad="38100" dist="38100" dir="2700000" algn="tl">
                      <a:srgbClr val="535353"/>
                    </a:outerShdw>
                  </a:effectLst>
                  <a:latin typeface="MS Gothic" pitchFamily="49" charset="-128"/>
                  <a:ea typeface="MS Gothic" pitchFamily="49" charset="-128"/>
                  <a:sym typeface="MS Gothic" pitchFamily="49" charset="-128"/>
                </a:rPr>
                <a:t>保罗书信</a:t>
              </a:r>
              <a:r>
                <a:rPr lang="en-US" altLang="ja-JP" sz="4000">
                  <a:solidFill>
                    <a:srgbClr val="FFFFFF"/>
                  </a:solidFill>
                  <a:effectLst>
                    <a:outerShdw blurRad="38100" dist="38100" dir="2700000" algn="tl">
                      <a:srgbClr val="535353"/>
                    </a:outerShdw>
                  </a:effectLst>
                  <a:latin typeface="MS Gothic" pitchFamily="49" charset="-128"/>
                  <a:ea typeface="MS Gothic" pitchFamily="49" charset="-128"/>
                  <a:sym typeface="MS Gothic" pitchFamily="49" charset="-128"/>
                </a:rPr>
                <a:t>)</a:t>
              </a:r>
              <a:endParaRPr lang="en-US" altLang="en-US" sz="2800">
                <a:latin typeface="Times New Roman Bold" pitchFamily="2" charset="0"/>
                <a:sym typeface="Times New Roman Bold" pitchFamily="2" charset="0"/>
              </a:endParaRPr>
            </a:p>
          </p:txBody>
        </p:sp>
      </p:grpSp>
      <p:sp>
        <p:nvSpPr>
          <p:cNvPr id="11281" name="AutoShape 17"/>
          <p:cNvSpPr>
            <a:spLocks/>
          </p:cNvSpPr>
          <p:nvPr/>
        </p:nvSpPr>
        <p:spPr bwMode="auto">
          <a:xfrm>
            <a:off x="152400" y="5486400"/>
            <a:ext cx="2667000" cy="246063"/>
          </a:xfrm>
          <a:custGeom>
            <a:avLst/>
            <a:gdLst>
              <a:gd name="T0" fmla="*/ 1333500 w 21600"/>
              <a:gd name="T1" fmla="*/ 123032 h 21600"/>
              <a:gd name="T2" fmla="*/ 1333500 w 21600"/>
              <a:gd name="T3" fmla="*/ 123032 h 21600"/>
              <a:gd name="T4" fmla="*/ 1333500 w 21600"/>
              <a:gd name="T5" fmla="*/ 123032 h 21600"/>
              <a:gd name="T6" fmla="*/ 1333500 w 21600"/>
              <a:gd name="T7" fmla="*/ 1230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800000"/>
          </a:solidFill>
          <a:ln w="12700">
            <a:solidFill>
              <a:srgbClr val="FFFFFF"/>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1000"/>
              </a:spcBef>
            </a:pPr>
            <a:r>
              <a:rPr lang="ja-JP" altLang="en-US" sz="1800">
                <a:solidFill>
                  <a:srgbClr val="FFFFFF"/>
                </a:solidFill>
                <a:latin typeface="SimSun" pitchFamily="2" charset="-122"/>
                <a:ea typeface="SimSun" pitchFamily="2" charset="-122"/>
                <a:sym typeface="SimSun" pitchFamily="2" charset="-122"/>
              </a:rPr>
              <a:t>福音书以及使徒行传</a:t>
            </a:r>
            <a:r>
              <a:rPr lang="en-US" altLang="ja-JP" sz="1800">
                <a:solidFill>
                  <a:srgbClr val="FFFFFF"/>
                </a:solidFill>
                <a:latin typeface="SimSun" pitchFamily="2" charset="-122"/>
                <a:ea typeface="SimSun" pitchFamily="2" charset="-122"/>
                <a:sym typeface="SimSun" pitchFamily="2" charset="-122"/>
              </a:rPr>
              <a:t> </a:t>
            </a:r>
            <a:endParaRPr lang="en-US" altLang="en-US" sz="2800">
              <a:latin typeface="Times New Roman Bold" pitchFamily="2" charset="0"/>
              <a:sym typeface="Times New Roman Bold" pitchFamily="2" charset="0"/>
            </a:endParaRPr>
          </a:p>
        </p:txBody>
      </p:sp>
      <p:sp>
        <p:nvSpPr>
          <p:cNvPr id="11282" name="AutoShape 18"/>
          <p:cNvSpPr>
            <a:spLocks/>
          </p:cNvSpPr>
          <p:nvPr/>
        </p:nvSpPr>
        <p:spPr bwMode="auto">
          <a:xfrm>
            <a:off x="6477000" y="6553200"/>
            <a:ext cx="2446338" cy="1444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spcBef>
                <a:spcPts val="600"/>
              </a:spcBef>
            </a:pPr>
            <a:r>
              <a:rPr lang="ja-JP" altLang="en-US" sz="1100">
                <a:solidFill>
                  <a:srgbClr val="FFFFFF"/>
                </a:solidFill>
                <a:effectLst>
                  <a:outerShdw blurRad="38100" dist="38100" dir="2700000" algn="tl">
                    <a:srgbClr val="535353"/>
                  </a:outerShdw>
                </a:effectLst>
                <a:latin typeface="SimSun" pitchFamily="2" charset="-122"/>
                <a:ea typeface="SimSun" pitchFamily="2" charset="-122"/>
                <a:sym typeface="SimSun" pitchFamily="2" charset="-122"/>
              </a:rPr>
              <a:t>保罗书信</a:t>
            </a:r>
            <a:r>
              <a:rPr lang="en-US" altLang="ja-JP" sz="1100">
                <a:solidFill>
                  <a:srgbClr val="FFFFFF"/>
                </a:solidFill>
                <a:effectLst>
                  <a:outerShdw blurRad="38100" dist="38100" dir="2700000" algn="tl">
                    <a:srgbClr val="535353"/>
                  </a:outerShdw>
                </a:effectLst>
                <a:latin typeface="SimSun" pitchFamily="2" charset="-122"/>
                <a:ea typeface="SimSun" pitchFamily="2" charset="-122"/>
                <a:sym typeface="SimSun" pitchFamily="2" charset="-122"/>
              </a:rPr>
              <a:t> +</a:t>
            </a:r>
            <a:r>
              <a:rPr lang="ja-JP" altLang="en-US" sz="1100">
                <a:solidFill>
                  <a:srgbClr val="FFFFFF"/>
                </a:solidFill>
                <a:effectLst>
                  <a:outerShdw blurRad="38100" dist="38100" dir="2700000" algn="tl">
                    <a:srgbClr val="535353"/>
                  </a:outerShdw>
                </a:effectLst>
                <a:latin typeface="SimSun" pitchFamily="2" charset="-122"/>
                <a:ea typeface="SimSun" pitchFamily="2" charset="-122"/>
                <a:sym typeface="SimSun" pitchFamily="2" charset="-122"/>
              </a:rPr>
              <a:t>关键节</a:t>
            </a:r>
            <a:endParaRPr lang="en-US" altLang="en-US" sz="2800">
              <a:latin typeface="Times New Roman Bold" pitchFamily="2" charset="0"/>
              <a:sym typeface="Times New Roman Bold" pitchFamily="2" charset="0"/>
            </a:endParaRPr>
          </a:p>
        </p:txBody>
      </p:sp>
      <p:sp>
        <p:nvSpPr>
          <p:cNvPr id="11283" name="AutoShape 19"/>
          <p:cNvSpPr>
            <a:spLocks/>
          </p:cNvSpPr>
          <p:nvPr/>
        </p:nvSpPr>
        <p:spPr bwMode="auto">
          <a:xfrm>
            <a:off x="2667000" y="2192338"/>
            <a:ext cx="990600"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700"/>
              </a:spcBef>
            </a:pPr>
            <a:r>
              <a:rPr lang="ja-JP" altLang="en-US" sz="1200">
                <a:solidFill>
                  <a:srgbClr val="000404"/>
                </a:solidFill>
                <a:latin typeface="MS PGothic" pitchFamily="34" charset="-128"/>
                <a:sym typeface="MS PGothic" pitchFamily="34" charset="-128"/>
              </a:rPr>
              <a:t>四月</a:t>
            </a:r>
            <a:r>
              <a:rPr lang="en-US" altLang="ja-JP" sz="1200">
                <a:solidFill>
                  <a:srgbClr val="000404"/>
                </a:solidFill>
                <a:latin typeface="MS PGothic" pitchFamily="34" charset="-128"/>
                <a:sym typeface="MS PGothic" pitchFamily="34" charset="-128"/>
              </a:rPr>
              <a:t> </a:t>
            </a:r>
            <a:r>
              <a:rPr lang="en-US" altLang="ja-JP" sz="1200">
                <a:latin typeface="MS PGothic" pitchFamily="34" charset="-128"/>
                <a:sym typeface="MS PGothic" pitchFamily="34" charset="-128"/>
              </a:rPr>
              <a:t>50-</a:t>
            </a:r>
            <a:br>
              <a:rPr lang="en-US" altLang="ja-JP" sz="1200">
                <a:latin typeface="MS PGothic" pitchFamily="34" charset="-128"/>
                <a:sym typeface="MS PGothic" pitchFamily="34" charset="-128"/>
              </a:rPr>
            </a:br>
            <a:r>
              <a:rPr lang="ja-JP" altLang="en-US" sz="1200">
                <a:solidFill>
                  <a:srgbClr val="000404"/>
                </a:solidFill>
                <a:latin typeface="MS PGothic" pitchFamily="34" charset="-128"/>
                <a:sym typeface="MS PGothic" pitchFamily="34" charset="-128"/>
              </a:rPr>
              <a:t>九月</a:t>
            </a:r>
            <a:r>
              <a:rPr lang="en-US" altLang="ja-JP" sz="1200">
                <a:solidFill>
                  <a:srgbClr val="000404"/>
                </a:solidFill>
                <a:latin typeface="MS PGothic" pitchFamily="34" charset="-128"/>
                <a:sym typeface="MS PGothic" pitchFamily="34" charset="-128"/>
              </a:rPr>
              <a:t> </a:t>
            </a:r>
            <a:r>
              <a:rPr lang="en-US" altLang="ja-JP" sz="1200">
                <a:latin typeface="MS PGothic" pitchFamily="34" charset="-128"/>
                <a:sym typeface="MS PGothic" pitchFamily="34" charset="-128"/>
              </a:rPr>
              <a:t>52</a:t>
            </a:r>
          </a:p>
          <a:p>
            <a:pPr algn="ctr" eaLnBrk="1"/>
            <a:r>
              <a:rPr lang="en-US" altLang="en-US" sz="1800">
                <a:latin typeface="MS PGothic" pitchFamily="34" charset="-128"/>
                <a:sym typeface="MS PGothic" pitchFamily="34" charset="-128"/>
              </a:rPr>
              <a:t>2</a:t>
            </a:r>
            <a:br>
              <a:rPr lang="en-US" altLang="en-US" sz="1800">
                <a:latin typeface="MS PGothic" pitchFamily="34" charset="-128"/>
                <a:sym typeface="MS PGothic" pitchFamily="34" charset="-128"/>
              </a:rPr>
            </a:br>
            <a:r>
              <a:rPr lang="ja-JP" altLang="en-US" sz="1800">
                <a:solidFill>
                  <a:srgbClr val="000404"/>
                </a:solidFill>
                <a:latin typeface="MS PGothic" pitchFamily="34" charset="-128"/>
                <a:sym typeface="MS PGothic" pitchFamily="34" charset="-128"/>
              </a:rPr>
              <a:t>爱琴海</a:t>
            </a:r>
            <a:endParaRPr lang="en-US" altLang="en-US" sz="1800">
              <a:solidFill>
                <a:srgbClr val="000404"/>
              </a:solidFill>
              <a:latin typeface="MS PGothic" pitchFamily="34" charset="-128"/>
              <a:sym typeface="MS PGothic" pitchFamily="34" charset="-128"/>
            </a:endParaRPr>
          </a:p>
        </p:txBody>
      </p:sp>
      <p:sp>
        <p:nvSpPr>
          <p:cNvPr id="11284" name="AutoShape 20"/>
          <p:cNvSpPr>
            <a:spLocks/>
          </p:cNvSpPr>
          <p:nvPr/>
        </p:nvSpPr>
        <p:spPr bwMode="auto">
          <a:xfrm>
            <a:off x="152400" y="5943600"/>
            <a:ext cx="1800225" cy="246063"/>
          </a:xfrm>
          <a:custGeom>
            <a:avLst/>
            <a:gdLst>
              <a:gd name="T0" fmla="*/ 900113 w 21600"/>
              <a:gd name="T1" fmla="*/ 123032 h 21600"/>
              <a:gd name="T2" fmla="*/ 900113 w 21600"/>
              <a:gd name="T3" fmla="*/ 123032 h 21600"/>
              <a:gd name="T4" fmla="*/ 900113 w 21600"/>
              <a:gd name="T5" fmla="*/ 123032 h 21600"/>
              <a:gd name="T6" fmla="*/ 900113 w 21600"/>
              <a:gd name="T7" fmla="*/ 1230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1000"/>
              </a:spcBef>
            </a:pPr>
            <a:r>
              <a:rPr lang="ja-JP" altLang="en-US" sz="1800">
                <a:effectLst>
                  <a:outerShdw blurRad="38100" dist="38100" dir="2700000" algn="tl">
                    <a:srgbClr val="FFFFFF"/>
                  </a:outerShdw>
                </a:effectLst>
                <a:latin typeface="SimSun" pitchFamily="2" charset="-122"/>
                <a:ea typeface="SimSun" pitchFamily="2" charset="-122"/>
                <a:sym typeface="SimSun" pitchFamily="2" charset="-122"/>
              </a:rPr>
              <a:t>保罗书信</a:t>
            </a:r>
            <a:endParaRPr lang="en-US" altLang="en-US" sz="2800">
              <a:latin typeface="Times New Roman Bold" pitchFamily="2" charset="0"/>
              <a:sym typeface="Times New Roman Bold" pitchFamily="2" charset="0"/>
            </a:endParaRPr>
          </a:p>
        </p:txBody>
      </p:sp>
      <p:sp>
        <p:nvSpPr>
          <p:cNvPr id="11285" name="AutoShape 21"/>
          <p:cNvSpPr>
            <a:spLocks/>
          </p:cNvSpPr>
          <p:nvPr/>
        </p:nvSpPr>
        <p:spPr bwMode="auto">
          <a:xfrm>
            <a:off x="1006475" y="4157663"/>
            <a:ext cx="792163" cy="215900"/>
          </a:xfrm>
          <a:custGeom>
            <a:avLst/>
            <a:gdLst>
              <a:gd name="T0" fmla="*/ 396082 w 21600"/>
              <a:gd name="T1" fmla="*/ 107950 h 21600"/>
              <a:gd name="T2" fmla="*/ 396082 w 21600"/>
              <a:gd name="T3" fmla="*/ 107950 h 21600"/>
              <a:gd name="T4" fmla="*/ 396082 w 21600"/>
              <a:gd name="T5" fmla="*/ 107950 h 21600"/>
              <a:gd name="T6" fmla="*/ 396082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加拉太</a:t>
            </a:r>
            <a:endParaRPr lang="en-US" altLang="en-US" sz="2800">
              <a:latin typeface="Times New Roman Bold" pitchFamily="2" charset="0"/>
              <a:sym typeface="Times New Roman Bold" pitchFamily="2" charset="0"/>
            </a:endParaRPr>
          </a:p>
        </p:txBody>
      </p:sp>
      <p:sp>
        <p:nvSpPr>
          <p:cNvPr id="11286" name="AutoShape 22"/>
          <p:cNvSpPr>
            <a:spLocks/>
          </p:cNvSpPr>
          <p:nvPr/>
        </p:nvSpPr>
        <p:spPr bwMode="auto">
          <a:xfrm>
            <a:off x="2759075" y="4157663"/>
            <a:ext cx="792163" cy="215900"/>
          </a:xfrm>
          <a:custGeom>
            <a:avLst/>
            <a:gdLst>
              <a:gd name="T0" fmla="*/ 396082 w 21600"/>
              <a:gd name="T1" fmla="*/ 107950 h 21600"/>
              <a:gd name="T2" fmla="*/ 396082 w 21600"/>
              <a:gd name="T3" fmla="*/ 107950 h 21600"/>
              <a:gd name="T4" fmla="*/ 396082 w 21600"/>
              <a:gd name="T5" fmla="*/ 107950 h 21600"/>
              <a:gd name="T6" fmla="*/ 396082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帖</a:t>
            </a:r>
            <a:r>
              <a:rPr lang="en-US" altLang="ja-JP" sz="1600">
                <a:latin typeface="MS PGothic" pitchFamily="34" charset="-128"/>
                <a:sym typeface="MS PGothic" pitchFamily="34" charset="-128"/>
              </a:rPr>
              <a:t> </a:t>
            </a:r>
            <a:r>
              <a:rPr lang="ja-JP" altLang="en-US" sz="1600">
                <a:latin typeface="MS PGothic" pitchFamily="34" charset="-128"/>
                <a:sym typeface="MS PGothic" pitchFamily="34" charset="-128"/>
              </a:rPr>
              <a:t>前</a:t>
            </a:r>
            <a:endParaRPr lang="en-US" altLang="en-US" sz="2800">
              <a:latin typeface="Times New Roman Bold" pitchFamily="2" charset="0"/>
              <a:sym typeface="Times New Roman Bold" pitchFamily="2" charset="0"/>
            </a:endParaRPr>
          </a:p>
        </p:txBody>
      </p:sp>
      <p:sp>
        <p:nvSpPr>
          <p:cNvPr id="11287" name="AutoShape 23"/>
          <p:cNvSpPr>
            <a:spLocks/>
          </p:cNvSpPr>
          <p:nvPr/>
        </p:nvSpPr>
        <p:spPr bwMode="auto">
          <a:xfrm>
            <a:off x="2759075" y="4572000"/>
            <a:ext cx="792163" cy="219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帖后</a:t>
            </a:r>
            <a:r>
              <a:rPr lang="en-US" altLang="ja-JP" sz="1600">
                <a:latin typeface="Times New Roman" pitchFamily="18" charset="0"/>
                <a:cs typeface="Times New Roman" pitchFamily="18" charset="0"/>
                <a:sym typeface="Times New Roman" pitchFamily="18" charset="0"/>
              </a:rPr>
              <a:t> </a:t>
            </a:r>
            <a:endParaRPr lang="en-US" altLang="en-US" sz="2800">
              <a:latin typeface="Times New Roman Bold" pitchFamily="2" charset="0"/>
              <a:sym typeface="Times New Roman Bold" pitchFamily="2" charset="0"/>
            </a:endParaRPr>
          </a:p>
        </p:txBody>
      </p:sp>
      <p:sp>
        <p:nvSpPr>
          <p:cNvPr id="11288" name="AutoShape 24"/>
          <p:cNvSpPr>
            <a:spLocks/>
          </p:cNvSpPr>
          <p:nvPr/>
        </p:nvSpPr>
        <p:spPr bwMode="auto">
          <a:xfrm>
            <a:off x="3856038" y="4157663"/>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300"/>
              </a:spcBef>
            </a:pPr>
            <a:r>
              <a:rPr lang="ja-JP" altLang="en-US" sz="1600">
                <a:effectLst>
                  <a:outerShdw blurRad="38100" dist="38100" dir="2700000" algn="tl">
                    <a:srgbClr val="FFFFFF"/>
                  </a:outerShdw>
                </a:effectLst>
                <a:latin typeface="MS PGothic" pitchFamily="34" charset="-128"/>
                <a:sym typeface="MS PGothic" pitchFamily="34" charset="-128"/>
              </a:rPr>
              <a:t>歌前</a:t>
            </a:r>
            <a:endParaRPr lang="en-US" altLang="en-US" sz="2800">
              <a:latin typeface="Times New Roman Bold" pitchFamily="2" charset="0"/>
              <a:sym typeface="Times New Roman Bold" pitchFamily="2" charset="0"/>
            </a:endParaRPr>
          </a:p>
        </p:txBody>
      </p:sp>
      <p:sp>
        <p:nvSpPr>
          <p:cNvPr id="11289" name="AutoShape 25"/>
          <p:cNvSpPr>
            <a:spLocks/>
          </p:cNvSpPr>
          <p:nvPr/>
        </p:nvSpPr>
        <p:spPr bwMode="auto">
          <a:xfrm>
            <a:off x="3856038" y="4600575"/>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歌后</a:t>
            </a:r>
            <a:r>
              <a:rPr lang="en-US" altLang="ja-JP" sz="1600">
                <a:latin typeface="MS PGothic" pitchFamily="34" charset="-128"/>
                <a:sym typeface="MS PGothic" pitchFamily="34" charset="-128"/>
              </a:rPr>
              <a:t> </a:t>
            </a:r>
            <a:endParaRPr lang="en-US" altLang="en-US" sz="2800">
              <a:latin typeface="Times New Roman Bold" pitchFamily="2" charset="0"/>
              <a:sym typeface="Times New Roman Bold" pitchFamily="2" charset="0"/>
            </a:endParaRPr>
          </a:p>
        </p:txBody>
      </p:sp>
      <p:sp>
        <p:nvSpPr>
          <p:cNvPr id="11290" name="AutoShape 26"/>
          <p:cNvSpPr>
            <a:spLocks/>
          </p:cNvSpPr>
          <p:nvPr/>
        </p:nvSpPr>
        <p:spPr bwMode="auto">
          <a:xfrm>
            <a:off x="3856038" y="5080000"/>
            <a:ext cx="792162" cy="19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罗马</a:t>
            </a:r>
            <a:endParaRPr lang="en-US" altLang="en-US" sz="2800">
              <a:latin typeface="Times New Roman Bold" pitchFamily="2" charset="0"/>
              <a:sym typeface="Times New Roman Bold" pitchFamily="2" charset="0"/>
            </a:endParaRPr>
          </a:p>
        </p:txBody>
      </p:sp>
      <p:sp>
        <p:nvSpPr>
          <p:cNvPr id="11291" name="AutoShape 27"/>
          <p:cNvSpPr>
            <a:spLocks/>
          </p:cNvSpPr>
          <p:nvPr/>
        </p:nvSpPr>
        <p:spPr bwMode="auto">
          <a:xfrm>
            <a:off x="990600" y="36576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solidFill>
                  <a:srgbClr val="FFFFFF"/>
                </a:solidFill>
                <a:latin typeface="MS PGothic" pitchFamily="34" charset="-128"/>
                <a:sym typeface="MS PGothic" pitchFamily="34" charset="-128"/>
              </a:rPr>
              <a:t>天国</a:t>
            </a:r>
            <a:endParaRPr lang="en-US" altLang="en-US" sz="2800">
              <a:latin typeface="Times New Roman Bold" pitchFamily="2" charset="0"/>
              <a:sym typeface="Times New Roman Bold" pitchFamily="2" charset="0"/>
            </a:endParaRPr>
          </a:p>
        </p:txBody>
      </p:sp>
      <p:sp>
        <p:nvSpPr>
          <p:cNvPr id="11292" name="AutoShape 28"/>
          <p:cNvSpPr>
            <a:spLocks/>
          </p:cNvSpPr>
          <p:nvPr/>
        </p:nvSpPr>
        <p:spPr bwMode="auto">
          <a:xfrm>
            <a:off x="4572000" y="36576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solidFill>
                  <a:srgbClr val="F7F7F7"/>
                </a:solidFill>
                <a:effectLst>
                  <a:outerShdw blurRad="38100" dist="38100" dir="2700000" algn="tl">
                    <a:srgbClr val="000000"/>
                  </a:outerShdw>
                </a:effectLst>
                <a:latin typeface="MS PGothic" pitchFamily="34" charset="-128"/>
                <a:sym typeface="MS PGothic" pitchFamily="34" charset="-128"/>
              </a:rPr>
              <a:t>主权</a:t>
            </a:r>
            <a:r>
              <a:rPr lang="en-US" altLang="ja-JP" sz="1600">
                <a:solidFill>
                  <a:srgbClr val="F7F7F7"/>
                </a:solidFill>
                <a:effectLst>
                  <a:outerShdw blurRad="38100" dist="38100" dir="2700000" algn="tl">
                    <a:srgbClr val="000000"/>
                  </a:outerShdw>
                </a:effectLst>
                <a:latin typeface="MS PGothic" pitchFamily="34" charset="-128"/>
                <a:sym typeface="MS PGothic" pitchFamily="34" charset="-128"/>
              </a:rPr>
              <a:t>1</a:t>
            </a:r>
            <a:endParaRPr lang="en-US" altLang="en-US" sz="2800">
              <a:latin typeface="Times New Roman Bold" pitchFamily="2" charset="0"/>
              <a:sym typeface="Times New Roman Bold" pitchFamily="2" charset="0"/>
            </a:endParaRPr>
          </a:p>
        </p:txBody>
      </p:sp>
      <p:sp>
        <p:nvSpPr>
          <p:cNvPr id="11293" name="AutoShape 29"/>
          <p:cNvSpPr>
            <a:spLocks/>
          </p:cNvSpPr>
          <p:nvPr/>
        </p:nvSpPr>
        <p:spPr bwMode="auto">
          <a:xfrm>
            <a:off x="7543800" y="3657600"/>
            <a:ext cx="792163" cy="215900"/>
          </a:xfrm>
          <a:custGeom>
            <a:avLst/>
            <a:gdLst>
              <a:gd name="T0" fmla="*/ 396082 w 21600"/>
              <a:gd name="T1" fmla="*/ 107950 h 21600"/>
              <a:gd name="T2" fmla="*/ 396082 w 21600"/>
              <a:gd name="T3" fmla="*/ 107950 h 21600"/>
              <a:gd name="T4" fmla="*/ 396082 w 21600"/>
              <a:gd name="T5" fmla="*/ 107950 h 21600"/>
              <a:gd name="T6" fmla="*/ 396082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800000"/>
          </a:solidFill>
          <a:ln w="12700">
            <a:solidFill>
              <a:srgbClr val="FFFFFF"/>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solidFill>
                  <a:srgbClr val="F7F7F7"/>
                </a:solidFill>
                <a:latin typeface="MS PGothic" pitchFamily="34" charset="-128"/>
                <a:sym typeface="MS PGothic" pitchFamily="34" charset="-128"/>
              </a:rPr>
              <a:t>相</a:t>
            </a:r>
            <a:r>
              <a:rPr lang="en-US" altLang="ja-JP" sz="1600">
                <a:solidFill>
                  <a:srgbClr val="F7F7F7"/>
                </a:solidFill>
                <a:latin typeface="MS PGothic" pitchFamily="34" charset="-128"/>
                <a:sym typeface="MS PGothic" pitchFamily="34" charset="-128"/>
              </a:rPr>
              <a:t> </a:t>
            </a:r>
            <a:r>
              <a:rPr lang="ja-JP" altLang="en-US" sz="1600">
                <a:solidFill>
                  <a:srgbClr val="F7F7F7"/>
                </a:solidFill>
                <a:latin typeface="MS PGothic" pitchFamily="34" charset="-128"/>
                <a:sym typeface="MS PGothic" pitchFamily="34" charset="-128"/>
              </a:rPr>
              <a:t>信</a:t>
            </a:r>
            <a:endParaRPr lang="en-US" altLang="en-US" sz="2800">
              <a:latin typeface="Times New Roman Bold" pitchFamily="2" charset="0"/>
              <a:sym typeface="Times New Roman Bold" pitchFamily="2" charset="0"/>
            </a:endParaRPr>
          </a:p>
        </p:txBody>
      </p:sp>
      <p:sp>
        <p:nvSpPr>
          <p:cNvPr id="11294" name="AutoShape 30"/>
          <p:cNvSpPr>
            <a:spLocks/>
          </p:cNvSpPr>
          <p:nvPr/>
        </p:nvSpPr>
        <p:spPr bwMode="auto">
          <a:xfrm>
            <a:off x="6599238" y="3657600"/>
            <a:ext cx="792162" cy="215900"/>
          </a:xfrm>
          <a:custGeom>
            <a:avLst/>
            <a:gdLst>
              <a:gd name="T0" fmla="*/ 396081 w 21600"/>
              <a:gd name="T1" fmla="*/ 107950 h 21600"/>
              <a:gd name="T2" fmla="*/ 396081 w 21600"/>
              <a:gd name="T3" fmla="*/ 107950 h 21600"/>
              <a:gd name="T4" fmla="*/ 396081 w 21600"/>
              <a:gd name="T5" fmla="*/ 107950 h 21600"/>
              <a:gd name="T6" fmla="*/ 396081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800000"/>
          </a:solidFill>
          <a:ln w="12700">
            <a:solidFill>
              <a:srgbClr val="FFFFFF"/>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solidFill>
                  <a:srgbClr val="F7F7F7"/>
                </a:solidFill>
                <a:latin typeface="MS Gothic" pitchFamily="49" charset="-128"/>
                <a:ea typeface="MS Gothic" pitchFamily="49" charset="-128"/>
                <a:sym typeface="MS Gothic" pitchFamily="49" charset="-128"/>
              </a:rPr>
              <a:t>门徒</a:t>
            </a:r>
            <a:endParaRPr lang="en-US" altLang="en-US" sz="2800">
              <a:latin typeface="Times New Roman Bold" pitchFamily="2" charset="0"/>
              <a:sym typeface="Times New Roman Bold" pitchFamily="2" charset="0"/>
            </a:endParaRPr>
          </a:p>
        </p:txBody>
      </p:sp>
      <p:sp>
        <p:nvSpPr>
          <p:cNvPr id="11295" name="AutoShape 31"/>
          <p:cNvSpPr>
            <a:spLocks/>
          </p:cNvSpPr>
          <p:nvPr/>
        </p:nvSpPr>
        <p:spPr bwMode="auto">
          <a:xfrm>
            <a:off x="5486400" y="36242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solidFill>
                  <a:srgbClr val="F7F7F7"/>
                </a:solidFill>
                <a:latin typeface="MS PGothic" pitchFamily="34" charset="-128"/>
                <a:sym typeface="MS PGothic" pitchFamily="34" charset="-128"/>
              </a:rPr>
              <a:t>主权</a:t>
            </a:r>
            <a:r>
              <a:rPr lang="en-US" altLang="ja-JP" sz="1600">
                <a:solidFill>
                  <a:srgbClr val="F7F7F7"/>
                </a:solidFill>
                <a:latin typeface="MS PGothic" pitchFamily="34" charset="-128"/>
                <a:sym typeface="MS PGothic" pitchFamily="34" charset="-128"/>
              </a:rPr>
              <a:t>2</a:t>
            </a:r>
            <a:endParaRPr lang="en-US" altLang="en-US" sz="2800">
              <a:latin typeface="Times New Roman Bold" pitchFamily="2" charset="0"/>
              <a:sym typeface="Times New Roman Bold" pitchFamily="2" charset="0"/>
            </a:endParaRPr>
          </a:p>
        </p:txBody>
      </p:sp>
      <p:sp>
        <p:nvSpPr>
          <p:cNvPr id="11296" name="AutoShape 32"/>
          <p:cNvSpPr>
            <a:spLocks/>
          </p:cNvSpPr>
          <p:nvPr/>
        </p:nvSpPr>
        <p:spPr bwMode="auto">
          <a:xfrm>
            <a:off x="6599238" y="4114800"/>
            <a:ext cx="792162" cy="215900"/>
          </a:xfrm>
          <a:custGeom>
            <a:avLst/>
            <a:gdLst>
              <a:gd name="T0" fmla="*/ 396081 w 21600"/>
              <a:gd name="T1" fmla="*/ 107950 h 21600"/>
              <a:gd name="T2" fmla="*/ 396081 w 21600"/>
              <a:gd name="T3" fmla="*/ 107950 h 21600"/>
              <a:gd name="T4" fmla="*/ 396081 w 21600"/>
              <a:gd name="T5" fmla="*/ 107950 h 21600"/>
              <a:gd name="T6" fmla="*/ 396081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提</a:t>
            </a:r>
            <a:r>
              <a:rPr lang="en-US" altLang="ja-JP" sz="1600">
                <a:latin typeface="MS PGothic" pitchFamily="34" charset="-128"/>
                <a:sym typeface="MS PGothic" pitchFamily="34" charset="-128"/>
              </a:rPr>
              <a:t>  </a:t>
            </a:r>
            <a:r>
              <a:rPr lang="ja-JP" altLang="en-US" sz="1600">
                <a:latin typeface="MS PGothic" pitchFamily="34" charset="-128"/>
                <a:sym typeface="MS PGothic" pitchFamily="34" charset="-128"/>
              </a:rPr>
              <a:t>前</a:t>
            </a:r>
            <a:endParaRPr lang="en-US" altLang="en-US" sz="2800">
              <a:latin typeface="Times New Roman Bold" pitchFamily="2" charset="0"/>
              <a:sym typeface="Times New Roman Bold" pitchFamily="2" charset="0"/>
            </a:endParaRPr>
          </a:p>
        </p:txBody>
      </p:sp>
      <p:sp>
        <p:nvSpPr>
          <p:cNvPr id="11299" name="AutoShape 35"/>
          <p:cNvSpPr>
            <a:spLocks/>
          </p:cNvSpPr>
          <p:nvPr/>
        </p:nvSpPr>
        <p:spPr bwMode="auto">
          <a:xfrm>
            <a:off x="5486400" y="4114800"/>
            <a:ext cx="792163" cy="215900"/>
          </a:xfrm>
          <a:custGeom>
            <a:avLst/>
            <a:gdLst>
              <a:gd name="T0" fmla="*/ 396082 w 21600"/>
              <a:gd name="T1" fmla="*/ 107950 h 21600"/>
              <a:gd name="T2" fmla="*/ 396082 w 21600"/>
              <a:gd name="T3" fmla="*/ 107950 h 21600"/>
              <a:gd name="T4" fmla="*/ 396082 w 21600"/>
              <a:gd name="T5" fmla="*/ 107950 h 21600"/>
              <a:gd name="T6" fmla="*/ 396082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以弗所</a:t>
            </a:r>
            <a:endParaRPr lang="en-US" altLang="en-US" sz="2800">
              <a:latin typeface="Times New Roman Bold" pitchFamily="2" charset="0"/>
              <a:sym typeface="Times New Roman Bold" pitchFamily="2" charset="0"/>
            </a:endParaRPr>
          </a:p>
        </p:txBody>
      </p:sp>
      <p:sp>
        <p:nvSpPr>
          <p:cNvPr id="11300" name="AutoShape 36"/>
          <p:cNvSpPr>
            <a:spLocks/>
          </p:cNvSpPr>
          <p:nvPr/>
        </p:nvSpPr>
        <p:spPr bwMode="auto">
          <a:xfrm>
            <a:off x="5486400" y="4572000"/>
            <a:ext cx="792163" cy="215900"/>
          </a:xfrm>
          <a:custGeom>
            <a:avLst/>
            <a:gdLst>
              <a:gd name="T0" fmla="*/ 396082 w 21600"/>
              <a:gd name="T1" fmla="*/ 107950 h 21600"/>
              <a:gd name="T2" fmla="*/ 396082 w 21600"/>
              <a:gd name="T3" fmla="*/ 107950 h 21600"/>
              <a:gd name="T4" fmla="*/ 396082 w 21600"/>
              <a:gd name="T5" fmla="*/ 107950 h 21600"/>
              <a:gd name="T6" fmla="*/ 396082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歌罗西</a:t>
            </a:r>
            <a:endParaRPr lang="en-US" altLang="en-US" sz="2800">
              <a:latin typeface="Times New Roman Bold" pitchFamily="2" charset="0"/>
              <a:sym typeface="Times New Roman Bold" pitchFamily="2" charset="0"/>
            </a:endParaRPr>
          </a:p>
        </p:txBody>
      </p:sp>
      <p:sp>
        <p:nvSpPr>
          <p:cNvPr id="11301" name="AutoShape 37"/>
          <p:cNvSpPr>
            <a:spLocks/>
          </p:cNvSpPr>
          <p:nvPr/>
        </p:nvSpPr>
        <p:spPr bwMode="auto">
          <a:xfrm>
            <a:off x="5486400" y="5057775"/>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腓利门</a:t>
            </a:r>
            <a:r>
              <a:rPr lang="en-US" altLang="ja-JP" sz="1600">
                <a:latin typeface="MS PGothic" pitchFamily="34" charset="-128"/>
                <a:sym typeface="MS PGothic" pitchFamily="34" charset="-128"/>
              </a:rPr>
              <a:t> </a:t>
            </a:r>
            <a:endParaRPr lang="en-US" altLang="en-US" sz="2800">
              <a:latin typeface="Times New Roman Bold" pitchFamily="2" charset="0"/>
              <a:sym typeface="Times New Roman Bold" pitchFamily="2" charset="0"/>
            </a:endParaRPr>
          </a:p>
        </p:txBody>
      </p:sp>
      <p:sp>
        <p:nvSpPr>
          <p:cNvPr id="11302" name="AutoShape 38"/>
          <p:cNvSpPr>
            <a:spLocks/>
          </p:cNvSpPr>
          <p:nvPr/>
        </p:nvSpPr>
        <p:spPr bwMode="auto">
          <a:xfrm>
            <a:off x="5486400" y="5486400"/>
            <a:ext cx="792163" cy="215900"/>
          </a:xfrm>
          <a:custGeom>
            <a:avLst/>
            <a:gdLst>
              <a:gd name="T0" fmla="*/ 396082 w 21600"/>
              <a:gd name="T1" fmla="*/ 107950 h 21600"/>
              <a:gd name="T2" fmla="*/ 396082 w 21600"/>
              <a:gd name="T3" fmla="*/ 107950 h 21600"/>
              <a:gd name="T4" fmla="*/ 396082 w 21600"/>
              <a:gd name="T5" fmla="*/ 107950 h 21600"/>
              <a:gd name="T6" fmla="*/ 396082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腓立比</a:t>
            </a:r>
            <a:endParaRPr lang="en-US" altLang="en-US" sz="2800">
              <a:latin typeface="Times New Roman Bold" pitchFamily="2" charset="0"/>
              <a:sym typeface="Times New Roman Bold" pitchFamily="2" charset="0"/>
            </a:endParaRPr>
          </a:p>
        </p:txBody>
      </p:sp>
      <p:sp>
        <p:nvSpPr>
          <p:cNvPr id="11303" name="AutoShape 39"/>
          <p:cNvSpPr>
            <a:spLocks/>
          </p:cNvSpPr>
          <p:nvPr/>
        </p:nvSpPr>
        <p:spPr bwMode="auto">
          <a:xfrm>
            <a:off x="2743200" y="4187825"/>
            <a:ext cx="792163" cy="190500"/>
          </a:xfrm>
          <a:custGeom>
            <a:avLst/>
            <a:gdLst>
              <a:gd name="T0" fmla="*/ 396082 w 21600"/>
              <a:gd name="T1" fmla="*/ 95250 h 21600"/>
              <a:gd name="T2" fmla="*/ 396082 w 21600"/>
              <a:gd name="T3" fmla="*/ 95250 h 21600"/>
              <a:gd name="T4" fmla="*/ 396082 w 21600"/>
              <a:gd name="T5" fmla="*/ 95250 h 21600"/>
              <a:gd name="T6" fmla="*/ 396082 w 21600"/>
              <a:gd name="T7" fmla="*/ 952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800"/>
              </a:spcBef>
            </a:pPr>
            <a:r>
              <a:rPr lang="ja-JP" altLang="en-US" sz="1400">
                <a:latin typeface="MS PGothic" pitchFamily="34" charset="-128"/>
                <a:sym typeface="MS PGothic" pitchFamily="34" charset="-128"/>
              </a:rPr>
              <a:t>被提</a:t>
            </a:r>
            <a:endParaRPr lang="en-US" altLang="en-US" sz="2800">
              <a:latin typeface="Times New Roman Bold" pitchFamily="2" charset="0"/>
              <a:sym typeface="Times New Roman Bold" pitchFamily="2" charset="0"/>
            </a:endParaRPr>
          </a:p>
        </p:txBody>
      </p:sp>
      <p:sp>
        <p:nvSpPr>
          <p:cNvPr id="11304" name="AutoShape 40"/>
          <p:cNvSpPr>
            <a:spLocks/>
          </p:cNvSpPr>
          <p:nvPr/>
        </p:nvSpPr>
        <p:spPr bwMode="auto">
          <a:xfrm>
            <a:off x="990600" y="4187825"/>
            <a:ext cx="792163" cy="190500"/>
          </a:xfrm>
          <a:custGeom>
            <a:avLst/>
            <a:gdLst>
              <a:gd name="T0" fmla="*/ 396082 w 21600"/>
              <a:gd name="T1" fmla="*/ 95250 h 21600"/>
              <a:gd name="T2" fmla="*/ 396082 w 21600"/>
              <a:gd name="T3" fmla="*/ 95250 h 21600"/>
              <a:gd name="T4" fmla="*/ 396082 w 21600"/>
              <a:gd name="T5" fmla="*/ 95250 h 21600"/>
              <a:gd name="T6" fmla="*/ 396082 w 21600"/>
              <a:gd name="T7" fmla="*/ 952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800"/>
              </a:spcBef>
            </a:pPr>
            <a:r>
              <a:rPr lang="ja-JP" altLang="en-US" sz="1400">
                <a:latin typeface="MS PGothic" pitchFamily="34" charset="-128"/>
                <a:sym typeface="MS PGothic" pitchFamily="34" charset="-128"/>
              </a:rPr>
              <a:t>因信称义</a:t>
            </a:r>
            <a:endParaRPr lang="en-US" altLang="en-US" sz="2800">
              <a:latin typeface="Times New Roman Bold" pitchFamily="2" charset="0"/>
              <a:sym typeface="Times New Roman Bold" pitchFamily="2" charset="0"/>
            </a:endParaRPr>
          </a:p>
        </p:txBody>
      </p:sp>
      <p:sp>
        <p:nvSpPr>
          <p:cNvPr id="11305" name="AutoShape 41"/>
          <p:cNvSpPr>
            <a:spLocks/>
          </p:cNvSpPr>
          <p:nvPr/>
        </p:nvSpPr>
        <p:spPr bwMode="auto">
          <a:xfrm>
            <a:off x="2743200" y="45720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大患难</a:t>
            </a:r>
            <a:endParaRPr lang="en-US" altLang="en-US" sz="2800">
              <a:latin typeface="Times New Roman Bold" pitchFamily="2" charset="0"/>
              <a:sym typeface="Times New Roman Bold" pitchFamily="2" charset="0"/>
            </a:endParaRPr>
          </a:p>
        </p:txBody>
      </p:sp>
      <p:sp>
        <p:nvSpPr>
          <p:cNvPr id="11306" name="AutoShape 42"/>
          <p:cNvSpPr>
            <a:spLocks/>
          </p:cNvSpPr>
          <p:nvPr/>
        </p:nvSpPr>
        <p:spPr bwMode="auto">
          <a:xfrm>
            <a:off x="3886200" y="41576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300"/>
              </a:spcBef>
            </a:pPr>
            <a:r>
              <a:rPr lang="ja-JP" altLang="en-US" sz="1600">
                <a:effectLst>
                  <a:outerShdw blurRad="38100" dist="38100" dir="2700000" algn="tl">
                    <a:srgbClr val="FFFFFF"/>
                  </a:outerShdw>
                </a:effectLst>
                <a:latin typeface="MS PGothic" pitchFamily="34" charset="-128"/>
                <a:sym typeface="MS PGothic" pitchFamily="34" charset="-128"/>
              </a:rPr>
              <a:t>成圣</a:t>
            </a:r>
            <a:endParaRPr lang="en-US" altLang="en-US" sz="2800">
              <a:latin typeface="Times New Roman Bold" pitchFamily="2" charset="0"/>
              <a:sym typeface="Times New Roman Bold" pitchFamily="2" charset="0"/>
            </a:endParaRPr>
          </a:p>
        </p:txBody>
      </p:sp>
      <p:sp>
        <p:nvSpPr>
          <p:cNvPr id="11307" name="AutoShape 43"/>
          <p:cNvSpPr>
            <a:spLocks/>
          </p:cNvSpPr>
          <p:nvPr/>
        </p:nvSpPr>
        <p:spPr bwMode="auto">
          <a:xfrm>
            <a:off x="3856038" y="4572000"/>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使</a:t>
            </a:r>
            <a:r>
              <a:rPr lang="en-US" altLang="ja-JP" sz="1600">
                <a:latin typeface="MS PGothic" pitchFamily="34" charset="-128"/>
                <a:sym typeface="MS PGothic" pitchFamily="34" charset="-128"/>
              </a:rPr>
              <a:t> </a:t>
            </a:r>
            <a:r>
              <a:rPr lang="ja-JP" altLang="en-US" sz="1600">
                <a:latin typeface="MS PGothic" pitchFamily="34" charset="-128"/>
                <a:sym typeface="MS PGothic" pitchFamily="34" charset="-128"/>
              </a:rPr>
              <a:t>徒</a:t>
            </a:r>
            <a:r>
              <a:rPr lang="en-US" altLang="ja-JP" sz="1600">
                <a:latin typeface="MS PGothic" pitchFamily="34" charset="-128"/>
                <a:sym typeface="MS PGothic" pitchFamily="34" charset="-128"/>
              </a:rPr>
              <a:t> </a:t>
            </a:r>
            <a:endParaRPr lang="en-US" altLang="en-US" sz="2800">
              <a:latin typeface="Times New Roman Bold" pitchFamily="2" charset="0"/>
              <a:sym typeface="Times New Roman Bold" pitchFamily="2" charset="0"/>
            </a:endParaRPr>
          </a:p>
        </p:txBody>
      </p:sp>
      <p:sp>
        <p:nvSpPr>
          <p:cNvPr id="11308" name="AutoShape 44"/>
          <p:cNvSpPr>
            <a:spLocks/>
          </p:cNvSpPr>
          <p:nvPr/>
        </p:nvSpPr>
        <p:spPr bwMode="auto">
          <a:xfrm>
            <a:off x="3856038" y="5072063"/>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effectLst>
                  <a:outerShdw blurRad="38100" dist="38100" dir="2700000" algn="tl">
                    <a:srgbClr val="FFFFFF"/>
                  </a:outerShdw>
                </a:effectLst>
                <a:latin typeface="MS PGothic" pitchFamily="34" charset="-128"/>
                <a:sym typeface="MS PGothic" pitchFamily="34" charset="-128"/>
              </a:rPr>
              <a:t>称义</a:t>
            </a:r>
            <a:endParaRPr lang="en-US" altLang="en-US" sz="2800">
              <a:latin typeface="Times New Roman Bold" pitchFamily="2" charset="0"/>
              <a:sym typeface="Times New Roman Bold" pitchFamily="2" charset="0"/>
            </a:endParaRPr>
          </a:p>
        </p:txBody>
      </p:sp>
      <p:sp>
        <p:nvSpPr>
          <p:cNvPr id="11309" name="AutoShape 45"/>
          <p:cNvSpPr>
            <a:spLocks/>
          </p:cNvSpPr>
          <p:nvPr/>
        </p:nvSpPr>
        <p:spPr bwMode="auto">
          <a:xfrm>
            <a:off x="5486400" y="4114800"/>
            <a:ext cx="792163" cy="215900"/>
          </a:xfrm>
          <a:custGeom>
            <a:avLst/>
            <a:gdLst>
              <a:gd name="T0" fmla="*/ 396082 w 21600"/>
              <a:gd name="T1" fmla="*/ 107950 h 21600"/>
              <a:gd name="T2" fmla="*/ 396082 w 21600"/>
              <a:gd name="T3" fmla="*/ 107950 h 21600"/>
              <a:gd name="T4" fmla="*/ 396082 w 21600"/>
              <a:gd name="T5" fmla="*/ 107950 h 21600"/>
              <a:gd name="T6" fmla="*/ 396082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合一</a:t>
            </a:r>
            <a:endParaRPr lang="en-US" altLang="en-US" sz="2800">
              <a:latin typeface="Times New Roman Bold" pitchFamily="2" charset="0"/>
              <a:sym typeface="Times New Roman Bold" pitchFamily="2" charset="0"/>
            </a:endParaRPr>
          </a:p>
        </p:txBody>
      </p:sp>
      <p:sp>
        <p:nvSpPr>
          <p:cNvPr id="11310" name="AutoShape 46"/>
          <p:cNvSpPr>
            <a:spLocks/>
          </p:cNvSpPr>
          <p:nvPr/>
        </p:nvSpPr>
        <p:spPr bwMode="auto">
          <a:xfrm>
            <a:off x="5486400" y="4572000"/>
            <a:ext cx="792163" cy="215900"/>
          </a:xfrm>
          <a:custGeom>
            <a:avLst/>
            <a:gdLst>
              <a:gd name="T0" fmla="*/ 396082 w 21600"/>
              <a:gd name="T1" fmla="*/ 107950 h 21600"/>
              <a:gd name="T2" fmla="*/ 396082 w 21600"/>
              <a:gd name="T3" fmla="*/ 107950 h 21600"/>
              <a:gd name="T4" fmla="*/ 396082 w 21600"/>
              <a:gd name="T5" fmla="*/ 107950 h 21600"/>
              <a:gd name="T6" fmla="*/ 396082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神性</a:t>
            </a:r>
            <a:endParaRPr lang="en-US" altLang="en-US" sz="2800">
              <a:latin typeface="Times New Roman Bold" pitchFamily="2" charset="0"/>
              <a:sym typeface="Times New Roman Bold" pitchFamily="2" charset="0"/>
            </a:endParaRPr>
          </a:p>
        </p:txBody>
      </p:sp>
      <p:sp>
        <p:nvSpPr>
          <p:cNvPr id="11311" name="AutoShape 47"/>
          <p:cNvSpPr>
            <a:spLocks/>
          </p:cNvSpPr>
          <p:nvPr/>
        </p:nvSpPr>
        <p:spPr bwMode="auto">
          <a:xfrm>
            <a:off x="5486400" y="50720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饶恕</a:t>
            </a:r>
            <a:endParaRPr lang="en-US" altLang="en-US" sz="2800">
              <a:latin typeface="Times New Roman Bold" pitchFamily="2" charset="0"/>
              <a:sym typeface="Times New Roman Bold" pitchFamily="2" charset="0"/>
            </a:endParaRPr>
          </a:p>
        </p:txBody>
      </p:sp>
      <p:sp>
        <p:nvSpPr>
          <p:cNvPr id="11312" name="AutoShape 48"/>
          <p:cNvSpPr>
            <a:spLocks/>
          </p:cNvSpPr>
          <p:nvPr/>
        </p:nvSpPr>
        <p:spPr bwMode="auto">
          <a:xfrm>
            <a:off x="5486400" y="5486400"/>
            <a:ext cx="792163" cy="215900"/>
          </a:xfrm>
          <a:custGeom>
            <a:avLst/>
            <a:gdLst>
              <a:gd name="T0" fmla="*/ 396082 w 21600"/>
              <a:gd name="T1" fmla="*/ 107950 h 21600"/>
              <a:gd name="T2" fmla="*/ 396082 w 21600"/>
              <a:gd name="T3" fmla="*/ 107950 h 21600"/>
              <a:gd name="T4" fmla="*/ 396082 w 21600"/>
              <a:gd name="T5" fmla="*/ 107950 h 21600"/>
              <a:gd name="T6" fmla="*/ 396082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态度</a:t>
            </a:r>
            <a:endParaRPr lang="en-US" altLang="en-US" sz="2800">
              <a:latin typeface="Times New Roman Bold" pitchFamily="2" charset="0"/>
              <a:sym typeface="Times New Roman Bold" pitchFamily="2" charset="0"/>
            </a:endParaRPr>
          </a:p>
        </p:txBody>
      </p:sp>
      <p:sp>
        <p:nvSpPr>
          <p:cNvPr id="11313" name="AutoShape 49"/>
          <p:cNvSpPr>
            <a:spLocks/>
          </p:cNvSpPr>
          <p:nvPr/>
        </p:nvSpPr>
        <p:spPr bwMode="auto">
          <a:xfrm>
            <a:off x="6599238" y="4114800"/>
            <a:ext cx="792162" cy="215900"/>
          </a:xfrm>
          <a:custGeom>
            <a:avLst/>
            <a:gdLst>
              <a:gd name="T0" fmla="*/ 396081 w 21600"/>
              <a:gd name="T1" fmla="*/ 107950 h 21600"/>
              <a:gd name="T2" fmla="*/ 396081 w 21600"/>
              <a:gd name="T3" fmla="*/ 107950 h 21600"/>
              <a:gd name="T4" fmla="*/ 396081 w 21600"/>
              <a:gd name="T5" fmla="*/ 107950 h 21600"/>
              <a:gd name="T6" fmla="*/ 396081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秩序</a:t>
            </a:r>
            <a:endParaRPr lang="en-US" altLang="en-US" sz="2800">
              <a:latin typeface="Times New Roman Bold" pitchFamily="2" charset="0"/>
              <a:sym typeface="Times New Roman Bold" pitchFamily="2" charset="0"/>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8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8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28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29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129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30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130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30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129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130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1303"/>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11305"/>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11306"/>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11307"/>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499"/>
                                          </p:stCondLst>
                                        </p:cTn>
                                        <p:tgtEl>
                                          <p:spTgt spid="11308"/>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499"/>
                                          </p:stCondLst>
                                        </p:cTn>
                                        <p:tgtEl>
                                          <p:spTgt spid="11309"/>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499"/>
                                          </p:stCondLst>
                                        </p:cTn>
                                        <p:tgtEl>
                                          <p:spTgt spid="11310"/>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499"/>
                                          </p:stCondLst>
                                        </p:cTn>
                                        <p:tgtEl>
                                          <p:spTgt spid="11311"/>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499"/>
                                          </p:stCondLst>
                                        </p:cTn>
                                        <p:tgtEl>
                                          <p:spTgt spid="11312"/>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499"/>
                                          </p:stCondLst>
                                        </p:cTn>
                                        <p:tgtEl>
                                          <p:spTgt spid="113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4" grpId="0" animBg="1" autoUpdateAnimBg="0"/>
      <p:bldP spid="11285" grpId="0" animBg="1" autoUpdateAnimBg="0"/>
      <p:bldP spid="11286" grpId="0" animBg="1" autoUpdateAnimBg="0"/>
      <p:bldP spid="11287" grpId="0" animBg="1" autoUpdateAnimBg="0"/>
      <p:bldP spid="11288" grpId="0" animBg="1" autoUpdateAnimBg="0"/>
      <p:bldP spid="11289" grpId="0" animBg="1" autoUpdateAnimBg="0"/>
      <p:bldP spid="11290" grpId="0" animBg="1" autoUpdateAnimBg="0"/>
      <p:bldP spid="11296" grpId="0" animBg="1" autoUpdateAnimBg="0"/>
      <p:bldP spid="11299" grpId="0" animBg="1" autoUpdateAnimBg="0"/>
      <p:bldP spid="11300" grpId="0" animBg="1" autoUpdateAnimBg="0"/>
      <p:bldP spid="11301" grpId="0" animBg="1" autoUpdateAnimBg="0"/>
      <p:bldP spid="11302" grpId="0" animBg="1" autoUpdateAnimBg="0"/>
      <p:bldP spid="11303" grpId="0" animBg="1" autoUpdateAnimBg="0"/>
      <p:bldP spid="11304" grpId="0" animBg="1" autoUpdateAnimBg="0"/>
      <p:bldP spid="11305" grpId="0" animBg="1" autoUpdateAnimBg="0"/>
      <p:bldP spid="11306" grpId="0" animBg="1" autoUpdateAnimBg="0"/>
      <p:bldP spid="11307" grpId="0" animBg="1" autoUpdateAnimBg="0"/>
      <p:bldP spid="11308" grpId="0" animBg="1" autoUpdateAnimBg="0"/>
      <p:bldP spid="11309" grpId="0" animBg="1" autoUpdateAnimBg="0"/>
      <p:bldP spid="11310" grpId="0" animBg="1" autoUpdateAnimBg="0"/>
      <p:bldP spid="11311" grpId="0" animBg="1" autoUpdateAnimBg="0"/>
      <p:bldP spid="11312" grpId="0" animBg="1" autoUpdateAnimBg="0"/>
      <p:bldP spid="11313"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A8A1BE-1DA8-4D49-AF32-A896922CCD55}"/>
              </a:ext>
            </a:extLst>
          </p:cNvPr>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教牧书信</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40998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close up of a building&#10;&#10;Description automatically generated">
            <a:extLst>
              <a:ext uri="{FF2B5EF4-FFF2-40B4-BE49-F238E27FC236}">
                <a16:creationId xmlns:a16="http://schemas.microsoft.com/office/drawing/2014/main" id="{2AE3100F-5EEE-46F0-AB12-E601A24AA4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085" y="1533995"/>
            <a:ext cx="2455980" cy="3278130"/>
          </a:xfrm>
          <a:prstGeom prst="rect">
            <a:avLst/>
          </a:prstGeom>
        </p:spPr>
      </p:pic>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447086" y="375913"/>
            <a:ext cx="8482630" cy="717173"/>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Pastoral Epistles</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47085" y="2367449"/>
            <a:ext cx="231336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 Timothy</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1" name="Picture 10" descr="A close up of a building&#10;&#10;Description automatically generated">
            <a:extLst>
              <a:ext uri="{FF2B5EF4-FFF2-40B4-BE49-F238E27FC236}">
                <a16:creationId xmlns:a16="http://schemas.microsoft.com/office/drawing/2014/main" id="{1CE73444-F4FF-41D3-A7BF-986583BA89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4793" y="1533995"/>
            <a:ext cx="2455980" cy="3278130"/>
          </a:xfrm>
          <a:prstGeom prst="rect">
            <a:avLst/>
          </a:prstGeom>
        </p:spPr>
      </p:pic>
      <p:pic>
        <p:nvPicPr>
          <p:cNvPr id="14" name="Picture 13" descr="A close up of a building&#10;&#10;Description automatically generated">
            <a:extLst>
              <a:ext uri="{FF2B5EF4-FFF2-40B4-BE49-F238E27FC236}">
                <a16:creationId xmlns:a16="http://schemas.microsoft.com/office/drawing/2014/main" id="{554192A4-0BE9-4938-A737-F81E3397F4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3736" y="1533995"/>
            <a:ext cx="2455980" cy="3278130"/>
          </a:xfrm>
          <a:prstGeom prst="rect">
            <a:avLst/>
          </a:prstGeom>
        </p:spPr>
      </p:pic>
      <p:sp>
        <p:nvSpPr>
          <p:cNvPr id="15" name="Text Box 2">
            <a:extLst>
              <a:ext uri="{FF2B5EF4-FFF2-40B4-BE49-F238E27FC236}">
                <a16:creationId xmlns:a16="http://schemas.microsoft.com/office/drawing/2014/main" id="{1E4C43AE-19B6-49AA-8BBA-FB27D9C940E8}"/>
              </a:ext>
            </a:extLst>
          </p:cNvPr>
          <p:cNvSpPr txBox="1">
            <a:spLocks noChangeArrowheads="1"/>
          </p:cNvSpPr>
          <p:nvPr/>
        </p:nvSpPr>
        <p:spPr bwMode="auto">
          <a:xfrm>
            <a:off x="6657174" y="2367449"/>
            <a:ext cx="2272542"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Timothy</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6" name="Text Box 2">
            <a:extLst>
              <a:ext uri="{FF2B5EF4-FFF2-40B4-BE49-F238E27FC236}">
                <a16:creationId xmlns:a16="http://schemas.microsoft.com/office/drawing/2014/main" id="{CC8EEF65-0131-4501-8041-A84436CB16CC}"/>
              </a:ext>
            </a:extLst>
          </p:cNvPr>
          <p:cNvSpPr txBox="1">
            <a:spLocks noChangeArrowheads="1"/>
          </p:cNvSpPr>
          <p:nvPr/>
        </p:nvSpPr>
        <p:spPr bwMode="auto">
          <a:xfrm>
            <a:off x="3571760" y="2367449"/>
            <a:ext cx="236901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Titus</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7" name="Text Box 2">
            <a:extLst>
              <a:ext uri="{FF2B5EF4-FFF2-40B4-BE49-F238E27FC236}">
                <a16:creationId xmlns:a16="http://schemas.microsoft.com/office/drawing/2014/main" id="{B3F3796D-5187-46DF-9F28-F9BE2041D98D}"/>
              </a:ext>
            </a:extLst>
          </p:cNvPr>
          <p:cNvSpPr txBox="1">
            <a:spLocks noChangeArrowheads="1"/>
          </p:cNvSpPr>
          <p:nvPr/>
        </p:nvSpPr>
        <p:spPr bwMode="auto">
          <a:xfrm>
            <a:off x="0" y="5098641"/>
            <a:ext cx="9144000" cy="1767497"/>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1 Timothy = personal, urgent, doctrinal emphasis</a:t>
            </a:r>
          </a:p>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 less urgent, practical emphasis</a:t>
            </a:r>
          </a:p>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2 Timothy = personal, urgent, focus on the Word</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00E298BD-B305-4BBC-B1A8-1DAF9D7A23DB}"/>
              </a:ext>
            </a:extLst>
          </p:cNvPr>
          <p:cNvCxnSpPr>
            <a:cxnSpLocks/>
          </p:cNvCxnSpPr>
          <p:nvPr/>
        </p:nvCxnSpPr>
        <p:spPr>
          <a:xfrm>
            <a:off x="2883755"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9496008-9FB3-814F-9EDA-BC8BBE59DC3E}"/>
              </a:ext>
            </a:extLst>
          </p:cNvPr>
          <p:cNvCxnSpPr>
            <a:cxnSpLocks/>
          </p:cNvCxnSpPr>
          <p:nvPr/>
        </p:nvCxnSpPr>
        <p:spPr>
          <a:xfrm>
            <a:off x="5874928"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375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p:cNvSpPr>
          <p:nvPr>
            <p:ph type="title"/>
          </p:nvPr>
        </p:nvSpPr>
        <p:spPr bwMode="auto">
          <a:xfrm>
            <a:off x="1143000" y="5713413"/>
            <a:ext cx="7772400" cy="11445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r>
              <a:rPr lang="en-US" altLang="en-US" sz="4400">
                <a:solidFill>
                  <a:srgbClr val="006600"/>
                </a:solidFill>
                <a:latin typeface="Engravers MT" pitchFamily="18" charset="0"/>
                <a:sym typeface="Engravers MT" pitchFamily="18" charset="0"/>
              </a:rPr>
              <a:t>Rich ladies</a:t>
            </a:r>
            <a:endParaRPr lang="en-US" altLang="en-US"/>
          </a:p>
        </p:txBody>
      </p:sp>
      <p:pic>
        <p:nvPicPr>
          <p:cNvPr id="15362" name="Picture 2" descr="1 tim skit 012.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146435" name="Group 3"/>
          <p:cNvGrpSpPr>
            <a:grpSpLocks/>
          </p:cNvGrpSpPr>
          <p:nvPr/>
        </p:nvGrpSpPr>
        <p:grpSpPr bwMode="auto">
          <a:xfrm>
            <a:off x="4038600" y="0"/>
            <a:ext cx="1905000" cy="1262063"/>
            <a:chOff x="0" y="0"/>
            <a:chExt cx="1905001" cy="1262070"/>
          </a:xfrm>
        </p:grpSpPr>
        <p:sp>
          <p:nvSpPr>
            <p:cNvPr id="15364" name="AutoShape 4"/>
            <p:cNvSpPr>
              <a:spLocks/>
            </p:cNvSpPr>
            <p:nvPr/>
          </p:nvSpPr>
          <p:spPr bwMode="auto">
            <a:xfrm>
              <a:off x="0" y="0"/>
              <a:ext cx="1905001" cy="1262070"/>
            </a:xfrm>
            <a:custGeom>
              <a:avLst/>
              <a:gdLst>
                <a:gd name="T0" fmla="*/ 952501 w 21600"/>
                <a:gd name="T1" fmla="*/ 631035 h 21600"/>
                <a:gd name="T2" fmla="*/ 952501 w 21600"/>
                <a:gd name="T3" fmla="*/ 631035 h 21600"/>
                <a:gd name="T4" fmla="*/ 952501 w 21600"/>
                <a:gd name="T5" fmla="*/ 631035 h 21600"/>
                <a:gd name="T6" fmla="*/ 952501 w 21600"/>
                <a:gd name="T7" fmla="*/ 63103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599" y="0"/>
                  </a:moveTo>
                  <a:lnTo>
                    <a:pt x="3599" y="0"/>
                  </a:lnTo>
                  <a:cubicBezTo>
                    <a:pt x="1611" y="0"/>
                    <a:pt x="0" y="778"/>
                    <a:pt x="0" y="1738"/>
                  </a:cubicBezTo>
                  <a:lnTo>
                    <a:pt x="0" y="8694"/>
                  </a:lnTo>
                  <a:cubicBezTo>
                    <a:pt x="0" y="9654"/>
                    <a:pt x="1611" y="10433"/>
                    <a:pt x="3599" y="10433"/>
                  </a:cubicBezTo>
                  <a:lnTo>
                    <a:pt x="2375" y="21599"/>
                  </a:lnTo>
                  <a:lnTo>
                    <a:pt x="8999" y="10433"/>
                  </a:lnTo>
                  <a:lnTo>
                    <a:pt x="18000" y="10433"/>
                  </a:lnTo>
                  <a:cubicBezTo>
                    <a:pt x="19988" y="10433"/>
                    <a:pt x="21600" y="9654"/>
                    <a:pt x="21600" y="8694"/>
                  </a:cubicBezTo>
                  <a:lnTo>
                    <a:pt x="21600" y="1738"/>
                  </a:lnTo>
                  <a:cubicBezTo>
                    <a:pt x="21600" y="778"/>
                    <a:pt x="19988" y="0"/>
                    <a:pt x="18000" y="0"/>
                  </a:cubicBezTo>
                  <a:lnTo>
                    <a:pt x="3599" y="0"/>
                  </a:ln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5365" name="AutoShape 5"/>
            <p:cNvSpPr>
              <a:spLocks/>
            </p:cNvSpPr>
            <p:nvPr/>
          </p:nvSpPr>
          <p:spPr bwMode="auto">
            <a:xfrm>
              <a:off x="69850" y="22225"/>
              <a:ext cx="1765301" cy="5207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sz="1600">
                  <a:latin typeface="SimSun" pitchFamily="2" charset="-122"/>
                  <a:ea typeface="SimSun" pitchFamily="2" charset="-122"/>
                  <a:sym typeface="SimSun" pitchFamily="2" charset="-122"/>
                </a:rPr>
                <a:t>嗨，你有没有听说。。。</a:t>
              </a:r>
              <a:endParaRPr lang="en-US" altLang="en-US"/>
            </a:p>
          </p:txBody>
        </p:sp>
      </p:grpSp>
      <p:grpSp>
        <p:nvGrpSpPr>
          <p:cNvPr id="146436" name="Group 6"/>
          <p:cNvGrpSpPr>
            <a:grpSpLocks/>
          </p:cNvGrpSpPr>
          <p:nvPr/>
        </p:nvGrpSpPr>
        <p:grpSpPr bwMode="auto">
          <a:xfrm>
            <a:off x="6170613" y="684213"/>
            <a:ext cx="2590800" cy="1554162"/>
            <a:chOff x="-1" y="-1"/>
            <a:chExt cx="2590801" cy="1554143"/>
          </a:xfrm>
        </p:grpSpPr>
        <p:sp>
          <p:nvSpPr>
            <p:cNvPr id="15367" name="AutoShape 7"/>
            <p:cNvSpPr>
              <a:spLocks/>
            </p:cNvSpPr>
            <p:nvPr/>
          </p:nvSpPr>
          <p:spPr bwMode="auto">
            <a:xfrm>
              <a:off x="0" y="0"/>
              <a:ext cx="2590800" cy="1554142"/>
            </a:xfrm>
            <a:custGeom>
              <a:avLst/>
              <a:gdLst>
                <a:gd name="T0" fmla="*/ 1295400 w 21600"/>
                <a:gd name="T1" fmla="*/ 777071 h 21600"/>
                <a:gd name="T2" fmla="*/ 1295400 w 21600"/>
                <a:gd name="T3" fmla="*/ 777071 h 21600"/>
                <a:gd name="T4" fmla="*/ 1295400 w 21600"/>
                <a:gd name="T5" fmla="*/ 777071 h 21600"/>
                <a:gd name="T6" fmla="*/ 1295400 w 21600"/>
                <a:gd name="T7" fmla="*/ 77707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599" y="0"/>
                  </a:moveTo>
                  <a:lnTo>
                    <a:pt x="3599" y="0"/>
                  </a:lnTo>
                  <a:cubicBezTo>
                    <a:pt x="1611" y="0"/>
                    <a:pt x="0" y="1264"/>
                    <a:pt x="0" y="2824"/>
                  </a:cubicBezTo>
                  <a:lnTo>
                    <a:pt x="0" y="14120"/>
                  </a:lnTo>
                  <a:cubicBezTo>
                    <a:pt x="0" y="15680"/>
                    <a:pt x="1611" y="16944"/>
                    <a:pt x="3599" y="16944"/>
                  </a:cubicBezTo>
                  <a:lnTo>
                    <a:pt x="1389" y="21599"/>
                  </a:lnTo>
                  <a:lnTo>
                    <a:pt x="8999" y="16944"/>
                  </a:lnTo>
                  <a:lnTo>
                    <a:pt x="18000" y="16944"/>
                  </a:lnTo>
                  <a:cubicBezTo>
                    <a:pt x="19988" y="16944"/>
                    <a:pt x="21600" y="15680"/>
                    <a:pt x="21600" y="14120"/>
                  </a:cubicBezTo>
                  <a:lnTo>
                    <a:pt x="21600" y="2824"/>
                  </a:lnTo>
                  <a:cubicBezTo>
                    <a:pt x="21600" y="1264"/>
                    <a:pt x="19988" y="0"/>
                    <a:pt x="18000" y="0"/>
                  </a:cubicBezTo>
                  <a:lnTo>
                    <a:pt x="3599" y="0"/>
                  </a:ln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5368" name="AutoShape 8"/>
            <p:cNvSpPr>
              <a:spLocks/>
            </p:cNvSpPr>
            <p:nvPr/>
          </p:nvSpPr>
          <p:spPr bwMode="auto">
            <a:xfrm>
              <a:off x="95249" y="44448"/>
              <a:ext cx="2400301" cy="7350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a:latin typeface="SimSun" pitchFamily="2" charset="-122"/>
                  <a:ea typeface="SimSun" pitchFamily="2" charset="-122"/>
                  <a:sym typeface="SimSun" pitchFamily="2" charset="-122"/>
                </a:rPr>
                <a:t>你是说那个人。。。？</a:t>
              </a:r>
              <a:endParaRPr lang="en-US" altLang="en-US"/>
            </a:p>
          </p:txBody>
        </p:sp>
      </p:gr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p:cNvSpPr>
          <p:nvPr>
            <p:ph type="title"/>
          </p:nvPr>
        </p:nvSpPr>
        <p:spPr bwMode="auto">
          <a:xfrm>
            <a:off x="1154113" y="455613"/>
            <a:ext cx="7772400" cy="11445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r>
              <a:rPr lang="en-US" altLang="en-US" sz="4400">
                <a:solidFill>
                  <a:srgbClr val="006600"/>
                </a:solidFill>
                <a:latin typeface="Engravers MT" pitchFamily="18" charset="0"/>
                <a:sym typeface="Engravers MT" pitchFamily="18" charset="0"/>
              </a:rPr>
              <a:t>The wealthy</a:t>
            </a:r>
            <a:endParaRPr lang="en-US" altLang="en-US"/>
          </a:p>
        </p:txBody>
      </p:sp>
      <p:pic>
        <p:nvPicPr>
          <p:cNvPr id="16386" name="Picture 2" descr="1 tim skit 005.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085975" y="0"/>
            <a:ext cx="51435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147459" name="Group 3"/>
          <p:cNvGrpSpPr>
            <a:grpSpLocks/>
          </p:cNvGrpSpPr>
          <p:nvPr/>
        </p:nvGrpSpPr>
        <p:grpSpPr bwMode="auto">
          <a:xfrm>
            <a:off x="5332413" y="0"/>
            <a:ext cx="3505200" cy="1454150"/>
            <a:chOff x="-1" y="-1"/>
            <a:chExt cx="3504812" cy="1455775"/>
          </a:xfrm>
        </p:grpSpPr>
        <p:sp>
          <p:nvSpPr>
            <p:cNvPr id="16388" name="AutoShape 4"/>
            <p:cNvSpPr>
              <a:spLocks/>
            </p:cNvSpPr>
            <p:nvPr/>
          </p:nvSpPr>
          <p:spPr bwMode="auto">
            <a:xfrm>
              <a:off x="0" y="0"/>
              <a:ext cx="3504811" cy="1371477"/>
            </a:xfrm>
            <a:custGeom>
              <a:avLst/>
              <a:gdLst>
                <a:gd name="T0" fmla="*/ 1752406 w 21264"/>
                <a:gd name="T1" fmla="*/ 710245 h 20623"/>
                <a:gd name="T2" fmla="*/ 1752406 w 21264"/>
                <a:gd name="T3" fmla="*/ 710245 h 20623"/>
                <a:gd name="T4" fmla="*/ 1752406 w 21264"/>
                <a:gd name="T5" fmla="*/ 710245 h 20623"/>
                <a:gd name="T6" fmla="*/ 1752406 w 21264"/>
                <a:gd name="T7" fmla="*/ 710245 h 206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64" h="20623">
                  <a:moveTo>
                    <a:pt x="1919" y="6856"/>
                  </a:moveTo>
                  <a:cubicBezTo>
                    <a:pt x="744" y="7017"/>
                    <a:pt x="-110" y="8412"/>
                    <a:pt x="11" y="9971"/>
                  </a:cubicBezTo>
                  <a:cubicBezTo>
                    <a:pt x="81" y="10870"/>
                    <a:pt x="469" y="11672"/>
                    <a:pt x="1057" y="12129"/>
                  </a:cubicBezTo>
                  <a:lnTo>
                    <a:pt x="1046" y="12097"/>
                  </a:lnTo>
                  <a:cubicBezTo>
                    <a:pt x="236" y="13236"/>
                    <a:pt x="281" y="15024"/>
                    <a:pt x="1147" y="16091"/>
                  </a:cubicBezTo>
                  <a:cubicBezTo>
                    <a:pt x="1608" y="16659"/>
                    <a:pt x="2236" y="16931"/>
                    <a:pt x="2864" y="16834"/>
                  </a:cubicBezTo>
                  <a:lnTo>
                    <a:pt x="2852" y="16853"/>
                  </a:lnTo>
                  <a:cubicBezTo>
                    <a:pt x="3896" y="19265"/>
                    <a:pt x="6218" y="20100"/>
                    <a:pt x="8039" y="18717"/>
                  </a:cubicBezTo>
                  <a:cubicBezTo>
                    <a:pt x="8062" y="18700"/>
                    <a:pt x="8085" y="18682"/>
                    <a:pt x="8108" y="18664"/>
                  </a:cubicBezTo>
                  <a:lnTo>
                    <a:pt x="8101" y="18668"/>
                  </a:lnTo>
                  <a:cubicBezTo>
                    <a:pt x="9122" y="20688"/>
                    <a:pt x="11186" y="21231"/>
                    <a:pt x="12712" y="19880"/>
                  </a:cubicBezTo>
                  <a:cubicBezTo>
                    <a:pt x="13351" y="19314"/>
                    <a:pt x="13823" y="18472"/>
                    <a:pt x="14046" y="17497"/>
                  </a:cubicBezTo>
                  <a:lnTo>
                    <a:pt x="14049" y="17522"/>
                  </a:lnTo>
                  <a:cubicBezTo>
                    <a:pt x="15384" y="18620"/>
                    <a:pt x="17140" y="18084"/>
                    <a:pt x="17973" y="16325"/>
                  </a:cubicBezTo>
                  <a:cubicBezTo>
                    <a:pt x="18256" y="15728"/>
                    <a:pt x="18405" y="15039"/>
                    <a:pt x="18405" y="14336"/>
                  </a:cubicBezTo>
                  <a:lnTo>
                    <a:pt x="18399" y="14357"/>
                  </a:lnTo>
                  <a:cubicBezTo>
                    <a:pt x="20223" y="14013"/>
                    <a:pt x="21489" y="11783"/>
                    <a:pt x="21229" y="9376"/>
                  </a:cubicBezTo>
                  <a:cubicBezTo>
                    <a:pt x="21148" y="8627"/>
                    <a:pt x="20921" y="7918"/>
                    <a:pt x="20572" y="7318"/>
                  </a:cubicBezTo>
                  <a:lnTo>
                    <a:pt x="20566" y="7316"/>
                  </a:lnTo>
                  <a:cubicBezTo>
                    <a:pt x="21137" y="5553"/>
                    <a:pt x="20520" y="3512"/>
                    <a:pt x="19187" y="2756"/>
                  </a:cubicBezTo>
                  <a:cubicBezTo>
                    <a:pt x="19075" y="2692"/>
                    <a:pt x="18960" y="2639"/>
                    <a:pt x="18842" y="2597"/>
                  </a:cubicBezTo>
                  <a:lnTo>
                    <a:pt x="18852" y="2590"/>
                  </a:lnTo>
                  <a:cubicBezTo>
                    <a:pt x="18618" y="879"/>
                    <a:pt x="17374" y="-259"/>
                    <a:pt x="16075" y="50"/>
                  </a:cubicBezTo>
                  <a:cubicBezTo>
                    <a:pt x="15529" y="179"/>
                    <a:pt x="15034" y="555"/>
                    <a:pt x="14675" y="1112"/>
                  </a:cubicBezTo>
                  <a:lnTo>
                    <a:pt x="14679" y="1117"/>
                  </a:lnTo>
                  <a:cubicBezTo>
                    <a:pt x="13959" y="-130"/>
                    <a:pt x="12611" y="-369"/>
                    <a:pt x="11667" y="581"/>
                  </a:cubicBezTo>
                  <a:cubicBezTo>
                    <a:pt x="11406" y="844"/>
                    <a:pt x="11194" y="1183"/>
                    <a:pt x="11047" y="1571"/>
                  </a:cubicBezTo>
                  <a:lnTo>
                    <a:pt x="11055" y="1617"/>
                  </a:lnTo>
                  <a:cubicBezTo>
                    <a:pt x="10021" y="273"/>
                    <a:pt x="8359" y="290"/>
                    <a:pt x="7342" y="1656"/>
                  </a:cubicBezTo>
                  <a:cubicBezTo>
                    <a:pt x="7164" y="1895"/>
                    <a:pt x="7014" y="2166"/>
                    <a:pt x="6895" y="2462"/>
                  </a:cubicBezTo>
                  <a:lnTo>
                    <a:pt x="6887" y="2485"/>
                  </a:lnTo>
                  <a:cubicBezTo>
                    <a:pt x="5302" y="1260"/>
                    <a:pt x="3266" y="1962"/>
                    <a:pt x="2338" y="4052"/>
                  </a:cubicBezTo>
                  <a:cubicBezTo>
                    <a:pt x="1962" y="4900"/>
                    <a:pt x="1812" y="5889"/>
                    <a:pt x="1912" y="6862"/>
                  </a:cubicBezTo>
                  <a:lnTo>
                    <a:pt x="1919" y="6856"/>
                  </a:ln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6389" name="AutoShape 5"/>
            <p:cNvSpPr>
              <a:spLocks/>
            </p:cNvSpPr>
            <p:nvPr/>
          </p:nvSpPr>
          <p:spPr bwMode="auto">
            <a:xfrm>
              <a:off x="192813" y="1141130"/>
              <a:ext cx="584201" cy="228601"/>
            </a:xfrm>
            <a:custGeom>
              <a:avLst/>
              <a:gdLst>
                <a:gd name="T0" fmla="*/ 292101 w 21600"/>
                <a:gd name="T1" fmla="*/ 114301 h 21600"/>
                <a:gd name="T2" fmla="*/ 292101 w 21600"/>
                <a:gd name="T3" fmla="*/ 114301 h 21600"/>
                <a:gd name="T4" fmla="*/ 292101 w 21600"/>
                <a:gd name="T5" fmla="*/ 114301 h 21600"/>
                <a:gd name="T6" fmla="*/ 292101 w 21600"/>
                <a:gd name="T7" fmla="*/ 1143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10799" y="0"/>
                  </a:lnTo>
                  <a:cubicBezTo>
                    <a:pt x="4835" y="0"/>
                    <a:pt x="0" y="4835"/>
                    <a:pt x="0" y="10800"/>
                  </a:cubicBezTo>
                  <a:cubicBezTo>
                    <a:pt x="0" y="16764"/>
                    <a:pt x="4835" y="21599"/>
                    <a:pt x="10800" y="21599"/>
                  </a:cubicBezTo>
                  <a:cubicBezTo>
                    <a:pt x="16764" y="21599"/>
                    <a:pt x="21599" y="16764"/>
                    <a:pt x="21599" y="10800"/>
                  </a:cubicBezTo>
                  <a:cubicBezTo>
                    <a:pt x="21599" y="4835"/>
                    <a:pt x="16764" y="0"/>
                    <a:pt x="10800" y="0"/>
                  </a:cubicBez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6390" name="AutoShape 6"/>
            <p:cNvSpPr>
              <a:spLocks/>
            </p:cNvSpPr>
            <p:nvPr/>
          </p:nvSpPr>
          <p:spPr bwMode="auto">
            <a:xfrm>
              <a:off x="45790" y="1289085"/>
              <a:ext cx="389467" cy="152401"/>
            </a:xfrm>
            <a:custGeom>
              <a:avLst/>
              <a:gdLst>
                <a:gd name="T0" fmla="*/ 194734 w 21600"/>
                <a:gd name="T1" fmla="*/ 76201 h 21600"/>
                <a:gd name="T2" fmla="*/ 194734 w 21600"/>
                <a:gd name="T3" fmla="*/ 76201 h 21600"/>
                <a:gd name="T4" fmla="*/ 194734 w 21600"/>
                <a:gd name="T5" fmla="*/ 76201 h 21600"/>
                <a:gd name="T6" fmla="*/ 194734 w 21600"/>
                <a:gd name="T7" fmla="*/ 762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10799" y="0"/>
                  </a:lnTo>
                  <a:cubicBezTo>
                    <a:pt x="4835" y="0"/>
                    <a:pt x="0" y="4835"/>
                    <a:pt x="0" y="10800"/>
                  </a:cubicBezTo>
                  <a:cubicBezTo>
                    <a:pt x="0" y="16764"/>
                    <a:pt x="4835" y="21599"/>
                    <a:pt x="10800" y="21599"/>
                  </a:cubicBezTo>
                  <a:cubicBezTo>
                    <a:pt x="16764" y="21599"/>
                    <a:pt x="21599" y="16764"/>
                    <a:pt x="21599" y="10800"/>
                  </a:cubicBezTo>
                  <a:cubicBezTo>
                    <a:pt x="21599" y="4835"/>
                    <a:pt x="16764" y="0"/>
                    <a:pt x="10800" y="0"/>
                  </a:cubicBez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6391" name="AutoShape 7"/>
            <p:cNvSpPr>
              <a:spLocks/>
            </p:cNvSpPr>
            <p:nvPr/>
          </p:nvSpPr>
          <p:spPr bwMode="auto">
            <a:xfrm>
              <a:off x="26478" y="1379573"/>
              <a:ext cx="194735" cy="76201"/>
            </a:xfrm>
            <a:custGeom>
              <a:avLst/>
              <a:gdLst>
                <a:gd name="T0" fmla="*/ 97368 w 21600"/>
                <a:gd name="T1" fmla="*/ 38101 h 21600"/>
                <a:gd name="T2" fmla="*/ 97368 w 21600"/>
                <a:gd name="T3" fmla="*/ 38101 h 21600"/>
                <a:gd name="T4" fmla="*/ 97368 w 21600"/>
                <a:gd name="T5" fmla="*/ 38101 h 21600"/>
                <a:gd name="T6" fmla="*/ 97368 w 21600"/>
                <a:gd name="T7" fmla="*/ 381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10799" y="0"/>
                  </a:lnTo>
                  <a:cubicBezTo>
                    <a:pt x="4835" y="0"/>
                    <a:pt x="0" y="4835"/>
                    <a:pt x="0" y="10800"/>
                  </a:cubicBezTo>
                  <a:cubicBezTo>
                    <a:pt x="0" y="16764"/>
                    <a:pt x="4835" y="21599"/>
                    <a:pt x="10800" y="21599"/>
                  </a:cubicBezTo>
                  <a:cubicBezTo>
                    <a:pt x="16764" y="21599"/>
                    <a:pt x="21599" y="16764"/>
                    <a:pt x="21599" y="10800"/>
                  </a:cubicBezTo>
                  <a:cubicBezTo>
                    <a:pt x="21599" y="4835"/>
                    <a:pt x="16764" y="0"/>
                    <a:pt x="10800" y="0"/>
                  </a:cubicBez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6392" name="AutoShape 8"/>
            <p:cNvSpPr>
              <a:spLocks/>
            </p:cNvSpPr>
            <p:nvPr/>
          </p:nvSpPr>
          <p:spPr bwMode="auto">
            <a:xfrm>
              <a:off x="174417" y="74035"/>
              <a:ext cx="3215465" cy="1167435"/>
            </a:xfrm>
            <a:custGeom>
              <a:avLst/>
              <a:gdLst>
                <a:gd name="T0" fmla="*/ 1607732 w 21600"/>
                <a:gd name="T1" fmla="*/ 583718 h 21600"/>
                <a:gd name="T2" fmla="*/ 1607732 w 21600"/>
                <a:gd name="T3" fmla="*/ 583718 h 21600"/>
                <a:gd name="T4" fmla="*/ 1607732 w 21600"/>
                <a:gd name="T5" fmla="*/ 583718 h 21600"/>
                <a:gd name="T6" fmla="*/ 1607732 w 21600"/>
                <a:gd name="T7" fmla="*/ 58371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3554"/>
                  </a:moveTo>
                  <a:cubicBezTo>
                    <a:pt x="417" y="13915"/>
                    <a:pt x="898" y="14078"/>
                    <a:pt x="1380" y="14023"/>
                  </a:cubicBezTo>
                  <a:moveTo>
                    <a:pt x="1999" y="19343"/>
                  </a:moveTo>
                  <a:cubicBezTo>
                    <a:pt x="2206" y="19308"/>
                    <a:pt x="2410" y="19232"/>
                    <a:pt x="2603" y="19119"/>
                  </a:cubicBezTo>
                  <a:moveTo>
                    <a:pt x="7435" y="20577"/>
                  </a:moveTo>
                  <a:cubicBezTo>
                    <a:pt x="7531" y="20936"/>
                    <a:pt x="7653" y="21279"/>
                    <a:pt x="7799" y="21599"/>
                  </a:cubicBezTo>
                  <a:moveTo>
                    <a:pt x="14381" y="20160"/>
                  </a:moveTo>
                  <a:cubicBezTo>
                    <a:pt x="14456" y="19794"/>
                    <a:pt x="14505" y="19419"/>
                    <a:pt x="14526" y="19038"/>
                  </a:cubicBezTo>
                  <a:moveTo>
                    <a:pt x="19208" y="16269"/>
                  </a:moveTo>
                  <a:cubicBezTo>
                    <a:pt x="19208" y="14502"/>
                    <a:pt x="18520" y="12889"/>
                    <a:pt x="17435" y="12115"/>
                  </a:cubicBezTo>
                  <a:moveTo>
                    <a:pt x="20810" y="9204"/>
                  </a:moveTo>
                  <a:cubicBezTo>
                    <a:pt x="21152" y="8776"/>
                    <a:pt x="21423" y="8238"/>
                    <a:pt x="21600" y="7632"/>
                  </a:cubicBezTo>
                  <a:moveTo>
                    <a:pt x="19744" y="2560"/>
                  </a:moveTo>
                  <a:cubicBezTo>
                    <a:pt x="19746" y="2311"/>
                    <a:pt x="19732" y="2063"/>
                    <a:pt x="19702" y="1818"/>
                  </a:cubicBezTo>
                  <a:moveTo>
                    <a:pt x="15077" y="0"/>
                  </a:moveTo>
                  <a:cubicBezTo>
                    <a:pt x="14912" y="285"/>
                    <a:pt x="14776" y="604"/>
                    <a:pt x="14673" y="946"/>
                  </a:cubicBezTo>
                  <a:moveTo>
                    <a:pt x="11061" y="564"/>
                  </a:moveTo>
                  <a:cubicBezTo>
                    <a:pt x="10973" y="823"/>
                    <a:pt x="10907" y="1097"/>
                    <a:pt x="10865" y="1380"/>
                  </a:cubicBezTo>
                  <a:moveTo>
                    <a:pt x="7162" y="2480"/>
                  </a:moveTo>
                  <a:cubicBezTo>
                    <a:pt x="6949" y="2175"/>
                    <a:pt x="6711" y="1909"/>
                    <a:pt x="6454" y="1688"/>
                  </a:cubicBezTo>
                  <a:moveTo>
                    <a:pt x="946" y="7073"/>
                  </a:moveTo>
                  <a:cubicBezTo>
                    <a:pt x="972" y="7356"/>
                    <a:pt x="1013" y="7634"/>
                    <a:pt x="1070" y="7907"/>
                  </a:cubicBez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6393" name="AutoShape 9"/>
            <p:cNvSpPr>
              <a:spLocks/>
            </p:cNvSpPr>
            <p:nvPr/>
          </p:nvSpPr>
          <p:spPr bwMode="auto">
            <a:xfrm>
              <a:off x="482546" y="206605"/>
              <a:ext cx="2290508" cy="6404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sz="2000">
                  <a:latin typeface="SimSun" pitchFamily="2" charset="-122"/>
                  <a:ea typeface="SimSun" pitchFamily="2" charset="-122"/>
                  <a:sym typeface="SimSun" pitchFamily="2" charset="-122"/>
                </a:rPr>
                <a:t>我真有福气。我有钱又英俊。</a:t>
              </a:r>
              <a:endParaRPr lang="en-US" altLang="en-US"/>
            </a:p>
          </p:txBody>
        </p:sp>
      </p:gr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1154113" y="455613"/>
            <a:ext cx="7772400" cy="1144587"/>
          </a:xfrm>
        </p:spPr>
        <p:txBody>
          <a:bodyPr lIns="0" tIns="0" rIns="0" bIns="0"/>
          <a:lstStyle/>
          <a:p>
            <a:pPr algn="ctr" defTabSz="914400" eaLnBrk="1"/>
            <a:r>
              <a:rPr lang="en-US" altLang="en-US" sz="4400">
                <a:solidFill>
                  <a:srgbClr val="006600"/>
                </a:solidFill>
                <a:latin typeface="Engravers MT" pitchFamily="18" charset="0"/>
                <a:sym typeface="Engravers MT" pitchFamily="18" charset="0"/>
              </a:rPr>
              <a:t>The Poor</a:t>
            </a:r>
            <a:endParaRPr lang="en-US" altLang="en-US"/>
          </a:p>
        </p:txBody>
      </p:sp>
      <p:pic>
        <p:nvPicPr>
          <p:cNvPr id="17410" name="Picture 2" descr="1 tim skit 006.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981200" y="0"/>
            <a:ext cx="5372100" cy="716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148483" name="Group 3"/>
          <p:cNvGrpSpPr>
            <a:grpSpLocks/>
          </p:cNvGrpSpPr>
          <p:nvPr/>
        </p:nvGrpSpPr>
        <p:grpSpPr bwMode="auto">
          <a:xfrm>
            <a:off x="684213" y="0"/>
            <a:ext cx="4800600" cy="2055813"/>
            <a:chOff x="0" y="0"/>
            <a:chExt cx="4800068" cy="2057215"/>
          </a:xfrm>
        </p:grpSpPr>
        <p:sp>
          <p:nvSpPr>
            <p:cNvPr id="17412" name="AutoShape 4"/>
            <p:cNvSpPr>
              <a:spLocks/>
            </p:cNvSpPr>
            <p:nvPr/>
          </p:nvSpPr>
          <p:spPr bwMode="auto">
            <a:xfrm>
              <a:off x="0" y="0"/>
              <a:ext cx="4800068" cy="2057215"/>
            </a:xfrm>
            <a:custGeom>
              <a:avLst/>
              <a:gdLst>
                <a:gd name="T0" fmla="*/ 2400034 w 21264"/>
                <a:gd name="T1" fmla="*/ 1065367 h 20623"/>
                <a:gd name="T2" fmla="*/ 2400034 w 21264"/>
                <a:gd name="T3" fmla="*/ 1065367 h 20623"/>
                <a:gd name="T4" fmla="*/ 2400034 w 21264"/>
                <a:gd name="T5" fmla="*/ 1065367 h 20623"/>
                <a:gd name="T6" fmla="*/ 2400034 w 21264"/>
                <a:gd name="T7" fmla="*/ 1065367 h 206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64" h="20623">
                  <a:moveTo>
                    <a:pt x="1919" y="6856"/>
                  </a:moveTo>
                  <a:cubicBezTo>
                    <a:pt x="744" y="7017"/>
                    <a:pt x="-110" y="8412"/>
                    <a:pt x="11" y="9971"/>
                  </a:cubicBezTo>
                  <a:cubicBezTo>
                    <a:pt x="81" y="10870"/>
                    <a:pt x="469" y="11672"/>
                    <a:pt x="1057" y="12129"/>
                  </a:cubicBezTo>
                  <a:lnTo>
                    <a:pt x="1046" y="12097"/>
                  </a:lnTo>
                  <a:cubicBezTo>
                    <a:pt x="236" y="13236"/>
                    <a:pt x="281" y="15024"/>
                    <a:pt x="1147" y="16091"/>
                  </a:cubicBezTo>
                  <a:cubicBezTo>
                    <a:pt x="1608" y="16659"/>
                    <a:pt x="2236" y="16931"/>
                    <a:pt x="2864" y="16834"/>
                  </a:cubicBezTo>
                  <a:lnTo>
                    <a:pt x="2852" y="16853"/>
                  </a:lnTo>
                  <a:cubicBezTo>
                    <a:pt x="3896" y="19265"/>
                    <a:pt x="6218" y="20100"/>
                    <a:pt x="8039" y="18717"/>
                  </a:cubicBezTo>
                  <a:cubicBezTo>
                    <a:pt x="8062" y="18700"/>
                    <a:pt x="8085" y="18682"/>
                    <a:pt x="8108" y="18664"/>
                  </a:cubicBezTo>
                  <a:lnTo>
                    <a:pt x="8101" y="18668"/>
                  </a:lnTo>
                  <a:cubicBezTo>
                    <a:pt x="9122" y="20688"/>
                    <a:pt x="11186" y="21230"/>
                    <a:pt x="12712" y="19880"/>
                  </a:cubicBezTo>
                  <a:cubicBezTo>
                    <a:pt x="13351" y="19314"/>
                    <a:pt x="13823" y="18472"/>
                    <a:pt x="14046" y="17497"/>
                  </a:cubicBezTo>
                  <a:lnTo>
                    <a:pt x="14049" y="17522"/>
                  </a:lnTo>
                  <a:cubicBezTo>
                    <a:pt x="15384" y="18620"/>
                    <a:pt x="17140" y="18084"/>
                    <a:pt x="17973" y="16325"/>
                  </a:cubicBezTo>
                  <a:cubicBezTo>
                    <a:pt x="18256" y="15728"/>
                    <a:pt x="18405" y="15039"/>
                    <a:pt x="18405" y="14336"/>
                  </a:cubicBezTo>
                  <a:lnTo>
                    <a:pt x="18399" y="14357"/>
                  </a:lnTo>
                  <a:cubicBezTo>
                    <a:pt x="20223" y="14013"/>
                    <a:pt x="21490" y="11783"/>
                    <a:pt x="21229" y="9376"/>
                  </a:cubicBezTo>
                  <a:cubicBezTo>
                    <a:pt x="21148" y="8627"/>
                    <a:pt x="20921" y="7918"/>
                    <a:pt x="20572" y="7318"/>
                  </a:cubicBezTo>
                  <a:lnTo>
                    <a:pt x="20566" y="7316"/>
                  </a:lnTo>
                  <a:cubicBezTo>
                    <a:pt x="21137" y="5553"/>
                    <a:pt x="20520" y="3512"/>
                    <a:pt x="19187" y="2756"/>
                  </a:cubicBezTo>
                  <a:cubicBezTo>
                    <a:pt x="19075" y="2692"/>
                    <a:pt x="18960" y="2639"/>
                    <a:pt x="18842" y="2597"/>
                  </a:cubicBezTo>
                  <a:lnTo>
                    <a:pt x="18852" y="2590"/>
                  </a:lnTo>
                  <a:cubicBezTo>
                    <a:pt x="18618" y="879"/>
                    <a:pt x="17374" y="-259"/>
                    <a:pt x="16075" y="50"/>
                  </a:cubicBezTo>
                  <a:cubicBezTo>
                    <a:pt x="15529" y="179"/>
                    <a:pt x="15034" y="555"/>
                    <a:pt x="14675" y="1112"/>
                  </a:cubicBezTo>
                  <a:lnTo>
                    <a:pt x="14679" y="1117"/>
                  </a:lnTo>
                  <a:cubicBezTo>
                    <a:pt x="13959" y="-130"/>
                    <a:pt x="12611" y="-369"/>
                    <a:pt x="11667" y="581"/>
                  </a:cubicBezTo>
                  <a:cubicBezTo>
                    <a:pt x="11406" y="844"/>
                    <a:pt x="11194" y="1183"/>
                    <a:pt x="11047" y="1571"/>
                  </a:cubicBezTo>
                  <a:lnTo>
                    <a:pt x="11055" y="1617"/>
                  </a:lnTo>
                  <a:cubicBezTo>
                    <a:pt x="10021" y="273"/>
                    <a:pt x="8359" y="290"/>
                    <a:pt x="7342" y="1656"/>
                  </a:cubicBezTo>
                  <a:cubicBezTo>
                    <a:pt x="7164" y="1895"/>
                    <a:pt x="7014" y="2166"/>
                    <a:pt x="6895" y="2462"/>
                  </a:cubicBezTo>
                  <a:lnTo>
                    <a:pt x="6887" y="2485"/>
                  </a:lnTo>
                  <a:cubicBezTo>
                    <a:pt x="5302" y="1260"/>
                    <a:pt x="3266" y="1962"/>
                    <a:pt x="2338" y="4052"/>
                  </a:cubicBezTo>
                  <a:cubicBezTo>
                    <a:pt x="1962" y="4900"/>
                    <a:pt x="1812" y="5889"/>
                    <a:pt x="1912" y="6862"/>
                  </a:cubicBezTo>
                  <a:lnTo>
                    <a:pt x="1919" y="6856"/>
                  </a:ln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7413" name="AutoShape 5"/>
            <p:cNvSpPr>
              <a:spLocks/>
            </p:cNvSpPr>
            <p:nvPr/>
          </p:nvSpPr>
          <p:spPr bwMode="auto">
            <a:xfrm>
              <a:off x="3896969" y="1508242"/>
              <a:ext cx="800101" cy="342901"/>
            </a:xfrm>
            <a:custGeom>
              <a:avLst/>
              <a:gdLst>
                <a:gd name="T0" fmla="*/ 400051 w 21600"/>
                <a:gd name="T1" fmla="*/ 171451 h 21600"/>
                <a:gd name="T2" fmla="*/ 400051 w 21600"/>
                <a:gd name="T3" fmla="*/ 171451 h 21600"/>
                <a:gd name="T4" fmla="*/ 400051 w 21600"/>
                <a:gd name="T5" fmla="*/ 171451 h 21600"/>
                <a:gd name="T6" fmla="*/ 400051 w 21600"/>
                <a:gd name="T7" fmla="*/ 1714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cubicBezTo>
                    <a:pt x="4835" y="0"/>
                    <a:pt x="0" y="4835"/>
                    <a:pt x="0" y="10800"/>
                  </a:cubicBezTo>
                  <a:cubicBezTo>
                    <a:pt x="0" y="16764"/>
                    <a:pt x="4835" y="21599"/>
                    <a:pt x="10800" y="21599"/>
                  </a:cubicBezTo>
                  <a:cubicBezTo>
                    <a:pt x="16764" y="21599"/>
                    <a:pt x="21600" y="16764"/>
                    <a:pt x="21600" y="10800"/>
                  </a:cubicBezTo>
                  <a:cubicBezTo>
                    <a:pt x="21600" y="4835"/>
                    <a:pt x="16764" y="0"/>
                    <a:pt x="10800" y="0"/>
                  </a:cubicBez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7414" name="AutoShape 6"/>
            <p:cNvSpPr>
              <a:spLocks/>
            </p:cNvSpPr>
            <p:nvPr/>
          </p:nvSpPr>
          <p:spPr bwMode="auto">
            <a:xfrm>
              <a:off x="4261681" y="1644735"/>
              <a:ext cx="533401" cy="228601"/>
            </a:xfrm>
            <a:custGeom>
              <a:avLst/>
              <a:gdLst>
                <a:gd name="T0" fmla="*/ 266701 w 21600"/>
                <a:gd name="T1" fmla="*/ 114301 h 21600"/>
                <a:gd name="T2" fmla="*/ 266701 w 21600"/>
                <a:gd name="T3" fmla="*/ 114301 h 21600"/>
                <a:gd name="T4" fmla="*/ 266701 w 21600"/>
                <a:gd name="T5" fmla="*/ 114301 h 21600"/>
                <a:gd name="T6" fmla="*/ 266701 w 21600"/>
                <a:gd name="T7" fmla="*/ 1143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cubicBezTo>
                    <a:pt x="4835" y="0"/>
                    <a:pt x="0" y="4835"/>
                    <a:pt x="0" y="10800"/>
                  </a:cubicBezTo>
                  <a:cubicBezTo>
                    <a:pt x="0" y="16764"/>
                    <a:pt x="4835" y="21599"/>
                    <a:pt x="10800" y="21599"/>
                  </a:cubicBezTo>
                  <a:cubicBezTo>
                    <a:pt x="16764" y="21599"/>
                    <a:pt x="21599" y="16764"/>
                    <a:pt x="21599" y="10800"/>
                  </a:cubicBezTo>
                  <a:cubicBezTo>
                    <a:pt x="21599" y="4835"/>
                    <a:pt x="16764" y="0"/>
                    <a:pt x="10800" y="0"/>
                  </a:cubicBez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7415" name="AutoShape 7"/>
            <p:cNvSpPr>
              <a:spLocks/>
            </p:cNvSpPr>
            <p:nvPr/>
          </p:nvSpPr>
          <p:spPr bwMode="auto">
            <a:xfrm>
              <a:off x="4418145" y="1709791"/>
              <a:ext cx="266701" cy="114301"/>
            </a:xfrm>
            <a:custGeom>
              <a:avLst/>
              <a:gdLst>
                <a:gd name="T0" fmla="*/ 133351 w 21600"/>
                <a:gd name="T1" fmla="*/ 57151 h 21600"/>
                <a:gd name="T2" fmla="*/ 133351 w 21600"/>
                <a:gd name="T3" fmla="*/ 57151 h 21600"/>
                <a:gd name="T4" fmla="*/ 133351 w 21600"/>
                <a:gd name="T5" fmla="*/ 57151 h 21600"/>
                <a:gd name="T6" fmla="*/ 133351 w 21600"/>
                <a:gd name="T7" fmla="*/ 571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cubicBezTo>
                    <a:pt x="4835" y="0"/>
                    <a:pt x="0" y="4835"/>
                    <a:pt x="0" y="10800"/>
                  </a:cubicBezTo>
                  <a:cubicBezTo>
                    <a:pt x="0" y="16764"/>
                    <a:pt x="4835" y="21599"/>
                    <a:pt x="10800" y="21599"/>
                  </a:cubicBezTo>
                  <a:cubicBezTo>
                    <a:pt x="16764" y="21599"/>
                    <a:pt x="21599" y="16764"/>
                    <a:pt x="21599" y="10800"/>
                  </a:cubicBezTo>
                  <a:cubicBezTo>
                    <a:pt x="21599" y="4835"/>
                    <a:pt x="16764" y="0"/>
                    <a:pt x="10800" y="0"/>
                  </a:cubicBez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7416" name="AutoShape 8"/>
            <p:cNvSpPr>
              <a:spLocks/>
            </p:cNvSpPr>
            <p:nvPr/>
          </p:nvSpPr>
          <p:spPr bwMode="auto">
            <a:xfrm>
              <a:off x="238876" y="111053"/>
              <a:ext cx="4403788" cy="1751152"/>
            </a:xfrm>
            <a:custGeom>
              <a:avLst/>
              <a:gdLst>
                <a:gd name="T0" fmla="*/ 2201894 w 21600"/>
                <a:gd name="T1" fmla="*/ 875576 h 21600"/>
                <a:gd name="T2" fmla="*/ 2201894 w 21600"/>
                <a:gd name="T3" fmla="*/ 875576 h 21600"/>
                <a:gd name="T4" fmla="*/ 2201894 w 21600"/>
                <a:gd name="T5" fmla="*/ 875576 h 21600"/>
                <a:gd name="T6" fmla="*/ 2201894 w 21600"/>
                <a:gd name="T7" fmla="*/ 87557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3554"/>
                  </a:moveTo>
                  <a:cubicBezTo>
                    <a:pt x="417" y="13915"/>
                    <a:pt x="898" y="14078"/>
                    <a:pt x="1380" y="14023"/>
                  </a:cubicBezTo>
                  <a:moveTo>
                    <a:pt x="1999" y="19343"/>
                  </a:moveTo>
                  <a:cubicBezTo>
                    <a:pt x="2206" y="19308"/>
                    <a:pt x="2410" y="19232"/>
                    <a:pt x="2603" y="19119"/>
                  </a:cubicBezTo>
                  <a:moveTo>
                    <a:pt x="7435" y="20577"/>
                  </a:moveTo>
                  <a:cubicBezTo>
                    <a:pt x="7531" y="20936"/>
                    <a:pt x="7653" y="21279"/>
                    <a:pt x="7799" y="21600"/>
                  </a:cubicBezTo>
                  <a:moveTo>
                    <a:pt x="14381" y="20160"/>
                  </a:moveTo>
                  <a:cubicBezTo>
                    <a:pt x="14456" y="19794"/>
                    <a:pt x="14505" y="19419"/>
                    <a:pt x="14526" y="19038"/>
                  </a:cubicBezTo>
                  <a:moveTo>
                    <a:pt x="19208" y="16269"/>
                  </a:moveTo>
                  <a:cubicBezTo>
                    <a:pt x="19208" y="14502"/>
                    <a:pt x="18520" y="12889"/>
                    <a:pt x="17435" y="12115"/>
                  </a:cubicBezTo>
                  <a:moveTo>
                    <a:pt x="20810" y="9204"/>
                  </a:moveTo>
                  <a:cubicBezTo>
                    <a:pt x="21152" y="8776"/>
                    <a:pt x="21423" y="8238"/>
                    <a:pt x="21599" y="7632"/>
                  </a:cubicBezTo>
                  <a:moveTo>
                    <a:pt x="19744" y="2560"/>
                  </a:moveTo>
                  <a:cubicBezTo>
                    <a:pt x="19746" y="2311"/>
                    <a:pt x="19732" y="2063"/>
                    <a:pt x="19702" y="1818"/>
                  </a:cubicBezTo>
                  <a:moveTo>
                    <a:pt x="15077" y="0"/>
                  </a:moveTo>
                  <a:cubicBezTo>
                    <a:pt x="14912" y="285"/>
                    <a:pt x="14776" y="604"/>
                    <a:pt x="14673" y="946"/>
                  </a:cubicBezTo>
                  <a:moveTo>
                    <a:pt x="11061" y="564"/>
                  </a:moveTo>
                  <a:cubicBezTo>
                    <a:pt x="10973" y="823"/>
                    <a:pt x="10907" y="1097"/>
                    <a:pt x="10865" y="1380"/>
                  </a:cubicBezTo>
                  <a:moveTo>
                    <a:pt x="7162" y="2480"/>
                  </a:moveTo>
                  <a:cubicBezTo>
                    <a:pt x="6949" y="2175"/>
                    <a:pt x="6711" y="1909"/>
                    <a:pt x="6454" y="1688"/>
                  </a:cubicBezTo>
                  <a:moveTo>
                    <a:pt x="946" y="7073"/>
                  </a:moveTo>
                  <a:cubicBezTo>
                    <a:pt x="972" y="7356"/>
                    <a:pt x="1013" y="7634"/>
                    <a:pt x="1070" y="7907"/>
                  </a:cubicBez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7417" name="AutoShape 9"/>
            <p:cNvSpPr>
              <a:spLocks/>
            </p:cNvSpPr>
            <p:nvPr/>
          </p:nvSpPr>
          <p:spPr bwMode="auto">
            <a:xfrm>
              <a:off x="661914" y="311362"/>
              <a:ext cx="3134966" cy="10770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a:latin typeface="SimSun" pitchFamily="2" charset="-122"/>
                  <a:ea typeface="SimSun" pitchFamily="2" charset="-122"/>
                  <a:sym typeface="SimSun" pitchFamily="2" charset="-122"/>
                </a:rPr>
                <a:t>我这疼痛的背。。等等。。为什么我的思想从我的耳朵出来</a:t>
              </a:r>
              <a:r>
                <a:rPr lang="ja-JP" altLang="en-US" sz="2000">
                  <a:latin typeface="SimSun" pitchFamily="2" charset="-122"/>
                  <a:ea typeface="SimSun" pitchFamily="2" charset="-122"/>
                  <a:sym typeface="SimSun" pitchFamily="2" charset="-122"/>
                </a:rPr>
                <a:t>？</a:t>
              </a:r>
              <a:endParaRPr lang="en-US" altLang="en-US"/>
            </a:p>
          </p:txBody>
        </p:sp>
      </p:gr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1828800" y="2133600"/>
            <a:ext cx="7315200" cy="1600200"/>
          </a:xfrm>
        </p:spPr>
        <p:txBody>
          <a:bodyPr lIns="0" tIns="0" rIns="0" bIns="0"/>
          <a:lstStyle/>
          <a:p>
            <a:pPr algn="ctr" defTabSz="914400" eaLnBrk="1"/>
            <a:r>
              <a:rPr lang="ja-JP" altLang="en-US" sz="5400">
                <a:solidFill>
                  <a:srgbClr val="006600"/>
                </a:solidFill>
                <a:latin typeface="SimSun" pitchFamily="2" charset="-122"/>
                <a:ea typeface="SimSun" pitchFamily="2" charset="-122"/>
                <a:sym typeface="SimSun" pitchFamily="2" charset="-122"/>
              </a:rPr>
              <a:t>提摩太前书</a:t>
            </a:r>
            <a:endParaRPr lang="en-US" altLang="en-US"/>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SG" altLang="en-US" dirty="0">
                <a:latin typeface="Microsoft YaHei UI" panose="020B0503020204020204" pitchFamily="34" charset="-122"/>
                <a:ea typeface="Microsoft YaHei UI" panose="020B0503020204020204" pitchFamily="34" charset="-122"/>
              </a:rPr>
              <a:t>总结概要</a:t>
            </a:r>
            <a:endParaRPr lang="en-US" dirty="0">
              <a:latin typeface="Microsoft YaHei UI" panose="020B0503020204020204" pitchFamily="34" charset="-122"/>
              <a:ea typeface="Microsoft YaHei UI" panose="020B0503020204020204" pitchFamily="34" charset="-122"/>
            </a:endParaRPr>
          </a:p>
        </p:txBody>
      </p:sp>
      <p:sp>
        <p:nvSpPr>
          <p:cNvPr id="3" name="Content Placeholder 2"/>
          <p:cNvSpPr>
            <a:spLocks noGrp="1"/>
          </p:cNvSpPr>
          <p:nvPr>
            <p:ph idx="1"/>
          </p:nvPr>
        </p:nvSpPr>
        <p:spPr>
          <a:xfrm>
            <a:off x="1907704" y="1981200"/>
            <a:ext cx="7236296" cy="4114800"/>
          </a:xfrm>
        </p:spPr>
        <p:txBody>
          <a:bodyPr/>
          <a:lstStyle/>
          <a:p>
            <a:pPr marL="0" indent="0" algn="ctr">
              <a:buNone/>
            </a:pPr>
            <a:r>
              <a:rPr lang="zh-CN" altLang="en-US" b="1" dirty="0">
                <a:latin typeface="Microsoft YaHei UI" panose="020B0503020204020204" pitchFamily="34" charset="-122"/>
                <a:ea typeface="Microsoft YaHei UI" panose="020B0503020204020204" pitchFamily="34" charset="-122"/>
              </a:rPr>
              <a:t>保罗劝勉提摩太要勇敢地守住他的个人生活、教义和当地教会秩序，以保护以弗所教会的事工，不受禁欲主义和投机性假教师的影响。</a:t>
            </a:r>
          </a:p>
        </p:txBody>
      </p:sp>
      <p:sp>
        <p:nvSpPr>
          <p:cNvPr id="4" name="Text Box 4"/>
          <p:cNvSpPr txBox="1">
            <a:spLocks noChangeArrowheads="1"/>
          </p:cNvSpPr>
          <p:nvPr/>
        </p:nvSpPr>
        <p:spPr bwMode="auto">
          <a:xfrm>
            <a:off x="8347248" y="50155"/>
            <a:ext cx="752130"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Microsoft YaHei UI" panose="020B0503020204020204" pitchFamily="34" charset="-122"/>
                <a:ea typeface="Microsoft YaHei UI" panose="020B0503020204020204" pitchFamily="34" charset="-122"/>
                <a:cs typeface="Arial" charset="0"/>
              </a:rPr>
              <a:t>217</a:t>
            </a:r>
            <a:endParaRPr kumimoji="0" lang="en-US" sz="2800" b="1" i="0" u="none" strike="noStrike" kern="1200" cap="none" spc="0" normalizeH="0" baseline="0" noProof="0" dirty="0">
              <a:ln>
                <a:noFill/>
              </a:ln>
              <a:solidFill>
                <a:srgbClr val="006600"/>
              </a:solidFill>
              <a:effectLst>
                <a:outerShdw blurRad="38100" dist="38100" dir="2700000" algn="tl">
                  <a:srgbClr val="DDDDDD"/>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5" name="Rectangle 2">
            <a:extLst>
              <a:ext uri="{FF2B5EF4-FFF2-40B4-BE49-F238E27FC236}">
                <a16:creationId xmlns:a16="http://schemas.microsoft.com/office/drawing/2014/main" id="{3D1C77E7-424E-154E-BAC1-53FB6843EF53}"/>
              </a:ext>
            </a:extLst>
          </p:cNvPr>
          <p:cNvSpPr txBox="1">
            <a:spLocks noChangeArrowheads="1"/>
          </p:cNvSpPr>
          <p:nvPr/>
        </p:nvSpPr>
        <p:spPr bwMode="auto">
          <a:xfrm>
            <a:off x="0" y="5920006"/>
            <a:ext cx="8791222" cy="909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eaLnBrk="0" hangingPunct="0">
              <a:spcBef>
                <a:spcPct val="20000"/>
              </a:spcBef>
              <a:buNone/>
              <a:defRPr sz="3200">
                <a:solidFill>
                  <a:schemeClr val="tx1"/>
                </a:solidFill>
                <a:latin typeface="+mn-lt"/>
                <a:ea typeface="ＭＳ Ｐゴシック" charset="-128"/>
                <a:cs typeface="ＭＳ Ｐゴシック" charset="-128"/>
              </a:defRPr>
            </a:lvl1pPr>
            <a:lvl2pPr marL="742950" indent="-285750" eaLnBrk="0" hangingPunct="0">
              <a:spcBef>
                <a:spcPct val="20000"/>
              </a:spcBef>
              <a:buChar char="–"/>
              <a:defRPr sz="2800">
                <a:solidFill>
                  <a:schemeClr val="tx1"/>
                </a:solidFill>
                <a:latin typeface="+mn-lt"/>
                <a:ea typeface="ＭＳ Ｐゴシック" charset="-128"/>
              </a:defRPr>
            </a:lvl2pPr>
            <a:lvl3pPr marL="1143000" indent="-228600" eaLnBrk="0" hangingPunct="0">
              <a:spcBef>
                <a:spcPct val="20000"/>
              </a:spcBef>
              <a:buChar char="•"/>
              <a:defRPr sz="2400">
                <a:solidFill>
                  <a:schemeClr val="tx1"/>
                </a:solidFill>
                <a:latin typeface="+mn-lt"/>
                <a:ea typeface="ＭＳ Ｐゴシック" charset="-128"/>
              </a:defRPr>
            </a:lvl3pPr>
            <a:lvl4pPr marL="1600200" indent="-228600" eaLnBrk="0" hangingPunct="0">
              <a:spcBef>
                <a:spcPct val="20000"/>
              </a:spcBef>
              <a:buChar char="–"/>
              <a:defRPr sz="2000">
                <a:solidFill>
                  <a:schemeClr val="tx1"/>
                </a:solidFill>
                <a:latin typeface="+mn-lt"/>
                <a:ea typeface="ＭＳ Ｐゴシック" charset="-128"/>
              </a:defRPr>
            </a:lvl4pPr>
            <a:lvl5pPr marL="2057400" indent="-228600" eaLnBrk="0" hangingPunct="0">
              <a:spcBef>
                <a:spcPct val="20000"/>
              </a:spcBef>
              <a:buChar char="»"/>
              <a:defRPr sz="2000">
                <a:solidFill>
                  <a:schemeClr val="tx1"/>
                </a:solidFill>
                <a:latin typeface="+mn-lt"/>
                <a:ea typeface="ＭＳ Ｐゴシック" charset="-128"/>
              </a:defRPr>
            </a:lvl5pPr>
            <a:lvl6pPr marL="2514600" indent="-228600" fontAlgn="base">
              <a:spcBef>
                <a:spcPct val="20000"/>
              </a:spcBef>
              <a:spcAft>
                <a:spcPct val="0"/>
              </a:spcAft>
              <a:buChar char="»"/>
              <a:defRPr sz="2000">
                <a:solidFill>
                  <a:schemeClr val="tx1"/>
                </a:solidFill>
                <a:latin typeface="+mn-lt"/>
                <a:ea typeface="ＭＳ Ｐゴシック" charset="-128"/>
              </a:defRPr>
            </a:lvl6pPr>
            <a:lvl7pPr marL="2971800" indent="-228600" fontAlgn="base">
              <a:spcBef>
                <a:spcPct val="20000"/>
              </a:spcBef>
              <a:spcAft>
                <a:spcPct val="0"/>
              </a:spcAft>
              <a:buChar char="»"/>
              <a:defRPr sz="2000">
                <a:solidFill>
                  <a:schemeClr val="tx1"/>
                </a:solidFill>
                <a:latin typeface="+mn-lt"/>
                <a:ea typeface="ＭＳ Ｐゴシック" charset="-128"/>
              </a:defRPr>
            </a:lvl7pPr>
            <a:lvl8pPr marL="3429000" indent="-228600" fontAlgn="base">
              <a:spcBef>
                <a:spcPct val="20000"/>
              </a:spcBef>
              <a:spcAft>
                <a:spcPct val="0"/>
              </a:spcAft>
              <a:buChar char="»"/>
              <a:defRPr sz="2000">
                <a:solidFill>
                  <a:schemeClr val="tx1"/>
                </a:solidFill>
                <a:latin typeface="+mn-lt"/>
                <a:ea typeface="ＭＳ Ｐゴシック" charset="-128"/>
              </a:defRPr>
            </a:lvl8pPr>
            <a:lvl9pPr marL="3886200" indent="-228600" fontAlgn="base">
              <a:spcBef>
                <a:spcPct val="20000"/>
              </a:spcBef>
              <a:spcAft>
                <a:spcPct val="0"/>
              </a:spcAft>
              <a:buChar char="»"/>
              <a:defRPr sz="2000">
                <a:solidFill>
                  <a:schemeClr val="tx1"/>
                </a:solidFill>
                <a:latin typeface="+mn-lt"/>
                <a:ea typeface="ＭＳ Ｐゴシック"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zh-SG" altLang="en-US" sz="4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提摩太前书</a:t>
            </a:r>
            <a:endParaRPr kumimoji="0" lang="en-US" sz="4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15941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1154113" y="455613"/>
            <a:ext cx="7772400" cy="1144587"/>
          </a:xfrm>
        </p:spPr>
        <p:txBody>
          <a:bodyPr lIns="0" tIns="0" rIns="0" bIns="0"/>
          <a:lstStyle/>
          <a:p>
            <a:pPr algn="ctr" defTabSz="914400" eaLnBrk="1"/>
            <a:r>
              <a:rPr lang="en-US" altLang="en-US" sz="4400">
                <a:solidFill>
                  <a:srgbClr val="006600"/>
                </a:solidFill>
                <a:latin typeface="Engravers MT" pitchFamily="18" charset="0"/>
                <a:sym typeface="Engravers MT" pitchFamily="18" charset="0"/>
              </a:rPr>
              <a:t>Young Timothy</a:t>
            </a:r>
            <a:endParaRPr lang="en-US" altLang="en-US"/>
          </a:p>
        </p:txBody>
      </p:sp>
      <p:pic>
        <p:nvPicPr>
          <p:cNvPr id="19458" name="Picture 2" descr="25 Mar 2003 009.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150531" name="Group 3"/>
          <p:cNvGrpSpPr>
            <a:grpSpLocks/>
          </p:cNvGrpSpPr>
          <p:nvPr/>
        </p:nvGrpSpPr>
        <p:grpSpPr bwMode="auto">
          <a:xfrm>
            <a:off x="0" y="0"/>
            <a:ext cx="4354513" cy="2055813"/>
            <a:chOff x="-33" y="-54"/>
            <a:chExt cx="4355244" cy="2057215"/>
          </a:xfrm>
        </p:grpSpPr>
        <p:sp>
          <p:nvSpPr>
            <p:cNvPr id="19460" name="AutoShape 4"/>
            <p:cNvSpPr>
              <a:spLocks/>
            </p:cNvSpPr>
            <p:nvPr/>
          </p:nvSpPr>
          <p:spPr bwMode="auto">
            <a:xfrm>
              <a:off x="-33" y="-54"/>
              <a:ext cx="4114344" cy="2057215"/>
            </a:xfrm>
            <a:custGeom>
              <a:avLst/>
              <a:gdLst>
                <a:gd name="T0" fmla="*/ 2057172 w 21264"/>
                <a:gd name="T1" fmla="*/ 1065367 h 20623"/>
                <a:gd name="T2" fmla="*/ 2057172 w 21264"/>
                <a:gd name="T3" fmla="*/ 1065367 h 20623"/>
                <a:gd name="T4" fmla="*/ 2057172 w 21264"/>
                <a:gd name="T5" fmla="*/ 1065367 h 20623"/>
                <a:gd name="T6" fmla="*/ 2057172 w 21264"/>
                <a:gd name="T7" fmla="*/ 1065367 h 206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64" h="20623">
                  <a:moveTo>
                    <a:pt x="1919" y="6856"/>
                  </a:moveTo>
                  <a:cubicBezTo>
                    <a:pt x="744" y="7017"/>
                    <a:pt x="-110" y="8412"/>
                    <a:pt x="11" y="9971"/>
                  </a:cubicBezTo>
                  <a:cubicBezTo>
                    <a:pt x="81" y="10870"/>
                    <a:pt x="469" y="11672"/>
                    <a:pt x="1057" y="12129"/>
                  </a:cubicBezTo>
                  <a:lnTo>
                    <a:pt x="1046" y="12097"/>
                  </a:lnTo>
                  <a:cubicBezTo>
                    <a:pt x="236" y="13236"/>
                    <a:pt x="281" y="15024"/>
                    <a:pt x="1147" y="16091"/>
                  </a:cubicBezTo>
                  <a:cubicBezTo>
                    <a:pt x="1608" y="16659"/>
                    <a:pt x="2236" y="16931"/>
                    <a:pt x="2864" y="16834"/>
                  </a:cubicBezTo>
                  <a:lnTo>
                    <a:pt x="2852" y="16853"/>
                  </a:lnTo>
                  <a:cubicBezTo>
                    <a:pt x="3896" y="19265"/>
                    <a:pt x="6218" y="20100"/>
                    <a:pt x="8039" y="18717"/>
                  </a:cubicBezTo>
                  <a:cubicBezTo>
                    <a:pt x="8062" y="18700"/>
                    <a:pt x="8085" y="18682"/>
                    <a:pt x="8108" y="18664"/>
                  </a:cubicBezTo>
                  <a:lnTo>
                    <a:pt x="8101" y="18668"/>
                  </a:lnTo>
                  <a:cubicBezTo>
                    <a:pt x="9122" y="20688"/>
                    <a:pt x="11186" y="21230"/>
                    <a:pt x="12712" y="19880"/>
                  </a:cubicBezTo>
                  <a:cubicBezTo>
                    <a:pt x="13351" y="19314"/>
                    <a:pt x="13823" y="18472"/>
                    <a:pt x="14046" y="17497"/>
                  </a:cubicBezTo>
                  <a:lnTo>
                    <a:pt x="14049" y="17522"/>
                  </a:lnTo>
                  <a:cubicBezTo>
                    <a:pt x="15384" y="18620"/>
                    <a:pt x="17140" y="18084"/>
                    <a:pt x="17973" y="16325"/>
                  </a:cubicBezTo>
                  <a:cubicBezTo>
                    <a:pt x="18256" y="15728"/>
                    <a:pt x="18405" y="15039"/>
                    <a:pt x="18405" y="14336"/>
                  </a:cubicBezTo>
                  <a:lnTo>
                    <a:pt x="18399" y="14357"/>
                  </a:lnTo>
                  <a:cubicBezTo>
                    <a:pt x="20223" y="14013"/>
                    <a:pt x="21489" y="11783"/>
                    <a:pt x="21229" y="9376"/>
                  </a:cubicBezTo>
                  <a:cubicBezTo>
                    <a:pt x="21148" y="8627"/>
                    <a:pt x="20921" y="7918"/>
                    <a:pt x="20572" y="7318"/>
                  </a:cubicBezTo>
                  <a:lnTo>
                    <a:pt x="20566" y="7316"/>
                  </a:lnTo>
                  <a:cubicBezTo>
                    <a:pt x="21137" y="5553"/>
                    <a:pt x="20520" y="3512"/>
                    <a:pt x="19187" y="2756"/>
                  </a:cubicBezTo>
                  <a:cubicBezTo>
                    <a:pt x="19075" y="2692"/>
                    <a:pt x="18960" y="2639"/>
                    <a:pt x="18842" y="2597"/>
                  </a:cubicBezTo>
                  <a:lnTo>
                    <a:pt x="18852" y="2590"/>
                  </a:lnTo>
                  <a:cubicBezTo>
                    <a:pt x="18618" y="879"/>
                    <a:pt x="17374" y="-259"/>
                    <a:pt x="16075" y="50"/>
                  </a:cubicBezTo>
                  <a:cubicBezTo>
                    <a:pt x="15529" y="179"/>
                    <a:pt x="15034" y="555"/>
                    <a:pt x="14675" y="1112"/>
                  </a:cubicBezTo>
                  <a:lnTo>
                    <a:pt x="14679" y="1117"/>
                  </a:lnTo>
                  <a:cubicBezTo>
                    <a:pt x="13959" y="-130"/>
                    <a:pt x="12611" y="-369"/>
                    <a:pt x="11667" y="581"/>
                  </a:cubicBezTo>
                  <a:cubicBezTo>
                    <a:pt x="11406" y="844"/>
                    <a:pt x="11194" y="1183"/>
                    <a:pt x="11047" y="1571"/>
                  </a:cubicBezTo>
                  <a:lnTo>
                    <a:pt x="11055" y="1617"/>
                  </a:lnTo>
                  <a:cubicBezTo>
                    <a:pt x="10021" y="273"/>
                    <a:pt x="8359" y="290"/>
                    <a:pt x="7342" y="1656"/>
                  </a:cubicBezTo>
                  <a:cubicBezTo>
                    <a:pt x="7164" y="1895"/>
                    <a:pt x="7014" y="2166"/>
                    <a:pt x="6895" y="2462"/>
                  </a:cubicBezTo>
                  <a:lnTo>
                    <a:pt x="6887" y="2485"/>
                  </a:lnTo>
                  <a:cubicBezTo>
                    <a:pt x="5302" y="1260"/>
                    <a:pt x="3266" y="1962"/>
                    <a:pt x="2338" y="4052"/>
                  </a:cubicBezTo>
                  <a:cubicBezTo>
                    <a:pt x="1962" y="4900"/>
                    <a:pt x="1812" y="5889"/>
                    <a:pt x="1912" y="6862"/>
                  </a:cubicBezTo>
                  <a:lnTo>
                    <a:pt x="1919" y="6856"/>
                  </a:ln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9461" name="AutoShape 5"/>
            <p:cNvSpPr>
              <a:spLocks/>
            </p:cNvSpPr>
            <p:nvPr/>
          </p:nvSpPr>
          <p:spPr bwMode="auto">
            <a:xfrm>
              <a:off x="3669410" y="1175670"/>
              <a:ext cx="685801" cy="342901"/>
            </a:xfrm>
            <a:custGeom>
              <a:avLst/>
              <a:gdLst>
                <a:gd name="T0" fmla="*/ 342901 w 21600"/>
                <a:gd name="T1" fmla="*/ 171451 h 21600"/>
                <a:gd name="T2" fmla="*/ 342901 w 21600"/>
                <a:gd name="T3" fmla="*/ 171451 h 21600"/>
                <a:gd name="T4" fmla="*/ 342901 w 21600"/>
                <a:gd name="T5" fmla="*/ 171451 h 21600"/>
                <a:gd name="T6" fmla="*/ 342901 w 21600"/>
                <a:gd name="T7" fmla="*/ 1714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cubicBezTo>
                    <a:pt x="4835" y="0"/>
                    <a:pt x="0" y="4835"/>
                    <a:pt x="0" y="10800"/>
                  </a:cubicBezTo>
                  <a:cubicBezTo>
                    <a:pt x="0" y="16764"/>
                    <a:pt x="4835" y="21599"/>
                    <a:pt x="10800" y="21599"/>
                  </a:cubicBezTo>
                  <a:cubicBezTo>
                    <a:pt x="16764" y="21599"/>
                    <a:pt x="21599" y="16764"/>
                    <a:pt x="21599" y="10800"/>
                  </a:cubicBezTo>
                  <a:cubicBezTo>
                    <a:pt x="21599" y="4835"/>
                    <a:pt x="16764" y="0"/>
                    <a:pt x="10800" y="0"/>
                  </a:cubicBez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9462" name="AutoShape 6"/>
            <p:cNvSpPr>
              <a:spLocks/>
            </p:cNvSpPr>
            <p:nvPr/>
          </p:nvSpPr>
          <p:spPr bwMode="auto">
            <a:xfrm>
              <a:off x="3565207" y="1197197"/>
              <a:ext cx="457201" cy="228601"/>
            </a:xfrm>
            <a:custGeom>
              <a:avLst/>
              <a:gdLst>
                <a:gd name="T0" fmla="*/ 228600 w 21600"/>
                <a:gd name="T1" fmla="*/ 114301 h 21600"/>
                <a:gd name="T2" fmla="*/ 228600 w 21600"/>
                <a:gd name="T3" fmla="*/ 114301 h 21600"/>
                <a:gd name="T4" fmla="*/ 228600 w 21600"/>
                <a:gd name="T5" fmla="*/ 114301 h 21600"/>
                <a:gd name="T6" fmla="*/ 228600 w 21600"/>
                <a:gd name="T7" fmla="*/ 1143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cubicBezTo>
                    <a:pt x="4835" y="0"/>
                    <a:pt x="0" y="4835"/>
                    <a:pt x="0" y="10800"/>
                  </a:cubicBezTo>
                  <a:cubicBezTo>
                    <a:pt x="0" y="16764"/>
                    <a:pt x="4835" y="21599"/>
                    <a:pt x="10800" y="21599"/>
                  </a:cubicBezTo>
                  <a:cubicBezTo>
                    <a:pt x="16764" y="21599"/>
                    <a:pt x="21599" y="16764"/>
                    <a:pt x="21599" y="10800"/>
                  </a:cubicBezTo>
                  <a:cubicBezTo>
                    <a:pt x="21599" y="4835"/>
                    <a:pt x="16764" y="0"/>
                    <a:pt x="10800" y="0"/>
                  </a:cubicBez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9463" name="AutoShape 7"/>
            <p:cNvSpPr>
              <a:spLocks/>
            </p:cNvSpPr>
            <p:nvPr/>
          </p:nvSpPr>
          <p:spPr bwMode="auto">
            <a:xfrm>
              <a:off x="3678173" y="1254156"/>
              <a:ext cx="228601" cy="114301"/>
            </a:xfrm>
            <a:custGeom>
              <a:avLst/>
              <a:gdLst>
                <a:gd name="T0" fmla="*/ 114301 w 21600"/>
                <a:gd name="T1" fmla="*/ 57151 h 21600"/>
                <a:gd name="T2" fmla="*/ 114301 w 21600"/>
                <a:gd name="T3" fmla="*/ 57151 h 21600"/>
                <a:gd name="T4" fmla="*/ 114301 w 21600"/>
                <a:gd name="T5" fmla="*/ 57151 h 21600"/>
                <a:gd name="T6" fmla="*/ 114301 w 21600"/>
                <a:gd name="T7" fmla="*/ 571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cubicBezTo>
                    <a:pt x="4835" y="0"/>
                    <a:pt x="0" y="4835"/>
                    <a:pt x="0" y="10800"/>
                  </a:cubicBezTo>
                  <a:cubicBezTo>
                    <a:pt x="0" y="16764"/>
                    <a:pt x="4835" y="21599"/>
                    <a:pt x="10800" y="21599"/>
                  </a:cubicBezTo>
                  <a:cubicBezTo>
                    <a:pt x="16764" y="21599"/>
                    <a:pt x="21599" y="16764"/>
                    <a:pt x="21599" y="10800"/>
                  </a:cubicBezTo>
                  <a:cubicBezTo>
                    <a:pt x="21599" y="4835"/>
                    <a:pt x="16764" y="0"/>
                    <a:pt x="10800" y="0"/>
                  </a:cubicBez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9464" name="AutoShape 8"/>
            <p:cNvSpPr>
              <a:spLocks/>
            </p:cNvSpPr>
            <p:nvPr/>
          </p:nvSpPr>
          <p:spPr bwMode="auto">
            <a:xfrm>
              <a:off x="204718" y="110999"/>
              <a:ext cx="3774676" cy="1751152"/>
            </a:xfrm>
            <a:custGeom>
              <a:avLst/>
              <a:gdLst>
                <a:gd name="T0" fmla="*/ 1887338 w 21600"/>
                <a:gd name="T1" fmla="*/ 875576 h 21600"/>
                <a:gd name="T2" fmla="*/ 1887338 w 21600"/>
                <a:gd name="T3" fmla="*/ 875576 h 21600"/>
                <a:gd name="T4" fmla="*/ 1887338 w 21600"/>
                <a:gd name="T5" fmla="*/ 875576 h 21600"/>
                <a:gd name="T6" fmla="*/ 1887338 w 21600"/>
                <a:gd name="T7" fmla="*/ 87557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3554"/>
                  </a:moveTo>
                  <a:cubicBezTo>
                    <a:pt x="417" y="13915"/>
                    <a:pt x="898" y="14078"/>
                    <a:pt x="1380" y="14023"/>
                  </a:cubicBezTo>
                  <a:moveTo>
                    <a:pt x="1999" y="19343"/>
                  </a:moveTo>
                  <a:cubicBezTo>
                    <a:pt x="2206" y="19308"/>
                    <a:pt x="2410" y="19232"/>
                    <a:pt x="2603" y="19119"/>
                  </a:cubicBezTo>
                  <a:moveTo>
                    <a:pt x="7435" y="20577"/>
                  </a:moveTo>
                  <a:cubicBezTo>
                    <a:pt x="7531" y="20936"/>
                    <a:pt x="7653" y="21279"/>
                    <a:pt x="7799" y="21600"/>
                  </a:cubicBezTo>
                  <a:moveTo>
                    <a:pt x="14381" y="20160"/>
                  </a:moveTo>
                  <a:cubicBezTo>
                    <a:pt x="14456" y="19794"/>
                    <a:pt x="14505" y="19419"/>
                    <a:pt x="14526" y="19038"/>
                  </a:cubicBezTo>
                  <a:moveTo>
                    <a:pt x="19208" y="16269"/>
                  </a:moveTo>
                  <a:cubicBezTo>
                    <a:pt x="19208" y="14502"/>
                    <a:pt x="18520" y="12889"/>
                    <a:pt x="17435" y="12115"/>
                  </a:cubicBezTo>
                  <a:moveTo>
                    <a:pt x="20810" y="9204"/>
                  </a:moveTo>
                  <a:cubicBezTo>
                    <a:pt x="21152" y="8776"/>
                    <a:pt x="21423" y="8238"/>
                    <a:pt x="21600" y="7632"/>
                  </a:cubicBezTo>
                  <a:moveTo>
                    <a:pt x="19744" y="2560"/>
                  </a:moveTo>
                  <a:cubicBezTo>
                    <a:pt x="19746" y="2311"/>
                    <a:pt x="19732" y="2063"/>
                    <a:pt x="19702" y="1818"/>
                  </a:cubicBezTo>
                  <a:moveTo>
                    <a:pt x="15077" y="0"/>
                  </a:moveTo>
                  <a:cubicBezTo>
                    <a:pt x="14912" y="285"/>
                    <a:pt x="14776" y="604"/>
                    <a:pt x="14673" y="946"/>
                  </a:cubicBezTo>
                  <a:moveTo>
                    <a:pt x="11061" y="564"/>
                  </a:moveTo>
                  <a:cubicBezTo>
                    <a:pt x="10973" y="823"/>
                    <a:pt x="10907" y="1097"/>
                    <a:pt x="10865" y="1380"/>
                  </a:cubicBezTo>
                  <a:moveTo>
                    <a:pt x="7162" y="2480"/>
                  </a:moveTo>
                  <a:cubicBezTo>
                    <a:pt x="6949" y="2175"/>
                    <a:pt x="6711" y="1909"/>
                    <a:pt x="6454" y="1688"/>
                  </a:cubicBezTo>
                  <a:moveTo>
                    <a:pt x="946" y="7073"/>
                  </a:moveTo>
                  <a:cubicBezTo>
                    <a:pt x="972" y="7356"/>
                    <a:pt x="1013" y="7634"/>
                    <a:pt x="1070" y="7907"/>
                  </a:cubicBez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9465" name="AutoShape 9"/>
            <p:cNvSpPr>
              <a:spLocks/>
            </p:cNvSpPr>
            <p:nvPr/>
          </p:nvSpPr>
          <p:spPr bwMode="auto">
            <a:xfrm>
              <a:off x="566800" y="311308"/>
              <a:ext cx="2688088" cy="733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a:latin typeface="SimSun" pitchFamily="2" charset="-122"/>
                  <a:ea typeface="SimSun" pitchFamily="2" charset="-122"/>
                  <a:sym typeface="SimSun" pitchFamily="2" charset="-122"/>
                </a:rPr>
                <a:t>我这么年轻。。我该怎样对他们说呢？</a:t>
              </a:r>
              <a:endParaRPr lang="en-US" altLang="en-US"/>
            </a:p>
          </p:txBody>
        </p:sp>
      </p:gr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457200" y="2133600"/>
            <a:ext cx="8686800" cy="1600200"/>
          </a:xfrm>
        </p:spPr>
        <p:txBody>
          <a:bodyPr lIns="0" tIns="0" rIns="0" bIns="0"/>
          <a:lstStyle/>
          <a:p>
            <a:pPr algn="ctr" defTabSz="749300" eaLnBrk="1"/>
            <a:r>
              <a:rPr lang="ja-JP" altLang="en-US" sz="7300">
                <a:solidFill>
                  <a:srgbClr val="006600"/>
                </a:solidFill>
                <a:latin typeface="SimSun" pitchFamily="2" charset="-122"/>
                <a:ea typeface="SimSun" pitchFamily="2" charset="-122"/>
                <a:sym typeface="SimSun" pitchFamily="2" charset="-122"/>
              </a:rPr>
              <a:t>一个清晨的主日</a:t>
            </a:r>
            <a:br>
              <a:rPr lang="en-US" altLang="ja-JP" sz="7300">
                <a:solidFill>
                  <a:srgbClr val="006600"/>
                </a:solidFill>
                <a:latin typeface="SimSun" pitchFamily="2" charset="-122"/>
                <a:ea typeface="SimSun" pitchFamily="2" charset="-122"/>
                <a:sym typeface="SimSun" pitchFamily="2" charset="-122"/>
              </a:rPr>
            </a:br>
            <a:r>
              <a:rPr lang="ja-JP" altLang="en-US" sz="3200">
                <a:solidFill>
                  <a:srgbClr val="006600"/>
                </a:solidFill>
                <a:latin typeface="SimSun" pitchFamily="2" charset="-122"/>
                <a:ea typeface="SimSun" pitchFamily="2" charset="-122"/>
                <a:sym typeface="SimSun" pitchFamily="2" charset="-122"/>
              </a:rPr>
              <a:t>在以弗所。。。</a:t>
            </a:r>
            <a:endParaRPr lang="en-US" altLang="en-US"/>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1154113" y="455613"/>
            <a:ext cx="7772400" cy="1144587"/>
          </a:xfrm>
        </p:spPr>
        <p:txBody>
          <a:bodyPr lIns="0" tIns="0" rIns="0" bIns="0"/>
          <a:lstStyle/>
          <a:p>
            <a:pPr algn="ctr" defTabSz="914400" eaLnBrk="1"/>
            <a:r>
              <a:rPr lang="en-US" altLang="en-US" sz="4400" b="1">
                <a:solidFill>
                  <a:srgbClr val="006600"/>
                </a:solidFill>
                <a:latin typeface="Copperplate Gothic Bold" pitchFamily="34" charset="0"/>
                <a:sym typeface="Copperplate Gothic Bold" pitchFamily="34" charset="0"/>
              </a:rPr>
              <a:t>Now Unto the King </a:t>
            </a:r>
            <a:br>
              <a:rPr lang="en-US" altLang="en-US" sz="4400" b="1">
                <a:solidFill>
                  <a:srgbClr val="006600"/>
                </a:solidFill>
                <a:latin typeface="Copperplate Gothic Bold" pitchFamily="34" charset="0"/>
                <a:sym typeface="Copperplate Gothic Bold" pitchFamily="34" charset="0"/>
              </a:rPr>
            </a:br>
            <a:r>
              <a:rPr lang="en-US" altLang="en-US" sz="2400" b="1">
                <a:solidFill>
                  <a:srgbClr val="006600"/>
                </a:solidFill>
                <a:latin typeface="Copperplate Gothic Bold" pitchFamily="34" charset="0"/>
                <a:sym typeface="Copperplate Gothic Bold" pitchFamily="34" charset="0"/>
              </a:rPr>
              <a:t>(</a:t>
            </a:r>
            <a:r>
              <a:rPr lang="ja-JP" altLang="en-US" sz="2400">
                <a:solidFill>
                  <a:srgbClr val="006600"/>
                </a:solidFill>
                <a:latin typeface="SimSun" pitchFamily="2" charset="-122"/>
                <a:ea typeface="SimSun" pitchFamily="2" charset="-122"/>
                <a:sym typeface="SimSun" pitchFamily="2" charset="-122"/>
              </a:rPr>
              <a:t>提前</a:t>
            </a:r>
            <a:r>
              <a:rPr lang="en-US" altLang="ja-JP" sz="2400" b="1">
                <a:solidFill>
                  <a:srgbClr val="006600"/>
                </a:solidFill>
                <a:latin typeface="Copperplate Gothic Bold" pitchFamily="34" charset="0"/>
                <a:sym typeface="Copperplate Gothic Bold" pitchFamily="34" charset="0"/>
              </a:rPr>
              <a:t>1:17)</a:t>
            </a:r>
            <a:endParaRPr lang="en-US" altLang="en-US"/>
          </a:p>
        </p:txBody>
      </p:sp>
      <p:sp>
        <p:nvSpPr>
          <p:cNvPr id="21506" name="Rectangle 2"/>
          <p:cNvSpPr>
            <a:spLocks noGrp="1" noChangeArrowheads="1"/>
          </p:cNvSpPr>
          <p:nvPr>
            <p:ph type="body" idx="1"/>
          </p:nvPr>
        </p:nvSpPr>
        <p:spPr>
          <a:xfrm>
            <a:off x="2057400" y="1752600"/>
            <a:ext cx="6781800" cy="5105400"/>
          </a:xfrm>
        </p:spPr>
        <p:txBody>
          <a:bodyPr lIns="0" tIns="0" rIns="0" bIns="0"/>
          <a:lstStyle/>
          <a:p>
            <a:pPr marL="0" indent="0" defTabSz="914400" eaLnBrk="1">
              <a:lnSpc>
                <a:spcPct val="90000"/>
              </a:lnSpc>
              <a:spcBef>
                <a:spcPts val="600"/>
              </a:spcBef>
            </a:pPr>
            <a:r>
              <a:rPr lang="en-US" altLang="en-US" sz="2800" dirty="0">
                <a:latin typeface="Arial Bold" pitchFamily="2" charset="0"/>
                <a:sym typeface="Arial Bold" pitchFamily="2" charset="0"/>
              </a:rPr>
              <a:t>Now unto the King eternal</a:t>
            </a:r>
          </a:p>
          <a:p>
            <a:pPr marL="0" indent="0" defTabSz="914400" eaLnBrk="1">
              <a:lnSpc>
                <a:spcPct val="90000"/>
              </a:lnSpc>
              <a:spcBef>
                <a:spcPts val="600"/>
              </a:spcBef>
            </a:pPr>
            <a:r>
              <a:rPr lang="en-US" altLang="en-US" sz="2800" dirty="0">
                <a:latin typeface="Arial Bold" pitchFamily="2" charset="0"/>
                <a:sym typeface="Arial Bold" pitchFamily="2" charset="0"/>
              </a:rPr>
              <a:t>Unto the King immortal</a:t>
            </a:r>
          </a:p>
          <a:p>
            <a:pPr marL="0" indent="0" defTabSz="914400" eaLnBrk="1">
              <a:lnSpc>
                <a:spcPct val="90000"/>
              </a:lnSpc>
              <a:spcBef>
                <a:spcPts val="600"/>
              </a:spcBef>
            </a:pPr>
            <a:r>
              <a:rPr lang="en-US" altLang="en-US" sz="2800" dirty="0">
                <a:latin typeface="Arial Bold" pitchFamily="2" charset="0"/>
                <a:sym typeface="Arial Bold" pitchFamily="2" charset="0"/>
              </a:rPr>
              <a:t>Unto the King invisible</a:t>
            </a:r>
          </a:p>
          <a:p>
            <a:pPr marL="0" indent="0" defTabSz="914400" eaLnBrk="1">
              <a:lnSpc>
                <a:spcPct val="90000"/>
              </a:lnSpc>
              <a:spcBef>
                <a:spcPts val="600"/>
              </a:spcBef>
            </a:pPr>
            <a:r>
              <a:rPr lang="en-US" altLang="en-US" sz="2800" dirty="0">
                <a:latin typeface="Arial Bold" pitchFamily="2" charset="0"/>
                <a:sym typeface="Arial Bold" pitchFamily="2" charset="0"/>
              </a:rPr>
              <a:t>The only wise God, the only wise God </a:t>
            </a:r>
          </a:p>
          <a:p>
            <a:pPr marL="0" indent="0" defTabSz="914400" eaLnBrk="1">
              <a:lnSpc>
                <a:spcPct val="90000"/>
              </a:lnSpc>
              <a:spcBef>
                <a:spcPts val="600"/>
              </a:spcBef>
            </a:pPr>
            <a:r>
              <a:rPr lang="en-US" altLang="en-US" sz="2800" dirty="0">
                <a:latin typeface="Arial Bold" pitchFamily="2" charset="0"/>
                <a:sym typeface="Arial Bold" pitchFamily="2" charset="0"/>
              </a:rPr>
              <a:t>(repeat)</a:t>
            </a:r>
          </a:p>
          <a:p>
            <a:pPr marL="0" indent="0" defTabSz="914400" eaLnBrk="1">
              <a:lnSpc>
                <a:spcPct val="90000"/>
              </a:lnSpc>
              <a:spcBef>
                <a:spcPts val="600"/>
              </a:spcBef>
            </a:pPr>
            <a:r>
              <a:rPr lang="en-US" altLang="en-US" sz="2800" i="1" dirty="0">
                <a:latin typeface="Arial" pitchFamily="34" charset="0"/>
                <a:cs typeface="Arial" pitchFamily="34" charset="0"/>
                <a:sym typeface="Arial" pitchFamily="34" charset="0"/>
              </a:rPr>
              <a:t>Chorus:</a:t>
            </a:r>
            <a:r>
              <a:rPr lang="en-US" altLang="en-US" sz="2800" dirty="0">
                <a:latin typeface="Arial Bold" pitchFamily="2" charset="0"/>
                <a:sym typeface="Arial Bold" pitchFamily="2" charset="0"/>
              </a:rPr>
              <a:t>  Oh, unto the King be glory and honor</a:t>
            </a:r>
          </a:p>
          <a:p>
            <a:pPr marL="0" indent="0" defTabSz="914400" eaLnBrk="1">
              <a:lnSpc>
                <a:spcPct val="90000"/>
              </a:lnSpc>
              <a:spcBef>
                <a:spcPts val="600"/>
              </a:spcBef>
            </a:pPr>
            <a:r>
              <a:rPr lang="en-US" altLang="en-US" sz="2800" dirty="0">
                <a:latin typeface="Arial Bold" pitchFamily="2" charset="0"/>
                <a:sym typeface="Arial Bold" pitchFamily="2" charset="0"/>
              </a:rPr>
              <a:t>Unto the King forever</a:t>
            </a:r>
          </a:p>
          <a:p>
            <a:pPr marL="0" indent="0" defTabSz="914400" eaLnBrk="1">
              <a:lnSpc>
                <a:spcPct val="90000"/>
              </a:lnSpc>
              <a:spcBef>
                <a:spcPts val="600"/>
              </a:spcBef>
            </a:pPr>
            <a:r>
              <a:rPr lang="en-US" altLang="en-US" sz="2800" dirty="0">
                <a:latin typeface="Arial Bold" pitchFamily="2" charset="0"/>
                <a:sym typeface="Arial Bold" pitchFamily="2" charset="0"/>
              </a:rPr>
              <a:t>Unto the King be glory and honor </a:t>
            </a:r>
          </a:p>
          <a:p>
            <a:pPr marL="0" indent="0" defTabSz="914400" eaLnBrk="1">
              <a:lnSpc>
                <a:spcPct val="90000"/>
              </a:lnSpc>
              <a:spcBef>
                <a:spcPts val="600"/>
              </a:spcBef>
            </a:pPr>
            <a:r>
              <a:rPr lang="en-US" altLang="en-US" sz="2800" dirty="0">
                <a:latin typeface="Arial Bold" pitchFamily="2" charset="0"/>
                <a:sym typeface="Arial Bold" pitchFamily="2" charset="0"/>
              </a:rPr>
              <a:t>Forever and ever </a:t>
            </a:r>
          </a:p>
          <a:p>
            <a:pPr marL="0" indent="0" defTabSz="914400" eaLnBrk="1">
              <a:lnSpc>
                <a:spcPct val="90000"/>
              </a:lnSpc>
              <a:spcBef>
                <a:spcPts val="600"/>
              </a:spcBef>
            </a:pPr>
            <a:r>
              <a:rPr lang="en-US" altLang="en-US" sz="2800" dirty="0">
                <a:latin typeface="Arial Bold" pitchFamily="2" charset="0"/>
                <a:sym typeface="Arial Bold" pitchFamily="2" charset="0"/>
              </a:rPr>
              <a:t>Amen  </a:t>
            </a:r>
            <a:r>
              <a:rPr lang="en-US" altLang="en-US" sz="2800" dirty="0" err="1">
                <a:latin typeface="Arial Bold" pitchFamily="2" charset="0"/>
                <a:sym typeface="Arial Bold" pitchFamily="2" charset="0"/>
              </a:rPr>
              <a:t>Amen</a:t>
            </a:r>
            <a:r>
              <a:rPr lang="en-US" altLang="en-US" sz="2800" dirty="0">
                <a:latin typeface="Arial Bold" pitchFamily="2" charset="0"/>
                <a:sym typeface="Arial Bold" pitchFamily="2" charset="0"/>
              </a:rPr>
              <a:t> </a:t>
            </a:r>
            <a:endParaRPr lang="en-US" altLang="en-US" dirty="0"/>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出埃及记背景</a:t>
            </a:r>
            <a:endParaRPr lang="en-US" sz="5400" b="1" dirty="0">
              <a:effectLst>
                <a:glow rad="127000">
                  <a:schemeClr val="tx1"/>
                </a:glow>
              </a:effectLst>
              <a:latin typeface="Arial" charset="0"/>
              <a:ea typeface="ＭＳ Ｐゴシック" charset="0"/>
              <a:cs typeface="ＭＳ Ｐゴシック" charset="0"/>
            </a:endParaRPr>
          </a:p>
        </p:txBody>
      </p:sp>
      <p:pic>
        <p:nvPicPr>
          <p:cNvPr id="7170" name="Picture 2" descr="https://blog.mpowr.com/hubfs/Strategic-Priorities-hero-2.jpg">
            <a:extLst>
              <a:ext uri="{FF2B5EF4-FFF2-40B4-BE49-F238E27FC236}">
                <a16:creationId xmlns:a16="http://schemas.microsoft.com/office/drawing/2014/main" id="{E9608189-9776-FE40-9158-294BA1F27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708150"/>
            <a:ext cx="5511800" cy="344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3691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1524000" y="455613"/>
            <a:ext cx="7772400" cy="1144587"/>
          </a:xfrm>
        </p:spPr>
        <p:txBody>
          <a:bodyPr lIns="0" tIns="0" rIns="0" bIns="0"/>
          <a:lstStyle/>
          <a:p>
            <a:pPr algn="ctr" defTabSz="914400" eaLnBrk="1"/>
            <a:r>
              <a:rPr lang="ja-JP" altLang="en-US" sz="4000">
                <a:solidFill>
                  <a:srgbClr val="006600"/>
                </a:solidFill>
                <a:latin typeface="SimSun" pitchFamily="2" charset="-122"/>
                <a:ea typeface="SimSun" pitchFamily="2" charset="-122"/>
                <a:sym typeface="SimSun" pitchFamily="2" charset="-122"/>
              </a:rPr>
              <a:t>提摩太面临什么问题？</a:t>
            </a:r>
            <a:endParaRPr lang="en-US" altLang="en-US"/>
          </a:p>
        </p:txBody>
      </p:sp>
      <p:sp>
        <p:nvSpPr>
          <p:cNvPr id="22530" name="Rectangle 2"/>
          <p:cNvSpPr>
            <a:spLocks noGrp="1" noChangeArrowheads="1"/>
          </p:cNvSpPr>
          <p:nvPr>
            <p:ph type="body" idx="1"/>
          </p:nvPr>
        </p:nvSpPr>
        <p:spPr>
          <a:xfrm>
            <a:off x="685800" y="1981200"/>
            <a:ext cx="7772400" cy="4114800"/>
          </a:xfrm>
        </p:spPr>
        <p:txBody>
          <a:bodyPr lIns="0" tIns="0" rIns="0" bIns="0"/>
          <a:lstStyle/>
          <a:p>
            <a:pPr marL="300038" indent="-300038" defTabSz="914400" eaLnBrk="1">
              <a:lnSpc>
                <a:spcPct val="80000"/>
              </a:lnSpc>
              <a:spcBef>
                <a:spcPts val="600"/>
              </a:spcBef>
              <a:buFontTx/>
              <a:buBlip>
                <a:blip r:embed="rId2"/>
              </a:buBlip>
            </a:pPr>
            <a:r>
              <a:rPr lang="ja-JP" altLang="en-US" sz="2800">
                <a:latin typeface="SimSun" pitchFamily="2" charset="-122"/>
                <a:ea typeface="SimSun" pitchFamily="2" charset="-122"/>
                <a:sym typeface="SimSun" pitchFamily="2" charset="-122"/>
              </a:rPr>
              <a:t>虚弱的胃</a:t>
            </a:r>
            <a:endParaRPr lang="en-US" altLang="ja-JP" sz="2800">
              <a:latin typeface="Arial Bold" pitchFamily="2" charset="0"/>
              <a:sym typeface="Arial Bold" pitchFamily="2" charset="0"/>
            </a:endParaRPr>
          </a:p>
          <a:p>
            <a:pPr marL="300038" indent="-300038" defTabSz="914400" eaLnBrk="1">
              <a:lnSpc>
                <a:spcPct val="80000"/>
              </a:lnSpc>
              <a:spcBef>
                <a:spcPts val="600"/>
              </a:spcBef>
              <a:buFontTx/>
              <a:buBlip>
                <a:blip r:embed="rId2"/>
              </a:buBlip>
            </a:pPr>
            <a:r>
              <a:rPr lang="ja-JP" altLang="en-US" sz="2800">
                <a:latin typeface="SimSun" pitchFamily="2" charset="-122"/>
                <a:ea typeface="SimSun" pitchFamily="2" charset="-122"/>
                <a:sym typeface="SimSun" pitchFamily="2" charset="-122"/>
              </a:rPr>
              <a:t>人看不起他</a:t>
            </a:r>
            <a:endParaRPr lang="en-US" altLang="ja-JP" sz="2800">
              <a:latin typeface="Arial Bold" pitchFamily="2" charset="0"/>
              <a:sym typeface="Arial Bold" pitchFamily="2" charset="0"/>
            </a:endParaRPr>
          </a:p>
          <a:p>
            <a:pPr marL="300038" indent="-300038" defTabSz="914400" eaLnBrk="1">
              <a:lnSpc>
                <a:spcPct val="80000"/>
              </a:lnSpc>
              <a:spcBef>
                <a:spcPts val="600"/>
              </a:spcBef>
              <a:buFontTx/>
              <a:buBlip>
                <a:blip r:embed="rId2"/>
              </a:buBlip>
            </a:pPr>
            <a:r>
              <a:rPr lang="ja-JP" altLang="en-US" sz="2800">
                <a:latin typeface="SimSun" pitchFamily="2" charset="-122"/>
                <a:ea typeface="SimSun" pitchFamily="2" charset="-122"/>
                <a:sym typeface="SimSun" pitchFamily="2" charset="-122"/>
              </a:rPr>
              <a:t>假教师想要因他们的教导而富有</a:t>
            </a:r>
            <a:endParaRPr lang="en-US" altLang="ja-JP" sz="2800">
              <a:latin typeface="Arial Bold" pitchFamily="2" charset="0"/>
              <a:sym typeface="Arial Bold" pitchFamily="2" charset="0"/>
            </a:endParaRPr>
          </a:p>
          <a:p>
            <a:pPr marL="300038" indent="-300038" defTabSz="914400" eaLnBrk="1">
              <a:lnSpc>
                <a:spcPct val="80000"/>
              </a:lnSpc>
              <a:spcBef>
                <a:spcPts val="600"/>
              </a:spcBef>
              <a:buFontTx/>
              <a:buBlip>
                <a:blip r:embed="rId2"/>
              </a:buBlip>
            </a:pPr>
            <a:r>
              <a:rPr lang="ja-JP" altLang="en-US" sz="2800">
                <a:latin typeface="SimSun" pitchFamily="2" charset="-122"/>
                <a:ea typeface="SimSun" pitchFamily="2" charset="-122"/>
                <a:sym typeface="SimSun" pitchFamily="2" charset="-122"/>
              </a:rPr>
              <a:t>女人想在教会教导信徒</a:t>
            </a:r>
            <a:endParaRPr lang="en-US" altLang="ja-JP" sz="2800">
              <a:latin typeface="Arial Bold" pitchFamily="2" charset="0"/>
              <a:sym typeface="Arial Bold" pitchFamily="2" charset="0"/>
            </a:endParaRPr>
          </a:p>
          <a:p>
            <a:pPr marL="300038" indent="-300038" defTabSz="914400" eaLnBrk="1">
              <a:lnSpc>
                <a:spcPct val="80000"/>
              </a:lnSpc>
              <a:spcBef>
                <a:spcPts val="600"/>
              </a:spcBef>
              <a:buFontTx/>
              <a:buBlip>
                <a:blip r:embed="rId2"/>
              </a:buBlip>
            </a:pPr>
            <a:r>
              <a:rPr lang="ja-JP" altLang="en-US" sz="2800">
                <a:latin typeface="SimSun" pitchFamily="2" charset="-122"/>
                <a:ea typeface="SimSun" pitchFamily="2" charset="-122"/>
                <a:sym typeface="SimSun" pitchFamily="2" charset="-122"/>
              </a:rPr>
              <a:t>寡妇的问题</a:t>
            </a:r>
            <a:endParaRPr lang="en-US" altLang="ja-JP" sz="2800">
              <a:latin typeface="Arial Bold" pitchFamily="2" charset="0"/>
              <a:sym typeface="Arial Bold" pitchFamily="2" charset="0"/>
            </a:endParaRPr>
          </a:p>
          <a:p>
            <a:pPr marL="300038" indent="-300038" defTabSz="914400" eaLnBrk="1">
              <a:lnSpc>
                <a:spcPct val="80000"/>
              </a:lnSpc>
              <a:spcBef>
                <a:spcPts val="600"/>
              </a:spcBef>
              <a:buFontTx/>
              <a:buBlip>
                <a:blip r:embed="rId2"/>
              </a:buBlip>
            </a:pPr>
            <a:r>
              <a:rPr lang="ja-JP" altLang="en-US" sz="2800">
                <a:latin typeface="SimSun" pitchFamily="2" charset="-122"/>
                <a:ea typeface="SimSun" pitchFamily="2" charset="-122"/>
                <a:sym typeface="SimSun" pitchFamily="2" charset="-122"/>
              </a:rPr>
              <a:t>心高气傲的富有的人</a:t>
            </a:r>
            <a:endParaRPr lang="en-US" altLang="ja-JP" sz="2800">
              <a:latin typeface="Arial Bold" pitchFamily="2" charset="0"/>
              <a:sym typeface="Arial Bold" pitchFamily="2" charset="0"/>
            </a:endParaRPr>
          </a:p>
          <a:p>
            <a:pPr marL="300038" indent="-300038" defTabSz="914400" eaLnBrk="1">
              <a:lnSpc>
                <a:spcPct val="80000"/>
              </a:lnSpc>
              <a:spcBef>
                <a:spcPts val="600"/>
              </a:spcBef>
              <a:buFontTx/>
              <a:buBlip>
                <a:blip r:embed="rId2"/>
              </a:buBlip>
            </a:pPr>
            <a:r>
              <a:rPr lang="ja-JP" altLang="en-US" sz="2800">
                <a:latin typeface="SimSun" pitchFamily="2" charset="-122"/>
                <a:ea typeface="SimSun" pitchFamily="2" charset="-122"/>
                <a:sym typeface="SimSun" pitchFamily="2" charset="-122"/>
              </a:rPr>
              <a:t>对领袖的控告</a:t>
            </a:r>
            <a:endParaRPr lang="en-US" altLang="en-US"/>
          </a:p>
        </p:txBody>
      </p:sp>
      <p:sp>
        <p:nvSpPr>
          <p:cNvPr id="22531" name="AutoShape 3"/>
          <p:cNvSpPr>
            <a:spLocks/>
          </p:cNvSpPr>
          <p:nvPr/>
        </p:nvSpPr>
        <p:spPr bwMode="auto">
          <a:xfrm>
            <a:off x="8415338" y="73025"/>
            <a:ext cx="611187"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219</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0-#ppt_w/2"/>
                                          </p:val>
                                        </p:tav>
                                        <p:tav tm="100000">
                                          <p:val>
                                            <p:strVal val="#ppt_x"/>
                                          </p:val>
                                        </p:tav>
                                      </p:tavLst>
                                    </p:anim>
                                    <p:anim calcmode="lin" valueType="num">
                                      <p:cBhvr additive="base">
                                        <p:cTn id="8" dur="500" fill="hold"/>
                                        <p:tgtEl>
                                          <p:spTgt spid="225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xfrm>
            <a:off x="1828800" y="2133600"/>
            <a:ext cx="7315200" cy="1600200"/>
          </a:xfrm>
        </p:spPr>
        <p:txBody>
          <a:bodyPr lIns="0" tIns="0" rIns="0" bIns="0"/>
          <a:lstStyle/>
          <a:p>
            <a:pPr defTabSz="914400" eaLnBrk="1"/>
            <a:r>
              <a:rPr lang="ja-JP" altLang="en-US" sz="6000">
                <a:solidFill>
                  <a:srgbClr val="006600"/>
                </a:solidFill>
                <a:latin typeface="SimSun" pitchFamily="2" charset="-122"/>
                <a:ea typeface="SimSun" pitchFamily="2" charset="-122"/>
                <a:sym typeface="SimSun" pitchFamily="2" charset="-122"/>
              </a:rPr>
              <a:t>提摩太前书</a:t>
            </a:r>
            <a:endParaRPr lang="en-US" altLang="en-US"/>
          </a:p>
        </p:txBody>
      </p:sp>
      <p:sp>
        <p:nvSpPr>
          <p:cNvPr id="23554" name="Rectangle 2"/>
          <p:cNvSpPr>
            <a:spLocks noGrp="1" noChangeArrowheads="1"/>
          </p:cNvSpPr>
          <p:nvPr>
            <p:ph type="body" idx="1"/>
          </p:nvPr>
        </p:nvSpPr>
        <p:spPr>
          <a:xfrm>
            <a:off x="1828800" y="4724400"/>
            <a:ext cx="4724400" cy="1752600"/>
          </a:xfrm>
        </p:spPr>
        <p:txBody>
          <a:bodyPr lIns="0" tIns="0" rIns="0" bIns="0"/>
          <a:lstStyle/>
          <a:p>
            <a:pPr marL="0" indent="0" defTabSz="914400" eaLnBrk="1">
              <a:spcBef>
                <a:spcPts val="900"/>
              </a:spcBef>
            </a:pPr>
            <a:r>
              <a:rPr lang="ja-JP" altLang="en-US" sz="4000">
                <a:latin typeface="SimSun" pitchFamily="2" charset="-122"/>
                <a:ea typeface="SimSun" pitchFamily="2" charset="-122"/>
                <a:sym typeface="SimSun" pitchFamily="2" charset="-122"/>
              </a:rPr>
              <a:t>背景</a:t>
            </a:r>
            <a:endParaRPr lang="en-US" altLang="en-US"/>
          </a:p>
        </p:txBody>
      </p:sp>
      <p:pic>
        <p:nvPicPr>
          <p:cNvPr id="23555" name="Picture 3" descr="AG00163_.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4114800"/>
            <a:ext cx="2286000" cy="210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1154113" y="455613"/>
            <a:ext cx="7772400" cy="1144587"/>
          </a:xfrm>
        </p:spPr>
        <p:txBody>
          <a:bodyPr lIns="0" tIns="0" rIns="0" bIns="0"/>
          <a:lstStyle/>
          <a:p>
            <a:pPr algn="ctr" defTabSz="914400" eaLnBrk="1"/>
            <a:r>
              <a:rPr lang="ja-JP" altLang="en-US" sz="4400">
                <a:solidFill>
                  <a:srgbClr val="006600"/>
                </a:solidFill>
                <a:latin typeface="SimSun" pitchFamily="2" charset="-122"/>
                <a:ea typeface="SimSun" pitchFamily="2" charset="-122"/>
                <a:sym typeface="SimSun" pitchFamily="2" charset="-122"/>
              </a:rPr>
              <a:t>作者</a:t>
            </a:r>
            <a:endParaRPr lang="en-US" altLang="en-US"/>
          </a:p>
        </p:txBody>
      </p:sp>
      <p:sp>
        <p:nvSpPr>
          <p:cNvPr id="24578" name="Rectangle 2"/>
          <p:cNvSpPr>
            <a:spLocks noGrp="1" noChangeArrowheads="1"/>
          </p:cNvSpPr>
          <p:nvPr>
            <p:ph type="body" idx="1"/>
          </p:nvPr>
        </p:nvSpPr>
        <p:spPr>
          <a:xfrm>
            <a:off x="685800" y="1981200"/>
            <a:ext cx="7772400" cy="4114800"/>
          </a:xfrm>
        </p:spPr>
        <p:txBody>
          <a:bodyPr lIns="0" tIns="0" rIns="0" bIns="0"/>
          <a:lstStyle/>
          <a:p>
            <a:pPr marL="457200" indent="-457200" defTabSz="914400" eaLnBrk="1">
              <a:lnSpc>
                <a:spcPct val="90000"/>
              </a:lnSpc>
              <a:spcBef>
                <a:spcPts val="1400"/>
              </a:spcBef>
              <a:buFontTx/>
              <a:buChar char="•"/>
            </a:pPr>
            <a:r>
              <a:rPr lang="ja-JP" altLang="en-US" sz="2400">
                <a:latin typeface="SimSun" pitchFamily="2" charset="-122"/>
                <a:ea typeface="SimSun" pitchFamily="2" charset="-122"/>
                <a:sym typeface="SimSun" pitchFamily="2" charset="-122"/>
              </a:rPr>
              <a:t>普遍都认为是</a:t>
            </a:r>
            <a:r>
              <a:rPr lang="ja-JP" altLang="en-US" sz="2400">
                <a:solidFill>
                  <a:srgbClr val="FF6600"/>
                </a:solidFill>
                <a:latin typeface="SimSun" pitchFamily="2" charset="-122"/>
                <a:ea typeface="SimSun" pitchFamily="2" charset="-122"/>
                <a:sym typeface="SimSun" pitchFamily="2" charset="-122"/>
              </a:rPr>
              <a:t>保罗</a:t>
            </a:r>
            <a:r>
              <a:rPr lang="ja-JP" altLang="en-US" sz="2400">
                <a:latin typeface="SimSun" pitchFamily="2" charset="-122"/>
                <a:ea typeface="SimSun" pitchFamily="2" charset="-122"/>
                <a:sym typeface="SimSun" pitchFamily="2" charset="-122"/>
              </a:rPr>
              <a:t>写的</a:t>
            </a:r>
            <a:endParaRPr lang="en-US" altLang="ja-JP" sz="2400">
              <a:latin typeface="Arial" pitchFamily="34" charset="0"/>
              <a:cs typeface="Arial" pitchFamily="34" charset="0"/>
              <a:sym typeface="Arial" pitchFamily="34" charset="0"/>
            </a:endParaRPr>
          </a:p>
          <a:p>
            <a:pPr marL="457200" indent="-457200" defTabSz="914400" eaLnBrk="1">
              <a:lnSpc>
                <a:spcPct val="90000"/>
              </a:lnSpc>
              <a:spcBef>
                <a:spcPts val="1400"/>
              </a:spcBef>
              <a:buClr>
                <a:srgbClr val="FF6600"/>
              </a:buClr>
              <a:buFontTx/>
              <a:buChar char="•"/>
            </a:pPr>
            <a:r>
              <a:rPr lang="ja-JP" altLang="en-US" sz="2400">
                <a:solidFill>
                  <a:srgbClr val="FF6600"/>
                </a:solidFill>
                <a:latin typeface="SimSun" pitchFamily="2" charset="-122"/>
                <a:ea typeface="SimSun" pitchFamily="2" charset="-122"/>
                <a:sym typeface="SimSun" pitchFamily="2" charset="-122"/>
              </a:rPr>
              <a:t>外在</a:t>
            </a:r>
            <a:r>
              <a:rPr lang="ja-JP" altLang="en-US" sz="2400">
                <a:latin typeface="SimSun" pitchFamily="2" charset="-122"/>
                <a:ea typeface="SimSun" pitchFamily="2" charset="-122"/>
                <a:sym typeface="SimSun" pitchFamily="2" charset="-122"/>
              </a:rPr>
              <a:t>的证据</a:t>
            </a:r>
            <a:r>
              <a:rPr lang="en-US" altLang="ja-JP" sz="2400">
                <a:latin typeface="Arial" pitchFamily="34" charset="0"/>
                <a:cs typeface="Arial" pitchFamily="34" charset="0"/>
                <a:sym typeface="Arial" pitchFamily="34" charset="0"/>
              </a:rPr>
              <a:t>: </a:t>
            </a:r>
            <a:r>
              <a:rPr lang="ja-JP" altLang="en-US" sz="2400">
                <a:latin typeface="SimSun" pitchFamily="2" charset="-122"/>
                <a:ea typeface="SimSun" pitchFamily="2" charset="-122"/>
                <a:sym typeface="SimSun" pitchFamily="2" charset="-122"/>
              </a:rPr>
              <a:t>初期教会教父普遍认为如此</a:t>
            </a:r>
            <a:endParaRPr lang="en-US" altLang="ja-JP" sz="2400">
              <a:latin typeface="Arial" pitchFamily="34" charset="0"/>
              <a:cs typeface="Arial" pitchFamily="34" charset="0"/>
              <a:sym typeface="Arial" pitchFamily="34" charset="0"/>
            </a:endParaRPr>
          </a:p>
          <a:p>
            <a:pPr marL="457200" indent="-457200" defTabSz="914400" eaLnBrk="1">
              <a:lnSpc>
                <a:spcPct val="90000"/>
              </a:lnSpc>
              <a:spcBef>
                <a:spcPts val="1400"/>
              </a:spcBef>
              <a:buClr>
                <a:srgbClr val="FF6600"/>
              </a:buClr>
              <a:buFontTx/>
              <a:buChar char="•"/>
            </a:pPr>
            <a:r>
              <a:rPr lang="ja-JP" altLang="en-US" sz="2400">
                <a:solidFill>
                  <a:srgbClr val="FF6600"/>
                </a:solidFill>
                <a:latin typeface="SimSun" pitchFamily="2" charset="-122"/>
                <a:ea typeface="SimSun" pitchFamily="2" charset="-122"/>
                <a:sym typeface="SimSun" pitchFamily="2" charset="-122"/>
              </a:rPr>
              <a:t>内在</a:t>
            </a:r>
            <a:r>
              <a:rPr lang="ja-JP" altLang="en-US" sz="2400">
                <a:latin typeface="SimSun" pitchFamily="2" charset="-122"/>
                <a:ea typeface="SimSun" pitchFamily="2" charset="-122"/>
                <a:sym typeface="SimSun" pitchFamily="2" charset="-122"/>
              </a:rPr>
              <a:t>的证据</a:t>
            </a:r>
            <a:r>
              <a:rPr lang="en-US" altLang="ja-JP" sz="2400">
                <a:latin typeface="Arial" pitchFamily="34" charset="0"/>
                <a:cs typeface="Arial" pitchFamily="34" charset="0"/>
                <a:sym typeface="Arial" pitchFamily="34" charset="0"/>
              </a:rPr>
              <a:t>: </a:t>
            </a:r>
          </a:p>
          <a:p>
            <a:pPr marL="1254125" lvl="1" indent="-457200" defTabSz="914400" eaLnBrk="1">
              <a:lnSpc>
                <a:spcPct val="90000"/>
              </a:lnSpc>
              <a:spcBef>
                <a:spcPts val="1400"/>
              </a:spcBef>
              <a:buFontTx/>
              <a:buAutoNum type="arabicPeriod"/>
            </a:pPr>
            <a:r>
              <a:rPr lang="ja-JP" altLang="en-US" sz="2400">
                <a:latin typeface="SimSun" pitchFamily="2" charset="-122"/>
                <a:ea typeface="SimSun" pitchFamily="2" charset="-122"/>
                <a:sym typeface="SimSun" pitchFamily="2" charset="-122"/>
              </a:rPr>
              <a:t>书信宣称保罗是作者</a:t>
            </a:r>
            <a:r>
              <a:rPr lang="en-US" altLang="ja-JP" sz="2400">
                <a:latin typeface="Arial" pitchFamily="34" charset="0"/>
                <a:ea typeface="MS PGothic" pitchFamily="34" charset="-128"/>
                <a:cs typeface="Arial" pitchFamily="34" charset="0"/>
                <a:sym typeface="Arial" pitchFamily="34" charset="0"/>
              </a:rPr>
              <a:t> (1:1)</a:t>
            </a:r>
          </a:p>
          <a:p>
            <a:pPr marL="1254125" lvl="1" indent="-457200" defTabSz="914400" eaLnBrk="1">
              <a:lnSpc>
                <a:spcPct val="90000"/>
              </a:lnSpc>
              <a:spcBef>
                <a:spcPts val="1400"/>
              </a:spcBef>
              <a:buFontTx/>
              <a:buAutoNum type="arabicPeriod"/>
            </a:pPr>
            <a:r>
              <a:rPr lang="ja-JP" altLang="en-US" sz="2400">
                <a:latin typeface="SimSun" pitchFamily="2" charset="-122"/>
                <a:ea typeface="SimSun" pitchFamily="2" charset="-122"/>
                <a:sym typeface="SimSun" pitchFamily="2" charset="-122"/>
              </a:rPr>
              <a:t>有保罗一贯的写信特征：神的呼召，用许多个人的名称，</a:t>
            </a:r>
            <a:r>
              <a:rPr lang="en-US" altLang="ja-JP" sz="2400">
                <a:latin typeface="SimSun" pitchFamily="2" charset="-122"/>
                <a:ea typeface="SimSun" pitchFamily="2" charset="-122"/>
                <a:sym typeface="SimSun" pitchFamily="2" charset="-122"/>
              </a:rPr>
              <a:t> </a:t>
            </a:r>
            <a:r>
              <a:rPr lang="ja-JP" altLang="en-US" sz="2400">
                <a:latin typeface="SimSun" pitchFamily="2" charset="-122"/>
                <a:ea typeface="SimSun" pitchFamily="2" charset="-122"/>
                <a:sym typeface="SimSun" pitchFamily="2" charset="-122"/>
              </a:rPr>
              <a:t>以及保罗的神学重点。</a:t>
            </a:r>
            <a:endParaRPr lang="en-US" altLang="en-US">
              <a:ea typeface="Helvetica" pitchFamily="2" charset="0"/>
            </a:endParaRPr>
          </a:p>
        </p:txBody>
      </p:sp>
      <p:pic>
        <p:nvPicPr>
          <p:cNvPr id="24579" name="Picture 3" descr="SY01253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28600" y="5181600"/>
            <a:ext cx="1914525" cy="149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580" name="AutoShape 4"/>
          <p:cNvSpPr>
            <a:spLocks/>
          </p:cNvSpPr>
          <p:nvPr/>
        </p:nvSpPr>
        <p:spPr bwMode="auto">
          <a:xfrm>
            <a:off x="8415338" y="73025"/>
            <a:ext cx="611187"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218</a:t>
            </a:r>
            <a:endParaRPr lang="en-US" altLang="en-US"/>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1676400" y="455613"/>
            <a:ext cx="7772400" cy="1144587"/>
          </a:xfrm>
        </p:spPr>
        <p:txBody>
          <a:bodyPr lIns="0" tIns="0" rIns="0" bIns="0"/>
          <a:lstStyle/>
          <a:p>
            <a:pPr algn="ctr" defTabSz="914400" eaLnBrk="1"/>
            <a:r>
              <a:rPr lang="ja-JP" altLang="en-US" sz="4000">
                <a:solidFill>
                  <a:srgbClr val="006600"/>
                </a:solidFill>
                <a:latin typeface="SimSun" pitchFamily="2" charset="-122"/>
                <a:ea typeface="SimSun" pitchFamily="2" charset="-122"/>
                <a:sym typeface="SimSun" pitchFamily="2" charset="-122"/>
              </a:rPr>
              <a:t>写作日期</a:t>
            </a:r>
            <a:endParaRPr lang="en-US" altLang="en-US"/>
          </a:p>
        </p:txBody>
      </p:sp>
      <p:sp>
        <p:nvSpPr>
          <p:cNvPr id="25602" name="Rectangle 2"/>
          <p:cNvSpPr>
            <a:spLocks noGrp="1" noChangeArrowheads="1"/>
          </p:cNvSpPr>
          <p:nvPr>
            <p:ph type="body" idx="1"/>
          </p:nvPr>
        </p:nvSpPr>
        <p:spPr>
          <a:xfrm>
            <a:off x="685800" y="1981200"/>
            <a:ext cx="7772400" cy="4114800"/>
          </a:xfrm>
        </p:spPr>
        <p:txBody>
          <a:bodyPr lIns="0" tIns="0" rIns="0" bIns="0"/>
          <a:lstStyle/>
          <a:p>
            <a:pPr marL="149225" indent="-149225" defTabSz="914400" eaLnBrk="1">
              <a:spcBef>
                <a:spcPts val="1600"/>
              </a:spcBef>
              <a:buFontTx/>
              <a:buChar char="•"/>
            </a:pPr>
            <a:r>
              <a:rPr lang="ja-JP" altLang="en-US" sz="2800">
                <a:latin typeface="SimSun" pitchFamily="2" charset="-122"/>
                <a:ea typeface="SimSun" pitchFamily="2" charset="-122"/>
                <a:sym typeface="SimSun" pitchFamily="2" charset="-122"/>
              </a:rPr>
              <a:t>应该是保罗从罗马第一次监禁被释放</a:t>
            </a:r>
            <a:r>
              <a:rPr lang="ja-JP" altLang="en-US" sz="2800">
                <a:solidFill>
                  <a:srgbClr val="FF6600"/>
                </a:solidFill>
                <a:latin typeface="SimSun" pitchFamily="2" charset="-122"/>
                <a:ea typeface="SimSun" pitchFamily="2" charset="-122"/>
                <a:sym typeface="SimSun" pitchFamily="2" charset="-122"/>
              </a:rPr>
              <a:t>之后</a:t>
            </a:r>
            <a:r>
              <a:rPr lang="en-US" altLang="ja-JP" sz="2800">
                <a:latin typeface="Arial" pitchFamily="34" charset="0"/>
                <a:cs typeface="Arial" pitchFamily="34" charset="0"/>
                <a:sym typeface="Arial" pitchFamily="34" charset="0"/>
              </a:rPr>
              <a:t>(</a:t>
            </a:r>
            <a:r>
              <a:rPr lang="ja-JP" altLang="en-US" sz="2800">
                <a:latin typeface="SimSun" pitchFamily="2" charset="-122"/>
                <a:ea typeface="SimSun" pitchFamily="2" charset="-122"/>
                <a:sym typeface="SimSun" pitchFamily="2" charset="-122"/>
              </a:rPr>
              <a:t>主后</a:t>
            </a:r>
            <a:r>
              <a:rPr lang="en-US" altLang="ja-JP" sz="2800">
                <a:latin typeface="Arial" pitchFamily="34" charset="0"/>
                <a:cs typeface="Arial" pitchFamily="34" charset="0"/>
                <a:sym typeface="Arial" pitchFamily="34" charset="0"/>
              </a:rPr>
              <a:t>62</a:t>
            </a:r>
            <a:r>
              <a:rPr lang="ja-JP" altLang="en-US" sz="2800">
                <a:latin typeface="SimSun" pitchFamily="2" charset="-122"/>
                <a:ea typeface="SimSun" pitchFamily="2" charset="-122"/>
                <a:sym typeface="SimSun" pitchFamily="2" charset="-122"/>
              </a:rPr>
              <a:t>年</a:t>
            </a:r>
            <a:r>
              <a:rPr lang="en-US" altLang="ja-JP" sz="2800">
                <a:latin typeface="Arial" pitchFamily="34" charset="0"/>
                <a:cs typeface="Arial" pitchFamily="34" charset="0"/>
                <a:sym typeface="Arial" pitchFamily="34" charset="0"/>
              </a:rPr>
              <a:t>)</a:t>
            </a:r>
            <a:r>
              <a:rPr lang="ja-JP" altLang="en-US" sz="2800">
                <a:latin typeface="SimSun" pitchFamily="2" charset="-122"/>
                <a:ea typeface="SimSun" pitchFamily="2" charset="-122"/>
                <a:sym typeface="SimSun" pitchFamily="2" charset="-122"/>
              </a:rPr>
              <a:t>，接近第二次被囚到最后被囚。</a:t>
            </a:r>
            <a:endParaRPr lang="en-US" altLang="ja-JP" sz="2800">
              <a:latin typeface="Arial" pitchFamily="34" charset="0"/>
              <a:cs typeface="Arial" pitchFamily="34" charset="0"/>
              <a:sym typeface="Arial" pitchFamily="34" charset="0"/>
            </a:endParaRPr>
          </a:p>
          <a:p>
            <a:pPr marL="149225" indent="-149225" defTabSz="914400" eaLnBrk="1">
              <a:spcBef>
                <a:spcPts val="1600"/>
              </a:spcBef>
            </a:pPr>
            <a:r>
              <a:rPr lang="en-US" altLang="en-US" sz="2800">
                <a:latin typeface="Arial" pitchFamily="34" charset="0"/>
                <a:cs typeface="Arial" pitchFamily="34" charset="0"/>
                <a:sym typeface="Arial" pitchFamily="34" charset="0"/>
              </a:rPr>
              <a:t>	</a:t>
            </a:r>
          </a:p>
          <a:p>
            <a:pPr marL="149225" indent="-149225" defTabSz="914400" eaLnBrk="1">
              <a:spcBef>
                <a:spcPts val="1600"/>
              </a:spcBef>
              <a:buFontTx/>
              <a:buChar char="•"/>
            </a:pPr>
            <a:r>
              <a:rPr lang="ja-JP" altLang="en-US" sz="2800">
                <a:latin typeface="SimSun" pitchFamily="2" charset="-122"/>
                <a:ea typeface="SimSun" pitchFamily="2" charset="-122"/>
                <a:sym typeface="SimSun" pitchFamily="2" charset="-122"/>
              </a:rPr>
              <a:t>保罗大概主后</a:t>
            </a:r>
            <a:r>
              <a:rPr lang="en-US" altLang="ja-JP" sz="2800">
                <a:latin typeface="Arial" pitchFamily="34" charset="0"/>
                <a:cs typeface="Arial" pitchFamily="34" charset="0"/>
                <a:sym typeface="Arial" pitchFamily="34" charset="0"/>
              </a:rPr>
              <a:t>68</a:t>
            </a:r>
            <a:r>
              <a:rPr lang="ja-JP" altLang="en-US" sz="2800">
                <a:latin typeface="SimSun" pitchFamily="2" charset="-122"/>
                <a:ea typeface="SimSun" pitchFamily="2" charset="-122"/>
                <a:sym typeface="SimSun" pitchFamily="2" charset="-122"/>
              </a:rPr>
              <a:t>年去世。提摩太前书大概在</a:t>
            </a:r>
            <a:endParaRPr lang="en-US" altLang="ja-JP" sz="2800">
              <a:latin typeface="Arial" pitchFamily="34" charset="0"/>
              <a:cs typeface="Arial" pitchFamily="34" charset="0"/>
              <a:sym typeface="Arial" pitchFamily="34" charset="0"/>
            </a:endParaRPr>
          </a:p>
          <a:p>
            <a:pPr marL="149225" indent="-149225" defTabSz="914400" eaLnBrk="1">
              <a:spcBef>
                <a:spcPts val="1600"/>
              </a:spcBef>
            </a:pPr>
            <a:r>
              <a:rPr lang="en-US" altLang="en-US" sz="2800">
                <a:solidFill>
                  <a:srgbClr val="FF6600"/>
                </a:solidFill>
                <a:latin typeface="SimSun" pitchFamily="2" charset="-122"/>
                <a:ea typeface="SimSun" pitchFamily="2" charset="-122"/>
                <a:sym typeface="SimSun" pitchFamily="2" charset="-122"/>
              </a:rPr>
              <a:t>   </a:t>
            </a:r>
            <a:r>
              <a:rPr lang="ja-JP" altLang="en-US" sz="2800">
                <a:solidFill>
                  <a:srgbClr val="FF6600"/>
                </a:solidFill>
                <a:latin typeface="SimSun" pitchFamily="2" charset="-122"/>
                <a:ea typeface="SimSun" pitchFamily="2" charset="-122"/>
                <a:sym typeface="SimSun" pitchFamily="2" charset="-122"/>
              </a:rPr>
              <a:t>主后</a:t>
            </a:r>
            <a:r>
              <a:rPr lang="en-US" altLang="ja-JP" sz="2800">
                <a:solidFill>
                  <a:srgbClr val="FF6600"/>
                </a:solidFill>
                <a:latin typeface="Arial" pitchFamily="34" charset="0"/>
                <a:cs typeface="Arial" pitchFamily="34" charset="0"/>
                <a:sym typeface="Arial" pitchFamily="34" charset="0"/>
              </a:rPr>
              <a:t>62</a:t>
            </a:r>
            <a:r>
              <a:rPr lang="ja-JP" altLang="en-US" sz="2800">
                <a:solidFill>
                  <a:srgbClr val="FF6600"/>
                </a:solidFill>
                <a:latin typeface="SimSun" pitchFamily="2" charset="-122"/>
                <a:ea typeface="SimSun" pitchFamily="2" charset="-122"/>
                <a:sym typeface="SimSun" pitchFamily="2" charset="-122"/>
              </a:rPr>
              <a:t>年</a:t>
            </a:r>
            <a:r>
              <a:rPr lang="en-US" altLang="ja-JP" sz="2800">
                <a:solidFill>
                  <a:srgbClr val="FF6600"/>
                </a:solidFill>
                <a:latin typeface="SimSun" pitchFamily="2" charset="-122"/>
                <a:ea typeface="SimSun" pitchFamily="2" charset="-122"/>
                <a:sym typeface="SimSun" pitchFamily="2" charset="-122"/>
              </a:rPr>
              <a:t> </a:t>
            </a:r>
            <a:r>
              <a:rPr lang="ja-JP" altLang="en-US" sz="2800">
                <a:latin typeface="SimSun" pitchFamily="2" charset="-122"/>
                <a:ea typeface="SimSun" pitchFamily="2" charset="-122"/>
                <a:sym typeface="SimSun" pitchFamily="2" charset="-122"/>
              </a:rPr>
              <a:t>之后写成。</a:t>
            </a:r>
            <a:r>
              <a:rPr lang="en-US" altLang="ja-JP" sz="2800">
                <a:latin typeface="Arial" pitchFamily="34" charset="0"/>
                <a:cs typeface="Arial" pitchFamily="34" charset="0"/>
                <a:sym typeface="Arial" pitchFamily="34" charset="0"/>
              </a:rPr>
              <a:t>.</a:t>
            </a:r>
            <a:endParaRPr lang="en-US" altLang="en-US"/>
          </a:p>
        </p:txBody>
      </p:sp>
      <p:pic>
        <p:nvPicPr>
          <p:cNvPr id="25603" name="Picture 3" descr="BS00626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781800" y="4572000"/>
            <a:ext cx="2132013" cy="228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5604" name="AutoShape 4"/>
          <p:cNvSpPr>
            <a:spLocks/>
          </p:cNvSpPr>
          <p:nvPr/>
        </p:nvSpPr>
        <p:spPr bwMode="auto">
          <a:xfrm>
            <a:off x="6248400" y="5562600"/>
            <a:ext cx="304800" cy="228600"/>
          </a:xfrm>
          <a:custGeom>
            <a:avLst/>
            <a:gdLst>
              <a:gd name="T0" fmla="*/ 152392 w 19679"/>
              <a:gd name="T1" fmla="*/ 125458 h 19679"/>
              <a:gd name="T2" fmla="*/ 152392 w 19679"/>
              <a:gd name="T3" fmla="*/ 125458 h 19679"/>
              <a:gd name="T4" fmla="*/ 152392 w 19679"/>
              <a:gd name="T5" fmla="*/ 125458 h 19679"/>
              <a:gd name="T6" fmla="*/ 152392 w 19679"/>
              <a:gd name="T7" fmla="*/ 12545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25605" name="AutoShape 5"/>
          <p:cNvSpPr>
            <a:spLocks/>
          </p:cNvSpPr>
          <p:nvPr/>
        </p:nvSpPr>
        <p:spPr bwMode="auto">
          <a:xfrm>
            <a:off x="8415338" y="73025"/>
            <a:ext cx="611187"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219</a:t>
            </a:r>
            <a:endParaRPr lang="en-US" altLang="en-US"/>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1154113" y="455613"/>
            <a:ext cx="7772400" cy="1144587"/>
          </a:xfrm>
        </p:spPr>
        <p:txBody>
          <a:bodyPr lIns="0" tIns="0" rIns="0" bIns="0"/>
          <a:lstStyle/>
          <a:p>
            <a:pPr algn="ctr" defTabSz="914400" eaLnBrk="1"/>
            <a:r>
              <a:rPr lang="ja-JP" altLang="en-US" sz="4400">
                <a:solidFill>
                  <a:srgbClr val="006600"/>
                </a:solidFill>
                <a:latin typeface="SimSun" pitchFamily="2" charset="-122"/>
                <a:ea typeface="SimSun" pitchFamily="2" charset="-122"/>
                <a:sym typeface="SimSun" pitchFamily="2" charset="-122"/>
              </a:rPr>
              <a:t>收信人</a:t>
            </a:r>
            <a:endParaRPr lang="en-US" altLang="en-US"/>
          </a:p>
        </p:txBody>
      </p:sp>
      <p:sp>
        <p:nvSpPr>
          <p:cNvPr id="26626" name="Rectangle 2"/>
          <p:cNvSpPr>
            <a:spLocks noGrp="1" noChangeArrowheads="1"/>
          </p:cNvSpPr>
          <p:nvPr>
            <p:ph type="body" idx="1"/>
          </p:nvPr>
        </p:nvSpPr>
        <p:spPr>
          <a:xfrm>
            <a:off x="762000" y="1676400"/>
            <a:ext cx="7772400" cy="4114800"/>
          </a:xfrm>
        </p:spPr>
        <p:txBody>
          <a:bodyPr lIns="0" tIns="0" rIns="0" bIns="0"/>
          <a:lstStyle/>
          <a:p>
            <a:pPr marL="374650" indent="-374650" defTabSz="858838" eaLnBrk="1">
              <a:spcBef>
                <a:spcPts val="1300"/>
              </a:spcBef>
              <a:buClr>
                <a:srgbClr val="FF6600"/>
              </a:buClr>
              <a:buFontTx/>
              <a:buChar char="•"/>
            </a:pPr>
            <a:r>
              <a:rPr lang="ja-JP" altLang="en-US" sz="2200">
                <a:solidFill>
                  <a:srgbClr val="FF6600"/>
                </a:solidFill>
                <a:latin typeface="SimSun" pitchFamily="2" charset="-122"/>
                <a:ea typeface="SimSun" pitchFamily="2" charset="-122"/>
                <a:sym typeface="SimSun" pitchFamily="2" charset="-122"/>
              </a:rPr>
              <a:t>提摩太</a:t>
            </a:r>
            <a:r>
              <a:rPr lang="en-US" altLang="ja-JP" sz="2200">
                <a:latin typeface="Arial" pitchFamily="34" charset="0"/>
                <a:cs typeface="Arial" pitchFamily="34" charset="0"/>
                <a:sym typeface="Arial" pitchFamily="34" charset="0"/>
              </a:rPr>
              <a:t> (1:2) – </a:t>
            </a:r>
            <a:r>
              <a:rPr lang="ja-JP" altLang="en-US" sz="2200">
                <a:latin typeface="SimSun" pitchFamily="2" charset="-122"/>
                <a:ea typeface="SimSun" pitchFamily="2" charset="-122"/>
                <a:sym typeface="SimSun" pitchFamily="2" charset="-122"/>
              </a:rPr>
              <a:t>意思是</a:t>
            </a:r>
            <a:r>
              <a:rPr lang="ja-JP" altLang="en-US" sz="2200">
                <a:latin typeface="Arial" pitchFamily="34" charset="0"/>
                <a:cs typeface="Arial" pitchFamily="34" charset="0"/>
                <a:sym typeface="Arial" pitchFamily="34" charset="0"/>
              </a:rPr>
              <a:t>“</a:t>
            </a:r>
            <a:r>
              <a:rPr lang="ja-JP" altLang="en-US" sz="2200">
                <a:latin typeface="SimSun" pitchFamily="2" charset="-122"/>
                <a:ea typeface="SimSun" pitchFamily="2" charset="-122"/>
                <a:sym typeface="SimSun" pitchFamily="2" charset="-122"/>
              </a:rPr>
              <a:t>尊崇上帝</a:t>
            </a:r>
            <a:r>
              <a:rPr lang="ja-JP" altLang="en-US" sz="2200">
                <a:latin typeface="Arial" pitchFamily="34" charset="0"/>
                <a:cs typeface="Arial" pitchFamily="34" charset="0"/>
                <a:sym typeface="Arial" pitchFamily="34" charset="0"/>
              </a:rPr>
              <a:t>”</a:t>
            </a:r>
            <a:r>
              <a:rPr lang="ja-JP" altLang="en-US" sz="2200">
                <a:latin typeface="SimSun" pitchFamily="2" charset="-122"/>
                <a:ea typeface="SimSun" pitchFamily="2" charset="-122"/>
                <a:sym typeface="SimSun" pitchFamily="2" charset="-122"/>
              </a:rPr>
              <a:t>或</a:t>
            </a:r>
            <a:r>
              <a:rPr lang="ja-JP" altLang="en-US" sz="2200">
                <a:latin typeface="Arial" pitchFamily="34" charset="0"/>
                <a:cs typeface="Arial" pitchFamily="34" charset="0"/>
                <a:sym typeface="Arial" pitchFamily="34" charset="0"/>
              </a:rPr>
              <a:t>“</a:t>
            </a:r>
            <a:r>
              <a:rPr lang="ja-JP" altLang="en-US" sz="2200">
                <a:latin typeface="SimSun" pitchFamily="2" charset="-122"/>
                <a:ea typeface="SimSun" pitchFamily="2" charset="-122"/>
                <a:sym typeface="SimSun" pitchFamily="2" charset="-122"/>
              </a:rPr>
              <a:t>被上帝尊崇</a:t>
            </a:r>
            <a:r>
              <a:rPr lang="ja-JP" altLang="en-US" sz="2200">
                <a:latin typeface="Arial" pitchFamily="34" charset="0"/>
                <a:cs typeface="Arial" pitchFamily="34" charset="0"/>
                <a:sym typeface="Arial" pitchFamily="34" charset="0"/>
              </a:rPr>
              <a:t>”</a:t>
            </a:r>
            <a:r>
              <a:rPr lang="en-US" altLang="ja-JP" sz="2200">
                <a:latin typeface="Arial" pitchFamily="34" charset="0"/>
                <a:cs typeface="Arial" pitchFamily="34" charset="0"/>
                <a:sym typeface="Arial" pitchFamily="34" charset="0"/>
              </a:rPr>
              <a:t> </a:t>
            </a:r>
          </a:p>
          <a:p>
            <a:pPr marL="796925" lvl="1" indent="-368300" defTabSz="858838" eaLnBrk="1">
              <a:spcBef>
                <a:spcPts val="1300"/>
              </a:spcBef>
              <a:buClr>
                <a:srgbClr val="000000"/>
              </a:buClr>
              <a:buFont typeface="Times New Roman" pitchFamily="18" charset="0"/>
              <a:buChar char="–"/>
            </a:pPr>
            <a:r>
              <a:rPr lang="ja-JP" altLang="en-US" sz="2200">
                <a:solidFill>
                  <a:srgbClr val="FF6600"/>
                </a:solidFill>
                <a:latin typeface="SimSun" pitchFamily="2" charset="-122"/>
                <a:ea typeface="SimSun" pitchFamily="2" charset="-122"/>
                <a:sym typeface="SimSun" pitchFamily="2" charset="-122"/>
              </a:rPr>
              <a:t>路司得</a:t>
            </a:r>
            <a:r>
              <a:rPr lang="ja-JP" altLang="en-US" sz="2200">
                <a:latin typeface="SimSun" pitchFamily="2" charset="-122"/>
                <a:ea typeface="SimSun" pitchFamily="2" charset="-122"/>
                <a:sym typeface="SimSun" pitchFamily="2" charset="-122"/>
              </a:rPr>
              <a:t>居民</a:t>
            </a:r>
            <a:r>
              <a:rPr lang="en-US" altLang="ja-JP" sz="2200">
                <a:latin typeface="Arial" pitchFamily="34" charset="0"/>
                <a:ea typeface="MS PGothic" pitchFamily="34" charset="-128"/>
                <a:cs typeface="Arial" pitchFamily="34" charset="0"/>
                <a:sym typeface="Arial" pitchFamily="34" charset="0"/>
              </a:rPr>
              <a:t>, </a:t>
            </a:r>
            <a:r>
              <a:rPr lang="ja-JP" altLang="en-US" sz="2200">
                <a:latin typeface="SimSun" pitchFamily="2" charset="-122"/>
                <a:ea typeface="SimSun" pitchFamily="2" charset="-122"/>
                <a:sym typeface="SimSun" pitchFamily="2" charset="-122"/>
              </a:rPr>
              <a:t>罗马省会加拉太的路司得城</a:t>
            </a:r>
            <a:r>
              <a:rPr lang="en-US" altLang="ja-JP" sz="2200">
                <a:latin typeface="Arial" pitchFamily="34" charset="0"/>
                <a:ea typeface="MS PGothic" pitchFamily="34" charset="-128"/>
                <a:cs typeface="Arial" pitchFamily="34" charset="0"/>
                <a:sym typeface="Arial" pitchFamily="34" charset="0"/>
              </a:rPr>
              <a:t>(</a:t>
            </a:r>
            <a:r>
              <a:rPr lang="ja-JP" altLang="en-US" sz="2200">
                <a:latin typeface="SimSun" pitchFamily="2" charset="-122"/>
                <a:ea typeface="SimSun" pitchFamily="2" charset="-122"/>
                <a:sym typeface="SimSun" pitchFamily="2" charset="-122"/>
              </a:rPr>
              <a:t>使</a:t>
            </a:r>
            <a:r>
              <a:rPr lang="en-US" altLang="ja-JP" sz="2200">
                <a:latin typeface="Arial" pitchFamily="34" charset="0"/>
                <a:ea typeface="MS PGothic" pitchFamily="34" charset="-128"/>
                <a:cs typeface="Arial" pitchFamily="34" charset="0"/>
                <a:sym typeface="Arial" pitchFamily="34" charset="0"/>
              </a:rPr>
              <a:t>16:1-3).</a:t>
            </a:r>
          </a:p>
          <a:p>
            <a:pPr marL="796925" lvl="1" indent="-368300" defTabSz="858838" eaLnBrk="1">
              <a:spcBef>
                <a:spcPts val="1300"/>
              </a:spcBef>
              <a:buFontTx/>
              <a:buChar char="–"/>
            </a:pPr>
            <a:r>
              <a:rPr lang="ja-JP" altLang="en-US" sz="2200">
                <a:latin typeface="SimSun" pitchFamily="2" charset="-122"/>
                <a:ea typeface="SimSun" pitchFamily="2" charset="-122"/>
                <a:sym typeface="SimSun" pitchFamily="2" charset="-122"/>
              </a:rPr>
              <a:t>父亲</a:t>
            </a:r>
            <a:r>
              <a:rPr lang="en-US" altLang="ja-JP" sz="2200">
                <a:latin typeface="Arial" pitchFamily="34" charset="0"/>
                <a:ea typeface="MS PGothic" pitchFamily="34" charset="-128"/>
                <a:cs typeface="Arial" pitchFamily="34" charset="0"/>
                <a:sym typeface="Arial" pitchFamily="34" charset="0"/>
              </a:rPr>
              <a:t>: </a:t>
            </a:r>
            <a:r>
              <a:rPr lang="ja-JP" altLang="en-US" sz="2200">
                <a:solidFill>
                  <a:srgbClr val="FF6600"/>
                </a:solidFill>
                <a:latin typeface="SimSun" pitchFamily="2" charset="-122"/>
                <a:ea typeface="SimSun" pitchFamily="2" charset="-122"/>
                <a:sym typeface="SimSun" pitchFamily="2" charset="-122"/>
              </a:rPr>
              <a:t>希腊人</a:t>
            </a:r>
            <a:r>
              <a:rPr lang="en-US" altLang="ja-JP" sz="2200">
                <a:latin typeface="Arial" pitchFamily="34" charset="0"/>
                <a:ea typeface="MS PGothic" pitchFamily="34" charset="-128"/>
                <a:cs typeface="Arial" pitchFamily="34" charset="0"/>
                <a:sym typeface="Arial" pitchFamily="34" charset="0"/>
              </a:rPr>
              <a:t>; </a:t>
            </a:r>
            <a:r>
              <a:rPr lang="ja-JP" altLang="en-US" sz="2200">
                <a:latin typeface="SimSun" pitchFamily="2" charset="-122"/>
                <a:ea typeface="SimSun" pitchFamily="2" charset="-122"/>
                <a:sym typeface="SimSun" pitchFamily="2" charset="-122"/>
              </a:rPr>
              <a:t>母亲</a:t>
            </a:r>
            <a:r>
              <a:rPr lang="en-US" altLang="ja-JP" sz="2200">
                <a:latin typeface="Arial" pitchFamily="34" charset="0"/>
                <a:ea typeface="MS PGothic" pitchFamily="34" charset="-128"/>
                <a:cs typeface="Arial" pitchFamily="34" charset="0"/>
                <a:sym typeface="Arial" pitchFamily="34" charset="0"/>
              </a:rPr>
              <a:t>: </a:t>
            </a:r>
            <a:r>
              <a:rPr lang="ja-JP" altLang="en-US" sz="2200">
                <a:solidFill>
                  <a:srgbClr val="FF6600"/>
                </a:solidFill>
                <a:latin typeface="SimSun" pitchFamily="2" charset="-122"/>
                <a:ea typeface="SimSun" pitchFamily="2" charset="-122"/>
                <a:sym typeface="SimSun" pitchFamily="2" charset="-122"/>
              </a:rPr>
              <a:t>犹太妇人</a:t>
            </a:r>
            <a:r>
              <a:rPr lang="ja-JP" altLang="en-US" sz="2200">
                <a:latin typeface="SimSun" pitchFamily="2" charset="-122"/>
                <a:ea typeface="SimSun" pitchFamily="2" charset="-122"/>
                <a:sym typeface="SimSun" pitchFamily="2" charset="-122"/>
              </a:rPr>
              <a:t>名称友尼基</a:t>
            </a:r>
            <a:r>
              <a:rPr lang="en-US" altLang="ja-JP" sz="2200">
                <a:latin typeface="SimSun" pitchFamily="2" charset="-122"/>
                <a:ea typeface="SimSun" pitchFamily="2" charset="-122"/>
                <a:sym typeface="SimSun" pitchFamily="2" charset="-122"/>
              </a:rPr>
              <a:t> </a:t>
            </a:r>
            <a:r>
              <a:rPr lang="ja-JP" altLang="en-US" sz="2200">
                <a:latin typeface="SimSun" pitchFamily="2" charset="-122"/>
                <a:ea typeface="SimSun" pitchFamily="2" charset="-122"/>
                <a:sym typeface="SimSun" pitchFamily="2" charset="-122"/>
              </a:rPr>
              <a:t>（提后</a:t>
            </a:r>
            <a:r>
              <a:rPr lang="en-US" altLang="ja-JP" sz="2200">
                <a:latin typeface="SimSun" pitchFamily="2" charset="-122"/>
                <a:ea typeface="SimSun" pitchFamily="2" charset="-122"/>
                <a:sym typeface="SimSun" pitchFamily="2" charset="-122"/>
              </a:rPr>
              <a:t> </a:t>
            </a:r>
            <a:r>
              <a:rPr lang="en-US" altLang="ja-JP" sz="2200">
                <a:latin typeface="Arial" pitchFamily="34" charset="0"/>
                <a:ea typeface="MS PGothic" pitchFamily="34" charset="-128"/>
                <a:cs typeface="Arial" pitchFamily="34" charset="0"/>
                <a:sym typeface="Arial" pitchFamily="34" charset="0"/>
              </a:rPr>
              <a:t>1:5)</a:t>
            </a:r>
          </a:p>
          <a:p>
            <a:pPr marL="796925" lvl="1" indent="-368300" defTabSz="858838" eaLnBrk="1">
              <a:spcBef>
                <a:spcPts val="1300"/>
              </a:spcBef>
              <a:buFontTx/>
              <a:buChar char="–"/>
            </a:pPr>
            <a:r>
              <a:rPr lang="ja-JP" altLang="en-US" sz="2200">
                <a:latin typeface="SimSun" pitchFamily="2" charset="-122"/>
                <a:ea typeface="SimSun" pitchFamily="2" charset="-122"/>
                <a:sym typeface="SimSun" pitchFamily="2" charset="-122"/>
              </a:rPr>
              <a:t>保罗第一次宣教历程在路司得带领信主的</a:t>
            </a:r>
            <a:r>
              <a:rPr lang="en-US" altLang="ja-JP" sz="2200">
                <a:latin typeface="SimSun" pitchFamily="2" charset="-122"/>
                <a:ea typeface="SimSun" pitchFamily="2" charset="-122"/>
                <a:sym typeface="SimSun" pitchFamily="2" charset="-122"/>
              </a:rPr>
              <a:t> </a:t>
            </a:r>
            <a:r>
              <a:rPr lang="en-US" altLang="ja-JP" sz="2200">
                <a:latin typeface="Arial" pitchFamily="34" charset="0"/>
                <a:ea typeface="MS PGothic" pitchFamily="34" charset="-128"/>
                <a:cs typeface="Arial" pitchFamily="34" charset="0"/>
                <a:sym typeface="Arial" pitchFamily="34" charset="0"/>
              </a:rPr>
              <a:t>(</a:t>
            </a:r>
            <a:r>
              <a:rPr lang="ja-JP" altLang="en-US" sz="2200">
                <a:latin typeface="SimSun" pitchFamily="2" charset="-122"/>
                <a:ea typeface="SimSun" pitchFamily="2" charset="-122"/>
                <a:sym typeface="SimSun" pitchFamily="2" charset="-122"/>
              </a:rPr>
              <a:t>使</a:t>
            </a:r>
            <a:r>
              <a:rPr lang="en-US" altLang="ja-JP" sz="2200">
                <a:latin typeface="Arial" pitchFamily="34" charset="0"/>
                <a:ea typeface="MS PGothic" pitchFamily="34" charset="-128"/>
                <a:cs typeface="Arial" pitchFamily="34" charset="0"/>
                <a:sym typeface="Arial" pitchFamily="34" charset="0"/>
              </a:rPr>
              <a:t>14:8-20)</a:t>
            </a:r>
          </a:p>
          <a:p>
            <a:pPr marL="374650" indent="-374650" defTabSz="858838" eaLnBrk="1">
              <a:spcBef>
                <a:spcPts val="1300"/>
              </a:spcBef>
              <a:buFontTx/>
              <a:buChar char="•"/>
            </a:pPr>
            <a:r>
              <a:rPr lang="ja-JP" altLang="en-US" sz="2200">
                <a:latin typeface="SimSun" pitchFamily="2" charset="-122"/>
                <a:ea typeface="SimSun" pitchFamily="2" charset="-122"/>
                <a:sym typeface="SimSun" pitchFamily="2" charset="-122"/>
              </a:rPr>
              <a:t>保罗称提摩太为：</a:t>
            </a:r>
            <a:r>
              <a:rPr lang="en-US" altLang="ja-JP" sz="2200">
                <a:latin typeface="SimSun" pitchFamily="2" charset="-122"/>
                <a:ea typeface="SimSun" pitchFamily="2" charset="-122"/>
                <a:sym typeface="SimSun" pitchFamily="2" charset="-122"/>
              </a:rPr>
              <a:t> </a:t>
            </a:r>
            <a:endParaRPr lang="en-US" altLang="ja-JP" sz="2200">
              <a:latin typeface="Arial" pitchFamily="34" charset="0"/>
              <a:cs typeface="Arial" pitchFamily="34" charset="0"/>
              <a:sym typeface="Arial" pitchFamily="34" charset="0"/>
            </a:endParaRPr>
          </a:p>
          <a:p>
            <a:pPr marL="796925" lvl="1" indent="-368300" defTabSz="858838" eaLnBrk="1">
              <a:lnSpc>
                <a:spcPct val="80000"/>
              </a:lnSpc>
              <a:spcBef>
                <a:spcPts val="1300"/>
              </a:spcBef>
              <a:buFontTx/>
              <a:buAutoNum type="alphaLcParenR"/>
            </a:pPr>
            <a:r>
              <a:rPr lang="ja-JP" altLang="en-US" sz="2200">
                <a:latin typeface="Arial" pitchFamily="34" charset="0"/>
                <a:ea typeface="MS PGothic" pitchFamily="34" charset="-128"/>
                <a:sym typeface="Arial" pitchFamily="34" charset="0"/>
              </a:rPr>
              <a:t>“</a:t>
            </a:r>
            <a:r>
              <a:rPr lang="ja-JP" altLang="en-US" sz="2200">
                <a:solidFill>
                  <a:srgbClr val="FF6600"/>
                </a:solidFill>
                <a:latin typeface="SimSun" pitchFamily="2" charset="-122"/>
                <a:ea typeface="SimSun" pitchFamily="2" charset="-122"/>
                <a:sym typeface="SimSun" pitchFamily="2" charset="-122"/>
              </a:rPr>
              <a:t>主里亲爱又忠心的儿子</a:t>
            </a:r>
            <a:r>
              <a:rPr lang="ja-JP" altLang="en-US" sz="2200">
                <a:latin typeface="Arial" pitchFamily="34" charset="0"/>
                <a:ea typeface="MS PGothic" pitchFamily="34" charset="-128"/>
                <a:sym typeface="Arial" pitchFamily="34" charset="0"/>
              </a:rPr>
              <a:t>”</a:t>
            </a:r>
            <a:r>
              <a:rPr lang="en-US" altLang="ja-JP" sz="2200">
                <a:latin typeface="Arial" pitchFamily="34" charset="0"/>
                <a:ea typeface="MS PGothic" pitchFamily="34" charset="-128"/>
                <a:cs typeface="Arial" pitchFamily="34" charset="0"/>
                <a:sym typeface="Arial" pitchFamily="34" charset="0"/>
              </a:rPr>
              <a:t> </a:t>
            </a:r>
          </a:p>
          <a:p>
            <a:pPr marL="858838" lvl="2" indent="0" defTabSz="858838" eaLnBrk="1">
              <a:lnSpc>
                <a:spcPct val="80000"/>
              </a:lnSpc>
              <a:spcBef>
                <a:spcPts val="1300"/>
              </a:spcBef>
            </a:pPr>
            <a:r>
              <a:rPr lang="en-US" altLang="en-US" sz="2200">
                <a:latin typeface="Arial" pitchFamily="34" charset="0"/>
                <a:cs typeface="Arial" pitchFamily="34" charset="0"/>
                <a:sym typeface="Arial" pitchFamily="34" charset="0"/>
              </a:rPr>
              <a:t>(</a:t>
            </a:r>
            <a:r>
              <a:rPr lang="ja-JP" altLang="en-US" sz="2200">
                <a:latin typeface="SimSun" pitchFamily="2" charset="-122"/>
                <a:ea typeface="SimSun" pitchFamily="2" charset="-122"/>
                <a:sym typeface="SimSun" pitchFamily="2" charset="-122"/>
              </a:rPr>
              <a:t>林前</a:t>
            </a:r>
            <a:r>
              <a:rPr lang="en-US" altLang="ja-JP" sz="2200">
                <a:latin typeface="SimSun" pitchFamily="2" charset="-122"/>
                <a:ea typeface="SimSun" pitchFamily="2" charset="-122"/>
                <a:sym typeface="SimSun" pitchFamily="2" charset="-122"/>
              </a:rPr>
              <a:t> </a:t>
            </a:r>
            <a:r>
              <a:rPr lang="en-US" altLang="ja-JP" sz="2200">
                <a:latin typeface="Arial" pitchFamily="34" charset="0"/>
                <a:ea typeface="MS PGothic" pitchFamily="34" charset="-128"/>
                <a:cs typeface="Arial" pitchFamily="34" charset="0"/>
                <a:sym typeface="Arial" pitchFamily="34" charset="0"/>
              </a:rPr>
              <a:t>4:17; </a:t>
            </a:r>
            <a:r>
              <a:rPr lang="ja-JP" altLang="en-US" sz="2200">
                <a:latin typeface="SimSun" pitchFamily="2" charset="-122"/>
                <a:ea typeface="SimSun" pitchFamily="2" charset="-122"/>
                <a:sym typeface="SimSun" pitchFamily="2" charset="-122"/>
              </a:rPr>
              <a:t>提前</a:t>
            </a:r>
            <a:r>
              <a:rPr lang="en-US" altLang="ja-JP" sz="2200">
                <a:latin typeface="Arial" pitchFamily="34" charset="0"/>
                <a:ea typeface="MS PGothic" pitchFamily="34" charset="-128"/>
                <a:cs typeface="Arial" pitchFamily="34" charset="0"/>
                <a:sym typeface="Arial" pitchFamily="34" charset="0"/>
              </a:rPr>
              <a:t>1:2; </a:t>
            </a:r>
            <a:r>
              <a:rPr lang="ja-JP" altLang="en-US" sz="2200">
                <a:latin typeface="SimSun" pitchFamily="2" charset="-122"/>
                <a:ea typeface="SimSun" pitchFamily="2" charset="-122"/>
                <a:sym typeface="SimSun" pitchFamily="2" charset="-122"/>
              </a:rPr>
              <a:t>提后</a:t>
            </a:r>
            <a:r>
              <a:rPr lang="en-US" altLang="ja-JP" sz="2200">
                <a:latin typeface="SimSun" pitchFamily="2" charset="-122"/>
                <a:ea typeface="SimSun" pitchFamily="2" charset="-122"/>
                <a:sym typeface="SimSun" pitchFamily="2" charset="-122"/>
              </a:rPr>
              <a:t> </a:t>
            </a:r>
            <a:r>
              <a:rPr lang="en-US" altLang="ja-JP" sz="2200">
                <a:latin typeface="Arial" pitchFamily="34" charset="0"/>
                <a:ea typeface="MS PGothic" pitchFamily="34" charset="-128"/>
                <a:cs typeface="Arial" pitchFamily="34" charset="0"/>
                <a:sym typeface="Arial" pitchFamily="34" charset="0"/>
              </a:rPr>
              <a:t>1:2)</a:t>
            </a:r>
          </a:p>
          <a:p>
            <a:pPr marL="796925" lvl="1" indent="-368300" defTabSz="858838" eaLnBrk="1">
              <a:lnSpc>
                <a:spcPct val="60000"/>
              </a:lnSpc>
              <a:spcBef>
                <a:spcPts val="1300"/>
              </a:spcBef>
              <a:buFontTx/>
              <a:buAutoNum type="alphaLcParenR" startAt="2"/>
            </a:pPr>
            <a:r>
              <a:rPr lang="ja-JP" altLang="en-US" sz="2200">
                <a:latin typeface="Arial" pitchFamily="34" charset="0"/>
                <a:ea typeface="MS PGothic" pitchFamily="34" charset="-128"/>
                <a:sym typeface="Arial" pitchFamily="34" charset="0"/>
              </a:rPr>
              <a:t>“</a:t>
            </a:r>
            <a:r>
              <a:rPr lang="ja-JP" altLang="en-US" sz="2200">
                <a:latin typeface="SimSun" pitchFamily="2" charset="-122"/>
                <a:ea typeface="SimSun" pitchFamily="2" charset="-122"/>
                <a:sym typeface="SimSun" pitchFamily="2" charset="-122"/>
              </a:rPr>
              <a:t>同工</a:t>
            </a:r>
            <a:r>
              <a:rPr lang="ja-JP" altLang="en-US" sz="2200">
                <a:latin typeface="Arial" pitchFamily="34" charset="0"/>
                <a:ea typeface="MS PGothic" pitchFamily="34" charset="-128"/>
                <a:sym typeface="Arial" pitchFamily="34" charset="0"/>
              </a:rPr>
              <a:t>”</a:t>
            </a:r>
            <a:r>
              <a:rPr lang="en-US" altLang="ja-JP" sz="2200">
                <a:latin typeface="Arial" pitchFamily="34" charset="0"/>
                <a:ea typeface="MS PGothic" pitchFamily="34" charset="-128"/>
                <a:cs typeface="Arial" pitchFamily="34" charset="0"/>
                <a:sym typeface="Arial" pitchFamily="34" charset="0"/>
              </a:rPr>
              <a:t> (</a:t>
            </a:r>
            <a:r>
              <a:rPr lang="ja-JP" altLang="en-US" sz="2200">
                <a:latin typeface="SimSun" pitchFamily="2" charset="-122"/>
                <a:ea typeface="SimSun" pitchFamily="2" charset="-122"/>
                <a:sym typeface="SimSun" pitchFamily="2" charset="-122"/>
              </a:rPr>
              <a:t>罗</a:t>
            </a:r>
            <a:r>
              <a:rPr lang="en-US" altLang="ja-JP" sz="2200">
                <a:latin typeface="SimSun" pitchFamily="2" charset="-122"/>
                <a:ea typeface="SimSun" pitchFamily="2" charset="-122"/>
                <a:sym typeface="SimSun" pitchFamily="2" charset="-122"/>
              </a:rPr>
              <a:t> </a:t>
            </a:r>
            <a:r>
              <a:rPr lang="en-US" altLang="ja-JP" sz="2200">
                <a:latin typeface="Arial" pitchFamily="34" charset="0"/>
                <a:ea typeface="MS PGothic" pitchFamily="34" charset="-128"/>
                <a:cs typeface="Arial" pitchFamily="34" charset="0"/>
                <a:sym typeface="Arial" pitchFamily="34" charset="0"/>
              </a:rPr>
              <a:t>16:21; </a:t>
            </a:r>
            <a:r>
              <a:rPr lang="ja-JP" altLang="en-US" sz="2200">
                <a:latin typeface="SimSun" pitchFamily="2" charset="-122"/>
                <a:ea typeface="SimSun" pitchFamily="2" charset="-122"/>
                <a:sym typeface="SimSun" pitchFamily="2" charset="-122"/>
              </a:rPr>
              <a:t>帖前</a:t>
            </a:r>
            <a:r>
              <a:rPr lang="en-US" altLang="ja-JP" sz="2200">
                <a:latin typeface="SimSun" pitchFamily="2" charset="-122"/>
                <a:ea typeface="SimSun" pitchFamily="2" charset="-122"/>
                <a:sym typeface="SimSun" pitchFamily="2" charset="-122"/>
              </a:rPr>
              <a:t> </a:t>
            </a:r>
            <a:r>
              <a:rPr lang="en-US" altLang="ja-JP" sz="2200">
                <a:latin typeface="Arial" pitchFamily="34" charset="0"/>
                <a:ea typeface="MS PGothic" pitchFamily="34" charset="-128"/>
                <a:cs typeface="Arial" pitchFamily="34" charset="0"/>
                <a:sym typeface="Arial" pitchFamily="34" charset="0"/>
              </a:rPr>
              <a:t>3:2)</a:t>
            </a:r>
            <a:endParaRPr lang="en-US" altLang="en-US">
              <a:ea typeface="Helvetica" pitchFamily="2" charset="0"/>
            </a:endParaRPr>
          </a:p>
        </p:txBody>
      </p:sp>
      <p:pic>
        <p:nvPicPr>
          <p:cNvPr id="26627" name="Picture 3" descr="BD05591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010400" y="4876800"/>
            <a:ext cx="1727200" cy="180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28" name="AutoShape 4"/>
          <p:cNvSpPr>
            <a:spLocks/>
          </p:cNvSpPr>
          <p:nvPr/>
        </p:nvSpPr>
        <p:spPr bwMode="auto">
          <a:xfrm>
            <a:off x="8415338" y="73025"/>
            <a:ext cx="611187"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219</a:t>
            </a:r>
            <a:endParaRPr lang="en-US" altLang="en-US"/>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1524000" y="531813"/>
            <a:ext cx="7772400" cy="1144587"/>
          </a:xfrm>
        </p:spPr>
        <p:txBody>
          <a:bodyPr lIns="0" tIns="0" rIns="0" bIns="0"/>
          <a:lstStyle/>
          <a:p>
            <a:pPr algn="ctr" defTabSz="914400" eaLnBrk="1"/>
            <a:r>
              <a:rPr lang="ja-JP" altLang="en-US" sz="4300">
                <a:solidFill>
                  <a:srgbClr val="006600"/>
                </a:solidFill>
                <a:latin typeface="Engravers MT" pitchFamily="18" charset="0"/>
                <a:sym typeface="Engravers MT" pitchFamily="18" charset="0"/>
              </a:rPr>
              <a:t>写作目的和地点</a:t>
            </a:r>
            <a:endParaRPr lang="en-US" altLang="en-US"/>
          </a:p>
        </p:txBody>
      </p:sp>
      <p:sp>
        <p:nvSpPr>
          <p:cNvPr id="27650" name="Rectangle 2"/>
          <p:cNvSpPr>
            <a:spLocks noGrp="1" noChangeArrowheads="1"/>
          </p:cNvSpPr>
          <p:nvPr>
            <p:ph type="body" idx="1"/>
          </p:nvPr>
        </p:nvSpPr>
        <p:spPr>
          <a:xfrm>
            <a:off x="685800" y="1828800"/>
            <a:ext cx="8458200" cy="4267200"/>
          </a:xfrm>
        </p:spPr>
        <p:txBody>
          <a:bodyPr lIns="0" tIns="0" rIns="0" bIns="0"/>
          <a:lstStyle/>
          <a:p>
            <a:pPr marL="374650" indent="-374650" defTabSz="858838" eaLnBrk="1">
              <a:lnSpc>
                <a:spcPct val="90000"/>
              </a:lnSpc>
              <a:spcBef>
                <a:spcPts val="1300"/>
              </a:spcBef>
              <a:buFontTx/>
              <a:buChar char="•"/>
            </a:pPr>
            <a:r>
              <a:rPr lang="ja-JP" altLang="en-US" sz="2200" dirty="0">
                <a:latin typeface="Times New Roman" pitchFamily="18" charset="0"/>
                <a:cs typeface="Times New Roman" pitchFamily="18" charset="0"/>
                <a:sym typeface="Times New Roman" pitchFamily="18" charset="0"/>
              </a:rPr>
              <a:t>在</a:t>
            </a:r>
            <a:r>
              <a:rPr lang="ja-JP" altLang="en-US" sz="2200" dirty="0">
                <a:solidFill>
                  <a:srgbClr val="FF6600"/>
                </a:solidFill>
                <a:latin typeface="SimSun" pitchFamily="2" charset="-122"/>
                <a:ea typeface="SimSun" pitchFamily="2" charset="-122"/>
                <a:sym typeface="SimSun" pitchFamily="2" charset="-122"/>
              </a:rPr>
              <a:t>米利都</a:t>
            </a:r>
            <a:r>
              <a:rPr lang="ja-JP" altLang="en-US" sz="2200" dirty="0">
                <a:latin typeface="Times New Roman" pitchFamily="18" charset="0"/>
                <a:cs typeface="Times New Roman" pitchFamily="18" charset="0"/>
                <a:sym typeface="Times New Roman" pitchFamily="18" charset="0"/>
              </a:rPr>
              <a:t>与以弗所长老开会时，保罗警告教会将来会有假教师起来讲</a:t>
            </a:r>
            <a:r>
              <a:rPr lang="ja-JP" altLang="en-US" sz="2200" dirty="0">
                <a:solidFill>
                  <a:srgbClr val="FF6600"/>
                </a:solidFill>
                <a:latin typeface="Times New Roman" pitchFamily="18" charset="0"/>
                <a:cs typeface="Times New Roman" pitchFamily="18" charset="0"/>
                <a:sym typeface="Times New Roman" pitchFamily="18" charset="0"/>
              </a:rPr>
              <a:t>歪曲悖谬的话，引诱门徒跟从他们</a:t>
            </a:r>
            <a:r>
              <a:rPr lang="ja-JP" altLang="en-US" sz="2200" dirty="0">
                <a:latin typeface="Times New Roman" pitchFamily="18" charset="0"/>
                <a:cs typeface="Times New Roman" pitchFamily="18" charset="0"/>
                <a:sym typeface="Times New Roman" pitchFamily="18" charset="0"/>
              </a:rPr>
              <a:t>。</a:t>
            </a:r>
            <a:r>
              <a:rPr lang="en-US" altLang="ja-JP" sz="2200" dirty="0">
                <a:latin typeface="Arial" pitchFamily="34" charset="0"/>
                <a:cs typeface="Arial" pitchFamily="34" charset="0"/>
                <a:sym typeface="Arial" pitchFamily="34" charset="0"/>
              </a:rPr>
              <a:t>(</a:t>
            </a:r>
            <a:r>
              <a:rPr lang="ja-JP" altLang="en-US" sz="2200" dirty="0">
                <a:latin typeface="SimSun" pitchFamily="2" charset="-122"/>
                <a:ea typeface="SimSun" pitchFamily="2" charset="-122"/>
                <a:sym typeface="SimSun" pitchFamily="2" charset="-122"/>
              </a:rPr>
              <a:t>使</a:t>
            </a:r>
            <a:r>
              <a:rPr lang="en-US" altLang="ja-JP" sz="2200" dirty="0">
                <a:latin typeface="Arial" pitchFamily="34" charset="0"/>
                <a:cs typeface="Arial" pitchFamily="34" charset="0"/>
                <a:sym typeface="Arial" pitchFamily="34" charset="0"/>
              </a:rPr>
              <a:t>20:29-30).</a:t>
            </a:r>
          </a:p>
          <a:p>
            <a:pPr marL="374650" indent="-374650" defTabSz="858838" eaLnBrk="1">
              <a:lnSpc>
                <a:spcPct val="90000"/>
              </a:lnSpc>
              <a:spcBef>
                <a:spcPts val="1300"/>
              </a:spcBef>
              <a:buFontTx/>
              <a:buChar char="•"/>
            </a:pPr>
            <a:r>
              <a:rPr lang="ja-JP" altLang="en-US" sz="2200" dirty="0">
                <a:latin typeface="Times New Roman" pitchFamily="18" charset="0"/>
                <a:cs typeface="Times New Roman" pitchFamily="18" charset="0"/>
                <a:sym typeface="Times New Roman" pitchFamily="18" charset="0"/>
              </a:rPr>
              <a:t>保罗从第一次被囚释放后与提摩太到</a:t>
            </a:r>
            <a:r>
              <a:rPr lang="ja-JP" altLang="en-US" sz="2200" dirty="0">
                <a:solidFill>
                  <a:srgbClr val="FF6600"/>
                </a:solidFill>
                <a:latin typeface="Times New Roman" pitchFamily="18" charset="0"/>
                <a:cs typeface="Times New Roman" pitchFamily="18" charset="0"/>
                <a:sym typeface="Times New Roman" pitchFamily="18" charset="0"/>
              </a:rPr>
              <a:t>马其顿</a:t>
            </a:r>
            <a:r>
              <a:rPr lang="ja-JP" altLang="en-US" sz="2200" dirty="0">
                <a:latin typeface="Times New Roman" pitchFamily="18" charset="0"/>
                <a:cs typeface="Times New Roman" pitchFamily="18" charset="0"/>
                <a:sym typeface="Times New Roman" pitchFamily="18" charset="0"/>
              </a:rPr>
              <a:t>去</a:t>
            </a:r>
            <a:r>
              <a:rPr lang="ja-JP" altLang="en-US" sz="2200" dirty="0">
                <a:latin typeface="SimSun" pitchFamily="2" charset="-122"/>
                <a:ea typeface="SimSun" pitchFamily="2" charset="-122"/>
                <a:sym typeface="SimSun" pitchFamily="2" charset="-122"/>
              </a:rPr>
              <a:t>。</a:t>
            </a:r>
            <a:r>
              <a:rPr lang="en-US" altLang="ja-JP" sz="2200" dirty="0">
                <a:latin typeface="Arial" pitchFamily="34" charset="0"/>
                <a:cs typeface="Arial" pitchFamily="34" charset="0"/>
                <a:sym typeface="Arial" pitchFamily="34" charset="0"/>
              </a:rPr>
              <a:t> </a:t>
            </a:r>
          </a:p>
          <a:p>
            <a:pPr marL="374650" indent="-374650" defTabSz="858838" eaLnBrk="1">
              <a:lnSpc>
                <a:spcPct val="90000"/>
              </a:lnSpc>
              <a:spcBef>
                <a:spcPts val="1300"/>
              </a:spcBef>
              <a:buFontTx/>
              <a:buChar char="•"/>
            </a:pPr>
            <a:r>
              <a:rPr lang="ja-JP" altLang="en-US" sz="2200" dirty="0">
                <a:latin typeface="Times New Roman" pitchFamily="18" charset="0"/>
                <a:cs typeface="Times New Roman" pitchFamily="18" charset="0"/>
                <a:sym typeface="Times New Roman" pitchFamily="18" charset="0"/>
              </a:rPr>
              <a:t>他们在</a:t>
            </a:r>
            <a:r>
              <a:rPr lang="ja-JP" altLang="en-US" sz="2200" dirty="0">
                <a:solidFill>
                  <a:srgbClr val="FF6600"/>
                </a:solidFill>
                <a:latin typeface="Times New Roman" pitchFamily="18" charset="0"/>
                <a:cs typeface="Times New Roman" pitchFamily="18" charset="0"/>
                <a:sym typeface="Times New Roman" pitchFamily="18" charset="0"/>
              </a:rPr>
              <a:t>以弗所</a:t>
            </a:r>
            <a:r>
              <a:rPr lang="ja-JP" altLang="en-US" sz="2200" dirty="0">
                <a:latin typeface="Times New Roman" pitchFamily="18" charset="0"/>
                <a:cs typeface="Times New Roman" pitchFamily="18" charset="0"/>
                <a:sym typeface="Times New Roman" pitchFamily="18" charset="0"/>
              </a:rPr>
              <a:t>停留，保罗就发现</a:t>
            </a:r>
            <a:r>
              <a:rPr lang="ja-JP" altLang="en-US" sz="2200" dirty="0">
                <a:solidFill>
                  <a:srgbClr val="FF6600"/>
                </a:solidFill>
                <a:latin typeface="Times New Roman" pitchFamily="18" charset="0"/>
                <a:cs typeface="Times New Roman" pitchFamily="18" charset="0"/>
                <a:sym typeface="Times New Roman" pitchFamily="18" charset="0"/>
              </a:rPr>
              <a:t>假教议</a:t>
            </a:r>
            <a:r>
              <a:rPr lang="ja-JP" altLang="en-US" sz="2200" dirty="0">
                <a:latin typeface="Times New Roman" pitchFamily="18" charset="0"/>
                <a:cs typeface="Times New Roman" pitchFamily="18" charset="0"/>
                <a:sym typeface="Times New Roman" pitchFamily="18" charset="0"/>
              </a:rPr>
              <a:t>正在侵蚀教会。</a:t>
            </a:r>
            <a:endParaRPr lang="en-US" altLang="ja-JP" sz="2200" dirty="0">
              <a:latin typeface="Arial" pitchFamily="34" charset="0"/>
              <a:cs typeface="Arial" pitchFamily="34" charset="0"/>
              <a:sym typeface="Arial" pitchFamily="34" charset="0"/>
            </a:endParaRPr>
          </a:p>
          <a:p>
            <a:pPr marL="796925" lvl="1" indent="-368300" defTabSz="858838" eaLnBrk="1">
              <a:lnSpc>
                <a:spcPct val="90000"/>
              </a:lnSpc>
              <a:spcBef>
                <a:spcPts val="1300"/>
              </a:spcBef>
              <a:buFontTx/>
              <a:buAutoNum type="alphaLcParenR"/>
            </a:pPr>
            <a:r>
              <a:rPr lang="ja-JP" altLang="en-US" sz="2200" dirty="0">
                <a:latin typeface="Times New Roman" pitchFamily="18" charset="0"/>
                <a:ea typeface="MS PGothic" pitchFamily="34" charset="-128"/>
                <a:sym typeface="Times New Roman" pitchFamily="18" charset="0"/>
              </a:rPr>
              <a:t>保罗把许米乃和亚历山大</a:t>
            </a:r>
            <a:r>
              <a:rPr lang="ja-JP" altLang="en-US" sz="2200" dirty="0">
                <a:solidFill>
                  <a:srgbClr val="FF6600"/>
                </a:solidFill>
                <a:latin typeface="Times New Roman" pitchFamily="18" charset="0"/>
                <a:ea typeface="MS PGothic" pitchFamily="34" charset="-128"/>
                <a:sym typeface="Times New Roman" pitchFamily="18" charset="0"/>
              </a:rPr>
              <a:t>交给撒旦</a:t>
            </a:r>
            <a:r>
              <a:rPr lang="en-US" altLang="ja-JP" sz="2200" dirty="0">
                <a:latin typeface="Arial" pitchFamily="34" charset="0"/>
                <a:ea typeface="MS PGothic" pitchFamily="34" charset="-128"/>
                <a:cs typeface="Arial" pitchFamily="34" charset="0"/>
                <a:sym typeface="Arial" pitchFamily="34" charset="0"/>
              </a:rPr>
              <a:t> (1:19-20).</a:t>
            </a:r>
          </a:p>
          <a:p>
            <a:pPr marL="796925" lvl="1" indent="-368300" defTabSz="858838" eaLnBrk="1">
              <a:lnSpc>
                <a:spcPct val="90000"/>
              </a:lnSpc>
              <a:spcBef>
                <a:spcPts val="1300"/>
              </a:spcBef>
              <a:buClr>
                <a:srgbClr val="FF6600"/>
              </a:buClr>
              <a:buFontTx/>
              <a:buAutoNum type="alphaLcParenR" startAt="2"/>
            </a:pPr>
            <a:r>
              <a:rPr lang="ja-JP" altLang="en-US" sz="2200" dirty="0">
                <a:solidFill>
                  <a:srgbClr val="FF6600"/>
                </a:solidFill>
                <a:latin typeface="Times New Roman Bold" pitchFamily="2" charset="0"/>
                <a:ea typeface="MS PGothic" pitchFamily="34" charset="-128"/>
                <a:sym typeface="Times New Roman Bold" pitchFamily="2" charset="0"/>
              </a:rPr>
              <a:t>保罗将提摩太留在以弗所，</a:t>
            </a:r>
            <a:r>
              <a:rPr lang="ja-JP" altLang="en-US" sz="2200" dirty="0">
                <a:latin typeface="Times New Roman Bold" pitchFamily="2" charset="0"/>
                <a:ea typeface="MS PGothic" pitchFamily="34" charset="-128"/>
                <a:sym typeface="Times New Roman Bold" pitchFamily="2" charset="0"/>
              </a:rPr>
              <a:t>作为他的代表，去阻止假教师的影响</a:t>
            </a:r>
            <a:r>
              <a:rPr lang="ja-JP" altLang="en-US" sz="2200" dirty="0">
                <a:latin typeface="SimSun" pitchFamily="2" charset="-122"/>
                <a:ea typeface="SimSun" pitchFamily="2" charset="-122"/>
                <a:sym typeface="SimSun" pitchFamily="2" charset="-122"/>
              </a:rPr>
              <a:t>（</a:t>
            </a:r>
            <a:r>
              <a:rPr lang="en-US" altLang="ja-JP" sz="2200" dirty="0">
                <a:latin typeface="Arial" pitchFamily="34" charset="0"/>
                <a:ea typeface="MS PGothic" pitchFamily="34" charset="-128"/>
                <a:cs typeface="Arial" pitchFamily="34" charset="0"/>
                <a:sym typeface="Arial" pitchFamily="34" charset="0"/>
              </a:rPr>
              <a:t>1:3)</a:t>
            </a:r>
          </a:p>
          <a:p>
            <a:pPr marL="374650" indent="-374650" defTabSz="858838" eaLnBrk="1">
              <a:lnSpc>
                <a:spcPct val="90000"/>
              </a:lnSpc>
              <a:spcBef>
                <a:spcPts val="1300"/>
              </a:spcBef>
              <a:buFontTx/>
              <a:buChar char="•"/>
            </a:pPr>
            <a:r>
              <a:rPr lang="ja-JP" altLang="en-US" sz="2200" dirty="0">
                <a:latin typeface="SimSun" pitchFamily="2" charset="-122"/>
                <a:ea typeface="SimSun" pitchFamily="2" charset="-122"/>
                <a:sym typeface="SimSun" pitchFamily="2" charset="-122"/>
              </a:rPr>
              <a:t>抵达</a:t>
            </a:r>
            <a:r>
              <a:rPr lang="ja-JP" altLang="en-US" sz="2200" dirty="0">
                <a:solidFill>
                  <a:srgbClr val="FF6600"/>
                </a:solidFill>
                <a:latin typeface="SimSun" pitchFamily="2" charset="-122"/>
                <a:ea typeface="SimSun" pitchFamily="2" charset="-122"/>
                <a:sym typeface="SimSun" pitchFamily="2" charset="-122"/>
              </a:rPr>
              <a:t>马其顿</a:t>
            </a:r>
            <a:r>
              <a:rPr lang="ja-JP" altLang="en-US" sz="2200" dirty="0">
                <a:latin typeface="SimSun" pitchFamily="2" charset="-122"/>
                <a:ea typeface="SimSun" pitchFamily="2" charset="-122"/>
                <a:sym typeface="SimSun" pitchFamily="2" charset="-122"/>
              </a:rPr>
              <a:t>时，保罗写了提摩太前书来</a:t>
            </a:r>
            <a:r>
              <a:rPr lang="ja-JP" altLang="en-US" sz="2200" dirty="0">
                <a:solidFill>
                  <a:srgbClr val="FF6600"/>
                </a:solidFill>
                <a:latin typeface="SimSun" pitchFamily="2" charset="-122"/>
                <a:ea typeface="SimSun" pitchFamily="2" charset="-122"/>
                <a:sym typeface="SimSun" pitchFamily="2" charset="-122"/>
              </a:rPr>
              <a:t>激励</a:t>
            </a:r>
            <a:r>
              <a:rPr lang="ja-JP" altLang="en-US" sz="2200" dirty="0">
                <a:latin typeface="SimSun" pitchFamily="2" charset="-122"/>
                <a:ea typeface="SimSun" pitchFamily="2" charset="-122"/>
                <a:sym typeface="SimSun" pitchFamily="2" charset="-122"/>
              </a:rPr>
              <a:t>和</a:t>
            </a:r>
            <a:r>
              <a:rPr lang="ja-JP" altLang="en-US" sz="2200" dirty="0">
                <a:solidFill>
                  <a:srgbClr val="FF6600"/>
                </a:solidFill>
                <a:latin typeface="SimSun" pitchFamily="2" charset="-122"/>
                <a:ea typeface="SimSun" pitchFamily="2" charset="-122"/>
                <a:sym typeface="SimSun" pitchFamily="2" charset="-122"/>
              </a:rPr>
              <a:t>授权于</a:t>
            </a:r>
            <a:r>
              <a:rPr lang="ja-JP" altLang="en-US" sz="2200" dirty="0">
                <a:latin typeface="SimSun" pitchFamily="2" charset="-122"/>
                <a:ea typeface="SimSun" pitchFamily="2" charset="-122"/>
                <a:sym typeface="SimSun" pitchFamily="2" charset="-122"/>
              </a:rPr>
              <a:t>提摩太来进行任务。</a:t>
            </a:r>
            <a:endParaRPr lang="en-US" altLang="en-US" dirty="0"/>
          </a:p>
        </p:txBody>
      </p:sp>
      <p:sp>
        <p:nvSpPr>
          <p:cNvPr id="27651" name="AutoShape 3"/>
          <p:cNvSpPr>
            <a:spLocks/>
          </p:cNvSpPr>
          <p:nvPr/>
        </p:nvSpPr>
        <p:spPr bwMode="auto">
          <a:xfrm>
            <a:off x="8415338" y="73025"/>
            <a:ext cx="611187"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219</a:t>
            </a:r>
            <a:endParaRPr lang="en-US" altLang="en-US"/>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但愿尊贵荣耀归与那不能朽坏不能看见永世的君王、独一的神、直到永永远远。阿们</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(1:17)。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这</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万王之王</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是指耶稣，因为祂是</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SG"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独一的神</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(6:14-15)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27d</a:t>
            </a:r>
          </a:p>
        </p:txBody>
      </p:sp>
      <p:sp>
        <p:nvSpPr>
          <p:cNvPr id="8" name="Rectangle 2">
            <a:extLst>
              <a:ext uri="{FF2B5EF4-FFF2-40B4-BE49-F238E27FC236}">
                <a16:creationId xmlns:a16="http://schemas.microsoft.com/office/drawing/2014/main" id="{54F452C1-2781-D04A-92A8-0C110B0BC87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提摩太前书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30679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555533" name="Text Box 77"/>
          <p:cNvSpPr txBox="1">
            <a:spLocks noChangeArrowheads="1"/>
          </p:cNvSpPr>
          <p:nvPr/>
        </p:nvSpPr>
        <p:spPr bwMode="auto">
          <a:xfrm>
            <a:off x="2843213" y="476250"/>
            <a:ext cx="1905000"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a:defRPr/>
            </a:pPr>
            <a:r>
              <a:rPr lang="zh-CN" altLang="en-US" sz="2400" dirty="0">
                <a:solidFill>
                  <a:srgbClr val="FFFFFF"/>
                </a:solidFill>
                <a:effectLst>
                  <a:outerShdw blurRad="38100" dist="38100" dir="2700000" algn="tl">
                    <a:srgbClr val="000000"/>
                  </a:outerShdw>
                </a:effectLst>
                <a:latin typeface="26" charset="0"/>
              </a:rPr>
              <a:t>马其顿</a:t>
            </a:r>
            <a:endParaRPr lang="en-US" sz="2400" b="0" dirty="0">
              <a:solidFill>
                <a:srgbClr val="FFFFFF"/>
              </a:solidFill>
              <a:effectLst>
                <a:outerShdw blurRad="38100" dist="38100" dir="2700000" algn="tl">
                  <a:srgbClr val="000000"/>
                </a:outerShdw>
              </a:effectLst>
              <a:latin typeface="26" charset="0"/>
            </a:endParaRPr>
          </a:p>
        </p:txBody>
      </p:sp>
      <p:pic>
        <p:nvPicPr>
          <p:cNvPr id="252931" name="Picture 3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8950" y="2855913"/>
            <a:ext cx="6524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2" name="Title 1"/>
          <p:cNvSpPr>
            <a:spLocks noGrp="1"/>
          </p:cNvSpPr>
          <p:nvPr>
            <p:ph type="title" idx="4294967295"/>
          </p:nvPr>
        </p:nvSpPr>
        <p:spPr>
          <a:xfrm>
            <a:off x="169863" y="4910138"/>
            <a:ext cx="5359400" cy="1947862"/>
          </a:xfrm>
          <a:effectLst/>
        </p:spPr>
        <p:txBody>
          <a:bodyPr/>
          <a:lstStyle/>
          <a:p>
            <a:pPr>
              <a:defRPr/>
            </a:pPr>
            <a:r>
              <a:rPr lang="zh-CN" altLang="en-US" sz="4800" b="1" dirty="0">
                <a:solidFill>
                  <a:srgbClr val="FFFFFF"/>
                </a:solidFill>
                <a:effectLst>
                  <a:outerShdw blurRad="50800" dist="88900" dir="2700000" algn="tl" rotWithShape="0">
                    <a:srgbClr val="000000"/>
                  </a:outerShdw>
                </a:effectLst>
                <a:latin typeface="Arial"/>
                <a:cs typeface="Arial"/>
              </a:rPr>
              <a:t>从哪里到哪里</a:t>
            </a:r>
            <a:r>
              <a:rPr lang="en-US" sz="4800" b="1" dirty="0">
                <a:solidFill>
                  <a:srgbClr val="FFFFFF"/>
                </a:solidFill>
                <a:effectLst>
                  <a:outerShdw blurRad="50800" dist="88900" dir="2700000" algn="tl" rotWithShape="0">
                    <a:srgbClr val="000000"/>
                  </a:outerShdw>
                </a:effectLst>
                <a:latin typeface="Arial"/>
                <a:cs typeface="Arial"/>
              </a:rPr>
              <a:t>?</a:t>
            </a:r>
          </a:p>
        </p:txBody>
      </p:sp>
      <p:sp>
        <p:nvSpPr>
          <p:cNvPr id="13" name="Oval 58"/>
          <p:cNvSpPr>
            <a:spLocks noChangeArrowheads="1"/>
          </p:cNvSpPr>
          <p:nvPr/>
        </p:nvSpPr>
        <p:spPr bwMode="auto">
          <a:xfrm>
            <a:off x="5364163" y="18446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a:defRPr/>
            </a:pPr>
            <a:endParaRPr lang="en-US">
              <a:solidFill>
                <a:srgbClr val="FFFFFF"/>
              </a:solidFill>
              <a:latin typeface="BONES" pitchFamily="-105" charset="0"/>
              <a:ea typeface="ＭＳ Ｐゴシック" charset="0"/>
            </a:endParaRPr>
          </a:p>
        </p:txBody>
      </p:sp>
      <p:sp>
        <p:nvSpPr>
          <p:cNvPr id="14" name="Text Box 76"/>
          <p:cNvSpPr txBox="1">
            <a:spLocks noChangeArrowheads="1"/>
          </p:cNvSpPr>
          <p:nvPr/>
        </p:nvSpPr>
        <p:spPr bwMode="auto">
          <a:xfrm>
            <a:off x="5180013" y="1304925"/>
            <a:ext cx="2586037"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zh-CN" altLang="en-US" sz="2400" b="0" dirty="0">
                <a:solidFill>
                  <a:srgbClr val="FFFFFF"/>
                </a:solidFill>
                <a:effectLst>
                  <a:outerShdw blurRad="38100" dist="38100" dir="2700000" algn="tl">
                    <a:srgbClr val="000000"/>
                  </a:outerShdw>
                </a:effectLst>
                <a:latin typeface="26" charset="0"/>
              </a:rPr>
              <a:t>以弗所</a:t>
            </a:r>
            <a:endParaRPr lang="en-US" sz="2400" b="0" dirty="0">
              <a:solidFill>
                <a:srgbClr val="FFFFFF"/>
              </a:solidFill>
              <a:effectLst>
                <a:outerShdw blurRad="38100" dist="38100" dir="2700000" algn="tl">
                  <a:srgbClr val="000000"/>
                </a:outerShdw>
              </a:effectLst>
              <a:latin typeface="26" charset="0"/>
            </a:endParaRPr>
          </a:p>
        </p:txBody>
      </p:sp>
      <p:sp>
        <p:nvSpPr>
          <p:cNvPr id="19" name="Text Box 76"/>
          <p:cNvSpPr txBox="1">
            <a:spLocks noChangeArrowheads="1"/>
          </p:cNvSpPr>
          <p:nvPr/>
        </p:nvSpPr>
        <p:spPr bwMode="auto">
          <a:xfrm>
            <a:off x="8001000" y="-9525"/>
            <a:ext cx="1109663"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252936" name="Right Arrow 2"/>
          <p:cNvSpPr>
            <a:spLocks noChangeArrowheads="1"/>
          </p:cNvSpPr>
          <p:nvPr/>
        </p:nvSpPr>
        <p:spPr bwMode="auto">
          <a:xfrm rot="2405287">
            <a:off x="4175125" y="1125538"/>
            <a:ext cx="1081088" cy="503237"/>
          </a:xfrm>
          <a:prstGeom prst="rightArrow">
            <a:avLst>
              <a:gd name="adj1" fmla="val 50000"/>
              <a:gd name="adj2" fmla="val 50126"/>
            </a:avLst>
          </a:prstGeom>
          <a:solidFill>
            <a:srgbClr val="FFFFFF"/>
          </a:solidFill>
          <a:ln w="38100">
            <a:solidFill>
              <a:schemeClr val="bg2"/>
            </a:solidFill>
            <a:round/>
            <a:headEnd/>
            <a:tailEnd/>
          </a:ln>
        </p:spPr>
        <p:txBody>
          <a:bodyPr/>
          <a:lstStyle/>
          <a:p>
            <a:pPr eaLnBrk="0"/>
            <a:endParaRPr lang="en-US">
              <a:solidFill>
                <a:srgbClr val="FFFFFF"/>
              </a:solidFill>
              <a:latin typeface="BONES" charset="0"/>
              <a:ea typeface="ＭＳ Ｐゴシック" charset="0"/>
            </a:endParaRPr>
          </a:p>
        </p:txBody>
      </p:sp>
    </p:spTree>
    <p:extLst>
      <p:ext uri="{BB962C8B-B14F-4D97-AF65-F5344CB8AC3E}">
        <p14:creationId xmlns:p14="http://schemas.microsoft.com/office/powerpoint/2010/main" val="1231320427"/>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55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36"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strVal val="(6*min(max(#ppt_w*#ppt_h,.3),1)-7.4)/-.7*#ppt_w"/>
                                          </p:val>
                                        </p:tav>
                                        <p:tav tm="100000">
                                          <p:val>
                                            <p:strVal val="#ppt_w"/>
                                          </p:val>
                                        </p:tav>
                                      </p:tavLst>
                                    </p:anim>
                                    <p:anim calcmode="lin" valueType="num">
                                      <p:cBhvr>
                                        <p:cTn id="12" dur="500" fill="hold"/>
                                        <p:tgtEl>
                                          <p:spTgt spid="13"/>
                                        </p:tgtEl>
                                        <p:attrNameLst>
                                          <p:attrName>ppt_h</p:attrName>
                                        </p:attrNameLst>
                                      </p:cBhvr>
                                      <p:tavLst>
                                        <p:tav tm="0">
                                          <p:val>
                                            <p:strVal val="(6*min(max(#ppt_w*#ppt_h,.3),1)-7.4)/-.7*#ppt_h"/>
                                          </p:val>
                                        </p:tav>
                                        <p:tav tm="100000">
                                          <p:val>
                                            <p:strVal val="#ppt_h"/>
                                          </p:val>
                                        </p:tav>
                                      </p:tavLst>
                                    </p:anim>
                                    <p:anim calcmode="lin" valueType="num">
                                      <p:cBhvr>
                                        <p:cTn id="13" dur="500" fill="hold"/>
                                        <p:tgtEl>
                                          <p:spTgt spid="13"/>
                                        </p:tgtEl>
                                        <p:attrNameLst>
                                          <p:attrName>ppt_x</p:attrName>
                                        </p:attrNameLst>
                                      </p:cBhvr>
                                      <p:tavLst>
                                        <p:tav tm="0">
                                          <p:val>
                                            <p:fltVal val="0.5"/>
                                          </p:val>
                                        </p:tav>
                                        <p:tav tm="100000">
                                          <p:val>
                                            <p:strVal val="#ppt_x"/>
                                          </p:val>
                                        </p:tav>
                                      </p:tavLst>
                                    </p:anim>
                                    <p:anim calcmode="lin" valueType="num">
                                      <p:cBhvr>
                                        <p:cTn id="14" dur="500" fill="hold"/>
                                        <p:tgtEl>
                                          <p:spTgt spid="13"/>
                                        </p:tgtEl>
                                        <p:attrNameLst>
                                          <p:attrName>ppt_y</p:attrName>
                                        </p:attrNameLst>
                                      </p:cBhvr>
                                      <p:tavLst>
                                        <p:tav tm="0">
                                          <p:val>
                                            <p:strVal val="1+(6*min(max(#ppt_w*#ppt_h,.3),1)-7.4)/-.7*#ppt_h/2"/>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33" grpId="0"/>
      <p:bldP spid="13" grpId="0" animBg="1"/>
      <p:bldP spid="14" grpId="0"/>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4977" name="Picture 2"/>
          <p:cNvPicPr>
            <a:picLocks noChangeAspect="1" noChangeArrowheads="1"/>
          </p:cNvPicPr>
          <p:nvPr/>
        </p:nvPicPr>
        <p:blipFill>
          <a:blip r:embed="rId4">
            <a:lum bright="-16000" contrast="20000"/>
            <a:extLst>
              <a:ext uri="{28A0092B-C50C-407E-A947-70E740481C1C}">
                <a14:useLocalDpi xmlns:a14="http://schemas.microsoft.com/office/drawing/2010/main"/>
              </a:ext>
            </a:extLst>
          </a:blip>
          <a:srcRect/>
          <a:stretch>
            <a:fillRect/>
          </a:stretch>
        </p:blipFill>
        <p:spPr bwMode="auto">
          <a:xfrm>
            <a:off x="0" y="838200"/>
            <a:ext cx="9144000"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004729" y="3122711"/>
            <a:ext cx="928480" cy="276999"/>
          </a:xfrm>
          <a:prstGeom prst="rect">
            <a:avLst/>
          </a:prstGeom>
          <a:solidFill>
            <a:schemeClr val="bg1"/>
          </a:solidFill>
        </p:spPr>
        <p:txBody>
          <a:bodyPr wrap="square" rtlCol="0">
            <a:spAutoFit/>
          </a:bodyPr>
          <a:lstStyle/>
          <a:p>
            <a:pPr algn="ctr"/>
            <a:r>
              <a:rPr lang="zh-CN" altLang="en-US" sz="1200" b="1" dirty="0">
                <a:solidFill>
                  <a:srgbClr val="FF0066"/>
                </a:solidFill>
              </a:rPr>
              <a:t>以弗所</a:t>
            </a:r>
            <a:endParaRPr lang="en-GB" sz="1200" b="1" dirty="0">
              <a:solidFill>
                <a:srgbClr val="FF0066"/>
              </a:solidFill>
            </a:endParaRPr>
          </a:p>
        </p:txBody>
      </p:sp>
      <p:sp>
        <p:nvSpPr>
          <p:cNvPr id="214021" name="Oval 5"/>
          <p:cNvSpPr>
            <a:spLocks noChangeArrowheads="1"/>
          </p:cNvSpPr>
          <p:nvPr/>
        </p:nvSpPr>
        <p:spPr bwMode="ltGray">
          <a:xfrm>
            <a:off x="5029200" y="3048000"/>
            <a:ext cx="990600" cy="457200"/>
          </a:xfrm>
          <a:prstGeom prst="ellipse">
            <a:avLst/>
          </a:prstGeom>
          <a:noFill/>
          <a:ln w="28575">
            <a:solidFill>
              <a:srgbClr val="FF0000"/>
            </a:solidFill>
            <a:round/>
            <a:headEnd/>
            <a:tailEnd/>
          </a:ln>
          <a:effectLst/>
        </p:spPr>
        <p:txBody>
          <a:bodyPr wrap="none" anchor="ctr"/>
          <a:lstStyle/>
          <a:p>
            <a:pPr hangingPunct="1">
              <a:defRPr/>
            </a:pPr>
            <a:endParaRPr lang="en-US" sz="4400" b="1">
              <a:solidFill>
                <a:srgbClr val="786950"/>
              </a:solidFill>
              <a:effectLst>
                <a:outerShdw blurRad="38100" dist="38100" dir="2700000" algn="tl">
                  <a:srgbClr val="000000">
                    <a:alpha val="43137"/>
                  </a:srgbClr>
                </a:outerShdw>
              </a:effectLst>
              <a:latin typeface="Arial"/>
              <a:ea typeface="ＭＳ Ｐゴシック" charset="0"/>
              <a:cs typeface="Arial"/>
            </a:endParaRPr>
          </a:p>
        </p:txBody>
      </p:sp>
      <p:sp>
        <p:nvSpPr>
          <p:cNvPr id="2" name="TextBox 1"/>
          <p:cNvSpPr txBox="1"/>
          <p:nvPr/>
        </p:nvSpPr>
        <p:spPr>
          <a:xfrm rot="19903791">
            <a:off x="3005451" y="1794422"/>
            <a:ext cx="1293234" cy="400110"/>
          </a:xfrm>
          <a:prstGeom prst="rect">
            <a:avLst/>
          </a:prstGeom>
          <a:solidFill>
            <a:schemeClr val="bg1"/>
          </a:solidFill>
        </p:spPr>
        <p:txBody>
          <a:bodyPr wrap="square" rtlCol="0">
            <a:spAutoFit/>
          </a:bodyPr>
          <a:lstStyle/>
          <a:p>
            <a:pPr algn="ctr"/>
            <a:r>
              <a:rPr lang="zh-CN" altLang="en-US" sz="2000" b="1" dirty="0">
                <a:solidFill>
                  <a:srgbClr val="FF0066"/>
                </a:solidFill>
              </a:rPr>
              <a:t>马其顿</a:t>
            </a:r>
            <a:endParaRPr lang="en-GB" sz="2000" b="1" dirty="0">
              <a:solidFill>
                <a:srgbClr val="FF0066"/>
              </a:solidFill>
            </a:endParaRPr>
          </a:p>
        </p:txBody>
      </p:sp>
      <p:sp>
        <p:nvSpPr>
          <p:cNvPr id="214022" name="Oval 6"/>
          <p:cNvSpPr>
            <a:spLocks noChangeArrowheads="1"/>
          </p:cNvSpPr>
          <p:nvPr/>
        </p:nvSpPr>
        <p:spPr bwMode="ltGray">
          <a:xfrm rot="8700000">
            <a:off x="2743200" y="1752600"/>
            <a:ext cx="1835150" cy="633413"/>
          </a:xfrm>
          <a:prstGeom prst="ellipse">
            <a:avLst/>
          </a:prstGeom>
          <a:noFill/>
          <a:ln w="28575">
            <a:solidFill>
              <a:srgbClr val="FF0000"/>
            </a:solidFill>
            <a:round/>
            <a:headEnd/>
            <a:tailEnd/>
          </a:ln>
          <a:effectLst/>
        </p:spPr>
        <p:txBody>
          <a:bodyPr wrap="none" anchor="ctr"/>
          <a:lstStyle/>
          <a:p>
            <a:pPr hangingPunct="1">
              <a:defRPr/>
            </a:pPr>
            <a:endParaRPr lang="en-US" sz="4400" b="1">
              <a:solidFill>
                <a:srgbClr val="786950"/>
              </a:solidFill>
              <a:effectLst>
                <a:outerShdw blurRad="38100" dist="38100" dir="2700000" algn="tl">
                  <a:srgbClr val="000000">
                    <a:alpha val="43137"/>
                  </a:srgbClr>
                </a:outerShdw>
              </a:effectLst>
              <a:latin typeface="Arial"/>
              <a:ea typeface="ＭＳ Ｐゴシック" charset="0"/>
              <a:cs typeface="Arial"/>
            </a:endParaRPr>
          </a:p>
        </p:txBody>
      </p:sp>
      <p:sp>
        <p:nvSpPr>
          <p:cNvPr id="214023" name="Text Box 7"/>
          <p:cNvSpPr txBox="1">
            <a:spLocks noChangeArrowheads="1"/>
          </p:cNvSpPr>
          <p:nvPr/>
        </p:nvSpPr>
        <p:spPr bwMode="auto">
          <a:xfrm>
            <a:off x="8374063" y="4861"/>
            <a:ext cx="698500" cy="831851"/>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en-US" sz="2400" dirty="0">
                <a:solidFill>
                  <a:srgbClr val="000000"/>
                </a:solidFill>
                <a:effectLst>
                  <a:outerShdw blurRad="38100" dist="38100" dir="2700000" algn="tl">
                    <a:srgbClr val="FFFFFF"/>
                  </a:outerShdw>
                </a:effectLst>
                <a:latin typeface="Arial"/>
                <a:cs typeface="Arial"/>
              </a:rPr>
              <a:t>141</a:t>
            </a:r>
          </a:p>
          <a:p>
            <a:pPr algn="ctr" eaLnBrk="1" hangingPunct="1">
              <a:defRPr/>
            </a:pPr>
            <a:r>
              <a:rPr lang="en-US" sz="2400" dirty="0">
                <a:solidFill>
                  <a:srgbClr val="000000"/>
                </a:solidFill>
                <a:effectLst>
                  <a:outerShdw blurRad="38100" dist="38100" dir="2700000" algn="tl">
                    <a:srgbClr val="FFFFFF"/>
                  </a:outerShdw>
                </a:effectLst>
                <a:latin typeface="Arial"/>
                <a:cs typeface="Arial"/>
              </a:rPr>
              <a:t>219</a:t>
            </a:r>
            <a:endParaRPr lang="en-US" sz="2400" dirty="0">
              <a:solidFill>
                <a:srgbClr val="786950"/>
              </a:solidFill>
              <a:effectLst>
                <a:outerShdw blurRad="38100" dist="38100" dir="2700000" algn="tl">
                  <a:srgbClr val="000000"/>
                </a:outerShdw>
              </a:effectLst>
              <a:latin typeface="Arial"/>
              <a:cs typeface="Arial"/>
            </a:endParaRPr>
          </a:p>
        </p:txBody>
      </p:sp>
      <p:sp>
        <p:nvSpPr>
          <p:cNvPr id="254981" name="Rectangle 8"/>
          <p:cNvSpPr>
            <a:spLocks noGrp="1" noChangeArrowheads="1"/>
          </p:cNvSpPr>
          <p:nvPr>
            <p:ph type="title" idx="4294967295"/>
          </p:nvPr>
        </p:nvSpPr>
        <p:spPr>
          <a:xfrm>
            <a:off x="2019744" y="125919"/>
            <a:ext cx="5128327" cy="584775"/>
          </a:xfrm>
          <a:solidFill>
            <a:schemeClr val="hlink"/>
          </a:solidFill>
          <a:ln w="12700" cap="sq">
            <a:solidFill>
              <a:schemeClr val="tx1"/>
            </a:solidFill>
            <a:miter lim="800000"/>
            <a:headEnd/>
            <a:tailEnd/>
          </a:ln>
        </p:spPr>
        <p:txBody>
          <a:bodyPr wrap="none" lIns="91440" tIns="45720" rIns="91440" bIns="45720">
            <a:spAutoFit/>
          </a:bodyPr>
          <a:lstStyle/>
          <a:p>
            <a:pPr eaLnBrk="1" hangingPunct="1"/>
            <a:r>
              <a:rPr lang="zh-CN" altLang="en-US" sz="3200" b="1" dirty="0">
                <a:solidFill>
                  <a:srgbClr val="FFFF00"/>
                </a:solidFill>
                <a:latin typeface="Arial" charset="0"/>
                <a:ea typeface="ＭＳ Ｐゴシック" charset="0"/>
                <a:cs typeface="Arial" charset="0"/>
              </a:rPr>
              <a:t>提摩太前书与提多书的来源</a:t>
            </a:r>
            <a:endParaRPr lang="en-US" sz="3200" b="1" dirty="0">
              <a:solidFill>
                <a:srgbClr val="FFFF00"/>
              </a:solidFill>
              <a:latin typeface="Arial" charset="0"/>
              <a:ea typeface="ＭＳ Ｐゴシック" charset="0"/>
              <a:cs typeface="Arial" charset="0"/>
            </a:endParaRPr>
          </a:p>
        </p:txBody>
      </p:sp>
    </p:spTree>
    <p:extLst>
      <p:ext uri="{BB962C8B-B14F-4D97-AF65-F5344CB8AC3E}">
        <p14:creationId xmlns:p14="http://schemas.microsoft.com/office/powerpoint/2010/main" val="1235702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4022"/>
                                        </p:tgtEl>
                                        <p:attrNameLst>
                                          <p:attrName>style.visibility</p:attrName>
                                        </p:attrNameLst>
                                      </p:cBhvr>
                                      <p:to>
                                        <p:strVal val="visible"/>
                                      </p:to>
                                    </p:set>
                                    <p:anim calcmode="lin" valueType="num">
                                      <p:cBhvr additive="base">
                                        <p:cTn id="7" dur="500" fill="hold"/>
                                        <p:tgtEl>
                                          <p:spTgt spid="214022"/>
                                        </p:tgtEl>
                                        <p:attrNameLst>
                                          <p:attrName>ppt_x</p:attrName>
                                        </p:attrNameLst>
                                      </p:cBhvr>
                                      <p:tavLst>
                                        <p:tav tm="0">
                                          <p:val>
                                            <p:strVal val="0-#ppt_w/2"/>
                                          </p:val>
                                        </p:tav>
                                        <p:tav tm="100000">
                                          <p:val>
                                            <p:strVal val="#ppt_x"/>
                                          </p:val>
                                        </p:tav>
                                      </p:tavLst>
                                    </p:anim>
                                    <p:anim calcmode="lin" valueType="num">
                                      <p:cBhvr additive="base">
                                        <p:cTn id="8" dur="500" fill="hold"/>
                                        <p:tgtEl>
                                          <p:spTgt spid="2140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4021"/>
                                        </p:tgtEl>
                                        <p:attrNameLst>
                                          <p:attrName>style.visibility</p:attrName>
                                        </p:attrNameLst>
                                      </p:cBhvr>
                                      <p:to>
                                        <p:strVal val="visible"/>
                                      </p:to>
                                    </p:set>
                                    <p:anim calcmode="lin" valueType="num">
                                      <p:cBhvr additive="base">
                                        <p:cTn id="13" dur="500" fill="hold"/>
                                        <p:tgtEl>
                                          <p:spTgt spid="214021"/>
                                        </p:tgtEl>
                                        <p:attrNameLst>
                                          <p:attrName>ppt_x</p:attrName>
                                        </p:attrNameLst>
                                      </p:cBhvr>
                                      <p:tavLst>
                                        <p:tav tm="0">
                                          <p:val>
                                            <p:strVal val="0-#ppt_w/2"/>
                                          </p:val>
                                        </p:tav>
                                        <p:tav tm="100000">
                                          <p:val>
                                            <p:strVal val="#ppt_x"/>
                                          </p:val>
                                        </p:tav>
                                      </p:tavLst>
                                    </p:anim>
                                    <p:anim calcmode="lin" valueType="num">
                                      <p:cBhvr additive="base">
                                        <p:cTn id="14" dur="500" fill="hold"/>
                                        <p:tgtEl>
                                          <p:spTgt spid="2140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1" grpId="0" animBg="1"/>
      <p:bldP spid="21402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25 Mar 2003 002.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927350" y="0"/>
            <a:ext cx="6215063"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9698" name="Rectangle 2"/>
          <p:cNvSpPr>
            <a:spLocks noGrp="1" noChangeArrowheads="1"/>
          </p:cNvSpPr>
          <p:nvPr>
            <p:ph type="title"/>
          </p:nvPr>
        </p:nvSpPr>
        <p:spPr>
          <a:xfrm>
            <a:off x="0" y="381000"/>
            <a:ext cx="2590800" cy="6019800"/>
          </a:xfrm>
        </p:spPr>
        <p:txBody>
          <a:bodyPr lIns="0" tIns="0" rIns="0" bIns="0"/>
          <a:lstStyle/>
          <a:p>
            <a:pPr defTabSz="914400" eaLnBrk="1"/>
            <a:r>
              <a:rPr lang="ja-JP" altLang="en-US" sz="3600">
                <a:solidFill>
                  <a:srgbClr val="006600"/>
                </a:solidFill>
                <a:latin typeface="SimSun" pitchFamily="2" charset="-122"/>
                <a:ea typeface="SimSun" pitchFamily="2" charset="-122"/>
                <a:sym typeface="SimSun" pitchFamily="2" charset="-122"/>
              </a:rPr>
              <a:t>在米利都得神像</a:t>
            </a:r>
            <a:r>
              <a:rPr lang="en-US" altLang="ja-JP" sz="3600">
                <a:solidFill>
                  <a:srgbClr val="006600"/>
                </a:solidFill>
                <a:latin typeface="Arial" pitchFamily="34" charset="0"/>
                <a:cs typeface="Arial" pitchFamily="34" charset="0"/>
                <a:sym typeface="Arial" pitchFamily="34" charset="0"/>
              </a:rPr>
              <a:t>(River Maeander), </a:t>
            </a:r>
            <a:r>
              <a:rPr lang="ja-JP" altLang="en-US" sz="3600">
                <a:solidFill>
                  <a:srgbClr val="006600"/>
                </a:solidFill>
                <a:latin typeface="SimSun" pitchFamily="2" charset="-122"/>
                <a:ea typeface="SimSun" pitchFamily="2" charset="-122"/>
                <a:sym typeface="SimSun" pitchFamily="2" charset="-122"/>
              </a:rPr>
              <a:t>保罗向以弗所教会长老们告别。</a:t>
            </a:r>
            <a:br>
              <a:rPr lang="en-US" altLang="ja-JP" sz="3600">
                <a:solidFill>
                  <a:srgbClr val="006600"/>
                </a:solidFill>
                <a:latin typeface="SimSun" pitchFamily="2" charset="-122"/>
                <a:ea typeface="SimSun" pitchFamily="2" charset="-122"/>
                <a:sym typeface="SimSun" pitchFamily="2" charset="-122"/>
              </a:rPr>
            </a:br>
            <a:r>
              <a:rPr lang="en-US" altLang="ja-JP" sz="3600">
                <a:solidFill>
                  <a:srgbClr val="006600"/>
                </a:solidFill>
                <a:latin typeface="Arial" pitchFamily="34" charset="0"/>
                <a:cs typeface="Arial" pitchFamily="34" charset="0"/>
                <a:sym typeface="Arial" pitchFamily="34" charset="0"/>
              </a:rPr>
              <a:t>(</a:t>
            </a:r>
            <a:r>
              <a:rPr lang="ja-JP" altLang="en-US" sz="3600">
                <a:solidFill>
                  <a:srgbClr val="006600"/>
                </a:solidFill>
                <a:latin typeface="SimSun" pitchFamily="2" charset="-122"/>
                <a:ea typeface="SimSun" pitchFamily="2" charset="-122"/>
                <a:sym typeface="SimSun" pitchFamily="2" charset="-122"/>
              </a:rPr>
              <a:t>使</a:t>
            </a:r>
            <a:r>
              <a:rPr lang="en-US" altLang="ja-JP" sz="3600">
                <a:solidFill>
                  <a:srgbClr val="006600"/>
                </a:solidFill>
                <a:latin typeface="Arial" pitchFamily="34" charset="0"/>
                <a:cs typeface="Arial" pitchFamily="34" charset="0"/>
                <a:sym typeface="Arial" pitchFamily="34" charset="0"/>
              </a:rPr>
              <a:t> 20:17)</a:t>
            </a:r>
            <a:endParaRPr lang="en-US" altLang="en-US"/>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25 Mar 2003 003.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04800" y="-381000"/>
            <a:ext cx="9448800" cy="7599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22" name="Rectangle 2"/>
          <p:cNvSpPr>
            <a:spLocks noGrp="1" noChangeArrowheads="1"/>
          </p:cNvSpPr>
          <p:nvPr>
            <p:ph type="title"/>
          </p:nvPr>
        </p:nvSpPr>
        <p:spPr>
          <a:xfrm>
            <a:off x="304800" y="533400"/>
            <a:ext cx="7848600" cy="3352800"/>
          </a:xfrm>
        </p:spPr>
        <p:txBody>
          <a:bodyPr lIns="0" tIns="0" rIns="0" bIns="0"/>
          <a:lstStyle/>
          <a:p>
            <a:pPr defTabSz="749300" eaLnBrk="1"/>
            <a:r>
              <a:rPr lang="ja-JP" altLang="en-US" sz="4100">
                <a:solidFill>
                  <a:srgbClr val="F8F8F8"/>
                </a:solidFill>
                <a:latin typeface="SimSun" pitchFamily="2" charset="-122"/>
                <a:ea typeface="SimSun" pitchFamily="2" charset="-122"/>
                <a:sym typeface="SimSun" pitchFamily="2" charset="-122"/>
              </a:rPr>
              <a:t>从以弗所剧院的高层往下看</a:t>
            </a:r>
            <a:br>
              <a:rPr lang="en-US" altLang="ja-JP" sz="4100">
                <a:solidFill>
                  <a:srgbClr val="F8F8F8"/>
                </a:solidFill>
                <a:latin typeface="SimSun" pitchFamily="2" charset="-122"/>
                <a:ea typeface="SimSun" pitchFamily="2" charset="-122"/>
                <a:sym typeface="SimSun" pitchFamily="2" charset="-122"/>
              </a:rPr>
            </a:br>
            <a:br>
              <a:rPr lang="en-US" altLang="ja-JP" sz="4100">
                <a:solidFill>
                  <a:srgbClr val="F8F8F8"/>
                </a:solidFill>
                <a:latin typeface="SimSun" pitchFamily="2" charset="-122"/>
                <a:ea typeface="SimSun" pitchFamily="2" charset="-122"/>
                <a:sym typeface="SimSun" pitchFamily="2" charset="-122"/>
              </a:rPr>
            </a:br>
            <a:br>
              <a:rPr lang="en-US" altLang="ja-JP" sz="4100">
                <a:solidFill>
                  <a:srgbClr val="F8F8F8"/>
                </a:solidFill>
                <a:latin typeface="SimSun" pitchFamily="2" charset="-122"/>
                <a:ea typeface="SimSun" pitchFamily="2" charset="-122"/>
                <a:sym typeface="SimSun" pitchFamily="2" charset="-122"/>
              </a:rPr>
            </a:br>
            <a:r>
              <a:rPr lang="en-US" altLang="ja-JP" sz="1900">
                <a:solidFill>
                  <a:srgbClr val="F8F8F8"/>
                </a:solidFill>
                <a:latin typeface="Engravers MT" pitchFamily="18" charset="0"/>
                <a:sym typeface="Engravers MT" pitchFamily="18" charset="0"/>
              </a:rPr>
              <a:t>View from top tiers of the great theatre at Ephesus, showing the long, straight Arcadian Way leading in the distance to the ancient harbour, long since silted over.</a:t>
            </a:r>
            <a:endParaRPr lang="en-US" altLang="en-US"/>
          </a:p>
        </p:txBody>
      </p:sp>
      <p:sp>
        <p:nvSpPr>
          <p:cNvPr id="30723" name="AutoShape 3"/>
          <p:cNvSpPr>
            <a:spLocks/>
          </p:cNvSpPr>
          <p:nvPr/>
        </p:nvSpPr>
        <p:spPr bwMode="auto">
          <a:xfrm>
            <a:off x="8191500" y="73025"/>
            <a:ext cx="754063" cy="414338"/>
          </a:xfrm>
          <a:custGeom>
            <a:avLst/>
            <a:gdLst>
              <a:gd name="T0" fmla="*/ 377032 w 21600"/>
              <a:gd name="T1" fmla="*/ 207169 h 21600"/>
              <a:gd name="T2" fmla="*/ 377032 w 21600"/>
              <a:gd name="T3" fmla="*/ 207169 h 21600"/>
              <a:gd name="T4" fmla="*/ 377032 w 21600"/>
              <a:gd name="T5" fmla="*/ 207169 h 21600"/>
              <a:gd name="T6" fmla="*/ 377032 w 21600"/>
              <a:gd name="T7" fmla="*/ 2071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solidFill>
                  <a:srgbClr val="FFFFFF"/>
                </a:solidFill>
                <a:latin typeface="Geneva" pitchFamily="2" charset="0"/>
                <a:sym typeface="Geneva" pitchFamily="2" charset="0"/>
              </a:rPr>
              <a:t>180a</a:t>
            </a:r>
            <a:endParaRPr lang="en-US" altLang="en-US"/>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artemi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
            <a:ext cx="4268788" cy="653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1746" name="AutoShape 2"/>
          <p:cNvSpPr>
            <a:spLocks/>
          </p:cNvSpPr>
          <p:nvPr/>
        </p:nvSpPr>
        <p:spPr bwMode="auto">
          <a:xfrm>
            <a:off x="5181600" y="1981200"/>
            <a:ext cx="3962400" cy="2228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3600">
                <a:solidFill>
                  <a:srgbClr val="006600"/>
                </a:solidFill>
              </a:rPr>
              <a:t>Artemis </a:t>
            </a:r>
            <a:r>
              <a:rPr lang="ja-JP" altLang="en-US" sz="3600">
                <a:solidFill>
                  <a:srgbClr val="006600"/>
                </a:solidFill>
                <a:latin typeface="SimSun" pitchFamily="2" charset="-122"/>
                <a:ea typeface="SimSun" pitchFamily="2" charset="-122"/>
                <a:sym typeface="SimSun" pitchFamily="2" charset="-122"/>
              </a:rPr>
              <a:t>的神像，在以弗所拥有许多乳房的神像</a:t>
            </a:r>
            <a:endParaRPr lang="en-US" altLang="en-US" sz="3600">
              <a:solidFill>
                <a:srgbClr val="006600"/>
              </a:solidFill>
              <a:latin typeface="Times New Roman" pitchFamily="18" charset="0"/>
              <a:cs typeface="Times New Roman" pitchFamily="18" charset="0"/>
              <a:sym typeface="Times New Roman" pitchFamily="18" charset="0"/>
            </a:endParaRPr>
          </a:p>
        </p:txBody>
      </p:sp>
      <p:sp>
        <p:nvSpPr>
          <p:cNvPr id="31747" name="AutoShape 3"/>
          <p:cNvSpPr>
            <a:spLocks/>
          </p:cNvSpPr>
          <p:nvPr/>
        </p:nvSpPr>
        <p:spPr bwMode="auto">
          <a:xfrm>
            <a:off x="8262938" y="73025"/>
            <a:ext cx="763587"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180d</a:t>
            </a:r>
            <a:endParaRPr lang="en-US" altLang="en-US"/>
          </a:p>
        </p:txBody>
      </p:sp>
      <p:sp>
        <p:nvSpPr>
          <p:cNvPr id="31748" name="Rectangle 4"/>
          <p:cNvSpPr>
            <a:spLocks noGrp="1"/>
          </p:cNvSpPr>
          <p:nvPr>
            <p:ph type="title"/>
          </p:nvPr>
        </p:nvSpPr>
        <p:spPr bwMode="auto">
          <a:xfrm>
            <a:off x="1154113" y="455613"/>
            <a:ext cx="7772400" cy="11445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r" defTabSz="914400" eaLnBrk="1"/>
            <a:r>
              <a:rPr lang="en-US" altLang="en-US" sz="4400">
                <a:solidFill>
                  <a:srgbClr val="006600"/>
                </a:solidFill>
                <a:latin typeface="Engravers MT" pitchFamily="18" charset="0"/>
                <a:sym typeface="Engravers MT" pitchFamily="18" charset="0"/>
              </a:rPr>
              <a:t>Artemis</a:t>
            </a:r>
            <a:endParaRPr lang="en-US" altLang="en-US"/>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25 Mar 2003 001.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10972800" cy="6878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2770" name="Rectangle 2"/>
          <p:cNvSpPr>
            <a:spLocks noGrp="1" noChangeArrowheads="1"/>
          </p:cNvSpPr>
          <p:nvPr>
            <p:ph type="title"/>
          </p:nvPr>
        </p:nvSpPr>
        <p:spPr>
          <a:xfrm>
            <a:off x="1371600" y="0"/>
            <a:ext cx="7772400" cy="1143000"/>
          </a:xfrm>
        </p:spPr>
        <p:txBody>
          <a:bodyPr lIns="0" tIns="0" rIns="0" bIns="0"/>
          <a:lstStyle/>
          <a:p>
            <a:pPr algn="ctr" defTabSz="914400" eaLnBrk="1"/>
            <a:r>
              <a:rPr lang="en-US" altLang="en-US" sz="4000">
                <a:solidFill>
                  <a:srgbClr val="006600"/>
                </a:solidFill>
                <a:latin typeface="Engravers MT" pitchFamily="18" charset="0"/>
                <a:sym typeface="Engravers MT" pitchFamily="18" charset="0"/>
              </a:rPr>
              <a:t>Artemis </a:t>
            </a:r>
            <a:r>
              <a:rPr lang="ja-JP" altLang="en-US" sz="4000">
                <a:solidFill>
                  <a:srgbClr val="006600"/>
                </a:solidFill>
                <a:latin typeface="SimSun" pitchFamily="2" charset="-122"/>
                <a:ea typeface="SimSun" pitchFamily="2" charset="-122"/>
                <a:sym typeface="SimSun" pitchFamily="2" charset="-122"/>
              </a:rPr>
              <a:t>的神殿</a:t>
            </a:r>
            <a:endParaRPr lang="en-US" altLang="en-US"/>
          </a:p>
        </p:txBody>
      </p:sp>
      <p:sp>
        <p:nvSpPr>
          <p:cNvPr id="32771" name="AutoShape 3"/>
          <p:cNvSpPr>
            <a:spLocks/>
          </p:cNvSpPr>
          <p:nvPr/>
        </p:nvSpPr>
        <p:spPr bwMode="auto">
          <a:xfrm>
            <a:off x="381000" y="1143000"/>
            <a:ext cx="7924800" cy="436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r>
              <a:rPr lang="en-US">
                <a:latin typeface="Arial" charset="0"/>
                <a:ea typeface="ＭＳ Ｐゴシック" charset="0"/>
                <a:cs typeface="Arial" charset="0"/>
                <a:sym typeface="Arial" charset="0"/>
              </a:rPr>
              <a:t>Citadel in background</a:t>
            </a:r>
          </a:p>
        </p:txBody>
      </p:sp>
      <p:sp>
        <p:nvSpPr>
          <p:cNvPr id="32772" name="AutoShape 4"/>
          <p:cNvSpPr>
            <a:spLocks/>
          </p:cNvSpPr>
          <p:nvPr/>
        </p:nvSpPr>
        <p:spPr bwMode="auto">
          <a:xfrm>
            <a:off x="3733800" y="5594350"/>
            <a:ext cx="6400800" cy="825500"/>
          </a:xfrm>
          <a:custGeom>
            <a:avLst/>
            <a:gdLst>
              <a:gd name="T0" fmla="*/ 3200400 w 21600"/>
              <a:gd name="T1" fmla="*/ 412750 h 21600"/>
              <a:gd name="T2" fmla="*/ 3200400 w 21600"/>
              <a:gd name="T3" fmla="*/ 412750 h 21600"/>
              <a:gd name="T4" fmla="*/ 3200400 w 21600"/>
              <a:gd name="T5" fmla="*/ 412750 h 21600"/>
              <a:gd name="T6" fmla="*/ 3200400 w 21600"/>
              <a:gd name="T7" fmla="*/ 4127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r>
              <a:rPr lang="ja-JP" altLang="en-US">
                <a:solidFill>
                  <a:srgbClr val="F8F8F8"/>
                </a:solidFill>
                <a:latin typeface="SimSun" pitchFamily="2" charset="-122"/>
                <a:ea typeface="SimSun" pitchFamily="2" charset="-122"/>
                <a:sym typeface="SimSun" pitchFamily="2" charset="-122"/>
              </a:rPr>
              <a:t>这个池以把著名的</a:t>
            </a:r>
            <a:r>
              <a:rPr lang="en-US" altLang="ja-JP">
                <a:solidFill>
                  <a:srgbClr val="F8F8F8"/>
                </a:solidFill>
              </a:rPr>
              <a:t>Artemis (</a:t>
            </a:r>
            <a:r>
              <a:rPr lang="ja-JP" altLang="en-US">
                <a:solidFill>
                  <a:srgbClr val="F8F8F8"/>
                </a:solidFill>
                <a:latin typeface="SimSun" pitchFamily="2" charset="-122"/>
                <a:ea typeface="SimSun" pitchFamily="2" charset="-122"/>
                <a:sym typeface="SimSun" pitchFamily="2" charset="-122"/>
              </a:rPr>
              <a:t>或戴安娜）</a:t>
            </a:r>
            <a:r>
              <a:rPr lang="en-US" altLang="ja-JP">
                <a:solidFill>
                  <a:srgbClr val="F8F8F8"/>
                </a:solidFill>
                <a:latin typeface="SimSun" pitchFamily="2" charset="-122"/>
                <a:ea typeface="SimSun" pitchFamily="2" charset="-122"/>
                <a:sym typeface="SimSun" pitchFamily="2" charset="-122"/>
              </a:rPr>
              <a:t> </a:t>
            </a:r>
            <a:endParaRPr lang="en-US" altLang="ja-JP">
              <a:solidFill>
                <a:srgbClr val="F8F8F8"/>
              </a:solidFill>
              <a:latin typeface="Times New Roman" pitchFamily="18" charset="0"/>
              <a:cs typeface="Times New Roman" pitchFamily="18" charset="0"/>
              <a:sym typeface="Times New Roman" pitchFamily="18" charset="0"/>
            </a:endParaRPr>
          </a:p>
          <a:p>
            <a:pPr eaLnBrk="1"/>
            <a:r>
              <a:rPr lang="ja-JP" altLang="en-US">
                <a:solidFill>
                  <a:srgbClr val="F8F8F8"/>
                </a:solidFill>
                <a:latin typeface="SimSun" pitchFamily="2" charset="-122"/>
                <a:ea typeface="SimSun" pitchFamily="2" charset="-122"/>
                <a:sym typeface="SimSun" pitchFamily="2" charset="-122"/>
              </a:rPr>
              <a:t>神殿淹没了，在提摩太前书写成时有的。</a:t>
            </a:r>
            <a:r>
              <a:rPr lang="en-US" altLang="ja-JP">
                <a:solidFill>
                  <a:srgbClr val="F8F8F8"/>
                </a:solidFill>
              </a:rPr>
              <a:t> </a:t>
            </a:r>
            <a:r>
              <a:rPr lang="en-US" altLang="ja-JP">
                <a:solidFill>
                  <a:srgbClr val="F8F8F8"/>
                </a:solidFill>
                <a:latin typeface="Times New Roman" pitchFamily="18" charset="0"/>
                <a:cs typeface="Times New Roman" pitchFamily="18" charset="0"/>
                <a:sym typeface="Times New Roman" pitchFamily="18" charset="0"/>
              </a:rPr>
              <a:t>   </a:t>
            </a:r>
            <a:endParaRPr lang="en-US" altLang="en-US"/>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1154113" y="455613"/>
            <a:ext cx="7772400" cy="1144587"/>
          </a:xfrm>
        </p:spPr>
        <p:txBody>
          <a:bodyPr lIns="0" tIns="0" rIns="0" bIns="0"/>
          <a:lstStyle/>
          <a:p>
            <a:pPr algn="ctr" defTabSz="914400" eaLnBrk="1"/>
            <a:r>
              <a:rPr lang="ja-JP" altLang="en-US" sz="4400">
                <a:solidFill>
                  <a:srgbClr val="006600"/>
                </a:solidFill>
                <a:latin typeface="SimSun" pitchFamily="2" charset="-122"/>
                <a:ea typeface="SimSun" pitchFamily="2" charset="-122"/>
                <a:sym typeface="SimSun" pitchFamily="2" charset="-122"/>
              </a:rPr>
              <a:t>主题</a:t>
            </a:r>
            <a:endParaRPr lang="en-US" altLang="en-US"/>
          </a:p>
        </p:txBody>
      </p:sp>
      <p:sp>
        <p:nvSpPr>
          <p:cNvPr id="33794" name="Rectangle 2"/>
          <p:cNvSpPr>
            <a:spLocks noGrp="1" noChangeArrowheads="1"/>
          </p:cNvSpPr>
          <p:nvPr>
            <p:ph type="body" idx="1"/>
          </p:nvPr>
        </p:nvSpPr>
        <p:spPr>
          <a:xfrm>
            <a:off x="685800" y="1981200"/>
            <a:ext cx="7772400" cy="4114800"/>
          </a:xfrm>
        </p:spPr>
        <p:txBody>
          <a:bodyPr lIns="0" tIns="0" rIns="0" bIns="0"/>
          <a:lstStyle/>
          <a:p>
            <a:pPr marL="257175" indent="-257175" defTabSz="914400" eaLnBrk="1">
              <a:spcBef>
                <a:spcPts val="1400"/>
              </a:spcBef>
              <a:buClr>
                <a:srgbClr val="FF6600"/>
              </a:buClr>
              <a:buFontTx/>
              <a:buChar char="•"/>
            </a:pPr>
            <a:r>
              <a:rPr lang="ja-JP" altLang="en-US" sz="2400">
                <a:solidFill>
                  <a:srgbClr val="FF6600"/>
                </a:solidFill>
                <a:latin typeface="SimSun" pitchFamily="2" charset="-122"/>
                <a:ea typeface="SimSun" pitchFamily="2" charset="-122"/>
                <a:sym typeface="SimSun" pitchFamily="2" charset="-122"/>
              </a:rPr>
              <a:t>教会的次序</a:t>
            </a:r>
            <a:endParaRPr lang="en-US" altLang="ja-JP" sz="2400">
              <a:solidFill>
                <a:srgbClr val="FF6600"/>
              </a:solidFill>
              <a:latin typeface="Arial Bold" pitchFamily="2" charset="0"/>
              <a:sym typeface="Arial Bold" pitchFamily="2" charset="0"/>
            </a:endParaRPr>
          </a:p>
          <a:p>
            <a:pPr marL="257175" indent="-257175" defTabSz="914400" eaLnBrk="1">
              <a:spcBef>
                <a:spcPts val="1400"/>
              </a:spcBef>
              <a:buFontTx/>
              <a:buChar char="•"/>
            </a:pPr>
            <a:r>
              <a:rPr lang="ja-JP" altLang="en-US" sz="2400">
                <a:latin typeface="Arial" pitchFamily="34" charset="0"/>
                <a:cs typeface="Arial" pitchFamily="34" charset="0"/>
                <a:sym typeface="Arial" pitchFamily="34" charset="0"/>
              </a:rPr>
              <a:t>“</a:t>
            </a:r>
            <a:r>
              <a:rPr lang="en-US" altLang="ja-JP" sz="2400">
                <a:latin typeface="Arial" pitchFamily="34" charset="0"/>
                <a:cs typeface="Arial" pitchFamily="34" charset="0"/>
                <a:sym typeface="Arial" pitchFamily="34" charset="0"/>
              </a:rPr>
              <a:t>…</a:t>
            </a:r>
            <a:r>
              <a:rPr lang="ja-JP" altLang="en-US" sz="2400">
                <a:latin typeface="SimSun" pitchFamily="2" charset="-122"/>
                <a:ea typeface="SimSun" pitchFamily="2" charset="-122"/>
                <a:sym typeface="SimSun" pitchFamily="2" charset="-122"/>
              </a:rPr>
              <a:t>我把这些事写给你</a:t>
            </a:r>
            <a:r>
              <a:rPr lang="en-US" altLang="ja-JP" sz="2400">
                <a:latin typeface="Arial" pitchFamily="34" charset="0"/>
                <a:cs typeface="Arial" pitchFamily="34" charset="0"/>
                <a:sym typeface="Arial" pitchFamily="34" charset="0"/>
              </a:rPr>
              <a:t>…</a:t>
            </a:r>
            <a:r>
              <a:rPr lang="ja-JP" altLang="en-US" sz="2400">
                <a:latin typeface="SimSun" pitchFamily="2" charset="-122"/>
                <a:ea typeface="SimSun" pitchFamily="2" charset="-122"/>
                <a:sym typeface="SimSun" pitchFamily="2" charset="-122"/>
              </a:rPr>
              <a:t>你也可以知道</a:t>
            </a:r>
            <a:r>
              <a:rPr lang="ja-JP" altLang="en-US" sz="2400">
                <a:solidFill>
                  <a:srgbClr val="FF6600"/>
                </a:solidFill>
                <a:latin typeface="SimSun" pitchFamily="2" charset="-122"/>
                <a:ea typeface="SimSun" pitchFamily="2" charset="-122"/>
                <a:sym typeface="SimSun" pitchFamily="2" charset="-122"/>
              </a:rPr>
              <a:t>在神的家里应该这样行</a:t>
            </a:r>
            <a:r>
              <a:rPr lang="en-US" altLang="ja-JP" sz="2400">
                <a:latin typeface="Arial" pitchFamily="34" charset="0"/>
                <a:cs typeface="Arial" pitchFamily="34" charset="0"/>
                <a:sym typeface="Arial" pitchFamily="34" charset="0"/>
              </a:rPr>
              <a:t>, </a:t>
            </a:r>
            <a:r>
              <a:rPr lang="ja-JP" altLang="en-US" sz="2400">
                <a:latin typeface="SimSun" pitchFamily="2" charset="-122"/>
                <a:ea typeface="SimSun" pitchFamily="2" charset="-122"/>
                <a:sym typeface="SimSun" pitchFamily="2" charset="-122"/>
              </a:rPr>
              <a:t>这家就是永活神的教会，真理的柱石和根基。</a:t>
            </a:r>
            <a:r>
              <a:rPr lang="en-US" altLang="ja-JP" sz="2400">
                <a:latin typeface="SimSun" pitchFamily="2" charset="-122"/>
                <a:ea typeface="SimSun" pitchFamily="2" charset="-122"/>
                <a:sym typeface="SimSun" pitchFamily="2" charset="-122"/>
              </a:rPr>
              <a:t> </a:t>
            </a:r>
            <a:r>
              <a:rPr lang="ja-JP" altLang="en-US" sz="2400">
                <a:latin typeface="Arial" pitchFamily="34" charset="0"/>
                <a:cs typeface="Arial" pitchFamily="34" charset="0"/>
                <a:sym typeface="Arial" pitchFamily="34" charset="0"/>
              </a:rPr>
              <a:t>”</a:t>
            </a:r>
            <a:r>
              <a:rPr lang="en-US" altLang="ja-JP" sz="2400">
                <a:latin typeface="Arial" pitchFamily="34" charset="0"/>
                <a:cs typeface="Arial" pitchFamily="34" charset="0"/>
                <a:sym typeface="Arial" pitchFamily="34" charset="0"/>
              </a:rPr>
              <a:t> (</a:t>
            </a:r>
            <a:r>
              <a:rPr lang="ja-JP" altLang="en-US" sz="2400">
                <a:latin typeface="SimSun" pitchFamily="2" charset="-122"/>
                <a:ea typeface="SimSun" pitchFamily="2" charset="-122"/>
                <a:sym typeface="SimSun" pitchFamily="2" charset="-122"/>
              </a:rPr>
              <a:t>提摩太前书</a:t>
            </a:r>
            <a:r>
              <a:rPr lang="en-US" altLang="ja-JP" sz="2400">
                <a:latin typeface="SimSun" pitchFamily="2" charset="-122"/>
                <a:ea typeface="SimSun" pitchFamily="2" charset="-122"/>
                <a:sym typeface="SimSun" pitchFamily="2" charset="-122"/>
              </a:rPr>
              <a:t> </a:t>
            </a:r>
            <a:r>
              <a:rPr lang="en-US" altLang="ja-JP" sz="2400">
                <a:latin typeface="Arial" pitchFamily="34" charset="0"/>
                <a:cs typeface="Arial" pitchFamily="34" charset="0"/>
                <a:sym typeface="Arial" pitchFamily="34" charset="0"/>
              </a:rPr>
              <a:t>3:14-15)</a:t>
            </a:r>
            <a:endParaRPr lang="en-US" altLang="en-US"/>
          </a:p>
        </p:txBody>
      </p:sp>
      <p:pic>
        <p:nvPicPr>
          <p:cNvPr id="33795" name="Picture 3" descr="BD05062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724400" y="4060825"/>
            <a:ext cx="4114800" cy="279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796" name="AutoShape 4"/>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220</a:t>
            </a:r>
            <a:endParaRPr lang="en-US" altLang="en-US"/>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1154113" y="455613"/>
            <a:ext cx="7772400" cy="1144587"/>
          </a:xfrm>
        </p:spPr>
        <p:txBody>
          <a:bodyPr lIns="0" tIns="0" rIns="0" bIns="0"/>
          <a:lstStyle/>
          <a:p>
            <a:pPr algn="ctr" defTabSz="914400" eaLnBrk="1"/>
            <a:r>
              <a:rPr lang="ja-JP" altLang="en-US" sz="4400">
                <a:solidFill>
                  <a:srgbClr val="006600"/>
                </a:solidFill>
                <a:latin typeface="SimSun" pitchFamily="2" charset="-122"/>
                <a:ea typeface="SimSun" pitchFamily="2" charset="-122"/>
                <a:sym typeface="SimSun" pitchFamily="2" charset="-122"/>
              </a:rPr>
              <a:t>大纲</a:t>
            </a:r>
            <a:endParaRPr lang="en-US" altLang="en-US"/>
          </a:p>
        </p:txBody>
      </p:sp>
      <p:sp>
        <p:nvSpPr>
          <p:cNvPr id="34818" name="Rectangle 2"/>
          <p:cNvSpPr>
            <a:spLocks noGrp="1" noChangeArrowheads="1"/>
          </p:cNvSpPr>
          <p:nvPr>
            <p:ph type="body" idx="1"/>
          </p:nvPr>
        </p:nvSpPr>
        <p:spPr>
          <a:xfrm>
            <a:off x="685800" y="1981200"/>
            <a:ext cx="8229600" cy="4114800"/>
          </a:xfrm>
        </p:spPr>
        <p:txBody>
          <a:bodyPr lIns="0" tIns="0" rIns="0" bIns="0"/>
          <a:lstStyle/>
          <a:p>
            <a:pPr defTabSz="914400" eaLnBrk="1">
              <a:spcBef>
                <a:spcPts val="700"/>
              </a:spcBef>
              <a:buFontTx/>
              <a:buBlip>
                <a:blip r:embed="rId2"/>
              </a:buBlip>
            </a:pPr>
            <a:r>
              <a:rPr lang="ja-JP" altLang="en-US" sz="3200">
                <a:latin typeface="SimSun" pitchFamily="2" charset="-122"/>
                <a:ea typeface="SimSun" pitchFamily="2" charset="-122"/>
                <a:sym typeface="SimSun" pitchFamily="2" charset="-122"/>
              </a:rPr>
              <a:t>第一章</a:t>
            </a:r>
            <a:r>
              <a:rPr lang="en-US" altLang="ja-JP" sz="3200">
                <a:latin typeface="Arial" pitchFamily="34" charset="0"/>
                <a:cs typeface="Arial" pitchFamily="34" charset="0"/>
                <a:sym typeface="Arial" pitchFamily="34" charset="0"/>
              </a:rPr>
              <a:t>: </a:t>
            </a:r>
            <a:r>
              <a:rPr lang="ja-JP" altLang="en-US" sz="3200">
                <a:solidFill>
                  <a:srgbClr val="FF6600"/>
                </a:solidFill>
                <a:latin typeface="SimSun" pitchFamily="2" charset="-122"/>
                <a:ea typeface="SimSun" pitchFamily="2" charset="-122"/>
                <a:sym typeface="SimSun" pitchFamily="2" charset="-122"/>
              </a:rPr>
              <a:t>对付假教师</a:t>
            </a:r>
            <a:endParaRPr lang="en-US" altLang="ja-JP" sz="3200">
              <a:solidFill>
                <a:srgbClr val="FF6600"/>
              </a:solidFill>
              <a:latin typeface="Arial Bold" pitchFamily="2" charset="0"/>
              <a:sym typeface="Arial Bold" pitchFamily="2" charset="0"/>
            </a:endParaRPr>
          </a:p>
          <a:p>
            <a:pPr marL="660400" lvl="1" indent="-203200" defTabSz="914400" eaLnBrk="1">
              <a:spcBef>
                <a:spcPts val="400"/>
              </a:spcBef>
              <a:buFontTx/>
              <a:buChar char="–"/>
            </a:pPr>
            <a:r>
              <a:rPr lang="ja-JP" altLang="en-US" sz="2000">
                <a:latin typeface="SimSun" pitchFamily="2" charset="-122"/>
                <a:ea typeface="SimSun" pitchFamily="2" charset="-122"/>
                <a:sym typeface="SimSun" pitchFamily="2" charset="-122"/>
              </a:rPr>
              <a:t>假教师</a:t>
            </a:r>
            <a:endParaRPr lang="en-US" altLang="ja-JP" sz="2000">
              <a:latin typeface="Arial" pitchFamily="34" charset="0"/>
              <a:ea typeface="MS PGothic" pitchFamily="34" charset="-128"/>
              <a:cs typeface="Arial" pitchFamily="34" charset="0"/>
              <a:sym typeface="Arial" pitchFamily="34" charset="0"/>
            </a:endParaRPr>
          </a:p>
          <a:p>
            <a:pPr marL="660400" lvl="1" indent="-203200" defTabSz="914400" eaLnBrk="1">
              <a:spcBef>
                <a:spcPts val="400"/>
              </a:spcBef>
              <a:buFontTx/>
              <a:buChar char="–"/>
            </a:pPr>
            <a:r>
              <a:rPr lang="ja-JP" altLang="en-US" sz="2000">
                <a:latin typeface="SimSun" pitchFamily="2" charset="-122"/>
                <a:ea typeface="SimSun" pitchFamily="2" charset="-122"/>
                <a:sym typeface="SimSun" pitchFamily="2" charset="-122"/>
              </a:rPr>
              <a:t>保罗与福音</a:t>
            </a:r>
            <a:endParaRPr lang="en-US" altLang="ja-JP" sz="2000">
              <a:latin typeface="Arial" pitchFamily="34" charset="0"/>
              <a:ea typeface="MS PGothic" pitchFamily="34" charset="-128"/>
              <a:cs typeface="Arial" pitchFamily="34" charset="0"/>
              <a:sym typeface="Arial" pitchFamily="34" charset="0"/>
            </a:endParaRPr>
          </a:p>
          <a:p>
            <a:pPr marL="660400" lvl="1" indent="-203200" defTabSz="914400" eaLnBrk="1">
              <a:spcBef>
                <a:spcPts val="400"/>
              </a:spcBef>
              <a:buFontTx/>
              <a:buChar char="–"/>
            </a:pPr>
            <a:r>
              <a:rPr lang="ja-JP" altLang="en-US" sz="2000">
                <a:latin typeface="SimSun" pitchFamily="2" charset="-122"/>
                <a:ea typeface="SimSun" pitchFamily="2" charset="-122"/>
                <a:sym typeface="SimSun" pitchFamily="2" charset="-122"/>
              </a:rPr>
              <a:t>给提摩太的分付</a:t>
            </a:r>
            <a:endParaRPr lang="en-US" altLang="ja-JP" sz="2000">
              <a:latin typeface="Arial" pitchFamily="34" charset="0"/>
              <a:ea typeface="MS PGothic" pitchFamily="34" charset="-128"/>
              <a:cs typeface="Arial" pitchFamily="34" charset="0"/>
              <a:sym typeface="Arial" pitchFamily="34" charset="0"/>
            </a:endParaRPr>
          </a:p>
          <a:p>
            <a:pPr defTabSz="914400" eaLnBrk="1">
              <a:spcBef>
                <a:spcPts val="700"/>
              </a:spcBef>
              <a:buFontTx/>
              <a:buBlip>
                <a:blip r:embed="rId2"/>
              </a:buBlip>
            </a:pPr>
            <a:r>
              <a:rPr lang="ja-JP" altLang="en-US" sz="3200">
                <a:latin typeface="SimSun" pitchFamily="2" charset="-122"/>
                <a:ea typeface="SimSun" pitchFamily="2" charset="-122"/>
                <a:sym typeface="SimSun" pitchFamily="2" charset="-122"/>
              </a:rPr>
              <a:t>第二章</a:t>
            </a:r>
            <a:r>
              <a:rPr lang="en-US" altLang="ja-JP" sz="3200">
                <a:latin typeface="Arial" pitchFamily="34" charset="0"/>
                <a:cs typeface="Arial" pitchFamily="34" charset="0"/>
                <a:sym typeface="Arial" pitchFamily="34" charset="0"/>
              </a:rPr>
              <a:t>: </a:t>
            </a:r>
            <a:r>
              <a:rPr lang="ja-JP" altLang="en-US" sz="3200">
                <a:solidFill>
                  <a:srgbClr val="FF6600"/>
                </a:solidFill>
                <a:latin typeface="SimSun" pitchFamily="2" charset="-122"/>
                <a:ea typeface="SimSun" pitchFamily="2" charset="-122"/>
                <a:sym typeface="SimSun" pitchFamily="2" charset="-122"/>
              </a:rPr>
              <a:t>崇拜</a:t>
            </a:r>
            <a:endParaRPr lang="en-US" altLang="ja-JP" sz="3200">
              <a:solidFill>
                <a:srgbClr val="FF6600"/>
              </a:solidFill>
              <a:latin typeface="Arial Bold" pitchFamily="2" charset="0"/>
              <a:sym typeface="Arial Bold" pitchFamily="2" charset="0"/>
            </a:endParaRPr>
          </a:p>
          <a:p>
            <a:pPr marL="660400" lvl="1" indent="-203200" defTabSz="914400" eaLnBrk="1">
              <a:spcBef>
                <a:spcPts val="400"/>
              </a:spcBef>
              <a:buFontTx/>
              <a:buChar char="–"/>
            </a:pPr>
            <a:r>
              <a:rPr lang="ja-JP" altLang="en-US" sz="2000">
                <a:latin typeface="SimSun" pitchFamily="2" charset="-122"/>
                <a:ea typeface="SimSun" pitchFamily="2" charset="-122"/>
                <a:sym typeface="SimSun" pitchFamily="2" charset="-122"/>
              </a:rPr>
              <a:t>普遍对崇拜聚会的关切</a:t>
            </a:r>
            <a:endParaRPr lang="en-US" altLang="ja-JP" sz="2000">
              <a:latin typeface="Arial" pitchFamily="34" charset="0"/>
              <a:ea typeface="MS PGothic" pitchFamily="34" charset="-128"/>
              <a:cs typeface="Arial" pitchFamily="34" charset="0"/>
              <a:sym typeface="Arial" pitchFamily="34" charset="0"/>
            </a:endParaRPr>
          </a:p>
          <a:p>
            <a:pPr marL="660400" lvl="1" indent="-203200" defTabSz="914400" eaLnBrk="1">
              <a:spcBef>
                <a:spcPts val="400"/>
              </a:spcBef>
              <a:buFontTx/>
              <a:buChar char="–"/>
            </a:pPr>
            <a:r>
              <a:rPr lang="ja-JP" altLang="en-US" sz="2000">
                <a:latin typeface="SimSun" pitchFamily="2" charset="-122"/>
                <a:ea typeface="SimSun" pitchFamily="2" charset="-122"/>
                <a:sym typeface="SimSun" pitchFamily="2" charset="-122"/>
              </a:rPr>
              <a:t>弟兄与姐妹在崇拜聚会的角色</a:t>
            </a:r>
            <a:endParaRPr lang="en-US" altLang="ja-JP" sz="2000">
              <a:latin typeface="Arial" pitchFamily="34" charset="0"/>
              <a:ea typeface="MS PGothic" pitchFamily="34" charset="-128"/>
              <a:cs typeface="Arial" pitchFamily="34" charset="0"/>
              <a:sym typeface="Arial" pitchFamily="34" charset="0"/>
            </a:endParaRPr>
          </a:p>
          <a:p>
            <a:pPr defTabSz="914400" eaLnBrk="1">
              <a:spcBef>
                <a:spcPts val="700"/>
              </a:spcBef>
              <a:buFontTx/>
              <a:buBlip>
                <a:blip r:embed="rId2"/>
              </a:buBlip>
            </a:pPr>
            <a:r>
              <a:rPr lang="ja-JP" altLang="en-US" sz="3200">
                <a:latin typeface="SimSun" pitchFamily="2" charset="-122"/>
                <a:ea typeface="SimSun" pitchFamily="2" charset="-122"/>
                <a:sym typeface="SimSun" pitchFamily="2" charset="-122"/>
              </a:rPr>
              <a:t>第三章</a:t>
            </a:r>
            <a:r>
              <a:rPr lang="en-US" altLang="ja-JP" sz="3200">
                <a:latin typeface="Arial" pitchFamily="34" charset="0"/>
                <a:cs typeface="Arial" pitchFamily="34" charset="0"/>
                <a:sym typeface="Arial" pitchFamily="34" charset="0"/>
              </a:rPr>
              <a:t>: </a:t>
            </a:r>
            <a:r>
              <a:rPr lang="ja-JP" altLang="en-US" sz="3200">
                <a:solidFill>
                  <a:srgbClr val="FF6600"/>
                </a:solidFill>
                <a:latin typeface="SimSun" pitchFamily="2" charset="-122"/>
                <a:ea typeface="SimSun" pitchFamily="2" charset="-122"/>
                <a:sym typeface="SimSun" pitchFamily="2" charset="-122"/>
              </a:rPr>
              <a:t>领袖</a:t>
            </a:r>
            <a:endParaRPr lang="en-US" altLang="ja-JP" sz="3200">
              <a:solidFill>
                <a:srgbClr val="FF6600"/>
              </a:solidFill>
              <a:latin typeface="Arial Bold" pitchFamily="2" charset="0"/>
              <a:sym typeface="Arial Bold" pitchFamily="2" charset="0"/>
            </a:endParaRPr>
          </a:p>
          <a:p>
            <a:pPr marL="660400" lvl="1" indent="-203200" defTabSz="914400" eaLnBrk="1">
              <a:spcBef>
                <a:spcPts val="400"/>
              </a:spcBef>
              <a:buFontTx/>
              <a:buChar char="–"/>
            </a:pPr>
            <a:r>
              <a:rPr lang="ja-JP" altLang="en-US" sz="2000">
                <a:latin typeface="SimSun" pitchFamily="2" charset="-122"/>
                <a:ea typeface="SimSun" pitchFamily="2" charset="-122"/>
                <a:sym typeface="SimSun" pitchFamily="2" charset="-122"/>
              </a:rPr>
              <a:t>作监督与执事的资格</a:t>
            </a:r>
            <a:endParaRPr lang="en-US" altLang="en-US">
              <a:ea typeface="Helvetica" pitchFamily="2" charset="0"/>
            </a:endParaRPr>
          </a:p>
        </p:txBody>
      </p:sp>
      <p:sp>
        <p:nvSpPr>
          <p:cNvPr id="34819" name="AutoShape 3"/>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220</a:t>
            </a:r>
            <a:endParaRPr lang="en-US" altLang="en-US"/>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1154113" y="455613"/>
            <a:ext cx="7772400" cy="1144587"/>
          </a:xfrm>
        </p:spPr>
        <p:txBody>
          <a:bodyPr lIns="0" tIns="0" rIns="0" bIns="0"/>
          <a:lstStyle/>
          <a:p>
            <a:pPr algn="ctr" defTabSz="914400" eaLnBrk="1"/>
            <a:r>
              <a:rPr lang="ja-JP" altLang="en-US" sz="4400">
                <a:solidFill>
                  <a:srgbClr val="006600"/>
                </a:solidFill>
                <a:latin typeface="SimSun" pitchFamily="2" charset="-122"/>
                <a:ea typeface="SimSun" pitchFamily="2" charset="-122"/>
                <a:sym typeface="SimSun" pitchFamily="2" charset="-122"/>
              </a:rPr>
              <a:t>大纲</a:t>
            </a:r>
            <a:endParaRPr lang="en-US" altLang="en-US"/>
          </a:p>
        </p:txBody>
      </p:sp>
      <p:sp>
        <p:nvSpPr>
          <p:cNvPr id="35842" name="Rectangle 2"/>
          <p:cNvSpPr>
            <a:spLocks noGrp="1" noChangeArrowheads="1"/>
          </p:cNvSpPr>
          <p:nvPr>
            <p:ph type="body" idx="1"/>
          </p:nvPr>
        </p:nvSpPr>
        <p:spPr>
          <a:xfrm>
            <a:off x="685800" y="1981200"/>
            <a:ext cx="7848600" cy="4876800"/>
          </a:xfrm>
        </p:spPr>
        <p:txBody>
          <a:bodyPr lIns="0" tIns="0" rIns="0" bIns="0"/>
          <a:lstStyle/>
          <a:p>
            <a:pPr marL="325438" indent="-325438" defTabSz="868363" eaLnBrk="1">
              <a:lnSpc>
                <a:spcPct val="80000"/>
              </a:lnSpc>
              <a:spcBef>
                <a:spcPts val="700"/>
              </a:spcBef>
              <a:buFontTx/>
              <a:buBlip>
                <a:blip r:embed="rId2"/>
              </a:buBlip>
            </a:pPr>
            <a:r>
              <a:rPr lang="ja-JP" altLang="en-US" sz="3000">
                <a:latin typeface="SimSun" pitchFamily="2" charset="-122"/>
                <a:ea typeface="SimSun" pitchFamily="2" charset="-122"/>
                <a:sym typeface="SimSun" pitchFamily="2" charset="-122"/>
              </a:rPr>
              <a:t>第四章</a:t>
            </a:r>
            <a:r>
              <a:rPr lang="en-US" altLang="ja-JP" sz="3000">
                <a:latin typeface="Arial" pitchFamily="34" charset="0"/>
                <a:cs typeface="Arial" pitchFamily="34" charset="0"/>
                <a:sym typeface="Arial" pitchFamily="34" charset="0"/>
              </a:rPr>
              <a:t>: </a:t>
            </a:r>
            <a:r>
              <a:rPr lang="ja-JP" altLang="en-US" sz="3000">
                <a:solidFill>
                  <a:srgbClr val="FF6600"/>
                </a:solidFill>
                <a:latin typeface="SimSun" pitchFamily="2" charset="-122"/>
                <a:ea typeface="SimSun" pitchFamily="2" charset="-122"/>
                <a:sym typeface="SimSun" pitchFamily="2" charset="-122"/>
              </a:rPr>
              <a:t>对提摩太的训勉</a:t>
            </a:r>
            <a:endParaRPr lang="en-US" altLang="ja-JP" sz="3000">
              <a:solidFill>
                <a:srgbClr val="FF6600"/>
              </a:solidFill>
              <a:latin typeface="Arial Bold" pitchFamily="2" charset="0"/>
              <a:sym typeface="Arial Bold" pitchFamily="2" charset="0"/>
            </a:endParaRPr>
          </a:p>
          <a:p>
            <a:pPr marL="646113" lvl="1" indent="-212725" defTabSz="868363" eaLnBrk="1">
              <a:lnSpc>
                <a:spcPct val="80000"/>
              </a:lnSpc>
              <a:spcBef>
                <a:spcPts val="400"/>
              </a:spcBef>
              <a:buFontTx/>
              <a:buChar char="–"/>
            </a:pPr>
            <a:r>
              <a:rPr lang="ja-JP" altLang="en-US" sz="1900">
                <a:latin typeface="SimSun" pitchFamily="2" charset="-122"/>
                <a:ea typeface="SimSun" pitchFamily="2" charset="-122"/>
                <a:sym typeface="SimSun" pitchFamily="2" charset="-122"/>
              </a:rPr>
              <a:t>假教师的警告</a:t>
            </a:r>
            <a:endParaRPr lang="en-US" altLang="ja-JP" sz="1900">
              <a:latin typeface="Arial" pitchFamily="34" charset="0"/>
              <a:ea typeface="MS PGothic" pitchFamily="34" charset="-128"/>
              <a:cs typeface="Arial" pitchFamily="34" charset="0"/>
              <a:sym typeface="Arial" pitchFamily="34" charset="0"/>
            </a:endParaRPr>
          </a:p>
          <a:p>
            <a:pPr marL="646113" lvl="1" indent="-212725" defTabSz="868363" eaLnBrk="1">
              <a:lnSpc>
                <a:spcPct val="80000"/>
              </a:lnSpc>
              <a:spcBef>
                <a:spcPts val="400"/>
              </a:spcBef>
              <a:buFontTx/>
              <a:buChar char="–"/>
            </a:pPr>
            <a:r>
              <a:rPr lang="ja-JP" altLang="en-US" sz="1900">
                <a:latin typeface="SimSun" pitchFamily="2" charset="-122"/>
                <a:ea typeface="SimSun" pitchFamily="2" charset="-122"/>
                <a:sym typeface="SimSun" pitchFamily="2" charset="-122"/>
              </a:rPr>
              <a:t>生活与神学要谨慎</a:t>
            </a:r>
            <a:endParaRPr lang="en-US" altLang="ja-JP" sz="1900">
              <a:latin typeface="Arial" pitchFamily="34" charset="0"/>
              <a:ea typeface="MS PGothic" pitchFamily="34" charset="-128"/>
              <a:cs typeface="Arial" pitchFamily="34" charset="0"/>
              <a:sym typeface="Arial" pitchFamily="34" charset="0"/>
            </a:endParaRPr>
          </a:p>
          <a:p>
            <a:pPr marL="325438" indent="-325438" defTabSz="868363" eaLnBrk="1">
              <a:lnSpc>
                <a:spcPct val="80000"/>
              </a:lnSpc>
              <a:spcBef>
                <a:spcPts val="700"/>
              </a:spcBef>
              <a:buFontTx/>
              <a:buBlip>
                <a:blip r:embed="rId2"/>
              </a:buBlip>
            </a:pPr>
            <a:r>
              <a:rPr lang="ja-JP" altLang="en-US" sz="3000">
                <a:latin typeface="SimSun" pitchFamily="2" charset="-122"/>
                <a:ea typeface="SimSun" pitchFamily="2" charset="-122"/>
                <a:sym typeface="SimSun" pitchFamily="2" charset="-122"/>
              </a:rPr>
              <a:t>第五章</a:t>
            </a:r>
            <a:r>
              <a:rPr lang="en-US" altLang="ja-JP" sz="3000">
                <a:latin typeface="Arial" pitchFamily="34" charset="0"/>
                <a:cs typeface="Arial" pitchFamily="34" charset="0"/>
                <a:sym typeface="Arial" pitchFamily="34" charset="0"/>
              </a:rPr>
              <a:t>: </a:t>
            </a:r>
            <a:r>
              <a:rPr lang="ja-JP" altLang="en-US" sz="3000">
                <a:solidFill>
                  <a:srgbClr val="FF6600"/>
                </a:solidFill>
                <a:latin typeface="SimSun" pitchFamily="2" charset="-122"/>
                <a:ea typeface="SimSun" pitchFamily="2" charset="-122"/>
                <a:sym typeface="SimSun" pitchFamily="2" charset="-122"/>
              </a:rPr>
              <a:t>对不同人的对待</a:t>
            </a:r>
            <a:endParaRPr lang="en-US" altLang="ja-JP" sz="3000">
              <a:solidFill>
                <a:srgbClr val="FF6600"/>
              </a:solidFill>
              <a:latin typeface="Arial Bold" pitchFamily="2" charset="0"/>
              <a:sym typeface="Arial Bold" pitchFamily="2" charset="0"/>
            </a:endParaRPr>
          </a:p>
          <a:p>
            <a:pPr marL="646113" lvl="1" indent="-212725" defTabSz="868363" eaLnBrk="1">
              <a:lnSpc>
                <a:spcPct val="80000"/>
              </a:lnSpc>
              <a:spcBef>
                <a:spcPts val="400"/>
              </a:spcBef>
              <a:buFontTx/>
              <a:buChar char="–"/>
            </a:pPr>
            <a:r>
              <a:rPr lang="ja-JP" altLang="en-US" sz="1900">
                <a:latin typeface="SimSun" pitchFamily="2" charset="-122"/>
                <a:ea typeface="SimSun" pitchFamily="2" charset="-122"/>
                <a:sym typeface="SimSun" pitchFamily="2" charset="-122"/>
              </a:rPr>
              <a:t>寡妇</a:t>
            </a:r>
            <a:endParaRPr lang="en-US" altLang="ja-JP" sz="1900">
              <a:latin typeface="Arial" pitchFamily="34" charset="0"/>
              <a:ea typeface="MS PGothic" pitchFamily="34" charset="-128"/>
              <a:cs typeface="Arial" pitchFamily="34" charset="0"/>
              <a:sym typeface="Arial" pitchFamily="34" charset="0"/>
            </a:endParaRPr>
          </a:p>
          <a:p>
            <a:pPr marL="646113" lvl="1" indent="-212725" defTabSz="868363" eaLnBrk="1">
              <a:lnSpc>
                <a:spcPct val="80000"/>
              </a:lnSpc>
              <a:spcBef>
                <a:spcPts val="400"/>
              </a:spcBef>
              <a:buFontTx/>
              <a:buChar char="–"/>
            </a:pPr>
            <a:r>
              <a:rPr lang="ja-JP" altLang="en-US" sz="1900">
                <a:latin typeface="SimSun" pitchFamily="2" charset="-122"/>
                <a:ea typeface="SimSun" pitchFamily="2" charset="-122"/>
                <a:sym typeface="SimSun" pitchFamily="2" charset="-122"/>
              </a:rPr>
              <a:t>长老</a:t>
            </a:r>
            <a:endParaRPr lang="en-US" altLang="ja-JP" sz="1900">
              <a:latin typeface="Arial" pitchFamily="34" charset="0"/>
              <a:ea typeface="MS PGothic" pitchFamily="34" charset="-128"/>
              <a:cs typeface="Arial" pitchFamily="34" charset="0"/>
              <a:sym typeface="Arial" pitchFamily="34" charset="0"/>
            </a:endParaRPr>
          </a:p>
          <a:p>
            <a:pPr marL="646113" lvl="1" indent="-212725" defTabSz="868363" eaLnBrk="1">
              <a:lnSpc>
                <a:spcPct val="80000"/>
              </a:lnSpc>
              <a:spcBef>
                <a:spcPts val="400"/>
              </a:spcBef>
              <a:buFontTx/>
              <a:buChar char="–"/>
            </a:pPr>
            <a:r>
              <a:rPr lang="ja-JP" altLang="en-US" sz="1900">
                <a:latin typeface="SimSun" pitchFamily="2" charset="-122"/>
                <a:ea typeface="SimSun" pitchFamily="2" charset="-122"/>
                <a:sym typeface="SimSun" pitchFamily="2" charset="-122"/>
              </a:rPr>
              <a:t>奴仆</a:t>
            </a:r>
            <a:r>
              <a:rPr lang="en-US" altLang="ja-JP" sz="1900">
                <a:latin typeface="Arial" pitchFamily="34" charset="0"/>
                <a:ea typeface="MS PGothic" pitchFamily="34" charset="-128"/>
                <a:cs typeface="Arial" pitchFamily="34" charset="0"/>
                <a:sym typeface="Arial" pitchFamily="34" charset="0"/>
              </a:rPr>
              <a:t> (6:1-2)</a:t>
            </a:r>
          </a:p>
          <a:p>
            <a:pPr marL="325438" indent="-325438" defTabSz="868363" eaLnBrk="1">
              <a:lnSpc>
                <a:spcPct val="80000"/>
              </a:lnSpc>
              <a:spcBef>
                <a:spcPts val="700"/>
              </a:spcBef>
              <a:buFontTx/>
              <a:buBlip>
                <a:blip r:embed="rId2"/>
              </a:buBlip>
            </a:pPr>
            <a:r>
              <a:rPr lang="ja-JP" altLang="en-US" sz="3000">
                <a:latin typeface="SimSun" pitchFamily="2" charset="-122"/>
                <a:ea typeface="SimSun" pitchFamily="2" charset="-122"/>
                <a:sym typeface="SimSun" pitchFamily="2" charset="-122"/>
              </a:rPr>
              <a:t>第六章</a:t>
            </a:r>
            <a:r>
              <a:rPr lang="en-US" altLang="ja-JP" sz="3000">
                <a:latin typeface="Arial" pitchFamily="34" charset="0"/>
                <a:cs typeface="Arial" pitchFamily="34" charset="0"/>
                <a:sym typeface="Arial" pitchFamily="34" charset="0"/>
              </a:rPr>
              <a:t>: </a:t>
            </a:r>
            <a:r>
              <a:rPr lang="ja-JP" altLang="en-US" sz="3000">
                <a:solidFill>
                  <a:srgbClr val="FF6600"/>
                </a:solidFill>
                <a:latin typeface="SimSun" pitchFamily="2" charset="-122"/>
                <a:ea typeface="SimSun" pitchFamily="2" charset="-122"/>
                <a:sym typeface="SimSun" pitchFamily="2" charset="-122"/>
              </a:rPr>
              <a:t>拥有物质</a:t>
            </a:r>
            <a:endParaRPr lang="en-US" altLang="ja-JP" sz="3000">
              <a:solidFill>
                <a:srgbClr val="FF6600"/>
              </a:solidFill>
              <a:latin typeface="Arial Bold" pitchFamily="2" charset="0"/>
              <a:sym typeface="Arial Bold" pitchFamily="2" charset="0"/>
            </a:endParaRPr>
          </a:p>
          <a:p>
            <a:pPr marL="646113" lvl="1" indent="-212725" defTabSz="868363" eaLnBrk="1">
              <a:lnSpc>
                <a:spcPct val="80000"/>
              </a:lnSpc>
              <a:spcBef>
                <a:spcPts val="500"/>
              </a:spcBef>
              <a:buFontTx/>
              <a:buChar char="–"/>
            </a:pPr>
            <a:r>
              <a:rPr lang="ja-JP" altLang="en-US" sz="2200">
                <a:latin typeface="SimSun" pitchFamily="2" charset="-122"/>
                <a:ea typeface="SimSun" pitchFamily="2" charset="-122"/>
                <a:sym typeface="SimSun" pitchFamily="2" charset="-122"/>
              </a:rPr>
              <a:t>腐败</a:t>
            </a:r>
            <a:r>
              <a:rPr lang="en-US" altLang="ja-JP" sz="2200">
                <a:latin typeface="Arial" pitchFamily="34" charset="0"/>
                <a:ea typeface="MS PGothic" pitchFamily="34" charset="-128"/>
                <a:cs typeface="Arial" pitchFamily="34" charset="0"/>
                <a:sym typeface="Arial" pitchFamily="34" charset="0"/>
              </a:rPr>
              <a:t>: </a:t>
            </a:r>
            <a:r>
              <a:rPr lang="ja-JP" altLang="en-US" sz="2200">
                <a:latin typeface="SimSun" pitchFamily="2" charset="-122"/>
                <a:ea typeface="SimSun" pitchFamily="2" charset="-122"/>
                <a:sym typeface="SimSun" pitchFamily="2" charset="-122"/>
              </a:rPr>
              <a:t>敬虔为得利的门路</a:t>
            </a:r>
            <a:endParaRPr lang="en-US" altLang="ja-JP" sz="2200">
              <a:latin typeface="Arial" pitchFamily="34" charset="0"/>
              <a:ea typeface="MS PGothic" pitchFamily="34" charset="-128"/>
              <a:cs typeface="Arial" pitchFamily="34" charset="0"/>
              <a:sym typeface="Arial" pitchFamily="34" charset="0"/>
            </a:endParaRPr>
          </a:p>
          <a:p>
            <a:pPr marL="646113" lvl="1" indent="-212725" defTabSz="868363" eaLnBrk="1">
              <a:lnSpc>
                <a:spcPct val="80000"/>
              </a:lnSpc>
              <a:spcBef>
                <a:spcPts val="500"/>
              </a:spcBef>
              <a:buFontTx/>
              <a:buChar char="–"/>
            </a:pPr>
            <a:r>
              <a:rPr lang="ja-JP" altLang="en-US" sz="2200">
                <a:latin typeface="SimSun" pitchFamily="2" charset="-122"/>
                <a:ea typeface="SimSun" pitchFamily="2" charset="-122"/>
                <a:sym typeface="SimSun" pitchFamily="2" charset="-122"/>
              </a:rPr>
              <a:t>对比的态度：自主的敬虔</a:t>
            </a:r>
            <a:r>
              <a:rPr lang="en-US" altLang="ja-JP" sz="2200">
                <a:latin typeface="Arial" pitchFamily="34" charset="0"/>
                <a:ea typeface="MS PGothic" pitchFamily="34" charset="-128"/>
                <a:cs typeface="Arial" pitchFamily="34" charset="0"/>
                <a:sym typeface="Arial" pitchFamily="34" charset="0"/>
              </a:rPr>
              <a:t>t</a:t>
            </a:r>
          </a:p>
          <a:p>
            <a:pPr marL="646113" lvl="1" indent="-212725" defTabSz="868363" eaLnBrk="1">
              <a:lnSpc>
                <a:spcPct val="80000"/>
              </a:lnSpc>
              <a:spcBef>
                <a:spcPts val="500"/>
              </a:spcBef>
              <a:buFontTx/>
              <a:buChar char="–"/>
            </a:pPr>
            <a:r>
              <a:rPr lang="ja-JP" altLang="en-US" sz="2200">
                <a:latin typeface="SimSun" pitchFamily="2" charset="-122"/>
                <a:ea typeface="SimSun" pitchFamily="2" charset="-122"/>
                <a:sym typeface="SimSun" pitchFamily="2" charset="-122"/>
              </a:rPr>
              <a:t>给提摩太的嘱咐</a:t>
            </a:r>
            <a:r>
              <a:rPr lang="en-US" altLang="ja-JP" sz="2200">
                <a:latin typeface="Arial" pitchFamily="34" charset="0"/>
                <a:ea typeface="MS PGothic" pitchFamily="34" charset="-128"/>
                <a:cs typeface="Arial" pitchFamily="34" charset="0"/>
                <a:sym typeface="Arial" pitchFamily="34" charset="0"/>
              </a:rPr>
              <a:t>: </a:t>
            </a:r>
            <a:r>
              <a:rPr lang="ja-JP" altLang="en-US" sz="2200">
                <a:latin typeface="SimSun" pitchFamily="2" charset="-122"/>
                <a:ea typeface="SimSun" pitchFamily="2" charset="-122"/>
                <a:sym typeface="SimSun" pitchFamily="2" charset="-122"/>
              </a:rPr>
              <a:t>操练敬虔为目标</a:t>
            </a:r>
            <a:endParaRPr lang="en-US" altLang="ja-JP" sz="2200">
              <a:latin typeface="Arial" pitchFamily="34" charset="0"/>
              <a:ea typeface="MS PGothic" pitchFamily="34" charset="-128"/>
              <a:cs typeface="Arial" pitchFamily="34" charset="0"/>
              <a:sym typeface="Arial" pitchFamily="34" charset="0"/>
            </a:endParaRPr>
          </a:p>
          <a:p>
            <a:pPr marL="646113" lvl="1" indent="-212725" defTabSz="868363" eaLnBrk="1">
              <a:lnSpc>
                <a:spcPct val="80000"/>
              </a:lnSpc>
              <a:spcBef>
                <a:spcPts val="500"/>
              </a:spcBef>
              <a:buFontTx/>
              <a:buChar char="–"/>
            </a:pPr>
            <a:r>
              <a:rPr lang="ja-JP" altLang="en-US" sz="2200">
                <a:latin typeface="SimSun" pitchFamily="2" charset="-122"/>
                <a:ea typeface="SimSun" pitchFamily="2" charset="-122"/>
                <a:sym typeface="SimSun" pitchFamily="2" charset="-122"/>
              </a:rPr>
              <a:t>给富有人的命令</a:t>
            </a:r>
            <a:r>
              <a:rPr lang="en-US" altLang="ja-JP" sz="2200">
                <a:latin typeface="Arial" pitchFamily="34" charset="0"/>
                <a:ea typeface="MS PGothic" pitchFamily="34" charset="-128"/>
                <a:cs typeface="Arial" pitchFamily="34" charset="0"/>
                <a:sym typeface="Arial" pitchFamily="34" charset="0"/>
              </a:rPr>
              <a:t>: </a:t>
            </a:r>
            <a:r>
              <a:rPr lang="ja-JP" altLang="en-US" sz="2200">
                <a:latin typeface="SimSun" pitchFamily="2" charset="-122"/>
                <a:ea typeface="SimSun" pitchFamily="2" charset="-122"/>
                <a:sym typeface="SimSun" pitchFamily="2" charset="-122"/>
              </a:rPr>
              <a:t>把盼望放在神而不是财富</a:t>
            </a:r>
            <a:endParaRPr lang="en-US" altLang="ja-JP" sz="2200">
              <a:latin typeface="Arial" pitchFamily="34" charset="0"/>
              <a:ea typeface="MS PGothic" pitchFamily="34" charset="-128"/>
              <a:cs typeface="Arial" pitchFamily="34" charset="0"/>
              <a:sym typeface="Arial" pitchFamily="34" charset="0"/>
            </a:endParaRPr>
          </a:p>
          <a:p>
            <a:pPr marL="646113" lvl="1" indent="-212725" defTabSz="868363" eaLnBrk="1">
              <a:lnSpc>
                <a:spcPct val="80000"/>
              </a:lnSpc>
              <a:spcBef>
                <a:spcPts val="500"/>
              </a:spcBef>
              <a:buFontTx/>
              <a:buChar char="–"/>
            </a:pPr>
            <a:r>
              <a:rPr lang="ja-JP" altLang="en-US" sz="2200">
                <a:latin typeface="SimSun" pitchFamily="2" charset="-122"/>
                <a:ea typeface="SimSun" pitchFamily="2" charset="-122"/>
                <a:sym typeface="SimSun" pitchFamily="2" charset="-122"/>
              </a:rPr>
              <a:t>给提摩太的嘱咐：</a:t>
            </a:r>
            <a:r>
              <a:rPr lang="en-US" altLang="ja-JP" sz="2200">
                <a:latin typeface="Arial" pitchFamily="34" charset="0"/>
                <a:ea typeface="MS PGothic" pitchFamily="34" charset="-128"/>
                <a:cs typeface="Arial" pitchFamily="34" charset="0"/>
                <a:sym typeface="Arial" pitchFamily="34" charset="0"/>
              </a:rPr>
              <a:t> </a:t>
            </a:r>
            <a:r>
              <a:rPr lang="ja-JP" altLang="en-US" sz="2200">
                <a:latin typeface="SimSun" pitchFamily="2" charset="-122"/>
                <a:ea typeface="SimSun" pitchFamily="2" charset="-122"/>
                <a:sym typeface="SimSun" pitchFamily="2" charset="-122"/>
              </a:rPr>
              <a:t>警戒所被委托的</a:t>
            </a:r>
            <a:endParaRPr lang="en-US" altLang="en-US">
              <a:ea typeface="Helvetica" pitchFamily="2" charset="0"/>
            </a:endParaRPr>
          </a:p>
        </p:txBody>
      </p:sp>
      <p:sp>
        <p:nvSpPr>
          <p:cNvPr id="35843" name="AutoShape 3"/>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220</a:t>
            </a:r>
            <a:endParaRPr lang="en-US" altLang="en-US"/>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Related image">
            <a:extLst>
              <a:ext uri="{FF2B5EF4-FFF2-40B4-BE49-F238E27FC236}">
                <a16:creationId xmlns:a16="http://schemas.microsoft.com/office/drawing/2014/main" id="{1D531429-D973-114F-9111-564AEDF6B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3121"/>
            <a:ext cx="9335347" cy="68822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rPr>
              <a:t>提摩太前书</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要有次序</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sym typeface="Arial" pitchFamily="34" charset="0"/>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sym typeface="Arial" pitchFamily="34" charset="0"/>
              </a:rPr>
              <a:t>博士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sym typeface="Arial" pitchFamily="34" charset="0"/>
              </a:rPr>
              <a:t>•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sym typeface="Arial" pitchFamily="34" charset="0"/>
              </a:rPr>
              <a:t>BibleStudyDownloads.org</a:t>
            </a:r>
          </a:p>
        </p:txBody>
      </p:sp>
    </p:spTree>
    <p:extLst>
      <p:ext uri="{BB962C8B-B14F-4D97-AF65-F5344CB8AC3E}">
        <p14:creationId xmlns:p14="http://schemas.microsoft.com/office/powerpoint/2010/main" val="23625619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新约群体是“神的家”， 是 </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永生神的教会、真理的柱石和根基</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(3:14-15)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在行政管理上是自治的</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(3:5, 15; 5:16)</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27d</a:t>
            </a:r>
          </a:p>
        </p:txBody>
      </p:sp>
      <p:sp>
        <p:nvSpPr>
          <p:cNvPr id="7" name="Rectangle 2">
            <a:extLst>
              <a:ext uri="{FF2B5EF4-FFF2-40B4-BE49-F238E27FC236}">
                <a16:creationId xmlns:a16="http://schemas.microsoft.com/office/drawing/2014/main" id="{57723F42-DDDE-6C42-B6C7-4C0654ADB47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提摩太前书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73657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假道</a:t>
            </a:r>
            <a:endParaRPr lang="en-US" sz="5400" b="1" dirty="0">
              <a:effectLst>
                <a:glow rad="127000">
                  <a:schemeClr val="tx1"/>
                </a:glow>
              </a:effectLst>
              <a:latin typeface="Arial" charset="0"/>
              <a:ea typeface="ＭＳ Ｐゴシック" charset="0"/>
              <a:cs typeface="ＭＳ Ｐゴシック" charset="0"/>
            </a:endParaRPr>
          </a:p>
        </p:txBody>
      </p:sp>
      <p:pic>
        <p:nvPicPr>
          <p:cNvPr id="13314" name="Picture 2" descr="https://churchwatchcentral.files.wordpress.com/2015/02/33cwcportrait_james-davis.jpg">
            <a:extLst>
              <a:ext uri="{FF2B5EF4-FFF2-40B4-BE49-F238E27FC236}">
                <a16:creationId xmlns:a16="http://schemas.microsoft.com/office/drawing/2014/main" id="{7C77BAF5-C52E-6D46-B179-E48CCDF0E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268760"/>
            <a:ext cx="7632848" cy="520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1825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steemitimages.com/640x0/https:/s17.postimg.cc/tsufaw5pb/Prosperity-_Preachers-_You_TUbe.jpg">
            <a:extLst>
              <a:ext uri="{FF2B5EF4-FFF2-40B4-BE49-F238E27FC236}">
                <a16:creationId xmlns:a16="http://schemas.microsoft.com/office/drawing/2014/main" id="{B3644275-843F-AB4B-A178-8C3BAA366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07" y="0"/>
            <a:ext cx="9131962" cy="685949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8864" y="2852936"/>
            <a:ext cx="9144000" cy="769349"/>
          </a:xfrm>
          <a:effectLst>
            <a:outerShdw blurRad="63500" dist="35921" dir="2700000" algn="ctr" rotWithShape="0">
              <a:schemeClr val="tx2">
                <a:alpha val="74998"/>
              </a:schemeClr>
            </a:outerShdw>
          </a:effectLst>
        </p:spPr>
        <p:txBody>
          <a:bodyPr/>
          <a:lstStyle/>
          <a:p>
            <a:pPr>
              <a:defRPr/>
            </a:pPr>
            <a:r>
              <a:rPr lang="zh-CN" altLang="en-US" sz="8000" b="1" dirty="0">
                <a:effectLst>
                  <a:glow rad="127000">
                    <a:schemeClr val="tx1"/>
                  </a:glow>
                </a:effectLst>
                <a:latin typeface="Arial" charset="0"/>
                <a:ea typeface="ＭＳ Ｐゴシック" charset="0"/>
                <a:cs typeface="ＭＳ Ｐゴシック" charset="0"/>
              </a:rPr>
              <a:t>假道</a:t>
            </a:r>
            <a:endParaRPr lang="en-US" sz="8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577572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2" descr="https://i.pinimg.com/originals/5e/ab/4d/5eab4d565f6a160336705b6b96804332.jpg">
            <a:extLst>
              <a:ext uri="{FF2B5EF4-FFF2-40B4-BE49-F238E27FC236}">
                <a16:creationId xmlns:a16="http://schemas.microsoft.com/office/drawing/2014/main" id="{6EEA1BF6-5193-A149-9726-289029E51B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212" b="54210"/>
          <a:stretch/>
        </p:blipFill>
        <p:spPr bwMode="auto">
          <a:xfrm>
            <a:off x="4499992" y="1114192"/>
            <a:ext cx="4644008" cy="418701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But can we defeat heresy?</a:t>
            </a:r>
          </a:p>
        </p:txBody>
      </p:sp>
      <p:pic>
        <p:nvPicPr>
          <p:cNvPr id="4" name="Picture 2" descr="https://i.pinimg.com/originals/5e/ab/4d/5eab4d565f6a160336705b6b96804332.jpg">
            <a:extLst>
              <a:ext uri="{FF2B5EF4-FFF2-40B4-BE49-F238E27FC236}">
                <a16:creationId xmlns:a16="http://schemas.microsoft.com/office/drawing/2014/main" id="{025363BE-6274-C24F-B8E4-8101A691C8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599"/>
          <a:stretch/>
        </p:blipFill>
        <p:spPr bwMode="auto">
          <a:xfrm>
            <a:off x="0" y="7173416"/>
            <a:ext cx="9144000" cy="44257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39735836-EEBD-CA41-A770-C75BB8BDB31F}"/>
              </a:ext>
            </a:extLst>
          </p:cNvPr>
          <p:cNvSpPr txBox="1">
            <a:spLocks noChangeArrowheads="1"/>
          </p:cNvSpPr>
          <p:nvPr/>
        </p:nvSpPr>
        <p:spPr bwMode="auto">
          <a:xfrm>
            <a:off x="86061" y="1237521"/>
            <a:ext cx="4485939" cy="47117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kern="0" dirty="0">
                <a:effectLst>
                  <a:glow rad="127000">
                    <a:schemeClr val="tx1"/>
                  </a:glow>
                </a:effectLst>
                <a:latin typeface="Arial" charset="0"/>
                <a:ea typeface="ＭＳ Ｐゴシック" charset="0"/>
                <a:cs typeface="ＭＳ Ｐゴシック" charset="0"/>
              </a:rPr>
              <a:t>“When we obey God, we’re not doing it for God. We’re doing it for ourselves…. </a:t>
            </a:r>
            <a:br>
              <a:rPr lang="en-US" sz="2800" b="1" kern="0" dirty="0">
                <a:effectLst>
                  <a:glow rad="127000">
                    <a:schemeClr val="tx1"/>
                  </a:glow>
                </a:effectLst>
                <a:latin typeface="Arial" charset="0"/>
                <a:ea typeface="ＭＳ Ｐゴシック" charset="0"/>
                <a:cs typeface="ＭＳ Ｐゴシック" charset="0"/>
              </a:rPr>
            </a:br>
            <a:r>
              <a:rPr lang="en-US" sz="2800" b="1" kern="0" dirty="0">
                <a:effectLst>
                  <a:glow rad="127000">
                    <a:schemeClr val="tx1"/>
                  </a:glow>
                </a:effectLst>
                <a:latin typeface="Arial" charset="0"/>
                <a:ea typeface="ＭＳ Ｐゴシック" charset="0"/>
                <a:cs typeface="ＭＳ Ｐゴシック" charset="0"/>
              </a:rPr>
              <a:t>Just do good for your own self. Do good because God wants you to be happy.”</a:t>
            </a:r>
          </a:p>
          <a:p>
            <a:pPr>
              <a:defRPr/>
            </a:pPr>
            <a:endParaRPr lang="en-US" sz="2800" b="1" kern="0" dirty="0">
              <a:effectLst>
                <a:glow rad="127000">
                  <a:schemeClr val="tx1"/>
                </a:glow>
              </a:effectLst>
              <a:latin typeface="Arial" charset="0"/>
              <a:ea typeface="ＭＳ Ｐゴシック" charset="0"/>
              <a:cs typeface="ＭＳ Ｐゴシック" charset="0"/>
            </a:endParaRPr>
          </a:p>
          <a:p>
            <a:pPr>
              <a:defRPr/>
            </a:pPr>
            <a:r>
              <a:rPr lang="en-US" sz="2800" b="1" i="1" kern="0" dirty="0">
                <a:effectLst>
                  <a:glow rad="127000">
                    <a:schemeClr val="tx1"/>
                  </a:glow>
                </a:effectLst>
                <a:latin typeface="Arial" charset="0"/>
                <a:ea typeface="ＭＳ Ｐゴシック" charset="0"/>
                <a:cs typeface="ＭＳ Ｐゴシック" charset="0"/>
              </a:rPr>
              <a:t>—Victoria Osteen—</a:t>
            </a:r>
          </a:p>
        </p:txBody>
      </p:sp>
    </p:spTree>
    <p:extLst>
      <p:ext uri="{BB962C8B-B14F-4D97-AF65-F5344CB8AC3E}">
        <p14:creationId xmlns:p14="http://schemas.microsoft.com/office/powerpoint/2010/main" val="25428686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Order</a:t>
            </a:r>
          </a:p>
        </p:txBody>
      </p:sp>
      <p:pic>
        <p:nvPicPr>
          <p:cNvPr id="14338" name="Picture 2" descr="https://www.memesmonkey.com/images/memesmonkey/41/41388219b6c0dd2671180140a594eae0.jpeg">
            <a:extLst>
              <a:ext uri="{FF2B5EF4-FFF2-40B4-BE49-F238E27FC236}">
                <a16:creationId xmlns:a16="http://schemas.microsoft.com/office/drawing/2014/main" id="{3C49FF65-B5E1-F844-B412-45E2377651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5609" y="16518"/>
            <a:ext cx="6951960" cy="683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8452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88032" y="44624"/>
            <a:ext cx="8532440" cy="1653165"/>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Should we put our heads in the sand?</a:t>
            </a:r>
          </a:p>
        </p:txBody>
      </p:sp>
      <p:pic>
        <p:nvPicPr>
          <p:cNvPr id="30722" name="Picture 2" descr="https://static1.squarespace.com/static/54972dbae4b0af001f2cf57b/t/597f4378e45a7c9f618b2b81/1501512610252/">
            <a:extLst>
              <a:ext uri="{FF2B5EF4-FFF2-40B4-BE49-F238E27FC236}">
                <a16:creationId xmlns:a16="http://schemas.microsoft.com/office/drawing/2014/main" id="{D3D2BBFB-1158-214B-912B-46AC3FFB72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3" y="1697789"/>
            <a:ext cx="9144000" cy="5160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145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88032" y="191659"/>
            <a:ext cx="8532440" cy="1653165"/>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Should we have an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all-out assault?</a:t>
            </a:r>
          </a:p>
        </p:txBody>
      </p:sp>
      <p:pic>
        <p:nvPicPr>
          <p:cNvPr id="31748" name="Picture 4" descr="https://encrypted-tbn0.gstatic.com/images?q=tbn:ANd9GcS5TkoxDDpIpDeFjgJwDIzka7XEf296VAzcUejI-WDicAEVUgBJ1A">
            <a:extLst>
              <a:ext uri="{FF2B5EF4-FFF2-40B4-BE49-F238E27FC236}">
                <a16:creationId xmlns:a16="http://schemas.microsoft.com/office/drawing/2014/main" id="{942BC8F0-2833-F147-A309-9841AD7BF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87452"/>
            <a:ext cx="9159892" cy="433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8031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0" name="Picture 2" descr="https://media.swncdn.com/cms/BST/65523-cross-gettyimages-612253604-marydan15.800w.tn.jpg">
            <a:extLst>
              <a:ext uri="{FF2B5EF4-FFF2-40B4-BE49-F238E27FC236}">
                <a16:creationId xmlns:a16="http://schemas.microsoft.com/office/drawing/2014/main" id="{0D693DAE-4B21-D242-A3C3-F825643D33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34" y="2048401"/>
            <a:ext cx="9086331" cy="475252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743347"/>
          </a:xfrm>
          <a:effectLst>
            <a:outerShdw blurRad="63500" dist="35921" dir="2700000" algn="ctr" rotWithShape="0">
              <a:schemeClr val="tx2">
                <a:alpha val="74998"/>
              </a:schemeClr>
            </a:outerShdw>
          </a:effec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Should we see how God says to defeat heresy?</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3373419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Arial"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195943" y="1656405"/>
            <a:ext cx="8752114" cy="3312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sym typeface="Arial" pitchFamily="34" charset="0"/>
              </a:rPr>
              <a:t>“</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sym typeface="Arial" pitchFamily="34" charset="0"/>
              </a:rPr>
              <a:t>… </a:t>
            </a: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sym typeface="Arial" pitchFamily="34" charset="0"/>
              </a:rPr>
              <a:t>我把这些事写给你，希望不久可以到你那里去； 假如我来迟了，你也可以知道在　神的家里应该怎样行。这家就是永活　神的教会、真理的柱石和根基。” </a:t>
            </a:r>
            <a:b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sym typeface="Arial" pitchFamily="34" charset="0"/>
              </a:rPr>
            </a:b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sym typeface="Arial" pitchFamily="34" charset="0"/>
              </a:rPr>
              <a:t>(3:14-15)</a:t>
            </a: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sym typeface="Arial" pitchFamily="34" charset="0"/>
              </a:rPr>
              <a:t>。</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sym typeface="Arial" pitchFamily="34" charset="0"/>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228600">
                    <a:srgbClr val="000000">
                      <a:satMod val="175000"/>
                      <a:alpha val="88000"/>
                    </a:srgbClr>
                  </a:glow>
                </a:effectLst>
                <a:uLnTx/>
                <a:uFillTx/>
                <a:latin typeface="Microsoft YaHei UI" panose="020B0503020204020204" pitchFamily="34" charset="-122"/>
                <a:ea typeface="Microsoft YaHei UI" panose="020B0503020204020204" pitchFamily="34" charset="-122"/>
                <a:cs typeface="Arial" panose="020B0604020202020204" pitchFamily="34" charset="0"/>
                <a:sym typeface="Arial" pitchFamily="34" charset="0"/>
              </a:rPr>
              <a:t>提摩太前书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endParaRP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sym typeface="Arial" pitchFamily="34" charset="0"/>
              </a:rPr>
              <a:t>217</a:t>
            </a:r>
          </a:p>
        </p:txBody>
      </p:sp>
    </p:spTree>
    <p:extLst>
      <p:ext uri="{BB962C8B-B14F-4D97-AF65-F5344CB8AC3E}">
        <p14:creationId xmlns:p14="http://schemas.microsoft.com/office/powerpoint/2010/main" val="5027491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michaelnichols.org/wp-content/uploads/2013/08/choose-your-own-priorities.jpg">
            <a:extLst>
              <a:ext uri="{FF2B5EF4-FFF2-40B4-BE49-F238E27FC236}">
                <a16:creationId xmlns:a16="http://schemas.microsoft.com/office/drawing/2014/main" id="{AB96A63C-335E-EC46-B3D1-BE70BEDCD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22243">
            <a:off x="-168050" y="438718"/>
            <a:ext cx="3165924" cy="26356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SG"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2047461" y="2193855"/>
            <a:ext cx="7056783"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rPr>
              <a:t>借着遵守上帝对教会次序的优先重点，</a:t>
            </a:r>
            <a:br>
              <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rPr>
            </a:b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rPr>
              <a:t>我们能够抵挡假教师。</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endParaRPr>
          </a:p>
        </p:txBody>
      </p:sp>
      <p:sp>
        <p:nvSpPr>
          <p:cNvPr id="5" name="Rectangle 2">
            <a:extLst>
              <a:ext uri="{FF2B5EF4-FFF2-40B4-BE49-F238E27FC236}">
                <a16:creationId xmlns:a16="http://schemas.microsoft.com/office/drawing/2014/main" id="{A57A3852-F958-F146-8800-9506CA327FB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rPr>
              <a:t>提摩太前书</a:t>
            </a:r>
          </a:p>
        </p:txBody>
      </p:sp>
    </p:spTree>
    <p:extLst>
      <p:ext uri="{BB962C8B-B14F-4D97-AF65-F5344CB8AC3E}">
        <p14:creationId xmlns:p14="http://schemas.microsoft.com/office/powerpoint/2010/main" val="175792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1517910"/>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神对教会</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次序</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的优先重点</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是什么？</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5122" name="Picture 2" descr="https://www.romania2019.eu/wp-content/uploads/2019/01/shutterstock_396290143-1024x780.jpg">
            <a:extLst>
              <a:ext uri="{FF2B5EF4-FFF2-40B4-BE49-F238E27FC236}">
                <a16:creationId xmlns:a16="http://schemas.microsoft.com/office/drawing/2014/main" id="{2797FEB3-BB0A-4442-A11A-B6693A3EE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749918"/>
            <a:ext cx="5511800" cy="4203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AB8799AF-83EF-E443-9AB8-57544A30942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rPr>
              <a:t>提摩太前书</a:t>
            </a:r>
          </a:p>
        </p:txBody>
      </p:sp>
    </p:spTree>
    <p:extLst>
      <p:ext uri="{BB962C8B-B14F-4D97-AF65-F5344CB8AC3E}">
        <p14:creationId xmlns:p14="http://schemas.microsoft.com/office/powerpoint/2010/main" val="174539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基督耶稣降世、为要拯救罪人。这话是可信的、是十分可佩服的。在罪人中我是个罪魁。</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27d</a:t>
            </a:r>
          </a:p>
        </p:txBody>
      </p:sp>
      <p:sp>
        <p:nvSpPr>
          <p:cNvPr id="8" name="Rectangle 2">
            <a:extLst>
              <a:ext uri="{FF2B5EF4-FFF2-40B4-BE49-F238E27FC236}">
                <a16:creationId xmlns:a16="http://schemas.microsoft.com/office/drawing/2014/main" id="{C01F9BE5-24B4-4C47-B386-D99E4EEDD57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提摩太前书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4475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sym typeface="Arial" pitchFamily="34"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rPr>
              <a:t>教会的先后次序</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sym typeface="Arial" pitchFamily="34"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228600">
                    <a:srgbClr val="000000">
                      <a:satMod val="175000"/>
                      <a:alpha val="88000"/>
                    </a:srgbClr>
                  </a:glow>
                </a:effectLst>
                <a:uLnTx/>
                <a:uFillTx/>
                <a:latin typeface="Microsoft YaHei UI" panose="020B0503020204020204" pitchFamily="34" charset="-122"/>
                <a:ea typeface="Microsoft YaHei UI" panose="020B0503020204020204" pitchFamily="34" charset="-122"/>
                <a:cs typeface="Arial" panose="020B0604020202020204" pitchFamily="34" charset="0"/>
                <a:sym typeface="Arial" pitchFamily="34" charset="0"/>
              </a:rPr>
              <a:t>提摩太前书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endParaRPr>
          </a:p>
        </p:txBody>
      </p:sp>
    </p:spTree>
    <p:extLst>
      <p:ext uri="{BB962C8B-B14F-4D97-AF65-F5344CB8AC3E}">
        <p14:creationId xmlns:p14="http://schemas.microsoft.com/office/powerpoint/2010/main" val="26873727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F4D2ADC-4179-3944-8B53-1A75EF866412}"/>
              </a:ext>
            </a:extLst>
          </p:cNvPr>
          <p:cNvGrpSpPr/>
          <p:nvPr/>
        </p:nvGrpSpPr>
        <p:grpSpPr>
          <a:xfrm>
            <a:off x="827584" y="0"/>
            <a:ext cx="7327899" cy="6855131"/>
            <a:chOff x="827584" y="0"/>
            <a:chExt cx="7327899" cy="6855131"/>
          </a:xfrm>
        </p:grpSpPr>
        <p:pic>
          <p:nvPicPr>
            <p:cNvPr id="2050" name="Picture 2" descr="https://m.media-amazon.com/images/I/B1paZXqZSQS._CLa%7C2140,2000%7CB19mjqGC02S.png%7C0,0,2140,2000+0.0,0.0,2140.0,2000.0.png">
              <a:extLst>
                <a:ext uri="{FF2B5EF4-FFF2-40B4-BE49-F238E27FC236}">
                  <a16:creationId xmlns:a16="http://schemas.microsoft.com/office/drawing/2014/main" id="{AE259A25-1AC0-A449-B88E-AC204CFE8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0"/>
              <a:ext cx="7327899" cy="68551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m.media-amazon.com/images/I/B1paZXqZSQS._CLa%7C2140,2000%7CB19mjqGC02S.png%7C0,0,2140,2000+0.0,0.0,2140.0,2000.0.png">
              <a:extLst>
                <a:ext uri="{FF2B5EF4-FFF2-40B4-BE49-F238E27FC236}">
                  <a16:creationId xmlns:a16="http://schemas.microsoft.com/office/drawing/2014/main" id="{BB12B975-BBEC-6446-A2D4-6BF9007FF0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434" t="48205" r="40913" b="40240"/>
            <a:stretch/>
          </p:blipFill>
          <p:spPr bwMode="auto">
            <a:xfrm>
              <a:off x="3635896" y="2420888"/>
              <a:ext cx="1440161" cy="7920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m.media-amazon.com/images/I/B1paZXqZSQS._CLa%7C2140,2000%7CB19mjqGC02S.png%7C0,0,2140,2000+0.0,0.0,2140.0,2000.0.png">
              <a:extLst>
                <a:ext uri="{FF2B5EF4-FFF2-40B4-BE49-F238E27FC236}">
                  <a16:creationId xmlns:a16="http://schemas.microsoft.com/office/drawing/2014/main" id="{71C8D19B-D71D-4244-81D8-4BC09528EF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434" t="48205" r="40913" b="40240"/>
            <a:stretch/>
          </p:blipFill>
          <p:spPr bwMode="auto">
            <a:xfrm>
              <a:off x="3645624" y="2741901"/>
              <a:ext cx="1440161" cy="792088"/>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a:off x="3419872" y="2004305"/>
            <a:ext cx="2016226" cy="1333839"/>
          </a:xfrm>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NEAT FREAK</a:t>
            </a:r>
          </a:p>
        </p:txBody>
      </p:sp>
    </p:spTree>
    <p:extLst>
      <p:ext uri="{BB962C8B-B14F-4D97-AF65-F5344CB8AC3E}">
        <p14:creationId xmlns:p14="http://schemas.microsoft.com/office/powerpoint/2010/main" val="272205510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2779277-9D85-1A4E-888E-B1322ADA3BB3}"/>
              </a:ext>
            </a:extLst>
          </p:cNvPr>
          <p:cNvGrpSpPr/>
          <p:nvPr/>
        </p:nvGrpSpPr>
        <p:grpSpPr>
          <a:xfrm>
            <a:off x="0" y="1268760"/>
            <a:ext cx="9154684" cy="5632029"/>
            <a:chOff x="0" y="1268760"/>
            <a:chExt cx="9154684" cy="5632029"/>
          </a:xfrm>
        </p:grpSpPr>
        <p:pic>
          <p:nvPicPr>
            <p:cNvPr id="1026" name="Picture 2" descr="https://thesaurus.plus/img/synonyms/145/be_orderly.png">
              <a:extLst>
                <a:ext uri="{FF2B5EF4-FFF2-40B4-BE49-F238E27FC236}">
                  <a16:creationId xmlns:a16="http://schemas.microsoft.com/office/drawing/2014/main" id="{7E9A240D-D1FB-1446-8862-F2CC9C729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54684" cy="56320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D0CFAC5-1438-C740-9DFF-E187C14275E4}"/>
                </a:ext>
              </a:extLst>
            </p:cNvPr>
            <p:cNvSpPr/>
            <p:nvPr/>
          </p:nvSpPr>
          <p:spPr bwMode="auto">
            <a:xfrm>
              <a:off x="0" y="1340768"/>
              <a:ext cx="9143999" cy="144016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0" y="155536"/>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Orderly means…</a:t>
            </a:r>
          </a:p>
        </p:txBody>
      </p:sp>
      <p:sp>
        <p:nvSpPr>
          <p:cNvPr id="4" name="Rectangle 2">
            <a:extLst>
              <a:ext uri="{FF2B5EF4-FFF2-40B4-BE49-F238E27FC236}">
                <a16:creationId xmlns:a16="http://schemas.microsoft.com/office/drawing/2014/main" id="{DEE94D9A-06A4-3743-9A8B-111AB9167439}"/>
              </a:ext>
            </a:extLst>
          </p:cNvPr>
          <p:cNvSpPr txBox="1">
            <a:spLocks noChangeArrowheads="1"/>
          </p:cNvSpPr>
          <p:nvPr/>
        </p:nvSpPr>
        <p:spPr bwMode="auto">
          <a:xfrm>
            <a:off x="44194" y="1556792"/>
            <a:ext cx="4362901" cy="14401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What are other words for </a:t>
            </a:r>
            <a:b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be orderly?</a:t>
            </a:r>
          </a:p>
        </p:txBody>
      </p:sp>
      <p:sp>
        <p:nvSpPr>
          <p:cNvPr id="5" name="Rectangle 2">
            <a:extLst>
              <a:ext uri="{FF2B5EF4-FFF2-40B4-BE49-F238E27FC236}">
                <a16:creationId xmlns:a16="http://schemas.microsoft.com/office/drawing/2014/main" id="{D8F3C80C-401F-1041-B3B0-38D7DAB27C6D}"/>
              </a:ext>
            </a:extLst>
          </p:cNvPr>
          <p:cNvSpPr txBox="1">
            <a:spLocks noChangeArrowheads="1"/>
          </p:cNvSpPr>
          <p:nvPr/>
        </p:nvSpPr>
        <p:spPr bwMode="auto">
          <a:xfrm>
            <a:off x="4752922" y="1295048"/>
            <a:ext cx="4362901" cy="14401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Manage, control, direct, act correctly, act with decorum, be civil, be good, be nice, be on best behavior</a:t>
            </a:r>
          </a:p>
        </p:txBody>
      </p:sp>
    </p:spTree>
    <p:extLst>
      <p:ext uri="{BB962C8B-B14F-4D97-AF65-F5344CB8AC3E}">
        <p14:creationId xmlns:p14="http://schemas.microsoft.com/office/powerpoint/2010/main" val="385875451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394242" name="Rectangle 3"/>
          <p:cNvSpPr>
            <a:spLocks noGrp="1" noChangeArrowheads="1"/>
          </p:cNvSpPr>
          <p:nvPr>
            <p:ph type="title" idx="4294967295"/>
          </p:nvPr>
        </p:nvSpPr>
        <p:spPr>
          <a:xfrm>
            <a:off x="0" y="609600"/>
            <a:ext cx="7772400" cy="1143000"/>
          </a:xfrm>
        </p:spPr>
        <p:txBody>
          <a:bodyPr/>
          <a:lstStyle/>
          <a:p>
            <a:r>
              <a:rPr lang="en-US" altLang="zh-CN">
                <a:latin typeface="Microsoft YaHei UI" panose="020B0503020204020204" pitchFamily="34" charset="-122"/>
                <a:ea typeface="Microsoft YaHei UI" panose="020B0503020204020204" pitchFamily="34" charset="-122"/>
                <a:cs typeface="SimSun" charset="0"/>
              </a:rPr>
              <a:t>Walk Thru the Pauline Epistles</a:t>
            </a:r>
          </a:p>
        </p:txBody>
      </p:sp>
      <p:pic>
        <p:nvPicPr>
          <p:cNvPr id="394244" name="Picture 5" descr="Walk Thru P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2100" y="228600"/>
            <a:ext cx="8851900"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4245" name="Text Box 6"/>
          <p:cNvSpPr txBox="1">
            <a:spLocks noChangeArrowheads="1"/>
          </p:cNvSpPr>
          <p:nvPr/>
        </p:nvSpPr>
        <p:spPr bwMode="auto">
          <a:xfrm>
            <a:off x="8502650" y="0"/>
            <a:ext cx="752129" cy="46166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rPr>
              <a:t>143</a:t>
            </a:r>
          </a:p>
        </p:txBody>
      </p:sp>
      <p:grpSp>
        <p:nvGrpSpPr>
          <p:cNvPr id="2" name="Group 7"/>
          <p:cNvGrpSpPr>
            <a:grpSpLocks/>
          </p:cNvGrpSpPr>
          <p:nvPr/>
        </p:nvGrpSpPr>
        <p:grpSpPr bwMode="auto">
          <a:xfrm>
            <a:off x="428625" y="3786188"/>
            <a:ext cx="4038600" cy="2341562"/>
            <a:chOff x="144" y="2365"/>
            <a:chExt cx="2544" cy="1475"/>
          </a:xfrm>
        </p:grpSpPr>
        <p:sp>
          <p:nvSpPr>
            <p:cNvPr id="394313" name="Rectangle 8"/>
            <p:cNvSpPr>
              <a:spLocks noChangeArrowheads="1"/>
            </p:cNvSpPr>
            <p:nvPr/>
          </p:nvSpPr>
          <p:spPr bwMode="auto">
            <a:xfrm>
              <a:off x="144" y="2736"/>
              <a:ext cx="2544" cy="1104"/>
            </a:xfrm>
            <a:prstGeom prst="rect">
              <a:avLst/>
            </a:prstGeom>
            <a:noFill/>
            <a:ln w="571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cs typeface="+mn-cs"/>
              </a:endParaRPr>
            </a:p>
          </p:txBody>
        </p:sp>
        <p:sp>
          <p:nvSpPr>
            <p:cNvPr id="394314" name="Text Box 9"/>
            <p:cNvSpPr txBox="1">
              <a:spLocks noChangeArrowheads="1"/>
            </p:cNvSpPr>
            <p:nvPr/>
          </p:nvSpPr>
          <p:spPr bwMode="auto">
            <a:xfrm>
              <a:off x="864" y="2365"/>
              <a:ext cx="50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6666FF"/>
                  </a:solidFill>
                  <a:effectLst/>
                  <a:uLnTx/>
                  <a:uFillTx/>
                  <a:latin typeface="Microsoft YaHei UI" panose="020B0503020204020204" pitchFamily="34" charset="-122"/>
                  <a:ea typeface="Microsoft YaHei UI" panose="020B0503020204020204" pitchFamily="34" charset="-122"/>
                </a:rPr>
                <a:t>宣教</a:t>
              </a:r>
            </a:p>
          </p:txBody>
        </p:sp>
      </p:grpSp>
      <p:grpSp>
        <p:nvGrpSpPr>
          <p:cNvPr id="3" name="Group 10"/>
          <p:cNvGrpSpPr>
            <a:grpSpLocks/>
          </p:cNvGrpSpPr>
          <p:nvPr/>
        </p:nvGrpSpPr>
        <p:grpSpPr bwMode="auto">
          <a:xfrm>
            <a:off x="5143500" y="3857625"/>
            <a:ext cx="930275" cy="2727325"/>
            <a:chOff x="3158" y="2410"/>
            <a:chExt cx="586" cy="1718"/>
          </a:xfrm>
        </p:grpSpPr>
        <p:sp>
          <p:nvSpPr>
            <p:cNvPr id="394311" name="Rectangle 11"/>
            <p:cNvSpPr>
              <a:spLocks noChangeArrowheads="1"/>
            </p:cNvSpPr>
            <p:nvPr/>
          </p:nvSpPr>
          <p:spPr bwMode="auto">
            <a:xfrm>
              <a:off x="3168" y="2736"/>
              <a:ext cx="576"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cs typeface="+mn-cs"/>
              </a:endParaRPr>
            </a:p>
          </p:txBody>
        </p:sp>
        <p:sp>
          <p:nvSpPr>
            <p:cNvPr id="394312" name="Text Box 12"/>
            <p:cNvSpPr txBox="1">
              <a:spLocks noChangeArrowheads="1"/>
            </p:cNvSpPr>
            <p:nvPr/>
          </p:nvSpPr>
          <p:spPr bwMode="auto">
            <a:xfrm>
              <a:off x="3158" y="2410"/>
              <a:ext cx="54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9900"/>
                  </a:solidFill>
                  <a:effectLst/>
                  <a:uLnTx/>
                  <a:uFillTx/>
                  <a:latin typeface="Microsoft YaHei UI" panose="020B0503020204020204" pitchFamily="34" charset="-122"/>
                  <a:ea typeface="Microsoft YaHei UI" panose="020B0503020204020204" pitchFamily="34" charset="-122"/>
                </a:rPr>
                <a:t>监狱</a:t>
              </a:r>
            </a:p>
          </p:txBody>
        </p:sp>
      </p:grpSp>
      <p:grpSp>
        <p:nvGrpSpPr>
          <p:cNvPr id="4" name="Group 13"/>
          <p:cNvGrpSpPr>
            <a:grpSpLocks/>
          </p:cNvGrpSpPr>
          <p:nvPr/>
        </p:nvGrpSpPr>
        <p:grpSpPr bwMode="auto">
          <a:xfrm>
            <a:off x="6143625" y="3857625"/>
            <a:ext cx="1981200" cy="1660525"/>
            <a:chOff x="3744" y="2410"/>
            <a:chExt cx="1248" cy="1046"/>
          </a:xfrm>
        </p:grpSpPr>
        <p:sp>
          <p:nvSpPr>
            <p:cNvPr id="394309" name="Rectangle 14"/>
            <p:cNvSpPr>
              <a:spLocks noChangeArrowheads="1"/>
            </p:cNvSpPr>
            <p:nvPr/>
          </p:nvSpPr>
          <p:spPr bwMode="auto">
            <a:xfrm>
              <a:off x="3744" y="2736"/>
              <a:ext cx="1248" cy="720"/>
            </a:xfrm>
            <a:prstGeom prst="rect">
              <a:avLst/>
            </a:prstGeom>
            <a:noFill/>
            <a:ln w="57150">
              <a:solidFill>
                <a:srgbClr val="8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cs typeface="+mn-cs"/>
              </a:endParaRPr>
            </a:p>
          </p:txBody>
        </p:sp>
        <p:sp>
          <p:nvSpPr>
            <p:cNvPr id="394310" name="Text Box 15"/>
            <p:cNvSpPr txBox="1">
              <a:spLocks noChangeArrowheads="1"/>
            </p:cNvSpPr>
            <p:nvPr/>
          </p:nvSpPr>
          <p:spPr bwMode="auto">
            <a:xfrm>
              <a:off x="4014" y="2410"/>
              <a:ext cx="50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800000"/>
                  </a:solidFill>
                  <a:effectLst/>
                  <a:uLnTx/>
                  <a:uFillTx/>
                  <a:latin typeface="Microsoft YaHei UI" panose="020B0503020204020204" pitchFamily="34" charset="-122"/>
                  <a:ea typeface="Microsoft YaHei UI" panose="020B0503020204020204" pitchFamily="34" charset="-122"/>
                </a:rPr>
                <a:t>教牧</a:t>
              </a:r>
            </a:p>
          </p:txBody>
        </p:sp>
      </p:grpSp>
      <p:sp>
        <p:nvSpPr>
          <p:cNvPr id="940048" name="Text Box 16"/>
          <p:cNvSpPr txBox="1">
            <a:spLocks noChangeArrowheads="1"/>
          </p:cNvSpPr>
          <p:nvPr/>
        </p:nvSpPr>
        <p:spPr bwMode="auto">
          <a:xfrm rot="-1043853">
            <a:off x="1506538" y="1689100"/>
            <a:ext cx="5730875" cy="17399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CC66"/>
                </a:solidFill>
                <a:effectLst/>
                <a:uLnTx/>
                <a:uFillTx/>
                <a:latin typeface="Microsoft YaHei UI" panose="020B0503020204020204" pitchFamily="34" charset="-122"/>
                <a:ea typeface="Microsoft YaHei UI" panose="020B0503020204020204" pitchFamily="34" charset="-122"/>
              </a:rPr>
              <a:t>罗马书是保罗宣教书信的最后一卷书，但却是新约书信</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CC66"/>
                </a:solidFill>
                <a:effectLst/>
                <a:uLnTx/>
                <a:uFillTx/>
                <a:latin typeface="Microsoft YaHei UI" panose="020B0503020204020204" pitchFamily="34" charset="-122"/>
                <a:ea typeface="Microsoft YaHei UI" panose="020B0503020204020204" pitchFamily="34" charset="-122"/>
              </a:rPr>
              <a:t>中的第一本</a:t>
            </a:r>
          </a:p>
        </p:txBody>
      </p:sp>
      <p:sp>
        <p:nvSpPr>
          <p:cNvPr id="394250" name="Rectangle 17"/>
          <p:cNvSpPr>
            <a:spLocks noChangeArrowheads="1"/>
          </p:cNvSpPr>
          <p:nvPr/>
        </p:nvSpPr>
        <p:spPr bwMode="auto">
          <a:xfrm>
            <a:off x="990600" y="228600"/>
            <a:ext cx="4800600" cy="381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342900" marR="0" lvl="0" indent="-342900" algn="ctr" defTabSz="914400" rtl="0" eaLnBrk="1" fontAlgn="base" latinLnBrk="0" hangingPunct="1">
              <a:lnSpc>
                <a:spcPct val="80000"/>
              </a:lnSpc>
              <a:spcBef>
                <a:spcPct val="20000"/>
              </a:spcBef>
              <a:spcAft>
                <a:spcPct val="0"/>
              </a:spcAft>
              <a:buClr>
                <a:srgbClr val="966400"/>
              </a:buClr>
              <a:buSzPct val="110000"/>
              <a:buFontTx/>
              <a:buNone/>
              <a:tabLst/>
              <a:defRPr/>
            </a:pPr>
            <a:r>
              <a:rPr kumimoji="0" lang="zh-CN"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保罗书信</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综览</a:t>
            </a:r>
            <a:endParaRPr kumimoji="0" lang="zh-CN"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sp>
        <p:nvSpPr>
          <p:cNvPr id="18" name="Rectangle 3" descr="EXPTEXTB"/>
          <p:cNvSpPr>
            <a:spLocks noChangeArrowheads="1"/>
          </p:cNvSpPr>
          <p:nvPr/>
        </p:nvSpPr>
        <p:spPr bwMode="auto">
          <a:xfrm>
            <a:off x="0" y="3777"/>
            <a:ext cx="9144000" cy="6858000"/>
          </a:xfrm>
          <a:prstGeom prst="rect">
            <a:avLst/>
          </a:prstGeom>
          <a:gradFill flip="none" rotWithShape="1">
            <a:gsLst>
              <a:gs pos="0">
                <a:schemeClr val="bg1">
                  <a:lumMod val="75000"/>
                </a:schemeClr>
              </a:gs>
              <a:gs pos="100000">
                <a:schemeClr val="bg2"/>
              </a:gs>
            </a:gsLst>
            <a:path path="circle">
              <a:fillToRect l="50000" t="50000" r="50000" b="50000"/>
            </a:path>
            <a:tileRect/>
          </a:gradFill>
          <a:ln w="38100">
            <a:noFill/>
            <a:miter lim="800000"/>
            <a:headEnd/>
            <a:tailEnd/>
          </a:ln>
          <a:effectLst>
            <a:outerShdw blurRad="63500" dist="20000" dir="5400000" rotWithShape="0">
              <a:srgbClr val="000000">
                <a:alpha val="37999"/>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SimSun" pitchFamily="2" charset="-122"/>
            </a:endParaRPr>
          </a:p>
        </p:txBody>
      </p:sp>
      <p:sp>
        <p:nvSpPr>
          <p:cNvPr id="20" name="Title 33"/>
          <p:cNvSpPr txBox="1">
            <a:spLocks/>
          </p:cNvSpPr>
          <p:nvPr/>
        </p:nvSpPr>
        <p:spPr bwMode="auto">
          <a:xfrm>
            <a:off x="152400" y="206514"/>
            <a:ext cx="7772400" cy="707886"/>
          </a:xfrm>
          <a:prstGeom prst="rect">
            <a:avLst/>
          </a:prstGeom>
          <a:gradFill flip="none" rotWithShape="1">
            <a:gsLst>
              <a:gs pos="0">
                <a:srgbClr val="008000"/>
              </a:gs>
              <a:gs pos="100000">
                <a:srgbClr val="000000"/>
              </a:gs>
            </a:gsLst>
            <a:path path="shape">
              <a:fillToRect l="50000" t="50000" r="50000" b="50000"/>
            </a:path>
            <a:tileRect/>
          </a:gradFill>
          <a:ln w="9525">
            <a:noFill/>
            <a:miter lim="800000"/>
            <a:headEnd/>
            <a:tailEnd/>
          </a:ln>
          <a:effectLst>
            <a:glow rad="101600">
              <a:srgbClr val="008000">
                <a:alpha val="75000"/>
              </a:srgbClr>
            </a:glow>
            <a:outerShdw blurRad="63500" dist="17961" dir="2700000" algn="ctr" rotWithShape="0">
              <a:schemeClr val="tx1">
                <a:alpha val="74998"/>
              </a:schemeClr>
            </a:outerShdw>
          </a:effectLst>
        </p:spPr>
        <p:txBody>
          <a:bodyPr anchor="ct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新约</a:t>
            </a:r>
            <a:r>
              <a:rPr kumimoji="0" lang="zh-TW"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综</a:t>
            </a: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览</a:t>
            </a:r>
            <a:r>
              <a:rPr kumimoji="0" lang="zh-TW"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ja-JP"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rPr>
              <a:t>(</a:t>
            </a: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保罗书</a:t>
            </a:r>
            <a:r>
              <a:rPr kumimoji="0" lang="zh-TW"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rPr>
              <a:t>信</a:t>
            </a:r>
            <a:r>
              <a:rPr kumimoji="0" lang="en-US" altLang="ja-JP"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394255" name="TextBox 27"/>
          <p:cNvSpPr txBox="1">
            <a:spLocks noChangeArrowheads="1"/>
          </p:cNvSpPr>
          <p:nvPr/>
        </p:nvSpPr>
        <p:spPr bwMode="auto">
          <a:xfrm>
            <a:off x="7924800" y="71438"/>
            <a:ext cx="11557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143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38</a:t>
            </a:r>
            <a:b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br>
            <a: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124</a:t>
            </a:r>
            <a:b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br>
            <a: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39-41</a:t>
            </a:r>
          </a:p>
        </p:txBody>
      </p:sp>
      <p:sp>
        <p:nvSpPr>
          <p:cNvPr id="22" name="Text Box 6"/>
          <p:cNvSpPr txBox="1">
            <a:spLocks noChangeArrowheads="1"/>
          </p:cNvSpPr>
          <p:nvPr/>
        </p:nvSpPr>
        <p:spPr bwMode="auto">
          <a:xfrm>
            <a:off x="76200" y="1143000"/>
            <a:ext cx="6248400" cy="707886"/>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「直到世界最偏僻的地方」</a:t>
            </a:r>
            <a:r>
              <a:rPr kumimoji="0" lang="zh-CN"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a:t>
            </a: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徒</a:t>
            </a:r>
            <a:r>
              <a:rPr kumimoji="0" lang="zh-CN"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16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徒      </a:t>
            </a:r>
            <a:r>
              <a:rPr kumimoji="0" lang="en-US" altLang="zh-CN"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9  13       14  15  16        18          21     27   28</a:t>
            </a:r>
          </a:p>
        </p:txBody>
      </p:sp>
      <p:sp>
        <p:nvSpPr>
          <p:cNvPr id="394308" name="Text Box 9"/>
          <p:cNvSpPr txBox="1">
            <a:spLocks noChangeArrowheads="1"/>
          </p:cNvSpPr>
          <p:nvPr/>
        </p:nvSpPr>
        <p:spPr bwMode="auto">
          <a:xfrm>
            <a:off x="756137" y="4569260"/>
            <a:ext cx="2281732" cy="479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東方宣教</a:t>
            </a:r>
            <a:endPar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5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夏</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35-</a:t>
            </a:r>
            <a:b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大</a:t>
            </a: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马</a:t>
            </a: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士革</a:t>
            </a:r>
            <a:b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安提阿</a:t>
            </a:r>
            <a:endPar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59" name="Line 19"/>
          <p:cNvSpPr>
            <a:spLocks noChangeShapeType="1"/>
          </p:cNvSpPr>
          <p:nvPr/>
        </p:nvSpPr>
        <p:spPr bwMode="auto">
          <a:xfrm>
            <a:off x="0" y="2590800"/>
            <a:ext cx="9067800" cy="0"/>
          </a:xfrm>
          <a:prstGeom prst="line">
            <a:avLst/>
          </a:prstGeom>
          <a:noFill/>
          <a:ln w="76200">
            <a:solidFill>
              <a:schemeClr val="tx2"/>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cs typeface="+mn-cs"/>
            </a:endParaRPr>
          </a:p>
        </p:txBody>
      </p:sp>
      <p:sp>
        <p:nvSpPr>
          <p:cNvPr id="394260" name="Text Box 7"/>
          <p:cNvSpPr txBox="1">
            <a:spLocks noChangeArrowheads="1"/>
          </p:cNvSpPr>
          <p:nvPr/>
        </p:nvSpPr>
        <p:spPr bwMode="auto">
          <a:xfrm>
            <a:off x="914400" y="2081149"/>
            <a:ext cx="990600" cy="125418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四月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48-</a:t>
            </a:r>
            <a:b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九月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1</a:t>
            </a:r>
            <a:b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加拉太</a:t>
            </a:r>
            <a:endParaRPr kumimoji="0" lang="zh-CN"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9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61"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冬</a:t>
            </a:r>
            <a:r>
              <a:rPr kumimoji="0" lang="zh-CN"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公会</a:t>
            </a:r>
            <a:endParaRPr kumimoji="0" lang="zh-CN" altLang="en-US" sz="16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62" name="Text Box 7"/>
          <p:cNvSpPr txBox="1">
            <a:spLocks noChangeArrowheads="1"/>
          </p:cNvSpPr>
          <p:nvPr/>
        </p:nvSpPr>
        <p:spPr bwMode="auto">
          <a:xfrm>
            <a:off x="2667000" y="2028646"/>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四月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50-</a:t>
            </a:r>
            <a:b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九月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2</a:t>
            </a:r>
            <a:b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2400" b="0" i="0" u="none" strike="noStrike" kern="1200" cap="none" spc="0" normalizeH="0" baseline="0" noProof="0" dirty="0">
                <a:ln>
                  <a:noFill/>
                </a:ln>
                <a:solidFill>
                  <a:srgbClr val="000066"/>
                </a:solidFill>
                <a:effectLst/>
                <a:uLnTx/>
                <a:uFillTx/>
                <a:latin typeface="Microsoft YaHei UI" panose="020B0503020204020204" pitchFamily="34" charset="-122"/>
                <a:ea typeface="Microsoft YaHei UI" panose="020B0503020204020204" pitchFamily="34" charset="-122"/>
              </a:rPr>
              <a:t> </a:t>
            </a: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爱琴海</a:t>
            </a:r>
            <a:endParaRPr kumimoji="0" lang="zh-CN" altLang="en-US" sz="2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9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63" name="Text Box 9"/>
          <p:cNvSpPr txBox="1">
            <a:spLocks noChangeArrowheads="1"/>
          </p:cNvSpPr>
          <p:nvPr/>
        </p:nvSpPr>
        <p:spPr bwMode="auto">
          <a:xfrm>
            <a:off x="3743325" y="2028646"/>
            <a:ext cx="990600" cy="127727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春</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53-</a:t>
            </a:r>
            <a:b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五月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3</a:t>
            </a:r>
            <a:b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CN"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亚细亚</a:t>
            </a:r>
            <a:endPar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64" name="Text Box 17"/>
          <p:cNvSpPr txBox="1">
            <a:spLocks noChangeArrowheads="1"/>
          </p:cNvSpPr>
          <p:nvPr/>
        </p:nvSpPr>
        <p:spPr bwMode="auto">
          <a:xfrm>
            <a:off x="4724400" y="2133600"/>
            <a:ext cx="685800" cy="78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五月</a:t>
            </a:r>
            <a:r>
              <a:rPr kumimoji="0" lang="zh-CN"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57-</a:t>
            </a:r>
            <a:br>
              <a:rPr kumimoji="0" lang="en-US" altLang="zh-CN"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八月</a:t>
            </a:r>
            <a:r>
              <a:rPr kumimoji="0" lang="zh-CN"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试验</a:t>
            </a:r>
            <a:endParaRPr kumimoji="0" lang="zh-CN" altLang="en-US" sz="18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66" name="Text Box 10"/>
          <p:cNvSpPr txBox="1">
            <a:spLocks noChangeArrowheads="1"/>
          </p:cNvSpPr>
          <p:nvPr/>
        </p:nvSpPr>
        <p:spPr bwMode="auto">
          <a:xfrm>
            <a:off x="5364163" y="2019960"/>
            <a:ext cx="990600" cy="1246188"/>
          </a:xfrm>
          <a:prstGeom prst="rect">
            <a:avLst/>
          </a:prstGeom>
          <a:solidFill>
            <a:schemeClr val="bg2"/>
          </a:solidFill>
          <a:ln w="12700">
            <a:solidFill>
              <a:schemeClr val="tx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二月</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60-</a:t>
            </a:r>
            <a:b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三月</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1</a:t>
            </a:r>
            <a:b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CN" altLang="en-US" sz="23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罗马</a:t>
            </a:r>
            <a:endParaRPr kumimoji="0" lang="en-US" altLang="zh-CN" sz="23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67" name="Text Box 20"/>
          <p:cNvSpPr txBox="1">
            <a:spLocks noChangeArrowheads="1"/>
          </p:cNvSpPr>
          <p:nvPr/>
        </p:nvSpPr>
        <p:spPr bwMode="auto">
          <a:xfrm>
            <a:off x="8296275" y="2324100"/>
            <a:ext cx="8477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春</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教会扩展</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600" b="1" i="0" u="none" strike="noStrike" kern="1200" cap="none" spc="0" normalizeH="0" baseline="0" noProof="0" dirty="0">
              <a:ln>
                <a:noFill/>
              </a:ln>
              <a:solidFill>
                <a:srgbClr val="FFCC66"/>
              </a:solidFill>
              <a:effectLst/>
              <a:uLnTx/>
              <a:uFillTx/>
              <a:latin typeface="Microsoft YaHei UI" panose="020B0503020204020204" pitchFamily="34" charset="-122"/>
              <a:ea typeface="Microsoft YaHei UI" panose="020B0503020204020204" pitchFamily="34" charset="-122"/>
            </a:endParaRPr>
          </a:p>
        </p:txBody>
      </p:sp>
      <p:sp>
        <p:nvSpPr>
          <p:cNvPr id="394268" name="Text Box 11"/>
          <p:cNvSpPr txBox="1">
            <a:spLocks noChangeArrowheads="1"/>
          </p:cNvSpPr>
          <p:nvPr/>
        </p:nvSpPr>
        <p:spPr bwMode="auto">
          <a:xfrm>
            <a:off x="7235825" y="2019960"/>
            <a:ext cx="990600" cy="1262062"/>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秋</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67-</a:t>
            </a:r>
            <a:b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春</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2</a:t>
            </a:r>
            <a:b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罗马</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69" name="Text Box 9"/>
          <p:cNvSpPr txBox="1">
            <a:spLocks noChangeArrowheads="1"/>
          </p:cNvSpPr>
          <p:nvPr/>
        </p:nvSpPr>
        <p:spPr bwMode="auto">
          <a:xfrm>
            <a:off x="6324600" y="2028646"/>
            <a:ext cx="990600" cy="127727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春</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62-</a:t>
            </a:r>
            <a:b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冬</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4</a:t>
            </a:r>
            <a:br>
              <a:rPr kumimoji="0" lang="en-US" altLang="zh-CN" sz="36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西班牙</a:t>
            </a:r>
            <a:endPar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70"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路加</a:t>
            </a:r>
            <a:endParaRPr kumimoji="0" lang="en-US" sz="16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71" name="Text Box 21"/>
          <p:cNvSpPr txBox="1">
            <a:spLocks noChangeArrowheads="1"/>
          </p:cNvSpPr>
          <p:nvPr/>
        </p:nvSpPr>
        <p:spPr bwMode="auto">
          <a:xfrm>
            <a:off x="0" y="3276600"/>
            <a:ext cx="91440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35        48          49          50          52  53          57       60             62          67           68    95</a:t>
            </a:r>
          </a:p>
        </p:txBody>
      </p:sp>
      <p:sp>
        <p:nvSpPr>
          <p:cNvPr id="394272"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马</a:t>
            </a: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太</a:t>
            </a:r>
            <a:endParaRPr kumimoji="0" 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73" name="Text Box 22"/>
          <p:cNvSpPr txBox="1">
            <a:spLocks noChangeArrowheads="1"/>
          </p:cNvSpPr>
          <p:nvPr/>
        </p:nvSpPr>
        <p:spPr bwMode="auto">
          <a:xfrm>
            <a:off x="5486400" y="3657600"/>
            <a:ext cx="8858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使徒行传</a:t>
            </a:r>
            <a:endParaRPr kumimoji="0" lang="en-US"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74" name="Text Box 29"/>
          <p:cNvSpPr txBox="1">
            <a:spLocks noChangeArrowheads="1"/>
          </p:cNvSpPr>
          <p:nvPr/>
        </p:nvSpPr>
        <p:spPr bwMode="auto">
          <a:xfrm>
            <a:off x="6599238" y="3657600"/>
            <a:ext cx="792162"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马</a:t>
            </a: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可</a:t>
            </a:r>
            <a:endParaRPr kumimoji="0" 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75"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约翰</a:t>
            </a:r>
            <a:endParaRPr kumimoji="0" lang="en-US" sz="16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52"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加</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帖上</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4"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林前</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5"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帖下</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6" name="Text Box 24"/>
          <p:cNvSpPr txBox="1">
            <a:spLocks noChangeArrowheads="1"/>
          </p:cNvSpPr>
          <p:nvPr/>
        </p:nvSpPr>
        <p:spPr bwMode="auto">
          <a:xfrm>
            <a:off x="3810000" y="5029200"/>
            <a:ext cx="792163"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罗马</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7"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林後</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82" name="Rectangle 8"/>
          <p:cNvSpPr>
            <a:spLocks noChangeArrowheads="1"/>
          </p:cNvSpPr>
          <p:nvPr/>
        </p:nvSpPr>
        <p:spPr bwMode="auto">
          <a:xfrm>
            <a:off x="838200" y="4038600"/>
            <a:ext cx="3886200" cy="1452563"/>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grpSp>
        <p:nvGrpSpPr>
          <p:cNvPr id="7" name="Group 10"/>
          <p:cNvGrpSpPr>
            <a:grpSpLocks/>
          </p:cNvGrpSpPr>
          <p:nvPr/>
        </p:nvGrpSpPr>
        <p:grpSpPr bwMode="auto">
          <a:xfrm>
            <a:off x="5181600" y="4038600"/>
            <a:ext cx="1371600" cy="2584450"/>
            <a:chOff x="3024" y="2736"/>
            <a:chExt cx="724" cy="1498"/>
          </a:xfrm>
        </p:grpSpPr>
        <p:sp>
          <p:nvSpPr>
            <p:cNvPr id="394303"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394304" name="Text Box 12"/>
            <p:cNvSpPr txBox="1">
              <a:spLocks noChangeArrowheads="1"/>
            </p:cNvSpPr>
            <p:nvPr/>
          </p:nvSpPr>
          <p:spPr bwMode="auto">
            <a:xfrm>
              <a:off x="3024" y="3859"/>
              <a:ext cx="724" cy="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srgbClr val="FF9900"/>
                </a:solidFill>
                <a:effectLst/>
                <a:uLnTx/>
                <a:uFillTx/>
                <a:latin typeface="Microsoft YaHei UI" panose="020B0503020204020204" pitchFamily="34" charset="-122"/>
                <a:ea typeface="Microsoft YaHei UI" panose="020B0503020204020204" pitchFamily="34" charset="-122"/>
              </a:endParaRPr>
            </a:p>
          </p:txBody>
        </p:sp>
      </p:grpSp>
      <p:sp>
        <p:nvSpPr>
          <p:cNvPr id="64"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弗</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65"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西</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6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門</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6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腓</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6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提前</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70" name="Text Box 30"/>
          <p:cNvSpPr txBox="1">
            <a:spLocks noChangeArrowheads="1"/>
          </p:cNvSpPr>
          <p:nvPr/>
        </p:nvSpPr>
        <p:spPr bwMode="auto">
          <a:xfrm>
            <a:off x="6599238" y="4572000"/>
            <a:ext cx="792162"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多</a:t>
            </a:r>
            <a:endParaRPr kumimoji="0" 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7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提後</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grpSp>
        <p:nvGrpSpPr>
          <p:cNvPr id="8" name="Group 13"/>
          <p:cNvGrpSpPr>
            <a:grpSpLocks/>
          </p:cNvGrpSpPr>
          <p:nvPr/>
        </p:nvGrpSpPr>
        <p:grpSpPr bwMode="auto">
          <a:xfrm>
            <a:off x="6588125" y="4076676"/>
            <a:ext cx="1981200" cy="1442166"/>
            <a:chOff x="3744" y="2736"/>
            <a:chExt cx="1248" cy="759"/>
          </a:xfrm>
        </p:grpSpPr>
        <p:sp>
          <p:nvSpPr>
            <p:cNvPr id="394301"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394302" name="Text Box 15"/>
            <p:cNvSpPr txBox="1">
              <a:spLocks noChangeArrowheads="1"/>
            </p:cNvSpPr>
            <p:nvPr/>
          </p:nvSpPr>
          <p:spPr bwMode="auto">
            <a:xfrm>
              <a:off x="3888" y="3155"/>
              <a:ext cx="910" cy="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srgbClr val="FFFF00"/>
                </a:solidFill>
                <a:effectLst/>
                <a:uLnTx/>
                <a:uFillTx/>
                <a:latin typeface="Microsoft YaHei UI" panose="020B0503020204020204" pitchFamily="34" charset="-122"/>
                <a:ea typeface="Microsoft YaHei UI" panose="020B0503020204020204" pitchFamily="34" charset="-122"/>
              </a:endParaRPr>
            </a:p>
          </p:txBody>
        </p:sp>
      </p:grpSp>
      <p:sp>
        <p:nvSpPr>
          <p:cNvPr id="394292" name="Text Box 19"/>
          <p:cNvSpPr txBox="1">
            <a:spLocks noChangeArrowheads="1"/>
          </p:cNvSpPr>
          <p:nvPr/>
        </p:nvSpPr>
        <p:spPr bwMode="auto">
          <a:xfrm>
            <a:off x="152400" y="5861050"/>
            <a:ext cx="18002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福音和使徒行</a:t>
            </a:r>
            <a:r>
              <a:rPr kumimoji="0" lang="zh-CN" altLang="en-US" sz="1600" b="1" i="0" u="none" strike="noStrike" kern="1200" cap="none" spc="0" normalizeH="0" baseline="0" noProof="0">
                <a:ln>
                  <a:noFill/>
                </a:ln>
                <a:solidFill>
                  <a:srgbClr val="FFCC66"/>
                </a:solidFill>
                <a:effectLst/>
                <a:uLnTx/>
                <a:uFillTx/>
                <a:latin typeface="Microsoft YaHei UI" panose="020B0503020204020204" pitchFamily="34" charset="-122"/>
                <a:ea typeface="Microsoft YaHei UI" panose="020B0503020204020204" pitchFamily="34" charset="-122"/>
              </a:rPr>
              <a:t>传</a:t>
            </a:r>
            <a:endParaRPr kumimoji="0" lang="en-US" sz="16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93" name="Text Box 12"/>
          <p:cNvSpPr txBox="1">
            <a:spLocks noChangeArrowheads="1"/>
          </p:cNvSpPr>
          <p:nvPr/>
        </p:nvSpPr>
        <p:spPr bwMode="auto">
          <a:xfrm>
            <a:off x="5181600" y="5976938"/>
            <a:ext cx="1371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C000"/>
                </a:solidFill>
                <a:effectLst/>
                <a:uLnTx/>
                <a:uFillTx/>
                <a:latin typeface="Microsoft YaHei UI" panose="020B0503020204020204" pitchFamily="34" charset="-122"/>
                <a:ea typeface="Microsoft YaHei UI" panose="020B0503020204020204" pitchFamily="34" charset="-122"/>
              </a:rPr>
              <a:t>监狱</a:t>
            </a:r>
          </a:p>
        </p:txBody>
      </p:sp>
      <p:sp>
        <p:nvSpPr>
          <p:cNvPr id="78" name="Text Box 19"/>
          <p:cNvSpPr txBox="1">
            <a:spLocks noChangeArrowheads="1"/>
          </p:cNvSpPr>
          <p:nvPr/>
        </p:nvSpPr>
        <p:spPr bwMode="auto">
          <a:xfrm>
            <a:off x="152400" y="6324600"/>
            <a:ext cx="1800225" cy="338138"/>
          </a:xfrm>
          <a:prstGeom prst="rect">
            <a:avLst/>
          </a:prstGeom>
          <a:solidFill>
            <a:srgbClr val="CCFFFF"/>
          </a:solidFill>
          <a:ln w="12700">
            <a:solidFill>
              <a:schemeClr val="tx2"/>
            </a:solidFill>
            <a:miter lim="800000"/>
            <a:headEnd/>
            <a:tailEnd/>
          </a:ln>
          <a:effectLst>
            <a:outerShdw dist="38100" dir="2700000" rotWithShape="0">
              <a:srgbClr val="808080">
                <a:alpha val="42999"/>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保罗书</a:t>
            </a:r>
            <a:r>
              <a:rPr kumimoji="0" lang="zh-TW" alt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信</a:t>
            </a:r>
            <a:endParaRPr kumimoji="0" lang="en-US"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95"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1234</a:t>
            </a:r>
          </a:p>
        </p:txBody>
      </p:sp>
      <p:sp>
        <p:nvSpPr>
          <p:cNvPr id="394296" name="Text Box 10"/>
          <p:cNvSpPr txBox="1">
            <a:spLocks noChangeArrowheads="1"/>
          </p:cNvSpPr>
          <p:nvPr/>
        </p:nvSpPr>
        <p:spPr bwMode="auto">
          <a:xfrm>
            <a:off x="2268538" y="6361113"/>
            <a:ext cx="1008062" cy="307975"/>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罗马</a:t>
            </a:r>
          </a:p>
        </p:txBody>
      </p:sp>
      <p:sp>
        <p:nvSpPr>
          <p:cNvPr id="394297"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旅程</a:t>
            </a:r>
            <a:endPar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98"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收</a:t>
            </a:r>
            <a:r>
              <a:rPr kumimoji="0" lang="zh-CN" altLang="en-US" sz="2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监</a:t>
            </a:r>
          </a:p>
        </p:txBody>
      </p:sp>
      <p:sp>
        <p:nvSpPr>
          <p:cNvPr id="394299" name="Text Box 20"/>
          <p:cNvSpPr txBox="1">
            <a:spLocks noChangeArrowheads="1"/>
          </p:cNvSpPr>
          <p:nvPr/>
        </p:nvSpPr>
        <p:spPr bwMode="auto">
          <a:xfrm>
            <a:off x="6477000" y="663271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Pauline</a:t>
            </a:r>
            <a:endParaRPr kumimoji="0" lang="en-US" altLang="zh-CN"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73" name="Text Box 9">
            <a:extLst>
              <a:ext uri="{FF2B5EF4-FFF2-40B4-BE49-F238E27FC236}">
                <a16:creationId xmlns:a16="http://schemas.microsoft.com/office/drawing/2014/main" id="{209829C2-C5D0-704A-9D26-67D27DAD51B9}"/>
              </a:ext>
            </a:extLst>
          </p:cNvPr>
          <p:cNvSpPr txBox="1">
            <a:spLocks noChangeArrowheads="1"/>
          </p:cNvSpPr>
          <p:nvPr/>
        </p:nvSpPr>
        <p:spPr bwMode="auto">
          <a:xfrm>
            <a:off x="900119" y="4930353"/>
            <a:ext cx="2027231" cy="52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pple LiGothic Medium" charset="0"/>
                <a:ea typeface="Apple LiGothic Medium" charset="0"/>
                <a:cs typeface="Apple LiGothic Medium" charset="0"/>
              </a:rPr>
              <a:t>宣教</a:t>
            </a:r>
          </a:p>
        </p:txBody>
      </p:sp>
      <p:sp>
        <p:nvSpPr>
          <p:cNvPr id="74" name="Text Box 15">
            <a:extLst>
              <a:ext uri="{FF2B5EF4-FFF2-40B4-BE49-F238E27FC236}">
                <a16:creationId xmlns:a16="http://schemas.microsoft.com/office/drawing/2014/main" id="{23DF9AD6-93EB-8F41-B985-4C16A9641329}"/>
              </a:ext>
            </a:extLst>
          </p:cNvPr>
          <p:cNvSpPr txBox="1">
            <a:spLocks noChangeArrowheads="1"/>
          </p:cNvSpPr>
          <p:nvPr/>
        </p:nvSpPr>
        <p:spPr bwMode="auto">
          <a:xfrm>
            <a:off x="6781800" y="4908913"/>
            <a:ext cx="1444625" cy="522662"/>
          </a:xfrm>
          <a:prstGeom prst="rect">
            <a:avLst/>
          </a:prstGeom>
          <a:noFill/>
          <a:ln w="9525">
            <a:noFill/>
            <a:miter lim="800000"/>
            <a:headEnd/>
            <a:tailEnd/>
          </a:ln>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cs typeface="ＭＳ Ｐゴシック" charset="0"/>
              </a:defRPr>
            </a:lvl2pPr>
            <a:lvl3pPr marL="1143000" indent="-228600">
              <a:defRPr kumimoji="1" sz="2400">
                <a:solidFill>
                  <a:schemeClr val="tx1"/>
                </a:solidFill>
                <a:latin typeface="Times New Roman" charset="0"/>
                <a:ea typeface="ＭＳ Ｐゴシック" charset="0"/>
                <a:cs typeface="ＭＳ Ｐゴシック" charset="0"/>
              </a:defRPr>
            </a:lvl3pPr>
            <a:lvl4pPr marL="1600200" indent="-228600">
              <a:defRPr kumimoji="1" sz="2400">
                <a:solidFill>
                  <a:schemeClr val="tx1"/>
                </a:solidFill>
                <a:latin typeface="Times New Roman" charset="0"/>
                <a:ea typeface="ＭＳ Ｐゴシック" charset="0"/>
                <a:cs typeface="ＭＳ Ｐゴシック" charset="0"/>
              </a:defRPr>
            </a:lvl4pPr>
            <a:lvl5pPr marL="2057400" indent="-228600">
              <a:defRPr kumimoji="1" sz="2400">
                <a:solidFill>
                  <a:schemeClr val="tx1"/>
                </a:solidFill>
                <a:latin typeface="Times New Roman" charset="0"/>
                <a:ea typeface="ＭＳ Ｐゴシック" charset="0"/>
                <a:cs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cs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cs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cs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Times New Roman" charset="0"/>
                <a:ea typeface="ＭＳ Ｐゴシック" charset="0"/>
              </a:rPr>
              <a:t>教</a:t>
            </a:r>
            <a:r>
              <a:rPr kumimoji="0" lang="en-US" sz="2800" b="0"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pple LiGothic Medium" charset="0"/>
                <a:ea typeface="Apple LiGothic Medium" charset="0"/>
                <a:cs typeface="Apple LiGothic Medium" charset="0"/>
              </a:rPr>
              <a:t>牧</a:t>
            </a:r>
            <a:endParaRPr kumimoji="0" lang="zh-CN" altLang="en-US" sz="28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pple LiGothic Medium" charset="0"/>
              <a:ea typeface="Apple LiGothic Medium" charset="0"/>
              <a:cs typeface="Apple LiGothic Medium" charset="0"/>
            </a:endParaRPr>
          </a:p>
        </p:txBody>
      </p:sp>
    </p:spTree>
    <p:extLst>
      <p:ext uri="{BB962C8B-B14F-4D97-AF65-F5344CB8AC3E}">
        <p14:creationId xmlns:p14="http://schemas.microsoft.com/office/powerpoint/2010/main" val="89561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428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dissolve">
                                      <p:cBhvr>
                                        <p:cTn id="69" dur="500"/>
                                        <p:tgtEl>
                                          <p:spTgt spid="7"/>
                                        </p:tgtEl>
                                      </p:cBhvr>
                                    </p:animEffect>
                                  </p:childTnLst>
                                </p:cTn>
                              </p:par>
                              <p:par>
                                <p:cTn id="70" presetID="1" presetClass="entr" presetSubtype="0" fill="hold" grpId="0" nodeType="withEffect">
                                  <p:stCondLst>
                                    <p:cond delay="0"/>
                                  </p:stCondLst>
                                  <p:childTnLst>
                                    <p:set>
                                      <p:cBhvr>
                                        <p:cTn id="71" dur="1" fill="hold">
                                          <p:stCondLst>
                                            <p:cond delay="0"/>
                                          </p:stCondLst>
                                        </p:cTn>
                                        <p:tgtEl>
                                          <p:spTgt spid="39429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nodeType="click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dissolve">
                                      <p:cBhvr>
                                        <p:cTn id="76" dur="500"/>
                                        <p:tgtEl>
                                          <p:spTgt spid="8"/>
                                        </p:tgtEl>
                                      </p:cBhvr>
                                    </p:animEffect>
                                  </p:childTnLst>
                                </p:cTn>
                              </p:par>
                              <p:par>
                                <p:cTn id="77" presetID="1" presetClass="entr" presetSubtype="0" fill="hold" grpId="0" nodeType="with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6" grpId="0" animBg="1"/>
      <p:bldP spid="57" grpId="0" animBg="1"/>
      <p:bldP spid="394282" grpId="0" animBg="1"/>
      <p:bldP spid="64" grpId="0" animBg="1"/>
      <p:bldP spid="65" grpId="0" animBg="1"/>
      <p:bldP spid="67" grpId="0" animBg="1"/>
      <p:bldP spid="68" grpId="0" animBg="1"/>
      <p:bldP spid="69" grpId="0" animBg="1"/>
      <p:bldP spid="70" grpId="0" animBg="1"/>
      <p:bldP spid="71" grpId="0" animBg="1"/>
      <p:bldP spid="394293" grpId="0"/>
      <p:bldP spid="78" grpId="0" animBg="1"/>
      <p:bldP spid="73" grpId="0"/>
      <p:bldP spid="74" grpId="0"/>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44" t="35250" r="33254" b="8408"/>
          <a:stretch/>
        </p:blipFill>
        <p:spPr bwMode="auto">
          <a:xfrm>
            <a:off x="0" y="23809"/>
            <a:ext cx="9144000" cy="6834190"/>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144000" cy="582211"/>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Black" charset="0"/>
                <a:ea typeface="ＭＳ Ｐゴシック" charset="0"/>
                <a:cs typeface="+mn-cs"/>
              </a:rPr>
              <a:t>Paul’s Post-Acts Journey</a:t>
            </a: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  https://</a:t>
            </a:r>
            <a:r>
              <a:rPr kumimoji="0" lang="en-US" sz="1100" b="0" i="0" u="none" strike="noStrike" kern="1200" cap="none" spc="0" normalizeH="0" baseline="0" noProof="0" dirty="0" err="1">
                <a:ln>
                  <a:noFill/>
                </a:ln>
                <a:solidFill>
                  <a:srgbClr val="000000"/>
                </a:solidFill>
                <a:effectLst/>
                <a:uLnTx/>
                <a:uFillTx/>
                <a:latin typeface="Arial Narrow" charset="0"/>
                <a:ea typeface="ＭＳ Ｐゴシック" charset="0"/>
                <a:cs typeface="+mn-cs"/>
              </a:rPr>
              <a:t>www.deviantart.com</a:t>
            </a: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00" b="0" u="none" dirty="0">
                <a:solidFill>
                  <a:srgbClr val="000066"/>
                </a:solidFill>
                <a:effectLst/>
                <a:latin typeface="Arial Narrow" charset="0"/>
              </a:rPr>
              <a:t>Bible Lands Blank Map</a:t>
            </a:r>
            <a:endParaRPr lang="en-US" sz="100" dirty="0">
              <a:solidFill>
                <a:srgbClr val="000066"/>
              </a:solidFill>
            </a:endParaRPr>
          </a:p>
        </p:txBody>
      </p:sp>
      <p:sp>
        <p:nvSpPr>
          <p:cNvPr id="6" name="Text Box 7">
            <a:extLst>
              <a:ext uri="{FF2B5EF4-FFF2-40B4-BE49-F238E27FC236}">
                <a16:creationId xmlns:a16="http://schemas.microsoft.com/office/drawing/2014/main" id="{1481E6B1-86C7-1841-8224-D9E66995A9A3}"/>
              </a:ext>
            </a:extLst>
          </p:cNvPr>
          <p:cNvSpPr txBox="1">
            <a:spLocks noChangeArrowheads="1"/>
          </p:cNvSpPr>
          <p:nvPr/>
        </p:nvSpPr>
        <p:spPr bwMode="auto">
          <a:xfrm>
            <a:off x="0" y="2057825"/>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Spain</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7" name="Text Box 7">
            <a:extLst>
              <a:ext uri="{FF2B5EF4-FFF2-40B4-BE49-F238E27FC236}">
                <a16:creationId xmlns:a16="http://schemas.microsoft.com/office/drawing/2014/main" id="{96F782E3-6D66-C541-A602-5F25C1A91794}"/>
              </a:ext>
            </a:extLst>
          </p:cNvPr>
          <p:cNvSpPr txBox="1">
            <a:spLocks noChangeArrowheads="1"/>
          </p:cNvSpPr>
          <p:nvPr/>
        </p:nvSpPr>
        <p:spPr bwMode="auto">
          <a:xfrm>
            <a:off x="2791326" y="1473157"/>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Rome</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8" name="Text Box 7">
            <a:extLst>
              <a:ext uri="{FF2B5EF4-FFF2-40B4-BE49-F238E27FC236}">
                <a16:creationId xmlns:a16="http://schemas.microsoft.com/office/drawing/2014/main" id="{EA77D0FC-B01E-DA47-B4F3-90C4A34DB8CF}"/>
              </a:ext>
            </a:extLst>
          </p:cNvPr>
          <p:cNvSpPr txBox="1">
            <a:spLocks noChangeArrowheads="1"/>
          </p:cNvSpPr>
          <p:nvPr/>
        </p:nvSpPr>
        <p:spPr bwMode="auto">
          <a:xfrm>
            <a:off x="5598695" y="1376904"/>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Macedonia</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9" name="Text Box 7">
            <a:extLst>
              <a:ext uri="{FF2B5EF4-FFF2-40B4-BE49-F238E27FC236}">
                <a16:creationId xmlns:a16="http://schemas.microsoft.com/office/drawing/2014/main" id="{33C8AD35-5449-684F-97EB-3282C97CAF0D}"/>
              </a:ext>
            </a:extLst>
          </p:cNvPr>
          <p:cNvSpPr txBox="1">
            <a:spLocks noChangeArrowheads="1"/>
          </p:cNvSpPr>
          <p:nvPr/>
        </p:nvSpPr>
        <p:spPr bwMode="auto">
          <a:xfrm>
            <a:off x="6345655" y="4009522"/>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Crete</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0" name="Text Box 7">
            <a:extLst>
              <a:ext uri="{FF2B5EF4-FFF2-40B4-BE49-F238E27FC236}">
                <a16:creationId xmlns:a16="http://schemas.microsoft.com/office/drawing/2014/main" id="{D2BA9102-8E7A-E64D-AF71-875C094D9C70}"/>
              </a:ext>
            </a:extLst>
          </p:cNvPr>
          <p:cNvSpPr txBox="1">
            <a:spLocks noChangeArrowheads="1"/>
          </p:cNvSpPr>
          <p:nvPr/>
        </p:nvSpPr>
        <p:spPr bwMode="auto">
          <a:xfrm>
            <a:off x="6522823" y="2533111"/>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Ephesus</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1" name="Line 40">
            <a:extLst>
              <a:ext uri="{FF2B5EF4-FFF2-40B4-BE49-F238E27FC236}">
                <a16:creationId xmlns:a16="http://schemas.microsoft.com/office/drawing/2014/main" id="{0FC86719-E536-7347-A848-DD9B3F2FB677}"/>
              </a:ext>
            </a:extLst>
          </p:cNvPr>
          <p:cNvSpPr>
            <a:spLocks noChangeShapeType="1"/>
          </p:cNvSpPr>
          <p:nvPr/>
        </p:nvSpPr>
        <p:spPr bwMode="auto">
          <a:xfrm rot="20390226">
            <a:off x="6947088" y="1766001"/>
            <a:ext cx="890871" cy="96329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13" name="Line 40">
            <a:extLst>
              <a:ext uri="{FF2B5EF4-FFF2-40B4-BE49-F238E27FC236}">
                <a16:creationId xmlns:a16="http://schemas.microsoft.com/office/drawing/2014/main" id="{76BCC09D-AE2B-4145-B2D2-34B10D0E96F2}"/>
              </a:ext>
            </a:extLst>
          </p:cNvPr>
          <p:cNvSpPr>
            <a:spLocks noChangeShapeType="1"/>
          </p:cNvSpPr>
          <p:nvPr/>
        </p:nvSpPr>
        <p:spPr bwMode="auto">
          <a:xfrm rot="9590226">
            <a:off x="4356687" y="1871215"/>
            <a:ext cx="1093244" cy="22685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14" name="Line 40">
            <a:extLst>
              <a:ext uri="{FF2B5EF4-FFF2-40B4-BE49-F238E27FC236}">
                <a16:creationId xmlns:a16="http://schemas.microsoft.com/office/drawing/2014/main" id="{3724252A-39FE-AD4E-9DEF-25ABD2C6971A}"/>
              </a:ext>
            </a:extLst>
          </p:cNvPr>
          <p:cNvSpPr>
            <a:spLocks noChangeShapeType="1"/>
          </p:cNvSpPr>
          <p:nvPr/>
        </p:nvSpPr>
        <p:spPr bwMode="auto">
          <a:xfrm rot="20390226" flipH="1" flipV="1">
            <a:off x="6563534" y="1880065"/>
            <a:ext cx="677626" cy="832303"/>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glow rad="279400">
                  <a:srgbClr val="000000">
                    <a:alpha val="98000"/>
                  </a:srgbClr>
                </a:glow>
              </a:effectLst>
              <a:highlight>
                <a:srgbClr val="FFFF00"/>
              </a:highlight>
              <a:uLnTx/>
              <a:uFillTx/>
              <a:latin typeface="Times New Roman" charset="0"/>
              <a:ea typeface="ＭＳ Ｐゴシック" charset="0"/>
              <a:cs typeface="ＭＳ Ｐゴシック" charset="0"/>
            </a:endParaRPr>
          </a:p>
        </p:txBody>
      </p:sp>
      <p:sp>
        <p:nvSpPr>
          <p:cNvPr id="15" name="Line 40">
            <a:extLst>
              <a:ext uri="{FF2B5EF4-FFF2-40B4-BE49-F238E27FC236}">
                <a16:creationId xmlns:a16="http://schemas.microsoft.com/office/drawing/2014/main" id="{ED70F950-73D1-7E4D-AE8C-ECC0E03E29C4}"/>
              </a:ext>
            </a:extLst>
          </p:cNvPr>
          <p:cNvSpPr>
            <a:spLocks noChangeShapeType="1"/>
          </p:cNvSpPr>
          <p:nvPr/>
        </p:nvSpPr>
        <p:spPr bwMode="auto">
          <a:xfrm rot="20390226" flipH="1">
            <a:off x="5975886" y="3445961"/>
            <a:ext cx="1926257" cy="12401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16" name="Text Box 7">
            <a:extLst>
              <a:ext uri="{FF2B5EF4-FFF2-40B4-BE49-F238E27FC236}">
                <a16:creationId xmlns:a16="http://schemas.microsoft.com/office/drawing/2014/main" id="{DAF5FA00-6789-244C-961E-403EA9C8F5A7}"/>
              </a:ext>
            </a:extLst>
          </p:cNvPr>
          <p:cNvSpPr txBox="1">
            <a:spLocks noChangeArrowheads="1"/>
          </p:cNvSpPr>
          <p:nvPr/>
        </p:nvSpPr>
        <p:spPr bwMode="auto">
          <a:xfrm>
            <a:off x="7202137" y="3068115"/>
            <a:ext cx="1894505"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1 Timothy</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sp>
        <p:nvSpPr>
          <p:cNvPr id="17" name="Text Box 2">
            <a:extLst>
              <a:ext uri="{FF2B5EF4-FFF2-40B4-BE49-F238E27FC236}">
                <a16:creationId xmlns:a16="http://schemas.microsoft.com/office/drawing/2014/main" id="{37E7AD47-4E7E-5D4F-8EA5-61B2F35BFA29}"/>
              </a:ext>
            </a:extLst>
          </p:cNvPr>
          <p:cNvSpPr txBox="1">
            <a:spLocks noChangeArrowheads="1"/>
          </p:cNvSpPr>
          <p:nvPr/>
        </p:nvSpPr>
        <p:spPr bwMode="auto">
          <a:xfrm>
            <a:off x="8391161" y="89445"/>
            <a:ext cx="699230"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142</a:t>
            </a:r>
          </a:p>
        </p:txBody>
      </p:sp>
    </p:spTree>
    <p:extLst>
      <p:ext uri="{BB962C8B-B14F-4D97-AF65-F5344CB8AC3E}">
        <p14:creationId xmlns:p14="http://schemas.microsoft.com/office/powerpoint/2010/main" val="2329237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bg/>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uiExpand="1" build="allAtOnce" animBg="1"/>
    </p:bldLst>
  </p:timing>
</p:sld>
</file>

<file path=ppt/slides/slide8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6925" y="5517232"/>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You cannot make everything priority</a:t>
            </a:r>
          </a:p>
        </p:txBody>
      </p:sp>
      <p:pic>
        <p:nvPicPr>
          <p:cNvPr id="8194" name="Picture 2" descr="https://trustworks.files.wordpress.com/2016/12/overwhelmed-350x350.jpg">
            <a:extLst>
              <a:ext uri="{FF2B5EF4-FFF2-40B4-BE49-F238E27FC236}">
                <a16:creationId xmlns:a16="http://schemas.microsoft.com/office/drawing/2014/main" id="{C9A7A8AB-2C95-F045-BF54-EF926A18F5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9648" y="126380"/>
            <a:ext cx="5390852" cy="5390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83226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6" name="Picture 4" descr="https://safestart.com/wp-content/uploads/2015/12/blackboard-priorities-780x585.jpg">
            <a:extLst>
              <a:ext uri="{FF2B5EF4-FFF2-40B4-BE49-F238E27FC236}">
                <a16:creationId xmlns:a16="http://schemas.microsoft.com/office/drawing/2014/main" id="{0A8EAB01-9F67-5B49-9EA3-286C7609B1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83" b="11019"/>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5229200"/>
            <a:ext cx="5255568" cy="769349"/>
          </a:xfrm>
          <a:effectLst>
            <a:outerShdw blurRad="63500" dist="35921" dir="2700000" algn="ctr" rotWithShape="0">
              <a:schemeClr val="tx2">
                <a:alpha val="74998"/>
              </a:schemeClr>
            </a:outerShdw>
          </a:effectLst>
        </p:spPr>
        <p:txBody>
          <a:bodyPr/>
          <a:lstStyle/>
          <a:p>
            <a:pPr algn="r">
              <a:defRPr/>
            </a:pPr>
            <a:r>
              <a:rPr lang="en-US" sz="5400" b="1" dirty="0">
                <a:effectLst>
                  <a:glow rad="127000">
                    <a:schemeClr val="tx1"/>
                  </a:glow>
                </a:effectLst>
                <a:latin typeface="Arial" charset="0"/>
                <a:ea typeface="ＭＳ Ｐゴシック" charset="0"/>
                <a:cs typeface="ＭＳ Ｐゴシック" charset="0"/>
              </a:rPr>
              <a:t>…for Order</a:t>
            </a:r>
          </a:p>
        </p:txBody>
      </p:sp>
    </p:spTree>
    <p:extLst>
      <p:ext uri="{BB962C8B-B14F-4D97-AF65-F5344CB8AC3E}">
        <p14:creationId xmlns:p14="http://schemas.microsoft.com/office/powerpoint/2010/main" val="40540123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www.ebony.com/wp-content/uploads/2016/10/Libra-thinkstock.jpg">
            <a:extLst>
              <a:ext uri="{FF2B5EF4-FFF2-40B4-BE49-F238E27FC236}">
                <a16:creationId xmlns:a16="http://schemas.microsoft.com/office/drawing/2014/main" id="{E48AC1B4-5D9B-2B41-8830-8719ADBE2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5" y="-12700"/>
            <a:ext cx="9202011" cy="57459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711148" y="49784"/>
            <a:ext cx="4432852" cy="5683472"/>
          </a:xfrm>
          <a:effectLst>
            <a:outerShdw blurRad="63500" dist="35921" dir="2700000" algn="ctr" rotWithShape="0">
              <a:schemeClr val="tx2">
                <a:alpha val="74998"/>
              </a:schemeClr>
            </a:outerShdw>
          </a:effectLst>
        </p:spPr>
        <p:txBody>
          <a:bodyPr anchor="t"/>
          <a:lstStyle/>
          <a:p>
            <a:pPr marL="542925" indent="-542925"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你的生命要在律法与</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恩典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中取得平衡</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b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第一章</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03DC1931-488A-1549-83CB-F3969E0956A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Arial" pitchFamily="34" charset="0"/>
              </a:rPr>
              <a:t>提摩太前书</a:t>
            </a:r>
          </a:p>
        </p:txBody>
      </p:sp>
    </p:spTree>
    <p:extLst>
      <p:ext uri="{BB962C8B-B14F-4D97-AF65-F5344CB8AC3E}">
        <p14:creationId xmlns:p14="http://schemas.microsoft.com/office/powerpoint/2010/main" val="15811561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提摩太前</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8055275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51BEA-EA4F-4970-AE89-FD2EC79D6152}"/>
              </a:ext>
            </a:extLst>
          </p:cNvPr>
          <p:cNvSpPr/>
          <p:nvPr/>
        </p:nvSpPr>
        <p:spPr>
          <a:xfrm>
            <a:off x="-1" y="416257"/>
            <a:ext cx="9144001" cy="5693866"/>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Paul, an apostle of Christ Jesus by the command of God our Savior and of Christ Jesus our hope,</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2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To Timothy my true son in the faith:</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Grace, mercy and peace from God the Father and Christ Jesus our Lord.</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3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As I urged you when I went into Macedonia, stay there in Ephesus so that you may command certain people not to teach false doctrines any longer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4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or to devote themselves to myths and endless genealogies. Such things promote controversial speculations rather than advancing God’s work—which is by faith. </a:t>
            </a:r>
          </a:p>
        </p:txBody>
      </p:sp>
      <p:sp>
        <p:nvSpPr>
          <p:cNvPr id="4" name="Rectangle 3">
            <a:extLst>
              <a:ext uri="{FF2B5EF4-FFF2-40B4-BE49-F238E27FC236}">
                <a16:creationId xmlns:a16="http://schemas.microsoft.com/office/drawing/2014/main" id="{F99B5845-77B0-4534-8783-6E5AC7A6C8FA}"/>
              </a:ext>
            </a:extLst>
          </p:cNvPr>
          <p:cNvSpPr/>
          <p:nvPr/>
        </p:nvSpPr>
        <p:spPr>
          <a:xfrm>
            <a:off x="3696600" y="6216134"/>
            <a:ext cx="1313821" cy="369332"/>
          </a:xfrm>
          <a:prstGeom prst="rect">
            <a:avLst/>
          </a:prstGeom>
          <a:effectLst>
            <a:glow rad="127000">
              <a:schemeClr val="tx1"/>
            </a:glow>
          </a:effectLst>
        </p:spPr>
        <p:txBody>
          <a:bodyPr wrap="non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1800" b="1" i="0" u="none" strike="noStrike" kern="1200" cap="none" spc="0" normalizeH="0" baseline="0" noProof="0" dirty="0">
                <a:ln>
                  <a:noFill/>
                </a:ln>
                <a:solidFill>
                  <a:prstClr val="white"/>
                </a:solidFill>
                <a:effectLst/>
                <a:uLnTx/>
                <a:uFillTx/>
                <a:latin typeface="Calibri"/>
                <a:ea typeface="ＭＳ Ｐゴシック" charset="0"/>
                <a:cs typeface="+mn-cs"/>
              </a:rPr>
              <a:t>1 Timothy 1</a:t>
            </a:r>
          </a:p>
        </p:txBody>
      </p:sp>
    </p:spTree>
    <p:extLst>
      <p:ext uri="{BB962C8B-B14F-4D97-AF65-F5344CB8AC3E}">
        <p14:creationId xmlns:p14="http://schemas.microsoft.com/office/powerpoint/2010/main" val="3642181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耶稣常被称为“主”</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(1:2, 12, 14; 6:3)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甚至也被称为</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万主之主</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(6:14-15)。</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27d</a:t>
            </a:r>
          </a:p>
        </p:txBody>
      </p:sp>
      <p:sp>
        <p:nvSpPr>
          <p:cNvPr id="8" name="Rectangle 2">
            <a:extLst>
              <a:ext uri="{FF2B5EF4-FFF2-40B4-BE49-F238E27FC236}">
                <a16:creationId xmlns:a16="http://schemas.microsoft.com/office/drawing/2014/main" id="{6FD0F78E-0C8D-8542-95FC-94F2B886D6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提摩太前书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38465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51BEA-EA4F-4970-AE89-FD2EC79D6152}"/>
              </a:ext>
            </a:extLst>
          </p:cNvPr>
          <p:cNvSpPr/>
          <p:nvPr/>
        </p:nvSpPr>
        <p:spPr>
          <a:xfrm>
            <a:off x="-1" y="416257"/>
            <a:ext cx="9144001" cy="5262979"/>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5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The goal of this command is love, which comes from a pure heart and a good conscience and a sincere faith.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6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Some have departed from these and have turned to meaningless talk.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7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They want to be teachers of the law, but they do not know what they are talking about or what they so confidently affirm.</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8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We know that the law is good if one uses it properly.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9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We also know that the law is made not for the righteous but for lawbreakers and rebels, the ungodly and sinful, the unholy and irreligious, for those who kill their fathers or mothers, for murderers, </a:t>
            </a:r>
          </a:p>
        </p:txBody>
      </p:sp>
      <p:sp>
        <p:nvSpPr>
          <p:cNvPr id="4" name="Rectangle 3">
            <a:extLst>
              <a:ext uri="{FF2B5EF4-FFF2-40B4-BE49-F238E27FC236}">
                <a16:creationId xmlns:a16="http://schemas.microsoft.com/office/drawing/2014/main" id="{F99B5845-77B0-4534-8783-6E5AC7A6C8FA}"/>
              </a:ext>
            </a:extLst>
          </p:cNvPr>
          <p:cNvSpPr/>
          <p:nvPr/>
        </p:nvSpPr>
        <p:spPr>
          <a:xfrm>
            <a:off x="3696600" y="6216134"/>
            <a:ext cx="1313821" cy="369332"/>
          </a:xfrm>
          <a:prstGeom prst="rect">
            <a:avLst/>
          </a:prstGeom>
          <a:effectLst>
            <a:glow rad="127000">
              <a:schemeClr val="tx1"/>
            </a:glow>
          </a:effectLst>
        </p:spPr>
        <p:txBody>
          <a:bodyPr wrap="non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1800" b="1" i="0" u="none" strike="noStrike" kern="1200" cap="none" spc="0" normalizeH="0" baseline="0" noProof="0" dirty="0">
                <a:ln>
                  <a:noFill/>
                </a:ln>
                <a:solidFill>
                  <a:prstClr val="white"/>
                </a:solidFill>
                <a:effectLst/>
                <a:uLnTx/>
                <a:uFillTx/>
                <a:latin typeface="Calibri"/>
                <a:ea typeface="ＭＳ Ｐゴシック" charset="0"/>
                <a:cs typeface="+mn-cs"/>
              </a:rPr>
              <a:t>1 Timothy 1</a:t>
            </a:r>
          </a:p>
        </p:txBody>
      </p:sp>
    </p:spTree>
    <p:extLst>
      <p:ext uri="{BB962C8B-B14F-4D97-AF65-F5344CB8AC3E}">
        <p14:creationId xmlns:p14="http://schemas.microsoft.com/office/powerpoint/2010/main" val="33963827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51BEA-EA4F-4970-AE89-FD2EC79D6152}"/>
              </a:ext>
            </a:extLst>
          </p:cNvPr>
          <p:cNvSpPr/>
          <p:nvPr/>
        </p:nvSpPr>
        <p:spPr>
          <a:xfrm>
            <a:off x="-1" y="416257"/>
            <a:ext cx="9144001" cy="5693866"/>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10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for the sexually immoral, for those practicing homosexuality, for slave traders and liars and perjurers—and for whatever else is contrary to the sound doctrine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11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that conforms to the gospel concerning the glory of the blessed God, which he entrusted to me.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12</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I thank Christ Jesus our Lord, who has given me strength, that he considered me trustworthy, appointing me to his service.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13</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Even though I was once a blasphemer and a persecutor and a violent man, I was shown mercy because I acted in ignorance and unbelief.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14</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The grace of our Lord was poured out on me abundantly, along with the faith and love that are in Christ Jesus.</a:t>
            </a:r>
          </a:p>
        </p:txBody>
      </p:sp>
      <p:sp>
        <p:nvSpPr>
          <p:cNvPr id="4" name="Rectangle 3">
            <a:extLst>
              <a:ext uri="{FF2B5EF4-FFF2-40B4-BE49-F238E27FC236}">
                <a16:creationId xmlns:a16="http://schemas.microsoft.com/office/drawing/2014/main" id="{F99B5845-77B0-4534-8783-6E5AC7A6C8FA}"/>
              </a:ext>
            </a:extLst>
          </p:cNvPr>
          <p:cNvSpPr/>
          <p:nvPr/>
        </p:nvSpPr>
        <p:spPr>
          <a:xfrm>
            <a:off x="3696600" y="6216134"/>
            <a:ext cx="1313821" cy="369332"/>
          </a:xfrm>
          <a:prstGeom prst="rect">
            <a:avLst/>
          </a:prstGeom>
          <a:effectLst>
            <a:glow rad="127000">
              <a:schemeClr val="tx1"/>
            </a:glow>
          </a:effectLst>
        </p:spPr>
        <p:txBody>
          <a:bodyPr wrap="non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1800" b="1" i="0" u="none" strike="noStrike" kern="1200" cap="none" spc="0" normalizeH="0" baseline="0" noProof="0" dirty="0">
                <a:ln>
                  <a:noFill/>
                </a:ln>
                <a:solidFill>
                  <a:prstClr val="white"/>
                </a:solidFill>
                <a:effectLst/>
                <a:uLnTx/>
                <a:uFillTx/>
                <a:latin typeface="Calibri"/>
                <a:ea typeface="ＭＳ Ｐゴシック" charset="0"/>
                <a:cs typeface="+mn-cs"/>
              </a:rPr>
              <a:t>1 Timothy 1</a:t>
            </a:r>
          </a:p>
        </p:txBody>
      </p:sp>
    </p:spTree>
    <p:extLst>
      <p:ext uri="{BB962C8B-B14F-4D97-AF65-F5344CB8AC3E}">
        <p14:creationId xmlns:p14="http://schemas.microsoft.com/office/powerpoint/2010/main" val="38708348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51BEA-EA4F-4970-AE89-FD2EC79D6152}"/>
              </a:ext>
            </a:extLst>
          </p:cNvPr>
          <p:cNvSpPr/>
          <p:nvPr/>
        </p:nvSpPr>
        <p:spPr>
          <a:xfrm>
            <a:off x="-1" y="416257"/>
            <a:ext cx="9144001" cy="3970318"/>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15</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Here is a trustworthy saying that deserves full acceptance: Christ Jesus came into the world to save sinners—of whom I am the worst.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16</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But for that very reason I was shown mercy so that in me, the worst of sinners, Christ Jesus might display his immense patience as an example for those who would believe in him and receive eternal life.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17</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Now to the King eternal, immortal, invisible, the only God, be honor and glory for ever and ever. Amen.</a:t>
            </a:r>
          </a:p>
        </p:txBody>
      </p:sp>
      <p:sp>
        <p:nvSpPr>
          <p:cNvPr id="4" name="Rectangle 3">
            <a:extLst>
              <a:ext uri="{FF2B5EF4-FFF2-40B4-BE49-F238E27FC236}">
                <a16:creationId xmlns:a16="http://schemas.microsoft.com/office/drawing/2014/main" id="{F99B5845-77B0-4534-8783-6E5AC7A6C8FA}"/>
              </a:ext>
            </a:extLst>
          </p:cNvPr>
          <p:cNvSpPr/>
          <p:nvPr/>
        </p:nvSpPr>
        <p:spPr>
          <a:xfrm>
            <a:off x="3696600" y="6216134"/>
            <a:ext cx="1313821" cy="369332"/>
          </a:xfrm>
          <a:prstGeom prst="rect">
            <a:avLst/>
          </a:prstGeom>
          <a:effectLst>
            <a:glow rad="127000">
              <a:schemeClr val="tx1"/>
            </a:glow>
          </a:effectLst>
        </p:spPr>
        <p:txBody>
          <a:bodyPr wrap="non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1800" b="1" i="0" u="none" strike="noStrike" kern="1200" cap="none" spc="0" normalizeH="0" baseline="0" noProof="0" dirty="0">
                <a:ln>
                  <a:noFill/>
                </a:ln>
                <a:solidFill>
                  <a:prstClr val="white"/>
                </a:solidFill>
                <a:effectLst/>
                <a:uLnTx/>
                <a:uFillTx/>
                <a:latin typeface="Calibri"/>
                <a:ea typeface="ＭＳ Ｐゴシック" charset="0"/>
                <a:cs typeface="+mn-cs"/>
              </a:rPr>
              <a:t>1 Timothy 1</a:t>
            </a:r>
          </a:p>
        </p:txBody>
      </p:sp>
    </p:spTree>
    <p:extLst>
      <p:ext uri="{BB962C8B-B14F-4D97-AF65-F5344CB8AC3E}">
        <p14:creationId xmlns:p14="http://schemas.microsoft.com/office/powerpoint/2010/main" val="20452473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51BEA-EA4F-4970-AE89-FD2EC79D6152}"/>
              </a:ext>
            </a:extLst>
          </p:cNvPr>
          <p:cNvSpPr/>
          <p:nvPr/>
        </p:nvSpPr>
        <p:spPr>
          <a:xfrm>
            <a:off x="-1" y="416257"/>
            <a:ext cx="9144001" cy="353943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18</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Timothy, my son, I am giving you this command in keeping with the prophecies once made about you, so that by recalling them you may fight the battle well,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19</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holding on to faith and a good conscience, which some have rejected and so have suffered shipwreck with regard to the faith.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20</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Among them are Hymenaeus and Alexander, whom I have handed over to Satan to be taught not to blaspheme.</a:t>
            </a:r>
          </a:p>
        </p:txBody>
      </p:sp>
      <p:sp>
        <p:nvSpPr>
          <p:cNvPr id="4" name="Rectangle 3">
            <a:extLst>
              <a:ext uri="{FF2B5EF4-FFF2-40B4-BE49-F238E27FC236}">
                <a16:creationId xmlns:a16="http://schemas.microsoft.com/office/drawing/2014/main" id="{F99B5845-77B0-4534-8783-6E5AC7A6C8FA}"/>
              </a:ext>
            </a:extLst>
          </p:cNvPr>
          <p:cNvSpPr/>
          <p:nvPr/>
        </p:nvSpPr>
        <p:spPr>
          <a:xfrm>
            <a:off x="3696600" y="6216134"/>
            <a:ext cx="1313821" cy="369332"/>
          </a:xfrm>
          <a:prstGeom prst="rect">
            <a:avLst/>
          </a:prstGeom>
          <a:effectLst>
            <a:glow rad="127000">
              <a:schemeClr val="tx1"/>
            </a:glow>
          </a:effectLst>
        </p:spPr>
        <p:txBody>
          <a:bodyPr wrap="non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1800" b="1" i="0" u="none" strike="noStrike" kern="1200" cap="none" spc="0" normalizeH="0" baseline="0" noProof="0" dirty="0">
                <a:ln>
                  <a:noFill/>
                </a:ln>
                <a:solidFill>
                  <a:prstClr val="white"/>
                </a:solidFill>
                <a:effectLst/>
                <a:uLnTx/>
                <a:uFillTx/>
                <a:latin typeface="Calibri"/>
                <a:ea typeface="ＭＳ Ｐゴシック" charset="0"/>
                <a:cs typeface="+mn-cs"/>
              </a:rPr>
              <a:t>1 Timothy 1</a:t>
            </a:r>
          </a:p>
        </p:txBody>
      </p:sp>
    </p:spTree>
    <p:extLst>
      <p:ext uri="{BB962C8B-B14F-4D97-AF65-F5344CB8AC3E}">
        <p14:creationId xmlns:p14="http://schemas.microsoft.com/office/powerpoint/2010/main" val="33943523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A person wearing a costume&#10;&#10;Description automatically generated">
            <a:extLst>
              <a:ext uri="{FF2B5EF4-FFF2-40B4-BE49-F238E27FC236}">
                <a16:creationId xmlns:a16="http://schemas.microsoft.com/office/drawing/2014/main" id="{BAA10B4B-2D3F-A944-AAB6-BB76E31AA209}"/>
              </a:ext>
            </a:extLst>
          </p:cNvPr>
          <p:cNvPicPr/>
          <p:nvPr/>
        </p:nvPicPr>
        <p:blipFill rotWithShape="1">
          <a:blip r:embed="rId2">
            <a:extLst>
              <a:ext uri="{28A0092B-C50C-407E-A947-70E740481C1C}">
                <a14:useLocalDpi xmlns:a14="http://schemas.microsoft.com/office/drawing/2010/main" val="0"/>
              </a:ext>
            </a:extLst>
          </a:blip>
          <a:srcRect l="10404" t="23096" r="10404"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730738"/>
            <a:ext cx="2623952" cy="271721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Churches guard the gospel</a:t>
            </a:r>
            <a:endParaRPr kumimoji="0" lang="en-US" sz="105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4" name="Rectangle 3">
            <a:extLst>
              <a:ext uri="{FF2B5EF4-FFF2-40B4-BE49-F238E27FC236}">
                <a16:creationId xmlns:a16="http://schemas.microsoft.com/office/drawing/2014/main" id="{4F6E1D08-1D55-430A-8CC6-DA48C50AD731}"/>
              </a:ext>
            </a:extLst>
          </p:cNvPr>
          <p:cNvSpPr/>
          <p:nvPr/>
        </p:nvSpPr>
        <p:spPr>
          <a:xfrm>
            <a:off x="6747794" y="4726980"/>
            <a:ext cx="2134944" cy="434158"/>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 Timothy 1:1-11</a:t>
            </a:r>
            <a:endParaRPr kumimoji="0" lang="en-US" sz="105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5" name="Rectangle 4">
            <a:extLst>
              <a:ext uri="{FF2B5EF4-FFF2-40B4-BE49-F238E27FC236}">
                <a16:creationId xmlns:a16="http://schemas.microsoft.com/office/drawing/2014/main" id="{87507EAE-F702-BF4A-AD8F-64DFEF7BCE42}"/>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Thousands of files in 49 languages for free at BibleStudyDownloads.org</a:t>
            </a:r>
          </a:p>
        </p:txBody>
      </p:sp>
    </p:spTree>
    <p:extLst>
      <p:ext uri="{BB962C8B-B14F-4D97-AF65-F5344CB8AC3E}">
        <p14:creationId xmlns:p14="http://schemas.microsoft.com/office/powerpoint/2010/main" val="5386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10404" t="23096" r="10404" b="15928"/>
          <a:stretch/>
        </p:blipFill>
        <p:spPr>
          <a:xfrm>
            <a:off x="0" y="0"/>
            <a:ext cx="9144000" cy="6858000"/>
          </a:xfrm>
          <a:prstGeom prst="rect">
            <a:avLst/>
          </a:prstGeom>
        </p:spPr>
      </p:pic>
    </p:spTree>
    <p:extLst>
      <p:ext uri="{BB962C8B-B14F-4D97-AF65-F5344CB8AC3E}">
        <p14:creationId xmlns:p14="http://schemas.microsoft.com/office/powerpoint/2010/main" val="240206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3AF264-A177-443D-BCB9-472D8399C3C3}"/>
              </a:ext>
            </a:extLst>
          </p:cNvPr>
          <p:cNvSpPr/>
          <p:nvPr/>
        </p:nvSpPr>
        <p:spPr>
          <a:xfrm>
            <a:off x="481251" y="3571876"/>
            <a:ext cx="8181498" cy="1243217"/>
          </a:xfrm>
          <a:prstGeom prst="rect">
            <a:avLst/>
          </a:prstGeom>
        </p:spPr>
        <p:txBody>
          <a:bodyPr vert="horz" lIns="68580" tIns="34290" rIns="68580" bIns="34290" rtlCol="0" anchor="b">
            <a:normAutofit/>
          </a:bodyPr>
          <a:lstStyle/>
          <a:p>
            <a:pPr marL="0" marR="0" lvl="0" indent="0" algn="ctr" defTabSz="685800" rtl="0" eaLnBrk="1" fontAlgn="auto" latinLnBrk="0" hangingPunct="1">
              <a:lnSpc>
                <a:spcPct val="90000"/>
              </a:lnSpc>
              <a:spcBef>
                <a:spcPct val="0"/>
              </a:spcBef>
              <a:spcAft>
                <a:spcPts val="450"/>
              </a:spcAft>
              <a:buClrTx/>
              <a:buSzTx/>
              <a:buFontTx/>
              <a:buNone/>
              <a:tabLst/>
              <a:defRPr/>
            </a:pPr>
            <a:r>
              <a:rPr kumimoji="0" lang="en-US" sz="4500" b="1" i="0" u="none" strike="noStrike" kern="1200" cap="none" spc="0" normalizeH="0" baseline="0" noProof="0">
                <a:ln>
                  <a:noFill/>
                </a:ln>
                <a:solidFill>
                  <a:prstClr val="black"/>
                </a:solidFill>
                <a:effectLst/>
                <a:uLnTx/>
                <a:uFillTx/>
                <a:latin typeface="Calibri Light" panose="020F0302020204030204"/>
                <a:ea typeface="ＭＳ Ｐゴシック" charset="0"/>
                <a:cs typeface="+mn-cs"/>
              </a:rPr>
              <a:t>How do you stay healthy?</a:t>
            </a:r>
            <a:endParaRPr kumimoji="0" lang="en-US" sz="4500" b="0" i="0" u="none" strike="noStrike" kern="1200" cap="none" spc="0" normalizeH="0" baseline="0" noProof="0">
              <a:ln>
                <a:noFill/>
              </a:ln>
              <a:solidFill>
                <a:prstClr val="black"/>
              </a:solidFill>
              <a:effectLst/>
              <a:uLnTx/>
              <a:uFillTx/>
              <a:latin typeface="Calibri Light" panose="020F0302020204030204"/>
              <a:ea typeface="ＭＳ Ｐゴシック" charset="0"/>
              <a:cs typeface="+mn-cs"/>
            </a:endParaRPr>
          </a:p>
        </p:txBody>
      </p:sp>
      <p:pic>
        <p:nvPicPr>
          <p:cNvPr id="1030" name="Picture 6" descr="Healthy Runner's Diet | 6 Rules for a Healthy Eating Plan">
            <a:extLst>
              <a:ext uri="{FF2B5EF4-FFF2-40B4-BE49-F238E27FC236}">
                <a16:creationId xmlns:a16="http://schemas.microsoft.com/office/drawing/2014/main" id="{2259AB9D-C906-479E-A40E-653FBE8A9D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14" r="13707" b="-2"/>
          <a:stretch/>
        </p:blipFill>
        <p:spPr bwMode="auto">
          <a:xfrm>
            <a:off x="2554322" y="1581979"/>
            <a:ext cx="1945089" cy="18633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ere's Where You Can Buy A Face Mask Online Right Now">
            <a:extLst>
              <a:ext uri="{FF2B5EF4-FFF2-40B4-BE49-F238E27FC236}">
                <a16:creationId xmlns:a16="http://schemas.microsoft.com/office/drawing/2014/main" id="{B73B9F24-4C0A-4541-BE14-B147711D1B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2" r="2" b="35773"/>
          <a:stretch/>
        </p:blipFill>
        <p:spPr bwMode="auto">
          <a:xfrm>
            <a:off x="456712" y="1572991"/>
            <a:ext cx="1945088" cy="18633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w to throw a perfect Zoom party with your friends and family ...">
            <a:extLst>
              <a:ext uri="{FF2B5EF4-FFF2-40B4-BE49-F238E27FC236}">
                <a16:creationId xmlns:a16="http://schemas.microsoft.com/office/drawing/2014/main" id="{B818866F-FD1B-4CD0-88B8-136139AA3D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979" r="12477"/>
          <a:stretch/>
        </p:blipFill>
        <p:spPr bwMode="auto">
          <a:xfrm>
            <a:off x="6743515" y="1581979"/>
            <a:ext cx="1945090" cy="18633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to keep a coronavirus-safe distance when you're jogging or cycling">
            <a:extLst>
              <a:ext uri="{FF2B5EF4-FFF2-40B4-BE49-F238E27FC236}">
                <a16:creationId xmlns:a16="http://schemas.microsoft.com/office/drawing/2014/main" id="{513B42E2-C7F4-43DC-996B-FFBA3FB239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28" r="20625" b="-5"/>
          <a:stretch/>
        </p:blipFill>
        <p:spPr bwMode="auto">
          <a:xfrm>
            <a:off x="4651934" y="1581979"/>
            <a:ext cx="1939058" cy="1863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85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person wearing a costume&#10;&#10;Description automatically generated">
            <a:extLst>
              <a:ext uri="{FF2B5EF4-FFF2-40B4-BE49-F238E27FC236}">
                <a16:creationId xmlns:a16="http://schemas.microsoft.com/office/drawing/2014/main" id="{5A0DC856-C126-B44E-A6F1-6FBAB0DD497D}"/>
              </a:ext>
            </a:extLst>
          </p:cNvPr>
          <p:cNvPicPr/>
          <p:nvPr/>
        </p:nvPicPr>
        <p:blipFill rotWithShape="1">
          <a:blip r:embed="rId2">
            <a:extLst>
              <a:ext uri="{28A0092B-C50C-407E-A947-70E740481C1C}">
                <a14:useLocalDpi xmlns:a14="http://schemas.microsoft.com/office/drawing/2010/main" val="0"/>
              </a:ext>
            </a:extLst>
          </a:blip>
          <a:srcRect l="10404" t="23096" r="10404"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1152766"/>
            <a:ext cx="2418980" cy="181171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3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Healthy Church Life</a:t>
            </a:r>
            <a:endParaRPr kumimoji="0" lang="en-US" sz="12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4" name="Rectangle 3">
            <a:extLst>
              <a:ext uri="{FF2B5EF4-FFF2-40B4-BE49-F238E27FC236}">
                <a16:creationId xmlns:a16="http://schemas.microsoft.com/office/drawing/2014/main" id="{4F6E1D08-1D55-430A-8CC6-DA48C50AD731}"/>
              </a:ext>
            </a:extLst>
          </p:cNvPr>
          <p:cNvSpPr/>
          <p:nvPr/>
        </p:nvSpPr>
        <p:spPr>
          <a:xfrm>
            <a:off x="6535170" y="5149009"/>
            <a:ext cx="2560189" cy="434158"/>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100" b="1" i="0" u="none" strike="noStrike" kern="1200" cap="none" spc="0" normalizeH="0" baseline="0" noProof="0">
                <a:ln>
                  <a:noFill/>
                </a:ln>
                <a:solidFill>
                  <a:prstClr val="white"/>
                </a:solidFill>
                <a:effectLst/>
                <a:uLnTx/>
                <a:uFill>
                  <a:solidFill>
                    <a:srgbClr val="000000"/>
                  </a:solidFill>
                </a:uFill>
                <a:latin typeface="Times New Roman" panose="02020603050405020304" pitchFamily="18" charset="0"/>
                <a:ea typeface="Arial Unicode MS"/>
                <a:cs typeface="Arial Unicode MS"/>
              </a:rPr>
              <a:t>Studies in 1 Timothy</a:t>
            </a:r>
            <a:endParaRPr kumimoji="0" lang="en-US" sz="105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77573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E1C80-4953-4BBE-8686-3E513C966EC5}"/>
              </a:ext>
            </a:extLst>
          </p:cNvPr>
          <p:cNvSpPr/>
          <p:nvPr/>
        </p:nvSpPr>
        <p:spPr>
          <a:xfrm>
            <a:off x="482247" y="4285663"/>
            <a:ext cx="8179506" cy="836561"/>
          </a:xfrm>
          <a:prstGeom prst="rect">
            <a:avLst/>
          </a:prstGeom>
        </p:spPr>
        <p:txBody>
          <a:bodyPr vert="horz" lIns="68580" tIns="34290" rIns="68580" bIns="34290" rtlCol="0" anchor="b">
            <a:normAutofit/>
          </a:bodyPr>
          <a:lstStyle/>
          <a:p>
            <a:pPr marL="0" marR="0" lvl="0" indent="0" algn="ctr" defTabSz="685800" rtl="0" eaLnBrk="1" fontAlgn="auto" latinLnBrk="0" hangingPunct="1">
              <a:lnSpc>
                <a:spcPct val="90000"/>
              </a:lnSpc>
              <a:spcBef>
                <a:spcPct val="0"/>
              </a:spcBef>
              <a:spcAft>
                <a:spcPts val="450"/>
              </a:spcAft>
              <a:buClrTx/>
              <a:buSzTx/>
              <a:buFontTx/>
              <a:buNone/>
              <a:tabLst/>
              <a:defRPr/>
            </a:pPr>
            <a:r>
              <a:rPr kumimoji="0" lang="en-US" sz="4500" b="1" i="0" u="none" strike="noStrike" kern="1200" cap="none" spc="0" normalizeH="0" baseline="0" noProof="0">
                <a:ln>
                  <a:noFill/>
                </a:ln>
                <a:solidFill>
                  <a:prstClr val="black"/>
                </a:solidFill>
                <a:effectLst/>
                <a:uLnTx/>
                <a:uFillTx/>
                <a:latin typeface="Calibri Light" panose="020F0302020204030204"/>
                <a:ea typeface="ＭＳ Ｐゴシック" charset="0"/>
                <a:cs typeface="+mn-cs"/>
              </a:rPr>
              <a:t>Kid Proofing the house</a:t>
            </a:r>
            <a:endParaRPr kumimoji="0" lang="en-US" sz="4500" b="0" i="0" u="none" strike="noStrike" kern="1200" cap="none" spc="0" normalizeH="0" baseline="0" noProof="0">
              <a:ln>
                <a:noFill/>
              </a:ln>
              <a:solidFill>
                <a:prstClr val="black"/>
              </a:solidFill>
              <a:effectLst/>
              <a:uLnTx/>
              <a:uFillTx/>
              <a:latin typeface="Calibri Light" panose="020F0302020204030204"/>
              <a:ea typeface="ＭＳ Ｐゴシック" charset="0"/>
              <a:cs typeface="+mn-cs"/>
            </a:endParaRPr>
          </a:p>
        </p:txBody>
      </p:sp>
      <p:pic>
        <p:nvPicPr>
          <p:cNvPr id="2050" name="Picture 2">
            <a:extLst>
              <a:ext uri="{FF2B5EF4-FFF2-40B4-BE49-F238E27FC236}">
                <a16:creationId xmlns:a16="http://schemas.microsoft.com/office/drawing/2014/main" id="{538C2A44-AC5B-46C5-A85C-FCD9C34EDA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65" r="2" b="2"/>
          <a:stretch/>
        </p:blipFill>
        <p:spPr bwMode="auto">
          <a:xfrm>
            <a:off x="241221" y="1097633"/>
            <a:ext cx="2846070" cy="29482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mazon.com : Safety 1st Spring n' Release Latches, 10 Pack ...">
            <a:extLst>
              <a:ext uri="{FF2B5EF4-FFF2-40B4-BE49-F238E27FC236}">
                <a16:creationId xmlns:a16="http://schemas.microsoft.com/office/drawing/2014/main" id="{991E948A-C2D4-4DE7-9025-202E2982F6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65" r="-2" b="-2"/>
          <a:stretch/>
        </p:blipFill>
        <p:spPr bwMode="auto">
          <a:xfrm>
            <a:off x="3148789" y="1097633"/>
            <a:ext cx="2846070" cy="29482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best cleaning products to try this year">
            <a:extLst>
              <a:ext uri="{FF2B5EF4-FFF2-40B4-BE49-F238E27FC236}">
                <a16:creationId xmlns:a16="http://schemas.microsoft.com/office/drawing/2014/main" id="{BC5E4B5F-35E9-4616-8D28-D6DC4657F7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53" r="20146"/>
          <a:stretch/>
        </p:blipFill>
        <p:spPr bwMode="auto">
          <a:xfrm>
            <a:off x="6056357" y="1097633"/>
            <a:ext cx="2846070" cy="2948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5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6E1D08-1D55-430A-8CC6-DA48C50AD731}"/>
              </a:ext>
            </a:extLst>
          </p:cNvPr>
          <p:cNvSpPr/>
          <p:nvPr/>
        </p:nvSpPr>
        <p:spPr>
          <a:xfrm>
            <a:off x="0" y="0"/>
            <a:ext cx="9144000" cy="6847516"/>
          </a:xfrm>
          <a:prstGeom prst="rect">
            <a:avLst/>
          </a:prstGeom>
          <a:solidFill>
            <a:srgbClr val="FF0000"/>
          </a:solidFill>
        </p:spPr>
        <p:txBody>
          <a:bodyPr wrap="square">
            <a:spAutoFit/>
          </a:bodyPr>
          <a:lstStyle/>
          <a:p>
            <a:pPr marL="179388" marR="0" lvl="2" indent="0" algn="l" defTabSz="457200" rtl="0" eaLnBrk="1" fontAlgn="auto" latinLnBrk="0" hangingPunct="1">
              <a:lnSpc>
                <a:spcPct val="15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179388" marR="0" lvl="2" indent="0" algn="l"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1 – Healthy Churches guard the gospel</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179388" marR="0" lvl="2" indent="0" algn="l"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2 – Healthy Churches pray</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179388" marR="0" lvl="2" indent="0" algn="l"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3 – Healthy Churches develop godly leaders</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179388" marR="0" lvl="2" indent="0" algn="l"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4 – Healthy Churches are well taught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179388" marR="0" lvl="2" indent="0" algn="l"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5 – Healthy Churches care for each other</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179388" marR="0" lvl="2" indent="0" algn="l"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6 – Healthy Churches avoid worldliness</a:t>
            </a:r>
          </a:p>
          <a:p>
            <a:pPr marL="179388" marR="0" lvl="2" indent="0" algn="l" defTabSz="4572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179388" marR="0" lvl="0" indent="0" algn="l" defTabSz="4572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179388" marR="0" lvl="0" indent="0" algn="l" defTabSz="4572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179388" marR="0" lvl="0" indent="0" algn="l" defTabSz="45720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p:txBody>
      </p:sp>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22409" t="23096" r="19468" b="15928"/>
          <a:stretch/>
        </p:blipFill>
        <p:spPr>
          <a:xfrm>
            <a:off x="6220326" y="4006516"/>
            <a:ext cx="2923674" cy="2841000"/>
          </a:xfrm>
          <a:prstGeom prst="rect">
            <a:avLst/>
          </a:prstGeom>
          <a:ln>
            <a:noFill/>
          </a:ln>
          <a:effectLst>
            <a:softEdge rad="112500"/>
          </a:effectLst>
        </p:spPr>
      </p:pic>
    </p:spTree>
    <p:extLst>
      <p:ext uri="{BB962C8B-B14F-4D97-AF65-F5344CB8AC3E}">
        <p14:creationId xmlns:p14="http://schemas.microsoft.com/office/powerpoint/2010/main" val="178551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10.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Whirlpool design template">
  <a:themeElements>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design template">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2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4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30.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1_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40.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3.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3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6.xml><?xml version="1.0" encoding="utf-8"?>
<a:theme xmlns:a="http://schemas.openxmlformats.org/drawingml/2006/main" name="5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7.xml><?xml version="1.0" encoding="utf-8"?>
<a:theme xmlns:a="http://schemas.openxmlformats.org/drawingml/2006/main" name="6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8.xml><?xml version="1.0" encoding="utf-8"?>
<a:theme xmlns:a="http://schemas.openxmlformats.org/drawingml/2006/main" name="7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9.xml><?xml version="1.0" encoding="utf-8"?>
<a:theme xmlns:a="http://schemas.openxmlformats.org/drawingml/2006/main" name="8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11.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12.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13.xml><?xml version="1.0" encoding="utf-8"?>
<a:themeOverride xmlns:a="http://schemas.openxmlformats.org/drawingml/2006/main">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themeOverride>
</file>

<file path=ppt/theme/themeOverride14.xml><?xml version="1.0" encoding="utf-8"?>
<a:themeOverride xmlns:a="http://schemas.openxmlformats.org/drawingml/2006/main">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themeOverride>
</file>

<file path=ppt/theme/themeOverride15.xml><?xml version="1.0" encoding="utf-8"?>
<a:themeOverride xmlns:a="http://schemas.openxmlformats.org/drawingml/2006/main">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themeOverride>
</file>

<file path=ppt/theme/themeOverride16.xml><?xml version="1.0" encoding="utf-8"?>
<a:themeOverride xmlns:a="http://schemas.openxmlformats.org/drawingml/2006/main">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themeOverride>
</file>

<file path=ppt/theme/themeOverride17.xml><?xml version="1.0" encoding="utf-8"?>
<a:themeOverride xmlns:a="http://schemas.openxmlformats.org/drawingml/2006/main">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themeOverride>
</file>

<file path=ppt/theme/themeOverride18.xml><?xml version="1.0" encoding="utf-8"?>
<a:themeOverride xmlns:a="http://schemas.openxmlformats.org/drawingml/2006/main">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themeOverride>
</file>

<file path=ppt/theme/themeOverride19.xml><?xml version="1.0" encoding="utf-8"?>
<a:themeOverride xmlns:a="http://schemas.openxmlformats.org/drawingml/2006/main">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themeOverride>
</file>

<file path=ppt/theme/themeOverride21.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22.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753</TotalTime>
  <Words>13260</Words>
  <Application>Microsoft Macintosh PowerPoint</Application>
  <PresentationFormat>On-screen Show (4:3)</PresentationFormat>
  <Paragraphs>1807</Paragraphs>
  <Slides>285</Slides>
  <Notes>88</Notes>
  <HiddenSlides>117</HiddenSlides>
  <MMClips>0</MMClips>
  <ScaleCrop>false</ScaleCrop>
  <HeadingPairs>
    <vt:vector size="6" baseType="variant">
      <vt:variant>
        <vt:lpstr>Fonts Used</vt:lpstr>
      </vt:variant>
      <vt:variant>
        <vt:i4>43</vt:i4>
      </vt:variant>
      <vt:variant>
        <vt:lpstr>Theme</vt:lpstr>
      </vt:variant>
      <vt:variant>
        <vt:i4>48</vt:i4>
      </vt:variant>
      <vt:variant>
        <vt:lpstr>Slide Titles</vt:lpstr>
      </vt:variant>
      <vt:variant>
        <vt:i4>285</vt:i4>
      </vt:variant>
    </vt:vector>
  </HeadingPairs>
  <TitlesOfParts>
    <vt:vector size="376" baseType="lpstr">
      <vt:lpstr>26</vt:lpstr>
      <vt:lpstr>Apple LiGothic Medium</vt:lpstr>
      <vt:lpstr>Aramis Regular</vt:lpstr>
      <vt:lpstr>Arial Bold</vt:lpstr>
      <vt:lpstr>BONES</vt:lpstr>
      <vt:lpstr>Bwgrkl</vt:lpstr>
      <vt:lpstr>Engravers MT Bold</vt:lpstr>
      <vt:lpstr>Microsoft YaHei UI</vt:lpstr>
      <vt:lpstr>MS Gothic</vt:lpstr>
      <vt:lpstr>MS PGothic</vt:lpstr>
      <vt:lpstr>MS PGothic</vt:lpstr>
      <vt:lpstr>SimHei</vt:lpstr>
      <vt:lpstr>SimSun</vt:lpstr>
      <vt:lpstr>Times New Roman Bold</vt:lpstr>
      <vt:lpstr>Abadi MT Condensed Extra Bold</vt:lpstr>
      <vt:lpstr>Arial</vt:lpstr>
      <vt:lpstr>Arial Black</vt:lpstr>
      <vt:lpstr>Arial Narrow</vt:lpstr>
      <vt:lpstr>Avenir Roman</vt:lpstr>
      <vt:lpstr>Book Antiqua</vt:lpstr>
      <vt:lpstr>Calibri</vt:lpstr>
      <vt:lpstr>Calibri Light</vt:lpstr>
      <vt:lpstr>Castellar</vt:lpstr>
      <vt:lpstr>Comic Sans MS</vt:lpstr>
      <vt:lpstr>Copperplate Gothic Bold</vt:lpstr>
      <vt:lpstr>Engravers MT</vt:lpstr>
      <vt:lpstr>Geneva</vt:lpstr>
      <vt:lpstr>Haettenschweiler</vt:lpstr>
      <vt:lpstr>Helvetica</vt:lpstr>
      <vt:lpstr>Impact</vt:lpstr>
      <vt:lpstr>Monotype Sorts</vt:lpstr>
      <vt:lpstr>Silom</vt:lpstr>
      <vt:lpstr>Stencil</vt:lpstr>
      <vt:lpstr>Symbol</vt:lpstr>
      <vt:lpstr>Tahoma</vt:lpstr>
      <vt:lpstr>Times</vt:lpstr>
      <vt:lpstr>Times New Roman</vt:lpstr>
      <vt:lpstr>Times Roman</vt:lpstr>
      <vt:lpstr>Trebuchet MS</vt:lpstr>
      <vt:lpstr>Verdana</vt:lpstr>
      <vt:lpstr>Wingdings</vt:lpstr>
      <vt:lpstr>Wingdings 2</vt:lpstr>
      <vt:lpstr>Wingdings 3</vt:lpstr>
      <vt:lpstr>Office Theme</vt:lpstr>
      <vt:lpstr>1_Office Theme</vt:lpstr>
      <vt:lpstr>2_Office Theme</vt:lpstr>
      <vt:lpstr>3_Office Theme</vt:lpstr>
      <vt:lpstr>4_Office Theme</vt:lpstr>
      <vt:lpstr>5_Office Theme</vt:lpstr>
      <vt:lpstr>6_Office Theme</vt:lpstr>
      <vt:lpstr>7_Office Theme</vt:lpstr>
      <vt:lpstr>8_Office Theme</vt:lpstr>
      <vt:lpstr>1_Blank Presentation</vt:lpstr>
      <vt:lpstr>Ripple</vt:lpstr>
      <vt:lpstr>1_Ripple</vt:lpstr>
      <vt:lpstr>2_Default Design</vt:lpstr>
      <vt:lpstr>Whirlpool design template</vt:lpstr>
      <vt:lpstr>Globe</vt:lpstr>
      <vt:lpstr>1_untitled 1</vt:lpstr>
      <vt:lpstr>2_Crumple</vt:lpstr>
      <vt:lpstr>1_Crumple</vt:lpstr>
      <vt:lpstr>Kimono</vt:lpstr>
      <vt:lpstr>Default Design</vt:lpstr>
      <vt:lpstr>untitled 1</vt:lpstr>
      <vt:lpstr>Strategic</vt:lpstr>
      <vt:lpstr>10_Office Theme</vt:lpstr>
      <vt:lpstr>4_Default Design</vt:lpstr>
      <vt:lpstr>5_Orbit</vt:lpstr>
      <vt:lpstr>Blank Presentation</vt:lpstr>
      <vt:lpstr>2_Blank Presentation</vt:lpstr>
      <vt:lpstr>3_Blank Presentation</vt:lpstr>
      <vt:lpstr>4_Blank Presentation</vt:lpstr>
      <vt:lpstr>2_Expedition</vt:lpstr>
      <vt:lpstr>59_Blank Presentation</vt:lpstr>
      <vt:lpstr>49_Blank Presentation</vt:lpstr>
      <vt:lpstr>Cactus</vt:lpstr>
      <vt:lpstr>14_Office Theme</vt:lpstr>
      <vt:lpstr>1_Cactus</vt:lpstr>
      <vt:lpstr>7_Default Design</vt:lpstr>
      <vt:lpstr>51_Blank Presentation</vt:lpstr>
      <vt:lpstr>1_Default Design</vt:lpstr>
      <vt:lpstr>3_Default Design</vt:lpstr>
      <vt:lpstr>1_Contemporary</vt:lpstr>
      <vt:lpstr>Calm</vt:lpstr>
      <vt:lpstr>9_Office Theme</vt:lpstr>
      <vt:lpstr>11_Office Theme</vt:lpstr>
      <vt:lpstr>12_Office Theme</vt:lpstr>
      <vt:lpstr>6_Default Design</vt:lpstr>
      <vt:lpstr>3_Crumple</vt:lpstr>
      <vt:lpstr>5_Default Design</vt:lpstr>
      <vt:lpstr>21_Default Design</vt:lpstr>
      <vt:lpstr>提摩太前书</vt:lpstr>
      <vt:lpstr>关键字</vt:lpstr>
      <vt:lpstr>主题</vt:lpstr>
      <vt:lpstr>关键节</vt:lpstr>
      <vt:lpstr>总结概要</vt:lpstr>
      <vt:lpstr>国度陈述</vt:lpstr>
      <vt:lpstr>圣约陈述</vt:lpstr>
      <vt:lpstr>救赎陈述</vt:lpstr>
      <vt:lpstr>预言 (主, 神性) </vt:lpstr>
      <vt:lpstr>提摩太前 教会次序</vt:lpstr>
      <vt:lpstr>PowerPoint Presentation</vt:lpstr>
      <vt:lpstr>要有次序</vt:lpstr>
      <vt:lpstr>神对教会次序的优先重点 是什么？</vt:lpstr>
      <vt:lpstr>I. 你的生命要在律法与 恩典 中取得平衡  (第一章)。</vt:lpstr>
      <vt:lpstr>II. 需要在虔诚领袖的带领下有公共的敬拜生活 (第二至三章)。</vt:lpstr>
      <vt:lpstr>III. 谨守私生活与教义 (第四章)。 </vt:lpstr>
      <vt:lpstr>IV. 满足各教会群体的需要 (5:1–6:10)。</vt:lpstr>
      <vt:lpstr>V. 不要因为爱钱而毁了属灵生命 (6:11-21)</vt:lpstr>
      <vt:lpstr>主要思想</vt:lpstr>
      <vt:lpstr>Black</vt:lpstr>
      <vt:lpstr>How Much is That Preacher in the Window?</vt:lpstr>
      <vt:lpstr>Princeton 467</vt:lpstr>
      <vt:lpstr>Olympia 222</vt:lpstr>
      <vt:lpstr>IBM 400</vt:lpstr>
      <vt:lpstr>Empathy 41C</vt:lpstr>
      <vt:lpstr>Black</vt:lpstr>
      <vt:lpstr>What kind of animal are you?</vt:lpstr>
      <vt:lpstr>诗篇 23 篇</vt:lpstr>
      <vt:lpstr>你是一只羊</vt:lpstr>
      <vt:lpstr>What does it mean to be a "sheep"?</vt:lpstr>
      <vt:lpstr>"Dumb, Directionless, Defenseless"</vt:lpstr>
      <vt:lpstr>News Story from Van Province, Turkey</vt:lpstr>
      <vt:lpstr>"Dumb, Directionless, Defenseless"</vt:lpstr>
      <vt:lpstr>"Dumb, Directionless, Defenseless"</vt:lpstr>
      <vt:lpstr>"Dumb, Directionless, Defenseless"</vt:lpstr>
      <vt:lpstr>"Dumb, Directionless, Defenseless"</vt:lpstr>
      <vt:lpstr>"Dumb, Directionless, Defenseless"</vt:lpstr>
      <vt:lpstr>"Dumb, Directionless, Defenseless"</vt:lpstr>
      <vt:lpstr>"Dumb, Directionless, Defenseless"</vt:lpstr>
      <vt:lpstr>"Dumb, Directionless, Defenseless"</vt:lpstr>
      <vt:lpstr>"How Are We Like Sheep?"</vt:lpstr>
      <vt:lpstr>So what do we need?</vt:lpstr>
      <vt:lpstr>PowerPoint Presentation</vt:lpstr>
      <vt:lpstr>教牧书信</vt:lpstr>
      <vt:lpstr>PowerPoint Presentation</vt:lpstr>
      <vt:lpstr>Rich ladies</vt:lpstr>
      <vt:lpstr>The wealthy</vt:lpstr>
      <vt:lpstr>The Poor</vt:lpstr>
      <vt:lpstr>提摩太前书</vt:lpstr>
      <vt:lpstr>Young Timothy</vt:lpstr>
      <vt:lpstr>一个清晨的主日 在以弗所。。。</vt:lpstr>
      <vt:lpstr>Now Unto the King  (提前1:17)</vt:lpstr>
      <vt:lpstr>出埃及记背景</vt:lpstr>
      <vt:lpstr>提摩太面临什么问题？</vt:lpstr>
      <vt:lpstr>提摩太前书</vt:lpstr>
      <vt:lpstr>作者</vt:lpstr>
      <vt:lpstr>写作日期</vt:lpstr>
      <vt:lpstr>收信人</vt:lpstr>
      <vt:lpstr>写作目的和地点</vt:lpstr>
      <vt:lpstr>从哪里到哪里?</vt:lpstr>
      <vt:lpstr>提摩太前书与提多书的来源</vt:lpstr>
      <vt:lpstr>在米利都得神像(River Maeander), 保罗向以弗所教会长老们告别。 (使 20:17)</vt:lpstr>
      <vt:lpstr>从以弗所剧院的高层往下看   View from top tiers of the great theatre at Ephesus, showing the long, straight Arcadian Way leading in the distance to the ancient harbour, long since silted over.</vt:lpstr>
      <vt:lpstr>Artemis</vt:lpstr>
      <vt:lpstr>Artemis 的神殿</vt:lpstr>
      <vt:lpstr>主题</vt:lpstr>
      <vt:lpstr>大纲</vt:lpstr>
      <vt:lpstr>大纲</vt:lpstr>
      <vt:lpstr>要有次序</vt:lpstr>
      <vt:lpstr>假道</vt:lpstr>
      <vt:lpstr>假道</vt:lpstr>
      <vt:lpstr>But can we defeat heresy?</vt:lpstr>
      <vt:lpstr>Order</vt:lpstr>
      <vt:lpstr>Should we put our heads in the sand?</vt:lpstr>
      <vt:lpstr>Should we have an  all-out assault?</vt:lpstr>
      <vt:lpstr>Should we see how God says to defeat heresy?</vt:lpstr>
      <vt:lpstr>关键节</vt:lpstr>
      <vt:lpstr>主要思想</vt:lpstr>
      <vt:lpstr>神对教会次序的优先重点 是什么？</vt:lpstr>
      <vt:lpstr>主题</vt:lpstr>
      <vt:lpstr>NEAT FREAK</vt:lpstr>
      <vt:lpstr>Orderly means…</vt:lpstr>
      <vt:lpstr>Walk Thru the Pauline Epistles</vt:lpstr>
      <vt:lpstr>Bible Lands Blank Map</vt:lpstr>
      <vt:lpstr>You cannot make everything priority</vt:lpstr>
      <vt:lpstr>…for Order</vt:lpstr>
      <vt:lpstr>I. 你的生命要在律法与 恩典 中取得平衡  (第一章)。</vt:lpstr>
      <vt:lpstr>Slides on  提摩太前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Legalism</vt:lpstr>
      <vt:lpstr>神对教会次序的优先重点 是什么？</vt:lpstr>
      <vt:lpstr>I. 你的生命要在律法与 恩典 中取得平衡  (第一章)。</vt:lpstr>
      <vt:lpstr>II. 需要在虔诚领袖的带领下有公共的敬拜生活 (第二至三章)。</vt:lpstr>
      <vt:lpstr>Slides on  提摩太前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提摩太前书</vt:lpstr>
      <vt:lpstr>A.  A woman should not serve as a pastor-teacher with authority over an entire church</vt:lpstr>
      <vt:lpstr>PowerPoint Presentation</vt:lpstr>
      <vt:lpstr>PowerPoint Presentation</vt:lpstr>
      <vt:lpstr>男人的祷告  2:8 </vt:lpstr>
      <vt:lpstr>男人的祷告 2:8  </vt:lpstr>
      <vt:lpstr>女人的装饰 （2：9-10）</vt:lpstr>
      <vt:lpstr>女人的装饰 （2：9-10）  </vt:lpstr>
      <vt:lpstr>顺服 2:11-12</vt:lpstr>
      <vt:lpstr>女人应该作的是什么?</vt:lpstr>
      <vt:lpstr>PowerPoint Presentation</vt:lpstr>
      <vt:lpstr>Who wants to address this?</vt:lpstr>
      <vt:lpstr>PowerPoint Presentation</vt:lpstr>
      <vt:lpstr>PowerPoint Presentation</vt:lpstr>
      <vt:lpstr>PowerPoint Presentation</vt:lpstr>
      <vt:lpstr>PowerPoint Presentation</vt:lpstr>
      <vt:lpstr>女人该做什么呢？</vt:lpstr>
      <vt:lpstr>PowerPoint Presentation</vt:lpstr>
      <vt:lpstr>PowerPoint Presentation</vt:lpstr>
      <vt:lpstr>PowerPoint Presentation</vt:lpstr>
      <vt:lpstr>PowerPoint Presentation</vt:lpstr>
      <vt:lpstr>Q: But why did Paul prohibit women from teaching men in public worship?</vt:lpstr>
      <vt:lpstr>提摩太前书 2:11-15</vt:lpstr>
      <vt:lpstr>女人的顺服 2:11-12 </vt:lpstr>
      <vt:lpstr>文化: 静默与教导</vt:lpstr>
      <vt:lpstr>真理：权柄-顺服</vt:lpstr>
      <vt:lpstr>提摩太前书 2:11-14</vt:lpstr>
      <vt:lpstr>Slides on  提摩太前 3</vt:lpstr>
      <vt:lpstr>提摩太前书</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监督(O) 与执事(d) 的品质</vt:lpstr>
      <vt:lpstr>监督(o)与执事(d)的品质</vt:lpstr>
      <vt:lpstr>监督(o)与执事(d)的品质</vt:lpstr>
      <vt:lpstr>监督(o)与执事(d)的品质</vt:lpstr>
      <vt:lpstr>领袖的品质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各处所提及的长老</vt:lpstr>
      <vt:lpstr>PowerPoint Presentation</vt:lpstr>
      <vt:lpstr>PowerPoint Presentation</vt:lpstr>
      <vt:lpstr>三种类型的长老</vt:lpstr>
      <vt:lpstr>PowerPoint Presentation</vt:lpstr>
      <vt:lpstr>长老的三个牧养工作</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Can't we just renamed deacons "elders"?</vt:lpstr>
      <vt:lpstr>PowerPoint Presentation</vt:lpstr>
      <vt:lpstr>PowerPoint Presentation</vt:lpstr>
      <vt:lpstr>PowerPoint Presentation</vt:lpstr>
      <vt:lpstr>PowerPoint Presentation</vt:lpstr>
      <vt:lpstr>PowerPoint Presentation</vt:lpstr>
      <vt:lpstr>PowerPoint Presentation</vt:lpstr>
      <vt:lpstr>假教师与教导  提前1:3-20; 4:1-16; 6:3-5, 20, 21</vt:lpstr>
      <vt:lpstr>假教师的特征</vt:lpstr>
      <vt:lpstr>假教义的特征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提摩太前书 3:8-13 (新译本)</vt:lpstr>
      <vt:lpstr>对女人的观点- 提摩太前书3:11</vt:lpstr>
      <vt:lpstr>支持“像执事但在他们以下”</vt:lpstr>
      <vt:lpstr>Supporters of “Deacon Wives”</vt:lpstr>
      <vt:lpstr>Supporters of “Deaconesses”</vt:lpstr>
      <vt:lpstr>PowerPoint Presentation</vt:lpstr>
      <vt:lpstr>Slides on  提摩太前 4</vt:lpstr>
      <vt:lpstr>III. 谨守私生活与教义 (第四章)。 </vt:lpstr>
      <vt:lpstr>对假教师和假教义的回应</vt:lpstr>
      <vt:lpstr>对假教师和假教义的回应</vt:lpstr>
      <vt:lpstr>IV. 满足各教会群体的需要 (5:1–6:10)。</vt:lpstr>
      <vt:lpstr>Slides on  提摩太前 5</vt:lpstr>
      <vt:lpstr>三种类型的长老</vt:lpstr>
      <vt:lpstr>PowerPoint Presentation</vt:lpstr>
      <vt:lpstr>Slides on  提摩太前 6</vt:lpstr>
      <vt:lpstr>V. 不要因为爱钱而毁了属灵生命 (6:11-21)</vt:lpstr>
      <vt:lpstr>假教义的结果</vt:lpstr>
      <vt:lpstr>$$ 钱 $$</vt:lpstr>
      <vt:lpstr>THE GOSPEL IS TO BE TOLD, NOT SOLD</vt:lpstr>
      <vt:lpstr>敬虔与知足</vt:lpstr>
      <vt:lpstr>敬虔与知足</vt:lpstr>
      <vt:lpstr>"Scripture" (6: NLT).</vt:lpstr>
      <vt:lpstr>敬虔与知足</vt:lpstr>
      <vt:lpstr>主要思想</vt:lpstr>
      <vt:lpstr>神对教会次序的优先重点 是什么？</vt:lpstr>
      <vt:lpstr>I. 你的生命要在律法与 恩典 中取得平衡  (第一章)。</vt:lpstr>
      <vt:lpstr>II. 需要在虔诚领袖的带领下有公共的敬拜生活 (第二至三章)。</vt:lpstr>
      <vt:lpstr>III. 谨守私生活与教义 (第四章)。 </vt:lpstr>
      <vt:lpstr>IV. 满足各教会群体的需要 (5:1–6:10)。</vt:lpstr>
      <vt:lpstr>V. 不要因为爱钱而毁了属灵生命 (6:11-21)</vt:lpstr>
      <vt:lpstr>提摩太前 教会次序</vt:lpstr>
      <vt:lpstr>Black</vt:lpstr>
      <vt:lpstr>新约全书讲章 • BibleStudyDownloads.org</vt:lpstr>
      <vt:lpstr>Leaders look out for the flock.</vt:lpstr>
      <vt:lpstr>The Shack</vt:lpstr>
      <vt:lpstr>The Shack</vt:lpstr>
      <vt:lpstr>The Shack</vt:lpstr>
      <vt:lpstr>测验</vt:lpstr>
      <vt:lpstr>怎么样有一个有效的事工？</vt:lpstr>
      <vt:lpstr>Now Unto the King  (提摩太前书1:17)</vt:lpstr>
      <vt:lpstr>Black</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提摩太前书</dc:title>
  <dc:creator>Sarah Heal</dc:creator>
  <cp:lastModifiedBy>Rick Griffith</cp:lastModifiedBy>
  <cp:revision>28</cp:revision>
  <dcterms:modified xsi:type="dcterms:W3CDTF">2020-07-11T15:23:29Z</dcterms:modified>
</cp:coreProperties>
</file>