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6.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3.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4.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5.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6.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7.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8.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9.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0.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1.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2.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3.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4.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5.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6.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7.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8.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9.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50.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51.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2.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3.xml" ContentType="application/vnd.openxmlformats-officedocument.theme+xml"/>
  <Override PartName="/ppt/slideLayouts/slideLayout559.xml" ContentType="application/vnd.openxmlformats-officedocument.presentationml.slideLayout+xml"/>
  <Override PartName="/ppt/theme/theme54.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5.xml" ContentType="application/vnd.openxmlformats-officedocument.themeOverr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8.xml" ContentType="application/vnd.openxmlformats-officedocument.themeOverride+xml"/>
  <Override PartName="/ppt/notesSlides/notesSlide30.xml" ContentType="application/vnd.openxmlformats-officedocument.presentationml.notesSlide+xml"/>
  <Override PartName="/ppt/theme/themeOverride9.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0.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1.xml" ContentType="application/vnd.openxmlformats-officedocument.themeOverride+xml"/>
  <Override PartName="/ppt/notesSlides/notesSlide48.xml" ContentType="application/vnd.openxmlformats-officedocument.presentationml.notesSlide+xml"/>
  <Override PartName="/ppt/theme/themeOverride12.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3.xml" ContentType="application/vnd.openxmlformats-officedocument.themeOverride+xml"/>
  <Override PartName="/ppt/notesSlides/notesSlide64.xml" ContentType="application/vnd.openxmlformats-officedocument.presentationml.notesSlide+xml"/>
  <Override PartName="/ppt/theme/themeOverride14.xml" ContentType="application/vnd.openxmlformats-officedocument.themeOverride+xml"/>
  <Override PartName="/ppt/notesSlides/notesSlide65.xml" ContentType="application/vnd.openxmlformats-officedocument.presentationml.notesSlide+xml"/>
  <Override PartName="/ppt/theme/themeOverride15.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6.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17.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18.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19.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22.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theme/themeOverride23.xml" ContentType="application/vnd.openxmlformats-officedocument.themeOverr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theme/themeOverride24.xml" ContentType="application/vnd.openxmlformats-officedocument.themeOverr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theme/themeOverride25.xml" ContentType="application/vnd.openxmlformats-officedocument.themeOverr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theme/themeOverride26.xml" ContentType="application/vnd.openxmlformats-officedocument.themeOverride+xml"/>
  <Override PartName="/ppt/notesSlides/notesSlide196.xml" ContentType="application/vnd.openxmlformats-officedocument.presentationml.notesSlide+xml"/>
  <Override PartName="/ppt/theme/themeOverride27.xml" ContentType="application/vnd.openxmlformats-officedocument.themeOverr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59" r:id="rId2"/>
    <p:sldMasterId id="2147483704" r:id="rId3"/>
    <p:sldMasterId id="2147483717" r:id="rId4"/>
    <p:sldMasterId id="2147483731" r:id="rId5"/>
    <p:sldMasterId id="2147483742" r:id="rId6"/>
    <p:sldMasterId id="2147483754" r:id="rId7"/>
    <p:sldMasterId id="2147483766" r:id="rId8"/>
    <p:sldMasterId id="2147483822" r:id="rId9"/>
    <p:sldMasterId id="2147483846" r:id="rId10"/>
    <p:sldMasterId id="2147483849" r:id="rId11"/>
    <p:sldMasterId id="2147483861" r:id="rId12"/>
    <p:sldMasterId id="2147483873" r:id="rId13"/>
    <p:sldMasterId id="2147483876" r:id="rId14"/>
    <p:sldMasterId id="2147483888" r:id="rId15"/>
    <p:sldMasterId id="2147483900" r:id="rId16"/>
    <p:sldMasterId id="2147483936" r:id="rId17"/>
    <p:sldMasterId id="2147483948" r:id="rId18"/>
    <p:sldMasterId id="2147484046" r:id="rId19"/>
    <p:sldMasterId id="2147484058" r:id="rId20"/>
    <p:sldMasterId id="2147484069" r:id="rId21"/>
    <p:sldMasterId id="2147484081" r:id="rId22"/>
    <p:sldMasterId id="2147484084" r:id="rId23"/>
    <p:sldMasterId id="2147484096" r:id="rId24"/>
    <p:sldMasterId id="2147484108" r:id="rId25"/>
    <p:sldMasterId id="2147484132" r:id="rId26"/>
    <p:sldMasterId id="2147484148" r:id="rId27"/>
    <p:sldMasterId id="2147484160" r:id="rId28"/>
    <p:sldMasterId id="2147484172" r:id="rId29"/>
    <p:sldMasterId id="2147484184" r:id="rId30"/>
    <p:sldMasterId id="2147484196" r:id="rId31"/>
    <p:sldMasterId id="2147484208" r:id="rId32"/>
    <p:sldMasterId id="2147484220" r:id="rId33"/>
    <p:sldMasterId id="2147484232" r:id="rId34"/>
    <p:sldMasterId id="2147484256" r:id="rId35"/>
    <p:sldMasterId id="2147484268" r:id="rId36"/>
    <p:sldMasterId id="2147484280" r:id="rId37"/>
    <p:sldMasterId id="2147484292" r:id="rId38"/>
    <p:sldMasterId id="2147484304" r:id="rId39"/>
    <p:sldMasterId id="2147484317" r:id="rId40"/>
    <p:sldMasterId id="2147484329" r:id="rId41"/>
    <p:sldMasterId id="2147484344" r:id="rId42"/>
    <p:sldMasterId id="2147484370" r:id="rId43"/>
    <p:sldMasterId id="2147484382" r:id="rId44"/>
    <p:sldMasterId id="2147484433" r:id="rId45"/>
    <p:sldMasterId id="2147484445" r:id="rId46"/>
    <p:sldMasterId id="2147484457" r:id="rId47"/>
    <p:sldMasterId id="2147484469" r:id="rId48"/>
    <p:sldMasterId id="2147484481" r:id="rId49"/>
    <p:sldMasterId id="2147484493" r:id="rId50"/>
    <p:sldMasterId id="2147484507" r:id="rId51"/>
    <p:sldMasterId id="2147484521" r:id="rId52"/>
    <p:sldMasterId id="2147484533" r:id="rId53"/>
    <p:sldMasterId id="2147484556" r:id="rId54"/>
    <p:sldMasterId id="2147484558" r:id="rId55"/>
  </p:sldMasterIdLst>
  <p:notesMasterIdLst>
    <p:notesMasterId r:id="rId309"/>
  </p:notesMasterIdLst>
  <p:sldIdLst>
    <p:sldId id="302" r:id="rId56"/>
    <p:sldId id="303" r:id="rId57"/>
    <p:sldId id="455" r:id="rId58"/>
    <p:sldId id="304" r:id="rId59"/>
    <p:sldId id="305" r:id="rId60"/>
    <p:sldId id="306" r:id="rId61"/>
    <p:sldId id="307" r:id="rId62"/>
    <p:sldId id="308" r:id="rId63"/>
    <p:sldId id="309" r:id="rId64"/>
    <p:sldId id="405" r:id="rId65"/>
    <p:sldId id="404" r:id="rId66"/>
    <p:sldId id="456" r:id="rId67"/>
    <p:sldId id="2767" r:id="rId68"/>
    <p:sldId id="458" r:id="rId69"/>
    <p:sldId id="459" r:id="rId70"/>
    <p:sldId id="460" r:id="rId71"/>
    <p:sldId id="461" r:id="rId72"/>
    <p:sldId id="462" r:id="rId73"/>
    <p:sldId id="463" r:id="rId74"/>
    <p:sldId id="464" r:id="rId75"/>
    <p:sldId id="257" r:id="rId76"/>
    <p:sldId id="281" r:id="rId77"/>
    <p:sldId id="280" r:id="rId78"/>
    <p:sldId id="277" r:id="rId79"/>
    <p:sldId id="276" r:id="rId80"/>
    <p:sldId id="311" r:id="rId81"/>
    <p:sldId id="449" r:id="rId82"/>
    <p:sldId id="266" r:id="rId83"/>
    <p:sldId id="267" r:id="rId84"/>
    <p:sldId id="268" r:id="rId85"/>
    <p:sldId id="322" r:id="rId86"/>
    <p:sldId id="273" r:id="rId87"/>
    <p:sldId id="274" r:id="rId88"/>
    <p:sldId id="2783" r:id="rId89"/>
    <p:sldId id="1149" r:id="rId90"/>
    <p:sldId id="1150" r:id="rId91"/>
    <p:sldId id="1151" r:id="rId92"/>
    <p:sldId id="736" r:id="rId93"/>
    <p:sldId id="2779" r:id="rId94"/>
    <p:sldId id="1148" r:id="rId95"/>
    <p:sldId id="1146" r:id="rId96"/>
    <p:sldId id="1144" r:id="rId97"/>
    <p:sldId id="2780" r:id="rId98"/>
    <p:sldId id="2784" r:id="rId99"/>
    <p:sldId id="1159" r:id="rId100"/>
    <p:sldId id="1145" r:id="rId101"/>
    <p:sldId id="2786" r:id="rId102"/>
    <p:sldId id="1204" r:id="rId103"/>
    <p:sldId id="377" r:id="rId104"/>
    <p:sldId id="679" r:id="rId105"/>
    <p:sldId id="378" r:id="rId106"/>
    <p:sldId id="723" r:id="rId107"/>
    <p:sldId id="2787" r:id="rId108"/>
    <p:sldId id="2789" r:id="rId109"/>
    <p:sldId id="2788" r:id="rId110"/>
    <p:sldId id="680" r:id="rId111"/>
    <p:sldId id="681" r:id="rId112"/>
    <p:sldId id="683" r:id="rId113"/>
    <p:sldId id="684" r:id="rId114"/>
    <p:sldId id="685" r:id="rId115"/>
    <p:sldId id="673" r:id="rId116"/>
    <p:sldId id="674" r:id="rId117"/>
    <p:sldId id="675" r:id="rId118"/>
    <p:sldId id="676" r:id="rId119"/>
    <p:sldId id="677" r:id="rId120"/>
    <p:sldId id="678" r:id="rId121"/>
    <p:sldId id="489" r:id="rId122"/>
    <p:sldId id="272" r:id="rId123"/>
    <p:sldId id="2785" r:id="rId124"/>
    <p:sldId id="320" r:id="rId125"/>
    <p:sldId id="2790" r:id="rId126"/>
    <p:sldId id="2791" r:id="rId127"/>
    <p:sldId id="2792" r:id="rId128"/>
    <p:sldId id="1222" r:id="rId129"/>
    <p:sldId id="1202" r:id="rId130"/>
    <p:sldId id="513" r:id="rId131"/>
    <p:sldId id="1155" r:id="rId132"/>
    <p:sldId id="495" r:id="rId133"/>
    <p:sldId id="503" r:id="rId134"/>
    <p:sldId id="505" r:id="rId135"/>
    <p:sldId id="2794" r:id="rId136"/>
    <p:sldId id="498" r:id="rId137"/>
    <p:sldId id="1154" r:id="rId138"/>
    <p:sldId id="2795" r:id="rId139"/>
    <p:sldId id="2826" r:id="rId140"/>
    <p:sldId id="2827" r:id="rId141"/>
    <p:sldId id="2793" r:id="rId142"/>
    <p:sldId id="2796" r:id="rId143"/>
    <p:sldId id="517" r:id="rId144"/>
    <p:sldId id="518" r:id="rId145"/>
    <p:sldId id="519" r:id="rId146"/>
    <p:sldId id="520" r:id="rId147"/>
    <p:sldId id="521" r:id="rId148"/>
    <p:sldId id="2797" r:id="rId149"/>
    <p:sldId id="507" r:id="rId150"/>
    <p:sldId id="508" r:id="rId151"/>
    <p:sldId id="510" r:id="rId152"/>
    <p:sldId id="509" r:id="rId153"/>
    <p:sldId id="511" r:id="rId154"/>
    <p:sldId id="512" r:id="rId155"/>
    <p:sldId id="502" r:id="rId156"/>
    <p:sldId id="500" r:id="rId157"/>
    <p:sldId id="494" r:id="rId158"/>
    <p:sldId id="499" r:id="rId159"/>
    <p:sldId id="501" r:id="rId160"/>
    <p:sldId id="2798" r:id="rId161"/>
    <p:sldId id="522" r:id="rId162"/>
    <p:sldId id="1152" r:id="rId163"/>
    <p:sldId id="2781" r:id="rId164"/>
    <p:sldId id="2777" r:id="rId165"/>
    <p:sldId id="523" r:id="rId166"/>
    <p:sldId id="1153" r:id="rId167"/>
    <p:sldId id="2469" r:id="rId168"/>
    <p:sldId id="2752" r:id="rId169"/>
    <p:sldId id="2747" r:id="rId170"/>
    <p:sldId id="1728" r:id="rId171"/>
    <p:sldId id="2746" r:id="rId172"/>
    <p:sldId id="2772" r:id="rId173"/>
    <p:sldId id="2770" r:id="rId174"/>
    <p:sldId id="2771" r:id="rId175"/>
    <p:sldId id="2799" r:id="rId176"/>
    <p:sldId id="2801" r:id="rId177"/>
    <p:sldId id="324" r:id="rId178"/>
    <p:sldId id="2800" r:id="rId179"/>
    <p:sldId id="2802" r:id="rId180"/>
    <p:sldId id="2753" r:id="rId181"/>
    <p:sldId id="2803" r:id="rId182"/>
    <p:sldId id="313" r:id="rId183"/>
    <p:sldId id="314" r:id="rId184"/>
    <p:sldId id="315" r:id="rId185"/>
    <p:sldId id="1953" r:id="rId186"/>
    <p:sldId id="325" r:id="rId187"/>
    <p:sldId id="316" r:id="rId188"/>
    <p:sldId id="2748" r:id="rId189"/>
    <p:sldId id="326" r:id="rId190"/>
    <p:sldId id="317" r:id="rId191"/>
    <p:sldId id="452" r:id="rId192"/>
    <p:sldId id="406" r:id="rId193"/>
    <p:sldId id="2749" r:id="rId194"/>
    <p:sldId id="321" r:id="rId195"/>
    <p:sldId id="2804" r:id="rId196"/>
    <p:sldId id="2805" r:id="rId197"/>
    <p:sldId id="2806" r:id="rId198"/>
    <p:sldId id="327" r:id="rId199"/>
    <p:sldId id="328" r:id="rId200"/>
    <p:sldId id="329" r:id="rId201"/>
    <p:sldId id="330" r:id="rId202"/>
    <p:sldId id="451" r:id="rId203"/>
    <p:sldId id="427" r:id="rId204"/>
    <p:sldId id="453" r:id="rId205"/>
    <p:sldId id="429" r:id="rId206"/>
    <p:sldId id="430" r:id="rId207"/>
    <p:sldId id="431" r:id="rId208"/>
    <p:sldId id="423" r:id="rId209"/>
    <p:sldId id="424" r:id="rId210"/>
    <p:sldId id="425" r:id="rId211"/>
    <p:sldId id="426" r:id="rId212"/>
    <p:sldId id="407" r:id="rId213"/>
    <p:sldId id="408" r:id="rId214"/>
    <p:sldId id="409" r:id="rId215"/>
    <p:sldId id="410" r:id="rId216"/>
    <p:sldId id="411" r:id="rId217"/>
    <p:sldId id="412" r:id="rId218"/>
    <p:sldId id="413" r:id="rId219"/>
    <p:sldId id="414" r:id="rId220"/>
    <p:sldId id="415" r:id="rId221"/>
    <p:sldId id="416" r:id="rId222"/>
    <p:sldId id="417" r:id="rId223"/>
    <p:sldId id="418" r:id="rId224"/>
    <p:sldId id="419" r:id="rId225"/>
    <p:sldId id="420" r:id="rId226"/>
    <p:sldId id="421" r:id="rId227"/>
    <p:sldId id="422" r:id="rId228"/>
    <p:sldId id="357" r:id="rId229"/>
    <p:sldId id="358" r:id="rId230"/>
    <p:sldId id="359" r:id="rId231"/>
    <p:sldId id="360" r:id="rId232"/>
    <p:sldId id="361" r:id="rId233"/>
    <p:sldId id="432" r:id="rId234"/>
    <p:sldId id="447" r:id="rId235"/>
    <p:sldId id="433" r:id="rId236"/>
    <p:sldId id="434" r:id="rId237"/>
    <p:sldId id="436" r:id="rId238"/>
    <p:sldId id="435" r:id="rId239"/>
    <p:sldId id="437" r:id="rId240"/>
    <p:sldId id="438" r:id="rId241"/>
    <p:sldId id="439" r:id="rId242"/>
    <p:sldId id="440" r:id="rId243"/>
    <p:sldId id="441" r:id="rId244"/>
    <p:sldId id="454" r:id="rId245"/>
    <p:sldId id="442" r:id="rId246"/>
    <p:sldId id="443" r:id="rId247"/>
    <p:sldId id="444" r:id="rId248"/>
    <p:sldId id="445" r:id="rId249"/>
    <p:sldId id="446" r:id="rId250"/>
    <p:sldId id="2825" r:id="rId251"/>
    <p:sldId id="2750" r:id="rId252"/>
    <p:sldId id="2751" r:id="rId253"/>
    <p:sldId id="2769" r:id="rId254"/>
    <p:sldId id="2807" r:id="rId255"/>
    <p:sldId id="2809" r:id="rId256"/>
    <p:sldId id="2810" r:id="rId257"/>
    <p:sldId id="379" r:id="rId258"/>
    <p:sldId id="2808" r:id="rId259"/>
    <p:sldId id="2811" r:id="rId260"/>
    <p:sldId id="2755" r:id="rId261"/>
    <p:sldId id="2757" r:id="rId262"/>
    <p:sldId id="2759" r:id="rId263"/>
    <p:sldId id="2812" r:id="rId264"/>
    <p:sldId id="2760" r:id="rId265"/>
    <p:sldId id="2813" r:id="rId266"/>
    <p:sldId id="2758" r:id="rId267"/>
    <p:sldId id="2478" r:id="rId268"/>
    <p:sldId id="2704" r:id="rId269"/>
    <p:sldId id="2762" r:id="rId270"/>
    <p:sldId id="2768" r:id="rId271"/>
    <p:sldId id="2814" r:id="rId272"/>
    <p:sldId id="2815" r:id="rId273"/>
    <p:sldId id="2816" r:id="rId274"/>
    <p:sldId id="2817" r:id="rId275"/>
    <p:sldId id="2818" r:id="rId276"/>
    <p:sldId id="2822" r:id="rId277"/>
    <p:sldId id="524" r:id="rId278"/>
    <p:sldId id="497" r:id="rId279"/>
    <p:sldId id="1156" r:id="rId280"/>
    <p:sldId id="2819" r:id="rId281"/>
    <p:sldId id="2823" r:id="rId282"/>
    <p:sldId id="2821" r:id="rId283"/>
    <p:sldId id="2010" r:id="rId284"/>
    <p:sldId id="2824" r:id="rId285"/>
    <p:sldId id="381" r:id="rId286"/>
    <p:sldId id="382" r:id="rId287"/>
    <p:sldId id="383" r:id="rId288"/>
    <p:sldId id="384" r:id="rId289"/>
    <p:sldId id="385" r:id="rId290"/>
    <p:sldId id="386" r:id="rId291"/>
    <p:sldId id="387" r:id="rId292"/>
    <p:sldId id="388" r:id="rId293"/>
    <p:sldId id="389" r:id="rId294"/>
    <p:sldId id="390" r:id="rId295"/>
    <p:sldId id="391" r:id="rId296"/>
    <p:sldId id="392" r:id="rId297"/>
    <p:sldId id="393" r:id="rId298"/>
    <p:sldId id="394" r:id="rId299"/>
    <p:sldId id="395" r:id="rId300"/>
    <p:sldId id="396" r:id="rId301"/>
    <p:sldId id="397" r:id="rId302"/>
    <p:sldId id="398" r:id="rId303"/>
    <p:sldId id="399" r:id="rId304"/>
    <p:sldId id="400" r:id="rId305"/>
    <p:sldId id="401" r:id="rId306"/>
    <p:sldId id="2012" r:id="rId307"/>
    <p:sldId id="403" r:id="rId30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Overview" id="{88D36E2C-74A0-F34F-8BAB-29528D2F0D98}">
          <p14:sldIdLst>
            <p14:sldId id="302"/>
            <p14:sldId id="303"/>
            <p14:sldId id="455"/>
            <p14:sldId id="304"/>
            <p14:sldId id="305"/>
            <p14:sldId id="306"/>
            <p14:sldId id="307"/>
            <p14:sldId id="308"/>
            <p14:sldId id="309"/>
            <p14:sldId id="405"/>
            <p14:sldId id="404"/>
            <p14:sldId id="456"/>
            <p14:sldId id="2767"/>
            <p14:sldId id="458"/>
            <p14:sldId id="459"/>
            <p14:sldId id="460"/>
            <p14:sldId id="461"/>
            <p14:sldId id="462"/>
            <p14:sldId id="463"/>
            <p14:sldId id="464"/>
          </p14:sldIdLst>
        </p14:section>
        <p14:section name="Introduction" id="{8BFBB9A6-D6C0-914B-A0A9-4CECA27CBBD2}">
          <p14:sldIdLst>
            <p14:sldId id="257"/>
            <p14:sldId id="281"/>
            <p14:sldId id="280"/>
            <p14:sldId id="277"/>
            <p14:sldId id="276"/>
            <p14:sldId id="311"/>
            <p14:sldId id="449"/>
            <p14:sldId id="266"/>
            <p14:sldId id="267"/>
            <p14:sldId id="268"/>
            <p14:sldId id="322"/>
            <p14:sldId id="273"/>
            <p14:sldId id="274"/>
          </p14:sldIdLst>
        </p14:section>
        <p14:section name="Sermon" id="{C55454B9-38C4-AF4A-A97F-293AF4C8FFBD}">
          <p14:sldIdLst>
            <p14:sldId id="2783"/>
            <p14:sldId id="1149"/>
            <p14:sldId id="1150"/>
            <p14:sldId id="1151"/>
            <p14:sldId id="736"/>
            <p14:sldId id="2779"/>
            <p14:sldId id="1148"/>
            <p14:sldId id="1146"/>
            <p14:sldId id="1144"/>
            <p14:sldId id="2780"/>
            <p14:sldId id="2784"/>
            <p14:sldId id="1159"/>
            <p14:sldId id="1145"/>
            <p14:sldId id="2786"/>
            <p14:sldId id="1204"/>
            <p14:sldId id="377"/>
            <p14:sldId id="679"/>
            <p14:sldId id="378"/>
            <p14:sldId id="723"/>
            <p14:sldId id="2787"/>
            <p14:sldId id="2789"/>
            <p14:sldId id="2788"/>
            <p14:sldId id="680"/>
            <p14:sldId id="681"/>
            <p14:sldId id="683"/>
            <p14:sldId id="684"/>
            <p14:sldId id="685"/>
            <p14:sldId id="673"/>
            <p14:sldId id="674"/>
            <p14:sldId id="675"/>
            <p14:sldId id="676"/>
            <p14:sldId id="677"/>
            <p14:sldId id="678"/>
            <p14:sldId id="489"/>
            <p14:sldId id="272"/>
            <p14:sldId id="2785"/>
          </p14:sldIdLst>
        </p14:section>
        <p14:section name="Chapters" id="{5FCF5A93-7234-2E46-B914-4FB5C025A818}">
          <p14:sldIdLst>
            <p14:sldId id="320"/>
            <p14:sldId id="2790"/>
            <p14:sldId id="2791"/>
            <p14:sldId id="2792"/>
            <p14:sldId id="1222"/>
            <p14:sldId id="1202"/>
            <p14:sldId id="513"/>
            <p14:sldId id="1155"/>
            <p14:sldId id="495"/>
            <p14:sldId id="503"/>
            <p14:sldId id="505"/>
            <p14:sldId id="2794"/>
            <p14:sldId id="498"/>
            <p14:sldId id="1154"/>
            <p14:sldId id="2795"/>
            <p14:sldId id="2826"/>
            <p14:sldId id="2827"/>
            <p14:sldId id="2793"/>
            <p14:sldId id="2796"/>
            <p14:sldId id="517"/>
            <p14:sldId id="518"/>
            <p14:sldId id="519"/>
            <p14:sldId id="520"/>
            <p14:sldId id="521"/>
            <p14:sldId id="2797"/>
            <p14:sldId id="507"/>
            <p14:sldId id="508"/>
            <p14:sldId id="510"/>
            <p14:sldId id="509"/>
            <p14:sldId id="511"/>
            <p14:sldId id="512"/>
            <p14:sldId id="502"/>
            <p14:sldId id="500"/>
            <p14:sldId id="494"/>
            <p14:sldId id="499"/>
            <p14:sldId id="501"/>
            <p14:sldId id="2798"/>
            <p14:sldId id="522"/>
            <p14:sldId id="1152"/>
            <p14:sldId id="2781"/>
            <p14:sldId id="2777"/>
            <p14:sldId id="523"/>
            <p14:sldId id="1153"/>
            <p14:sldId id="2469"/>
            <p14:sldId id="2752"/>
            <p14:sldId id="2747"/>
            <p14:sldId id="1728"/>
            <p14:sldId id="2746"/>
            <p14:sldId id="2772"/>
            <p14:sldId id="2770"/>
            <p14:sldId id="2771"/>
            <p14:sldId id="2799"/>
            <p14:sldId id="2801"/>
            <p14:sldId id="324"/>
            <p14:sldId id="2800"/>
            <p14:sldId id="2802"/>
            <p14:sldId id="2753"/>
            <p14:sldId id="2803"/>
            <p14:sldId id="313"/>
            <p14:sldId id="314"/>
            <p14:sldId id="315"/>
            <p14:sldId id="1953"/>
            <p14:sldId id="325"/>
            <p14:sldId id="316"/>
            <p14:sldId id="2748"/>
            <p14:sldId id="326"/>
            <p14:sldId id="317"/>
            <p14:sldId id="452"/>
            <p14:sldId id="406"/>
            <p14:sldId id="2749"/>
            <p14:sldId id="321"/>
            <p14:sldId id="2804"/>
            <p14:sldId id="2805"/>
            <p14:sldId id="2806"/>
            <p14:sldId id="327"/>
            <p14:sldId id="328"/>
            <p14:sldId id="329"/>
            <p14:sldId id="330"/>
            <p14:sldId id="451"/>
            <p14:sldId id="427"/>
            <p14:sldId id="453"/>
            <p14:sldId id="429"/>
            <p14:sldId id="430"/>
            <p14:sldId id="431"/>
            <p14:sldId id="423"/>
            <p14:sldId id="424"/>
            <p14:sldId id="425"/>
            <p14:sldId id="426"/>
            <p14:sldId id="407"/>
            <p14:sldId id="408"/>
            <p14:sldId id="409"/>
            <p14:sldId id="410"/>
            <p14:sldId id="411"/>
            <p14:sldId id="412"/>
            <p14:sldId id="413"/>
            <p14:sldId id="414"/>
            <p14:sldId id="415"/>
            <p14:sldId id="416"/>
            <p14:sldId id="417"/>
            <p14:sldId id="418"/>
            <p14:sldId id="419"/>
            <p14:sldId id="420"/>
            <p14:sldId id="421"/>
            <p14:sldId id="422"/>
            <p14:sldId id="357"/>
            <p14:sldId id="358"/>
            <p14:sldId id="359"/>
            <p14:sldId id="360"/>
            <p14:sldId id="361"/>
            <p14:sldId id="432"/>
            <p14:sldId id="447"/>
            <p14:sldId id="433"/>
            <p14:sldId id="434"/>
            <p14:sldId id="436"/>
            <p14:sldId id="435"/>
            <p14:sldId id="437"/>
            <p14:sldId id="438"/>
            <p14:sldId id="439"/>
            <p14:sldId id="440"/>
            <p14:sldId id="441"/>
            <p14:sldId id="454"/>
            <p14:sldId id="442"/>
            <p14:sldId id="443"/>
            <p14:sldId id="444"/>
            <p14:sldId id="445"/>
            <p14:sldId id="446"/>
            <p14:sldId id="2825"/>
            <p14:sldId id="2750"/>
            <p14:sldId id="2751"/>
            <p14:sldId id="2769"/>
            <p14:sldId id="2807"/>
            <p14:sldId id="2809"/>
            <p14:sldId id="2810"/>
            <p14:sldId id="379"/>
            <p14:sldId id="2808"/>
            <p14:sldId id="2811"/>
            <p14:sldId id="2755"/>
            <p14:sldId id="2757"/>
            <p14:sldId id="2759"/>
            <p14:sldId id="2812"/>
            <p14:sldId id="2760"/>
            <p14:sldId id="2813"/>
            <p14:sldId id="2758"/>
            <p14:sldId id="2478"/>
            <p14:sldId id="2704"/>
            <p14:sldId id="2762"/>
            <p14:sldId id="2768"/>
          </p14:sldIdLst>
        </p14:section>
        <p14:section name="Conclusion" id="{7FED7A01-EEF8-F44B-B694-CC63DCD475C4}">
          <p14:sldIdLst>
            <p14:sldId id="2814"/>
            <p14:sldId id="2815"/>
            <p14:sldId id="2816"/>
            <p14:sldId id="2817"/>
            <p14:sldId id="2818"/>
            <p14:sldId id="2822"/>
            <p14:sldId id="524"/>
            <p14:sldId id="497"/>
            <p14:sldId id="1156"/>
            <p14:sldId id="2819"/>
            <p14:sldId id="2823"/>
            <p14:sldId id="2821"/>
            <p14:sldId id="2010"/>
          </p14:sldIdLst>
        </p14:section>
        <p14:section name="Supplements" id="{5583557C-2BE2-724E-81F2-7D5B9C29DAAC}">
          <p14:sldIdLst>
            <p14:sldId id="2824"/>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2012"/>
            <p14:sldId id="40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B6C"/>
    <a:srgbClr val="FFFFFC"/>
    <a:srgbClr val="330000"/>
    <a:srgbClr val="FFFFCC"/>
    <a:srgbClr val="000000"/>
    <a:srgbClr val="660066"/>
    <a:srgbClr val="0000CC"/>
    <a:srgbClr val="000066"/>
    <a:srgbClr val="000099"/>
    <a:srgbClr val="C0C0C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05" autoAdjust="0"/>
    <p:restoredTop sz="84719"/>
  </p:normalViewPr>
  <p:slideViewPr>
    <p:cSldViewPr>
      <p:cViewPr varScale="1">
        <p:scale>
          <a:sx n="132" d="100"/>
          <a:sy n="132" d="100"/>
        </p:scale>
        <p:origin x="448"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70" d="100"/>
        <a:sy n="70" d="100"/>
      </p:scale>
      <p:origin x="0" y="112"/>
    </p:cViewPr>
  </p:sorterViewPr>
  <p:notesViewPr>
    <p:cSldViewPr>
      <p:cViewPr varScale="1">
        <p:scale>
          <a:sx n="56" d="100"/>
          <a:sy n="56" d="100"/>
        </p:scale>
        <p:origin x="-282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99" Type="http://schemas.openxmlformats.org/officeDocument/2006/relationships/slide" Target="slides/slide244.xml"/><Relationship Id="rId21" Type="http://schemas.openxmlformats.org/officeDocument/2006/relationships/slideMaster" Target="slideMasters/slideMaster21.xml"/><Relationship Id="rId63" Type="http://schemas.openxmlformats.org/officeDocument/2006/relationships/slide" Target="slides/slide8.xml"/><Relationship Id="rId159" Type="http://schemas.openxmlformats.org/officeDocument/2006/relationships/slide" Target="slides/slide104.xml"/><Relationship Id="rId170" Type="http://schemas.openxmlformats.org/officeDocument/2006/relationships/slide" Target="slides/slide115.xml"/><Relationship Id="rId226" Type="http://schemas.openxmlformats.org/officeDocument/2006/relationships/slide" Target="slides/slide171.xml"/><Relationship Id="rId268" Type="http://schemas.openxmlformats.org/officeDocument/2006/relationships/slide" Target="slides/slide213.xml"/><Relationship Id="rId32" Type="http://schemas.openxmlformats.org/officeDocument/2006/relationships/slideMaster" Target="slideMasters/slideMaster32.xml"/><Relationship Id="rId74" Type="http://schemas.openxmlformats.org/officeDocument/2006/relationships/slide" Target="slides/slide19.xml"/><Relationship Id="rId128" Type="http://schemas.openxmlformats.org/officeDocument/2006/relationships/slide" Target="slides/slide73.xml"/><Relationship Id="rId5" Type="http://schemas.openxmlformats.org/officeDocument/2006/relationships/slideMaster" Target="slideMasters/slideMaster5.xml"/><Relationship Id="rId181" Type="http://schemas.openxmlformats.org/officeDocument/2006/relationships/slide" Target="slides/slide126.xml"/><Relationship Id="rId237" Type="http://schemas.openxmlformats.org/officeDocument/2006/relationships/slide" Target="slides/slide182.xml"/><Relationship Id="rId279" Type="http://schemas.openxmlformats.org/officeDocument/2006/relationships/slide" Target="slides/slide224.xml"/><Relationship Id="rId43" Type="http://schemas.openxmlformats.org/officeDocument/2006/relationships/slideMaster" Target="slideMasters/slideMaster43.xml"/><Relationship Id="rId139" Type="http://schemas.openxmlformats.org/officeDocument/2006/relationships/slide" Target="slides/slide84.xml"/><Relationship Id="rId290" Type="http://schemas.openxmlformats.org/officeDocument/2006/relationships/slide" Target="slides/slide235.xml"/><Relationship Id="rId304" Type="http://schemas.openxmlformats.org/officeDocument/2006/relationships/slide" Target="slides/slide249.xml"/><Relationship Id="rId85" Type="http://schemas.openxmlformats.org/officeDocument/2006/relationships/slide" Target="slides/slide30.xml"/><Relationship Id="rId150" Type="http://schemas.openxmlformats.org/officeDocument/2006/relationships/slide" Target="slides/slide95.xml"/><Relationship Id="rId192" Type="http://schemas.openxmlformats.org/officeDocument/2006/relationships/slide" Target="slides/slide137.xml"/><Relationship Id="rId206" Type="http://schemas.openxmlformats.org/officeDocument/2006/relationships/slide" Target="slides/slide151.xml"/><Relationship Id="rId248" Type="http://schemas.openxmlformats.org/officeDocument/2006/relationships/slide" Target="slides/slide193.xml"/><Relationship Id="rId12" Type="http://schemas.openxmlformats.org/officeDocument/2006/relationships/slideMaster" Target="slideMasters/slideMaster12.xml"/><Relationship Id="rId108" Type="http://schemas.openxmlformats.org/officeDocument/2006/relationships/slide" Target="slides/slide53.xml"/><Relationship Id="rId54" Type="http://schemas.openxmlformats.org/officeDocument/2006/relationships/slideMaster" Target="slideMasters/slideMaster54.xml"/><Relationship Id="rId96" Type="http://schemas.openxmlformats.org/officeDocument/2006/relationships/slide" Target="slides/slide41.xml"/><Relationship Id="rId161" Type="http://schemas.openxmlformats.org/officeDocument/2006/relationships/slide" Target="slides/slide106.xml"/><Relationship Id="rId217" Type="http://schemas.openxmlformats.org/officeDocument/2006/relationships/slide" Target="slides/slide162.xml"/><Relationship Id="rId259" Type="http://schemas.openxmlformats.org/officeDocument/2006/relationships/slide" Target="slides/slide204.xml"/><Relationship Id="rId23" Type="http://schemas.openxmlformats.org/officeDocument/2006/relationships/slideMaster" Target="slideMasters/slideMaster23.xml"/><Relationship Id="rId119" Type="http://schemas.openxmlformats.org/officeDocument/2006/relationships/slide" Target="slides/slide64.xml"/><Relationship Id="rId270" Type="http://schemas.openxmlformats.org/officeDocument/2006/relationships/slide" Target="slides/slide215.xml"/><Relationship Id="rId65" Type="http://schemas.openxmlformats.org/officeDocument/2006/relationships/slide" Target="slides/slide10.xml"/><Relationship Id="rId130" Type="http://schemas.openxmlformats.org/officeDocument/2006/relationships/slide" Target="slides/slide75.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228" Type="http://schemas.openxmlformats.org/officeDocument/2006/relationships/slide" Target="slides/slide173.xml"/><Relationship Id="rId249"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54.xml"/><Relationship Id="rId260" Type="http://schemas.openxmlformats.org/officeDocument/2006/relationships/slide" Target="slides/slide205.xml"/><Relationship Id="rId281" Type="http://schemas.openxmlformats.org/officeDocument/2006/relationships/slide" Target="slides/slide22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18" Type="http://schemas.openxmlformats.org/officeDocument/2006/relationships/slide" Target="slides/slide163.xml"/><Relationship Id="rId239" Type="http://schemas.openxmlformats.org/officeDocument/2006/relationships/slide" Target="slides/slide184.xml"/><Relationship Id="rId250" Type="http://schemas.openxmlformats.org/officeDocument/2006/relationships/slide" Target="slides/slide195.xml"/><Relationship Id="rId271" Type="http://schemas.openxmlformats.org/officeDocument/2006/relationships/slide" Target="slides/slide216.xml"/><Relationship Id="rId292" Type="http://schemas.openxmlformats.org/officeDocument/2006/relationships/slide" Target="slides/slide237.xml"/><Relationship Id="rId306" Type="http://schemas.openxmlformats.org/officeDocument/2006/relationships/slide" Target="slides/slide25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229" Type="http://schemas.openxmlformats.org/officeDocument/2006/relationships/slide" Target="slides/slide174.xml"/><Relationship Id="rId240" Type="http://schemas.openxmlformats.org/officeDocument/2006/relationships/slide" Target="slides/slide185.xml"/><Relationship Id="rId261" Type="http://schemas.openxmlformats.org/officeDocument/2006/relationships/slide" Target="slides/slide20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282" Type="http://schemas.openxmlformats.org/officeDocument/2006/relationships/slide" Target="slides/slide227.xml"/><Relationship Id="rId8" Type="http://schemas.openxmlformats.org/officeDocument/2006/relationships/slideMaster" Target="slideMasters/slideMaster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219" Type="http://schemas.openxmlformats.org/officeDocument/2006/relationships/slide" Target="slides/slide164.xml"/><Relationship Id="rId230" Type="http://schemas.openxmlformats.org/officeDocument/2006/relationships/slide" Target="slides/slide175.xml"/><Relationship Id="rId251" Type="http://schemas.openxmlformats.org/officeDocument/2006/relationships/slide" Target="slides/slide19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272" Type="http://schemas.openxmlformats.org/officeDocument/2006/relationships/slide" Target="slides/slide217.xml"/><Relationship Id="rId293" Type="http://schemas.openxmlformats.org/officeDocument/2006/relationships/slide" Target="slides/slide238.xml"/><Relationship Id="rId307" Type="http://schemas.openxmlformats.org/officeDocument/2006/relationships/slide" Target="slides/slide252.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95" Type="http://schemas.openxmlformats.org/officeDocument/2006/relationships/slide" Target="slides/slide140.xml"/><Relationship Id="rId209" Type="http://schemas.openxmlformats.org/officeDocument/2006/relationships/slide" Target="slides/slide154.xml"/><Relationship Id="rId220" Type="http://schemas.openxmlformats.org/officeDocument/2006/relationships/slide" Target="slides/slide165.xml"/><Relationship Id="rId241"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262" Type="http://schemas.openxmlformats.org/officeDocument/2006/relationships/slide" Target="slides/slide207.xml"/><Relationship Id="rId283" Type="http://schemas.openxmlformats.org/officeDocument/2006/relationships/slide" Target="slides/slide228.xml"/><Relationship Id="rId78" Type="http://schemas.openxmlformats.org/officeDocument/2006/relationships/slide" Target="slides/slide23.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64" Type="http://schemas.openxmlformats.org/officeDocument/2006/relationships/slide" Target="slides/slide109.xml"/><Relationship Id="rId185" Type="http://schemas.openxmlformats.org/officeDocument/2006/relationships/slide" Target="slides/slide130.xml"/><Relationship Id="rId9" Type="http://schemas.openxmlformats.org/officeDocument/2006/relationships/slideMaster" Target="slideMasters/slideMaster9.xml"/><Relationship Id="rId210" Type="http://schemas.openxmlformats.org/officeDocument/2006/relationships/slide" Target="slides/slide155.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273" Type="http://schemas.openxmlformats.org/officeDocument/2006/relationships/slide" Target="slides/slide218.xml"/><Relationship Id="rId294" Type="http://schemas.openxmlformats.org/officeDocument/2006/relationships/slide" Target="slides/slide239.xml"/><Relationship Id="rId308" Type="http://schemas.openxmlformats.org/officeDocument/2006/relationships/slide" Target="slides/slide253.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263" Type="http://schemas.openxmlformats.org/officeDocument/2006/relationships/slide" Target="slides/slide208.xml"/><Relationship Id="rId284" Type="http://schemas.openxmlformats.org/officeDocument/2006/relationships/slide" Target="slides/slide229.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4" Type="http://schemas.openxmlformats.org/officeDocument/2006/relationships/slide" Target="slides/slide219.xml"/><Relationship Id="rId295" Type="http://schemas.openxmlformats.org/officeDocument/2006/relationships/slide" Target="slides/slide240.xml"/><Relationship Id="rId309"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264" Type="http://schemas.openxmlformats.org/officeDocument/2006/relationships/slide" Target="slides/slide209.xml"/><Relationship Id="rId285" Type="http://schemas.openxmlformats.org/officeDocument/2006/relationships/slide" Target="slides/slide23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310" Type="http://schemas.openxmlformats.org/officeDocument/2006/relationships/presProps" Target="presProps.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12" Type="http://schemas.openxmlformats.org/officeDocument/2006/relationships/slide" Target="slides/slide157.xml"/><Relationship Id="rId233" Type="http://schemas.openxmlformats.org/officeDocument/2006/relationships/slide" Target="slides/slide178.xml"/><Relationship Id="rId254" Type="http://schemas.openxmlformats.org/officeDocument/2006/relationships/slide" Target="slides/slide19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275" Type="http://schemas.openxmlformats.org/officeDocument/2006/relationships/slide" Target="slides/slide220.xml"/><Relationship Id="rId296" Type="http://schemas.openxmlformats.org/officeDocument/2006/relationships/slide" Target="slides/slide241.xml"/><Relationship Id="rId300" Type="http://schemas.openxmlformats.org/officeDocument/2006/relationships/slide" Target="slides/slide245.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223" Type="http://schemas.openxmlformats.org/officeDocument/2006/relationships/slide" Target="slides/slide168.xml"/><Relationship Id="rId244" Type="http://schemas.openxmlformats.org/officeDocument/2006/relationships/slide" Target="slides/slide18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0.xml"/><Relationship Id="rId286" Type="http://schemas.openxmlformats.org/officeDocument/2006/relationships/slide" Target="slides/slide231.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311" Type="http://schemas.openxmlformats.org/officeDocument/2006/relationships/viewProps" Target="viewProps.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0.xml"/><Relationship Id="rId276" Type="http://schemas.openxmlformats.org/officeDocument/2006/relationships/slide" Target="slides/slide221.xml"/><Relationship Id="rId297" Type="http://schemas.openxmlformats.org/officeDocument/2006/relationships/slide" Target="slides/slide242.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301" Type="http://schemas.openxmlformats.org/officeDocument/2006/relationships/slide" Target="slides/slide246.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266" Type="http://schemas.openxmlformats.org/officeDocument/2006/relationships/slide" Target="slides/slide211.xml"/><Relationship Id="rId287" Type="http://schemas.openxmlformats.org/officeDocument/2006/relationships/slide" Target="slides/slide232.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312" Type="http://schemas.openxmlformats.org/officeDocument/2006/relationships/theme" Target="theme/theme1.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slide" Target="slides/slide201.xml"/><Relationship Id="rId277" Type="http://schemas.openxmlformats.org/officeDocument/2006/relationships/slide" Target="slides/slide222.xml"/><Relationship Id="rId298" Type="http://schemas.openxmlformats.org/officeDocument/2006/relationships/slide" Target="slides/slide243.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302" Type="http://schemas.openxmlformats.org/officeDocument/2006/relationships/slide" Target="slides/slide24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267" Type="http://schemas.openxmlformats.org/officeDocument/2006/relationships/slide" Target="slides/slide212.xml"/><Relationship Id="rId288" Type="http://schemas.openxmlformats.org/officeDocument/2006/relationships/slide" Target="slides/slide233.xml"/><Relationship Id="rId106" Type="http://schemas.openxmlformats.org/officeDocument/2006/relationships/slide" Target="slides/slide51.xml"/><Relationship Id="rId127" Type="http://schemas.openxmlformats.org/officeDocument/2006/relationships/slide" Target="slides/slide72.xml"/><Relationship Id="rId313"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slide" Target="slides/slide202.xml"/><Relationship Id="rId278" Type="http://schemas.openxmlformats.org/officeDocument/2006/relationships/slide" Target="slides/slide223.xml"/><Relationship Id="rId303" Type="http://schemas.openxmlformats.org/officeDocument/2006/relationships/slide" Target="slides/slide248.xml"/><Relationship Id="rId42" Type="http://schemas.openxmlformats.org/officeDocument/2006/relationships/slideMaster" Target="slideMasters/slideMaster42.xml"/><Relationship Id="rId84" Type="http://schemas.openxmlformats.org/officeDocument/2006/relationships/slide" Target="slides/slide29.xml"/><Relationship Id="rId138" Type="http://schemas.openxmlformats.org/officeDocument/2006/relationships/slide" Target="slides/slide83.xml"/><Relationship Id="rId191" Type="http://schemas.openxmlformats.org/officeDocument/2006/relationships/slide" Target="slides/slide136.xml"/><Relationship Id="rId205" Type="http://schemas.openxmlformats.org/officeDocument/2006/relationships/slide" Target="slides/slide150.xml"/><Relationship Id="rId247" Type="http://schemas.openxmlformats.org/officeDocument/2006/relationships/slide" Target="slides/slide192.xml"/><Relationship Id="rId107" Type="http://schemas.openxmlformats.org/officeDocument/2006/relationships/slide" Target="slides/slide52.xml"/><Relationship Id="rId289" Type="http://schemas.openxmlformats.org/officeDocument/2006/relationships/slide" Target="slides/slide23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4.xml"/><Relationship Id="rId95" Type="http://schemas.openxmlformats.org/officeDocument/2006/relationships/slide" Target="slides/slide40.xml"/><Relationship Id="rId160" Type="http://schemas.openxmlformats.org/officeDocument/2006/relationships/slide" Target="slides/slide105.xml"/><Relationship Id="rId216" Type="http://schemas.openxmlformats.org/officeDocument/2006/relationships/slide" Target="slides/slide161.xml"/><Relationship Id="rId258" Type="http://schemas.openxmlformats.org/officeDocument/2006/relationships/slide" Target="slides/slide203.xml"/><Relationship Id="rId22" Type="http://schemas.openxmlformats.org/officeDocument/2006/relationships/slideMaster" Target="slideMasters/slideMaster22.xml"/><Relationship Id="rId64" Type="http://schemas.openxmlformats.org/officeDocument/2006/relationships/slide" Target="slides/slide9.xml"/><Relationship Id="rId118" Type="http://schemas.openxmlformats.org/officeDocument/2006/relationships/slide" Target="slides/slide63.xml"/><Relationship Id="rId171" Type="http://schemas.openxmlformats.org/officeDocument/2006/relationships/slide" Target="slides/slide116.xml"/><Relationship Id="rId227" Type="http://schemas.openxmlformats.org/officeDocument/2006/relationships/slide" Target="slides/slide172.xml"/><Relationship Id="rId269" Type="http://schemas.openxmlformats.org/officeDocument/2006/relationships/slide" Target="slides/slide214.xml"/><Relationship Id="rId33" Type="http://schemas.openxmlformats.org/officeDocument/2006/relationships/slideMaster" Target="slideMasters/slideMaster33.xml"/><Relationship Id="rId129" Type="http://schemas.openxmlformats.org/officeDocument/2006/relationships/slide" Target="slides/slide74.xml"/><Relationship Id="rId280" Type="http://schemas.openxmlformats.org/officeDocument/2006/relationships/slide" Target="slides/slide225.xml"/><Relationship Id="rId75" Type="http://schemas.openxmlformats.org/officeDocument/2006/relationships/slide" Target="slides/slide20.xml"/><Relationship Id="rId140" Type="http://schemas.openxmlformats.org/officeDocument/2006/relationships/slide" Target="slides/slide85.xml"/><Relationship Id="rId182" Type="http://schemas.openxmlformats.org/officeDocument/2006/relationships/slide" Target="slides/slide127.xml"/><Relationship Id="rId6" Type="http://schemas.openxmlformats.org/officeDocument/2006/relationships/slideMaster" Target="slideMasters/slideMaster6.xml"/><Relationship Id="rId238" Type="http://schemas.openxmlformats.org/officeDocument/2006/relationships/slide" Target="slides/slide183.xml"/><Relationship Id="rId291" Type="http://schemas.openxmlformats.org/officeDocument/2006/relationships/slide" Target="slides/slide236.xml"/><Relationship Id="rId305" Type="http://schemas.openxmlformats.org/officeDocument/2006/relationships/slide" Target="slides/slide250.xml"/><Relationship Id="rId44" Type="http://schemas.openxmlformats.org/officeDocument/2006/relationships/slideMaster" Target="slideMasters/slideMaster44.xml"/><Relationship Id="rId86" Type="http://schemas.openxmlformats.org/officeDocument/2006/relationships/slide" Target="slides/slide31.xml"/><Relationship Id="rId151"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lvl1pPr>
              <a:defRPr sz="1200">
                <a:latin typeface="Times New Roman" pitchFamily="18" charset="0"/>
              </a:defRPr>
            </a:lvl1pPr>
          </a:lstStyle>
          <a:p>
            <a:endParaRPr lang="en-US" altLang="en-US"/>
          </a:p>
        </p:txBody>
      </p:sp>
      <p:sp>
        <p:nvSpPr>
          <p:cNvPr id="5017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lt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018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defRPr sz="1200">
                <a:latin typeface="Times New Roman" pitchFamily="18" charset="0"/>
              </a:defRPr>
            </a:lvl1pPr>
          </a:lstStyle>
          <a:p>
            <a:endParaRPr lang="en-US" altLang="en-US"/>
          </a:p>
        </p:txBody>
      </p:sp>
      <p:sp>
        <p:nvSpPr>
          <p:cNvPr id="5018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latin typeface="Times New Roman" pitchFamily="18" charset="0"/>
              </a:defRPr>
            </a:lvl1pPr>
          </a:lstStyle>
          <a:p>
            <a:fld id="{2BCDFF99-6E18-431E-94BA-818ABB22F8A9}" type="slidenum">
              <a:rPr lang="en-US" altLang="en-US"/>
              <a:pPr/>
              <a:t>‹#›</a:t>
            </a:fld>
            <a:endParaRPr lang="en-US" altLang="en-US"/>
          </a:p>
        </p:txBody>
      </p:sp>
    </p:spTree>
    <p:extLst>
      <p:ext uri="{BB962C8B-B14F-4D97-AF65-F5344CB8AC3E}">
        <p14:creationId xmlns:p14="http://schemas.microsoft.com/office/powerpoint/2010/main" val="3519523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3" Type="http://schemas.openxmlformats.org/officeDocument/2006/relationships/hyperlink" Target="http://www.ship.edu" TargetMode="External"/><Relationship Id="rId2" Type="http://schemas.openxmlformats.org/officeDocument/2006/relationships/slide" Target="../slides/slide222.xml"/><Relationship Id="rId1" Type="http://schemas.openxmlformats.org/officeDocument/2006/relationships/notesMaster" Target="../notesMasters/notesMaster1.xml"/><Relationship Id="rId6" Type="http://schemas.openxmlformats.org/officeDocument/2006/relationships/hyperlink" Target="https://en.wikipedia.org/wiki/Chain_letter" TargetMode="External"/><Relationship Id="rId5" Type="http://schemas.openxmlformats.org/officeDocument/2006/relationships/hyperlink" Target="http://www.rd.com/" TargetMode="External"/><Relationship Id="rId4" Type="http://schemas.openxmlformats.org/officeDocument/2006/relationships/hyperlink" Target="http://stmarysmorris.com" TargetMode="External"/></Relationships>
</file>

<file path=ppt/notesSlides/_rels/notesSlide202.xml.rels><?xml version="1.0" encoding="UTF-8" standalone="yes"?>
<Relationships xmlns="http://schemas.openxmlformats.org/package/2006/relationships"><Relationship Id="rId3" Type="http://schemas.openxmlformats.org/officeDocument/2006/relationships/hyperlink" Target="http://mylifeyoga.com/2015/01/10/all-the-good-things/" TargetMode="External"/><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3" Type="http://schemas.openxmlformats.org/officeDocument/2006/relationships/hyperlink" Target="http://assumptionofmorris.org/site/about/ourviralnun/" TargetMode="External"/><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hemeOverride" Target="../theme/themeOverride1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4B996B-7C6B-2246-B7D2-80DE9D613EFF}" type="slidenum">
              <a:rPr lang="en-US" sz="1200">
                <a:solidFill>
                  <a:prstClr val="black"/>
                </a:solidFill>
              </a:rPr>
              <a:pPr eaLnBrk="1" hangingPunct="1"/>
              <a:t>1</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9C3AC8-D5EC-6F4D-9061-9EE9BEAB13E3}" type="slidenum">
              <a:rPr lang="en-US" sz="1200">
                <a:solidFill>
                  <a:prstClr val="black"/>
                </a:solidFill>
              </a:rPr>
              <a:pPr eaLnBrk="1" hangingPunct="1"/>
              <a:t>11</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b="1" dirty="0">
                <a:solidFill>
                  <a:srgbClr val="FF0000"/>
                </a:solidFill>
                <a:latin typeface="Arial" charset="0"/>
                <a:cs typeface="Arial" charset="0"/>
              </a:rPr>
              <a:t>1</a:t>
            </a:r>
            <a:r>
              <a:rPr lang="zh-CN" altLang="en-US" b="1" dirty="0">
                <a:solidFill>
                  <a:srgbClr val="FF0000"/>
                </a:solidFill>
                <a:latin typeface="Arial" charset="0"/>
                <a:cs typeface="Arial" charset="0"/>
              </a:rPr>
              <a:t>：</a:t>
            </a:r>
            <a:r>
              <a:rPr lang="en-US" b="1" dirty="0">
                <a:solidFill>
                  <a:srgbClr val="FF0000"/>
                </a:solidFill>
                <a:latin typeface="Arial" charset="0"/>
                <a:cs typeface="Arial" charset="0"/>
              </a:rPr>
              <a:t>D</a:t>
            </a:r>
            <a:r>
              <a:rPr lang="en-US" b="1" dirty="0">
                <a:solidFill>
                  <a:srgbClr val="070000"/>
                </a:solidFill>
                <a:latin typeface="Arial" charset="0"/>
                <a:cs typeface="Arial" charset="0"/>
              </a:rPr>
              <a:t>escription of Thessalonians</a:t>
            </a:r>
            <a:r>
              <a:rPr lang="fr-FR" b="1" dirty="0">
                <a:solidFill>
                  <a:srgbClr val="070000"/>
                </a:solidFill>
                <a:latin typeface="Arial" charset="0"/>
                <a:cs typeface="Arial" charset="0"/>
              </a:rPr>
              <a:t>'</a:t>
            </a:r>
            <a:r>
              <a:rPr lang="en-US" b="1" dirty="0">
                <a:solidFill>
                  <a:srgbClr val="070000"/>
                </a:solidFill>
                <a:latin typeface="Arial" charset="0"/>
                <a:cs typeface="Arial" charset="0"/>
              </a:rPr>
              <a:t> faith</a:t>
            </a:r>
          </a:p>
          <a:p>
            <a:pPr eaLnBrk="1" hangingPunct="1"/>
            <a:r>
              <a:rPr lang="en-US" altLang="zh-CN" b="1" dirty="0">
                <a:solidFill>
                  <a:srgbClr val="FF0000"/>
                </a:solidFill>
                <a:latin typeface="Arial" charset="0"/>
                <a:cs typeface="Arial" charset="0"/>
              </a:rPr>
              <a:t>2</a:t>
            </a:r>
            <a:r>
              <a:rPr lang="zh-CN" altLang="en-US" b="1" dirty="0">
                <a:solidFill>
                  <a:srgbClr val="FF0000"/>
                </a:solidFill>
                <a:latin typeface="Arial" charset="0"/>
                <a:cs typeface="Arial" charset="0"/>
              </a:rPr>
              <a:t>： </a:t>
            </a:r>
            <a:r>
              <a:rPr lang="en-US" b="1" dirty="0">
                <a:solidFill>
                  <a:srgbClr val="FF0000"/>
                </a:solidFill>
                <a:latin typeface="Arial" charset="0"/>
                <a:cs typeface="Arial" charset="0"/>
              </a:rPr>
              <a:t>A</a:t>
            </a:r>
            <a:r>
              <a:rPr lang="en-US" b="1" dirty="0">
                <a:solidFill>
                  <a:srgbClr val="070000"/>
                </a:solidFill>
                <a:latin typeface="Arial" charset="0"/>
                <a:cs typeface="Arial" charset="0"/>
              </a:rPr>
              <a:t>postasy in last days</a:t>
            </a:r>
          </a:p>
          <a:p>
            <a:pPr eaLnBrk="1" hangingPunct="1"/>
            <a:r>
              <a:rPr lang="en-US" altLang="zh-CN" b="1" dirty="0">
                <a:solidFill>
                  <a:srgbClr val="FF0000"/>
                </a:solidFill>
                <a:latin typeface="Arial" charset="0"/>
                <a:cs typeface="Arial" charset="0"/>
              </a:rPr>
              <a:t>3</a:t>
            </a:r>
            <a:r>
              <a:rPr lang="zh-CN" altLang="en-US" b="1" dirty="0">
                <a:solidFill>
                  <a:srgbClr val="FF0000"/>
                </a:solidFill>
                <a:latin typeface="Arial" charset="0"/>
                <a:cs typeface="Arial" charset="0"/>
              </a:rPr>
              <a:t>： </a:t>
            </a:r>
            <a:r>
              <a:rPr lang="en-US" b="1" dirty="0">
                <a:solidFill>
                  <a:srgbClr val="FF0000"/>
                </a:solidFill>
                <a:latin typeface="Arial" charset="0"/>
                <a:cs typeface="Arial" charset="0"/>
              </a:rPr>
              <a:t>Y</a:t>
            </a:r>
            <a:r>
              <a:rPr lang="en-US" b="1" dirty="0">
                <a:solidFill>
                  <a:srgbClr val="070000"/>
                </a:solidFill>
                <a:latin typeface="Arial" charset="0"/>
                <a:cs typeface="Arial" charset="0"/>
              </a:rPr>
              <a:t>ield fruit through work</a:t>
            </a:r>
          </a:p>
          <a:p>
            <a:pPr eaLnBrk="1" hangingPunct="1"/>
            <a:endParaRPr lang="en-US" b="1" dirty="0">
              <a:solidFill>
                <a:srgbClr val="070000"/>
              </a:solidFill>
              <a:latin typeface="Arial" charset="0"/>
              <a:cs typeface="Arial" charset="0"/>
            </a:endParaRPr>
          </a:p>
          <a:p>
            <a:r>
              <a:rPr lang="en-US" altLang="zh-CN" b="1" dirty="0"/>
              <a:t>1. </a:t>
            </a:r>
            <a:r>
              <a:rPr lang="zh-CN" altLang="en-US" b="1" dirty="0"/>
              <a:t>描述帖撒罗尼迦信徒的信心</a:t>
            </a:r>
          </a:p>
          <a:p>
            <a:r>
              <a:rPr lang="en-US" altLang="zh-CN" b="1" dirty="0"/>
              <a:t>2. </a:t>
            </a:r>
            <a:r>
              <a:rPr lang="zh-CN" altLang="en-US" b="1" dirty="0"/>
              <a:t>末世的大叛教</a:t>
            </a:r>
          </a:p>
          <a:p>
            <a:r>
              <a:rPr lang="en-US" altLang="zh-CN" b="1" dirty="0"/>
              <a:t>3. </a:t>
            </a:r>
            <a:r>
              <a:rPr lang="zh-CN" altLang="en-US" b="1" dirty="0"/>
              <a:t>通过工作结出果子</a:t>
            </a:r>
          </a:p>
          <a:p>
            <a:pPr eaLnBrk="1" hangingPunct="1"/>
            <a:endParaRPr lang="en-US" b="1" dirty="0">
              <a:solidFill>
                <a:srgbClr val="070000"/>
              </a:solidFill>
              <a:latin typeface="Arial" charset="0"/>
              <a:cs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Make your praise common knowledge to help others persevere.</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t>让你的赞美成为众人皆知的事，以帮助他人坚持到底。</a:t>
            </a:r>
            <a:endParaRPr lang="en-US" dirty="0"/>
          </a:p>
        </p:txBody>
      </p:sp>
    </p:spTree>
    <p:extLst>
      <p:ext uri="{BB962C8B-B14F-4D97-AF65-F5344CB8AC3E}">
        <p14:creationId xmlns:p14="http://schemas.microsoft.com/office/powerpoint/2010/main" val="12025088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Paul told </a:t>
            </a:r>
            <a:r>
              <a:rPr lang="en-SG" sz="1200" i="1" kern="1200" dirty="0">
                <a:solidFill>
                  <a:schemeClr val="tx1"/>
                </a:solidFill>
                <a:effectLst/>
                <a:latin typeface="+mn-lt"/>
                <a:ea typeface="+mn-ea"/>
                <a:cs typeface="+mn-cs"/>
              </a:rPr>
              <a:t>others</a:t>
            </a:r>
            <a:r>
              <a:rPr lang="en-SG" sz="1200" kern="1200" dirty="0">
                <a:solidFill>
                  <a:schemeClr val="tx1"/>
                </a:solidFill>
                <a:effectLst/>
                <a:latin typeface="+mn-lt"/>
                <a:ea typeface="+mn-ea"/>
                <a:cs typeface="+mn-cs"/>
              </a:rPr>
              <a:t> how well they hung in there (</a:t>
            </a:r>
            <a:r>
              <a:rPr lang="en-SG" sz="1200" u="sng"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He could have been negative—“Man, you should see those Thessalonians’ hassles.  Their theology is messed up so much they think they’re in the Tribulation!”</a:t>
            </a:r>
          </a:p>
          <a:p>
            <a:r>
              <a:rPr lang="en-SG" sz="1200" kern="1200" dirty="0">
                <a:solidFill>
                  <a:schemeClr val="tx1"/>
                </a:solidFill>
                <a:effectLst/>
                <a:latin typeface="+mn-lt"/>
                <a:ea typeface="+mn-ea"/>
                <a:cs typeface="+mn-cs"/>
              </a:rPr>
              <a:t>Not Paul!  He said, "Wow!  You should see how the church at Thessalonica continues to reach out, deepen in their love, make great strides in trusting God, and endure—despite the most intense persecutions in the Roman Empire.  They're doing </a:t>
            </a:r>
            <a:r>
              <a:rPr lang="en-SG" sz="1200" kern="1200" dirty="0" err="1">
                <a:solidFill>
                  <a:schemeClr val="tx1"/>
                </a:solidFill>
                <a:effectLst/>
                <a:latin typeface="+mn-lt"/>
                <a:ea typeface="+mn-ea"/>
                <a:cs typeface="+mn-cs"/>
              </a:rPr>
              <a:t>grrrrrrrreat</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zh-CN" altLang="en-US" b="1" dirty="0">
                <a:solidFill>
                  <a:srgbClr val="0E0E0E"/>
                </a:solidFill>
                <a:effectLst/>
                <a:latin typeface=".AppleSystemUIFont"/>
              </a:rPr>
              <a:t>保罗告诉别人，他们坚持得多么好（</a:t>
            </a:r>
            <a:r>
              <a:rPr lang="en-US" altLang="zh-CN" b="1" dirty="0">
                <a:solidFill>
                  <a:srgbClr val="0E0E0E"/>
                </a:solidFill>
                <a:effectLst/>
                <a:latin typeface=".AppleSystemUIFont"/>
              </a:rPr>
              <a:t>1:4</a:t>
            </a:r>
            <a:r>
              <a:rPr lang="zh-CN" altLang="en-US" b="1" dirty="0">
                <a:solidFill>
                  <a:srgbClr val="0E0E0E"/>
                </a:solidFill>
                <a:effectLst/>
                <a:latin typeface=".AppleSystemUIFont"/>
              </a:rPr>
              <a:t>）。</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他本可以消极地说：</a:t>
            </a:r>
            <a:r>
              <a:rPr lang="zh-CN" altLang="en-US" b="1" dirty="0">
                <a:solidFill>
                  <a:srgbClr val="0E0E0E"/>
                </a:solidFill>
                <a:effectLst/>
                <a:latin typeface=".AppleSystemUIFont"/>
              </a:rPr>
              <a:t>“哎呀，你们看看那些帖撒罗尼迦信徒的困境吧！他们的神学都乱套了，竟然以为自己已经进入大灾难了！”</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但保罗不是这样！他赞叹道：</a:t>
            </a:r>
          </a:p>
          <a:p>
            <a:r>
              <a:rPr lang="zh-CN" altLang="en-US" b="1" dirty="0">
                <a:solidFill>
                  <a:srgbClr val="0E0E0E"/>
                </a:solidFill>
                <a:effectLst/>
                <a:latin typeface=".AppleSystemUIFont"/>
              </a:rPr>
              <a:t>“哇！你们应该看看帖撒罗尼迦教会，他们仍然努力向外传福音，在爱中不断成长，在信靠神的道路上大有进展，并且在罗马帝国最严酷的逼迫下依然坚定忍耐。他们真的太棒了！”</a:t>
            </a:r>
            <a:endParaRPr lang="zh-CN" altLang="en-US" dirty="0">
              <a:solidFill>
                <a:srgbClr val="0E0E0E"/>
              </a:solidFill>
              <a:effectLst/>
              <a:latin typeface=".AppleSystemUIFont"/>
            </a:endParaRPr>
          </a:p>
          <a:p>
            <a:endParaRPr lang="en-US" dirty="0">
              <a:cs typeface="ＭＳ Ｐゴシック" charset="0"/>
            </a:endParaRPr>
          </a:p>
        </p:txBody>
      </p:sp>
    </p:spTree>
    <p:extLst>
      <p:ext uri="{BB962C8B-B14F-4D97-AF65-F5344CB8AC3E}">
        <p14:creationId xmlns:p14="http://schemas.microsoft.com/office/powerpoint/2010/main" val="16942016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People often become what you tell them they will become.  </a:t>
            </a:r>
          </a:p>
          <a:p>
            <a:r>
              <a:rPr lang="en-US" dirty="0"/>
              <a:t>This is especially true in parenting children.</a:t>
            </a:r>
          </a:p>
          <a:p>
            <a:endParaRPr lang="en-US" dirty="0"/>
          </a:p>
          <a:p>
            <a:r>
              <a:rPr lang="zh-CN" altLang="en-US" dirty="0">
                <a:solidFill>
                  <a:srgbClr val="0E0E0E"/>
                </a:solidFill>
                <a:effectLst/>
                <a:latin typeface=".AppleSystemUIFont"/>
              </a:rPr>
              <a:t>人们往往会成为你对他们所说的那样的人。</a:t>
            </a:r>
          </a:p>
          <a:p>
            <a:r>
              <a:rPr lang="zh-CN" altLang="en-US" dirty="0">
                <a:solidFill>
                  <a:srgbClr val="0E0E0E"/>
                </a:solidFill>
                <a:effectLst/>
                <a:latin typeface=".AppleSystemUIFont"/>
              </a:rPr>
              <a:t>这一点在养育孩子的过程中尤为真实。</a:t>
            </a:r>
          </a:p>
          <a:p>
            <a:endParaRPr lang="en-US" dirty="0"/>
          </a:p>
        </p:txBody>
      </p:sp>
    </p:spTree>
    <p:extLst>
      <p:ext uri="{BB962C8B-B14F-4D97-AF65-F5344CB8AC3E}">
        <p14:creationId xmlns:p14="http://schemas.microsoft.com/office/powerpoint/2010/main" val="41369490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Children tend to become what their parents tell them they will become.  Major league baseball catcher Jim Sundberg said that his father was always telling Jim, “Jim, one day you’re going to be a great major league catcher.”</a:t>
            </a:r>
            <a:r>
              <a:rPr lang="en-SG" dirty="0">
                <a:effectLst/>
              </a:rPr>
              <a:t> </a:t>
            </a:r>
          </a:p>
          <a:p>
            <a:r>
              <a:rPr lang="zh-CN" altLang="en-US" dirty="0">
                <a:solidFill>
                  <a:srgbClr val="0E0E0E"/>
                </a:solidFill>
                <a:effectLst/>
                <a:latin typeface=".AppleSystemUIFont"/>
              </a:rPr>
              <a:t>孩子往往会成为父母对他们的期望。</a:t>
            </a:r>
            <a:r>
              <a:rPr lang="zh-CN" altLang="en-US" b="1" dirty="0">
                <a:solidFill>
                  <a:srgbClr val="0E0E0E"/>
                </a:solidFill>
                <a:effectLst/>
                <a:latin typeface=".AppleSystemUIFont"/>
              </a:rPr>
              <a:t>美国职业棒球大联盟（</a:t>
            </a:r>
            <a:r>
              <a:rPr lang="en-US" altLang="zh-CN" b="1" dirty="0">
                <a:solidFill>
                  <a:srgbClr val="0E0E0E"/>
                </a:solidFill>
                <a:effectLst/>
                <a:latin typeface=".AppleSystemUIFont"/>
              </a:rPr>
              <a:t>MLB</a:t>
            </a:r>
            <a:r>
              <a:rPr lang="zh-CN" altLang="en-US" b="1" dirty="0">
                <a:solidFill>
                  <a:srgbClr val="0E0E0E"/>
                </a:solidFill>
                <a:effectLst/>
                <a:latin typeface=".AppleSystemUIFont"/>
              </a:rPr>
              <a:t>）捕手吉姆</a:t>
            </a:r>
            <a:r>
              <a:rPr lang="en-US" altLang="zh-CN" b="1" dirty="0">
                <a:solidFill>
                  <a:srgbClr val="0E0E0E"/>
                </a:solidFill>
                <a:effectLst/>
                <a:latin typeface=".AppleSystemUIFont"/>
              </a:rPr>
              <a:t>·</a:t>
            </a:r>
            <a:r>
              <a:rPr lang="zh-CN" altLang="en-US" b="1" dirty="0">
                <a:solidFill>
                  <a:srgbClr val="0E0E0E"/>
                </a:solidFill>
                <a:effectLst/>
                <a:latin typeface=".AppleSystemUIFont"/>
              </a:rPr>
              <a:t>桑德伯格</a:t>
            </a:r>
            <a:r>
              <a:rPr lang="zh-CN" altLang="en-US" dirty="0">
                <a:solidFill>
                  <a:srgbClr val="0E0E0E"/>
                </a:solidFill>
                <a:effectLst/>
                <a:latin typeface=".AppleSystemUIFont"/>
              </a:rPr>
              <a:t>曾说，他的父亲总是对他说：</a:t>
            </a:r>
          </a:p>
          <a:p>
            <a:r>
              <a:rPr lang="zh-CN" altLang="en-US" b="1" dirty="0">
                <a:solidFill>
                  <a:srgbClr val="0E0E0E"/>
                </a:solidFill>
                <a:effectLst/>
                <a:latin typeface=".AppleSystemUIFont"/>
              </a:rPr>
              <a:t>“吉姆，总有一天你会成为一名伟大的大联盟捕手。”</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19790271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Evangelist Bill Glass asked a group of 1000 inmates, “How many of you had parents that told you that you would end up in prison one day?”  Almost every one of the inmates raised their hands.</a:t>
            </a:r>
          </a:p>
          <a:p>
            <a:endParaRPr lang="en-SG" sz="1200" kern="1200" dirty="0">
              <a:solidFill>
                <a:schemeClr val="tx1"/>
              </a:solidFill>
              <a:effectLst/>
              <a:latin typeface="+mn-lt"/>
              <a:ea typeface="+mn-ea"/>
              <a:cs typeface="+mn-cs"/>
            </a:endParaRPr>
          </a:p>
          <a:p>
            <a:r>
              <a:rPr lang="zh-CN" altLang="en-US" dirty="0">
                <a:solidFill>
                  <a:srgbClr val="0E0E0E"/>
                </a:solidFill>
                <a:effectLst/>
                <a:latin typeface=".AppleSystemUIFont"/>
              </a:rPr>
              <a:t>布道家比尔</a:t>
            </a:r>
            <a:r>
              <a:rPr lang="en-US" altLang="zh-CN" dirty="0">
                <a:solidFill>
                  <a:srgbClr val="0E0E0E"/>
                </a:solidFill>
                <a:effectLst/>
                <a:latin typeface=".AppleSystemUIFont"/>
              </a:rPr>
              <a:t>·</a:t>
            </a:r>
            <a:r>
              <a:rPr lang="zh-CN" altLang="en-US" dirty="0">
                <a:solidFill>
                  <a:srgbClr val="0E0E0E"/>
                </a:solidFill>
                <a:effectLst/>
                <a:latin typeface=".AppleSystemUIFont"/>
              </a:rPr>
              <a:t>格拉斯（</a:t>
            </a:r>
            <a:r>
              <a:rPr lang="en-US" altLang="zh-CN" dirty="0">
                <a:solidFill>
                  <a:srgbClr val="0E0E0E"/>
                </a:solidFill>
                <a:effectLst/>
                <a:latin typeface=".AppleSystemUIFont"/>
              </a:rPr>
              <a:t>Bill Glass</a:t>
            </a:r>
            <a:r>
              <a:rPr lang="zh-CN" altLang="en-US" dirty="0">
                <a:solidFill>
                  <a:srgbClr val="0E0E0E"/>
                </a:solidFill>
                <a:effectLst/>
                <a:latin typeface=".AppleSystemUIFont"/>
              </a:rPr>
              <a:t>）曾问一群</a:t>
            </a:r>
            <a:r>
              <a:rPr lang="en-US" altLang="zh-CN" b="1" dirty="0">
                <a:solidFill>
                  <a:srgbClr val="0E0E0E"/>
                </a:solidFill>
                <a:effectLst/>
                <a:latin typeface=".AppleSystemUIFont"/>
              </a:rPr>
              <a:t>1000</a:t>
            </a:r>
            <a:r>
              <a:rPr lang="zh-CN" altLang="en-US" b="1" dirty="0">
                <a:solidFill>
                  <a:srgbClr val="0E0E0E"/>
                </a:solidFill>
                <a:effectLst/>
                <a:latin typeface=".AppleSystemUIFont"/>
              </a:rPr>
              <a:t>名囚犯</a:t>
            </a:r>
            <a:r>
              <a:rPr lang="zh-CN" altLang="en-US" dirty="0">
                <a:solidFill>
                  <a:srgbClr val="0E0E0E"/>
                </a:solidFill>
                <a:effectLst/>
                <a:latin typeface=".AppleSystemUIFont"/>
              </a:rPr>
              <a:t>：</a:t>
            </a:r>
          </a:p>
          <a:p>
            <a:r>
              <a:rPr lang="zh-CN" altLang="en-US" b="1" dirty="0">
                <a:solidFill>
                  <a:srgbClr val="0E0E0E"/>
                </a:solidFill>
                <a:effectLst/>
                <a:latin typeface=".AppleSystemUIFont"/>
              </a:rPr>
              <a:t>“你们当中有多少人曾经被父母告诉：‘你将来一定会进监狱’？”</a:t>
            </a:r>
            <a:endParaRPr lang="zh-CN" altLang="en-US" dirty="0">
              <a:solidFill>
                <a:srgbClr val="0E0E0E"/>
              </a:solidFill>
              <a:effectLst/>
              <a:latin typeface=".AppleSystemUIFont"/>
            </a:endParaRPr>
          </a:p>
          <a:p>
            <a:r>
              <a:rPr lang="zh-CN" altLang="en-US" dirty="0">
                <a:solidFill>
                  <a:srgbClr val="0E0E0E"/>
                </a:solidFill>
                <a:effectLst/>
                <a:latin typeface=".AppleSystemUIFont"/>
              </a:rPr>
              <a:t>几乎所有囚犯都举起了手。</a:t>
            </a:r>
          </a:p>
          <a:p>
            <a:endParaRPr lang="en-US" dirty="0"/>
          </a:p>
        </p:txBody>
      </p:sp>
    </p:spTree>
    <p:extLst>
      <p:ext uri="{BB962C8B-B14F-4D97-AF65-F5344CB8AC3E}">
        <p14:creationId xmlns:p14="http://schemas.microsoft.com/office/powerpoint/2010/main" val="3338539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err="1">
                <a:solidFill>
                  <a:schemeClr val="tx1"/>
                </a:solidFill>
                <a:effectLst/>
                <a:latin typeface="+mn-lt"/>
                <a:ea typeface="+mn-ea"/>
                <a:cs typeface="+mn-cs"/>
              </a:rPr>
              <a:t>Encourge</a:t>
            </a:r>
            <a:r>
              <a:rPr lang="en-SG" sz="1200" kern="1200" dirty="0">
                <a:solidFill>
                  <a:schemeClr val="tx1"/>
                </a:solidFill>
                <a:effectLst/>
                <a:latin typeface="+mn-lt"/>
                <a:ea typeface="+mn-ea"/>
                <a:cs typeface="+mn-cs"/>
              </a:rPr>
              <a:t> others to grow!</a:t>
            </a:r>
            <a:r>
              <a:rPr lang="en-SG" dirty="0">
                <a:effectLst/>
              </a:rPr>
              <a:t> </a:t>
            </a:r>
          </a:p>
          <a:p>
            <a:r>
              <a:rPr lang="zh-CN" altLang="en-US" dirty="0"/>
              <a:t>鼓励他人成长！</a:t>
            </a:r>
            <a:endParaRPr lang="en-US" dirty="0"/>
          </a:p>
        </p:txBody>
      </p:sp>
    </p:spTree>
    <p:extLst>
      <p:ext uri="{BB962C8B-B14F-4D97-AF65-F5344CB8AC3E}">
        <p14:creationId xmlns:p14="http://schemas.microsoft.com/office/powerpoint/2010/main" val="12409742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dirty="0"/>
              <a:t>God will reward the church’s perseverance during affliction but punish their persecutors by helping the church become mature (1:3-12).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神将在患难中</a:t>
            </a:r>
            <a:r>
              <a:rPr lang="zh-CN" altLang="en-US" b="1" dirty="0">
                <a:solidFill>
                  <a:srgbClr val="0E0E0E"/>
                </a:solidFill>
                <a:effectLst/>
                <a:latin typeface=".AppleSystemUIFont"/>
              </a:rPr>
              <a:t>奖赏</a:t>
            </a:r>
            <a:r>
              <a:rPr lang="zh-CN" altLang="en-US" dirty="0">
                <a:solidFill>
                  <a:srgbClr val="0E0E0E"/>
                </a:solidFill>
                <a:effectLst/>
                <a:latin typeface=".AppleSystemUIFont"/>
              </a:rPr>
              <a:t>教会的坚忍，并</a:t>
            </a:r>
            <a:r>
              <a:rPr lang="zh-CN" altLang="en-US" b="1" dirty="0">
                <a:solidFill>
                  <a:srgbClr val="0E0E0E"/>
                </a:solidFill>
                <a:effectLst/>
                <a:latin typeface=".AppleSystemUIFont"/>
              </a:rPr>
              <a:t>惩罚</a:t>
            </a:r>
            <a:r>
              <a:rPr lang="zh-CN" altLang="en-US" dirty="0">
                <a:solidFill>
                  <a:srgbClr val="0E0E0E"/>
                </a:solidFill>
                <a:effectLst/>
                <a:latin typeface=".AppleSystemUIFont"/>
              </a:rPr>
              <a:t>他们的逼迫者，同时借此</a:t>
            </a:r>
            <a:r>
              <a:rPr lang="zh-CN" altLang="en-US" b="1" dirty="0">
                <a:solidFill>
                  <a:srgbClr val="0E0E0E"/>
                </a:solidFill>
                <a:effectLst/>
                <a:latin typeface=".AppleSystemUIFont"/>
              </a:rPr>
              <a:t>使教会更加成熟</a:t>
            </a:r>
            <a:r>
              <a:rPr lang="zh-CN" altLang="en-US" dirty="0">
                <a:solidFill>
                  <a:srgbClr val="0E0E0E"/>
                </a:solidFill>
                <a:effectLst/>
                <a:latin typeface=".AppleSystemUIFont"/>
              </a:rPr>
              <a:t>（帖撒罗尼迦后书 </a:t>
            </a:r>
            <a:r>
              <a:rPr lang="en-US" altLang="zh-CN" dirty="0">
                <a:solidFill>
                  <a:srgbClr val="0E0E0E"/>
                </a:solidFill>
                <a:effectLst/>
                <a:latin typeface=".AppleSystemUIFont"/>
              </a:rPr>
              <a:t>1:3-12</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27576797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723073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727702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887599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518462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We decide how difficulties will change us. Do you agree? In his book No Greater Power, Richard C. Halverson, past chaplain of the US Senate, wrote:</a:t>
            </a:r>
          </a:p>
          <a:p>
            <a:r>
              <a:rPr lang="en-SG" dirty="0"/>
              <a:t>“Crush marbles and you get fragmentation, disintegration—hard, sharp pieces. You can get hurt if you’re not careful.</a:t>
            </a:r>
          </a:p>
          <a:p>
            <a:r>
              <a:rPr lang="en-SG" dirty="0"/>
              <a:t>Crush grapes and you get fragrant, refreshing wine.</a:t>
            </a:r>
          </a:p>
          <a:p>
            <a:r>
              <a:rPr lang="en-SG" dirty="0"/>
              <a:t>Some people relate like marbles. The fear of vulnerability hardens them. They protect themselves, allow no one to penetrate. Being vulnerable is high-risk, and they want low-risk. They bump against others and ricochet around, never enjoying a vital relationship. In brittle lovelessness, they shatter when crushed, and hurt others.</a:t>
            </a:r>
          </a:p>
          <a:p>
            <a:r>
              <a:rPr lang="en-SG" dirty="0"/>
              <a:t>Some people relate like grapes. They yield to pressure. They accept their weakness as essential to intimacy. They give love, knowing love is always vulnerable, knowing love is the heart and soul of our faith. When crushed, they bring blessing: fragrant, redemptive blessing.”</a:t>
            </a:r>
          </a:p>
          <a:p>
            <a:r>
              <a:rPr lang="en-SG" dirty="0"/>
              <a:t>Difficulties certainly come our way for every one of us. </a:t>
            </a:r>
          </a:p>
          <a:p>
            <a:r>
              <a:rPr lang="en-SG" dirty="0"/>
              <a:t>But how do you respond to these trials? Are you like a marble or like a grape? In either case, we get crushed, but marbles resist it while grapes welcome the benefits.</a:t>
            </a:r>
          </a:p>
          <a:p>
            <a:r>
              <a:rPr lang="en-SG" dirty="0"/>
              <a:t>Are you angry at God for allowing difficulty into your life? Or do you see him affirming you?</a:t>
            </a:r>
          </a:p>
          <a:p>
            <a:r>
              <a:rPr lang="en-SG" dirty="0"/>
              <a:t>Richard C. Halverson, No Greater Power (Portland, OR: Multnomah, 1986), 67; cited in Charles R. Swindoll, Steadfast Christianity: A Study of Second Thessalonians (Fullerton, CA: Insight for Living, 1986), 1.</a:t>
            </a:r>
          </a:p>
          <a:p>
            <a:endParaRPr lang="en-US" dirty="0"/>
          </a:p>
          <a:p>
            <a:r>
              <a:rPr lang="zh-CN" altLang="en-US" b="1" dirty="0"/>
              <a:t>我们决定困难如何改变我们。你同意吗？</a:t>
            </a:r>
            <a:endParaRPr lang="zh-CN" altLang="en-US" dirty="0"/>
          </a:p>
          <a:p>
            <a:r>
              <a:rPr lang="zh-CN" altLang="en-US" dirty="0"/>
              <a:t>在他的书</a:t>
            </a:r>
            <a:r>
              <a:rPr lang="en-US" altLang="zh-CN" dirty="0"/>
              <a:t>《</a:t>
            </a:r>
            <a:r>
              <a:rPr lang="zh-CN" altLang="en-US" dirty="0"/>
              <a:t>无上大能</a:t>
            </a:r>
            <a:r>
              <a:rPr lang="en-US" altLang="zh-CN" dirty="0"/>
              <a:t>》</a:t>
            </a:r>
            <a:r>
              <a:rPr lang="zh-CN" altLang="en-US" dirty="0"/>
              <a:t>（</a:t>
            </a:r>
            <a:r>
              <a:rPr lang="en-US" altLang="zh-CN" i="1" dirty="0"/>
              <a:t>No Greater Power</a:t>
            </a:r>
            <a:r>
              <a:rPr lang="zh-CN" altLang="en-US" dirty="0"/>
              <a:t>）中，美国参议院前牧师理查德</a:t>
            </a:r>
            <a:r>
              <a:rPr lang="en-US" altLang="zh-CN" dirty="0"/>
              <a:t>·C·</a:t>
            </a:r>
            <a:r>
              <a:rPr lang="zh-CN" altLang="en-US" dirty="0"/>
              <a:t>哈尔弗森（</a:t>
            </a:r>
            <a:r>
              <a:rPr lang="en-US" altLang="zh-CN" dirty="0"/>
              <a:t>Richard C. Halverson</a:t>
            </a:r>
            <a:r>
              <a:rPr lang="zh-CN" altLang="en-US" dirty="0"/>
              <a:t>）写道：</a:t>
            </a:r>
          </a:p>
          <a:p>
            <a:r>
              <a:rPr lang="zh-CN" altLang="en-US" dirty="0"/>
              <a:t>“压碎玻璃弹珠，你会得到碎片和分裂</a:t>
            </a:r>
            <a:r>
              <a:rPr lang="en-US" altLang="zh-CN" dirty="0"/>
              <a:t>——</a:t>
            </a:r>
            <a:r>
              <a:rPr lang="zh-CN" altLang="en-US" dirty="0"/>
              <a:t>又硬又尖的碎片。如果不小心，你可能会受伤。</a:t>
            </a:r>
            <a:br>
              <a:rPr lang="zh-CN" altLang="en-US" dirty="0"/>
            </a:br>
            <a:r>
              <a:rPr lang="zh-CN" altLang="en-US" dirty="0"/>
              <a:t>压碎葡萄，你会得到芬芳、清新的酒。</a:t>
            </a:r>
            <a:br>
              <a:rPr lang="zh-CN" altLang="en-US" dirty="0"/>
            </a:br>
            <a:r>
              <a:rPr lang="zh-CN" altLang="en-US" dirty="0"/>
              <a:t>有些人与人交往就像玻璃弹珠。他们害怕脆弱，因此让自己变得坚硬。他们保护自己，不允许任何人深入他们的内心。变得脆弱意味着高风险，而他们想要低风险。他们在人际关系中互相碰撞、弹开，从未享受过真正的关系。在这脆弱而无爱的状态中，当他们被压碎时，就会破裂，并伤害他人。</a:t>
            </a:r>
            <a:br>
              <a:rPr lang="zh-CN" altLang="en-US" dirty="0"/>
            </a:br>
            <a:r>
              <a:rPr lang="zh-CN" altLang="en-US" dirty="0"/>
              <a:t>有些人与人交往则像葡萄。他们顺应压力，接受自己的软弱，并视之为亲密关系不可或缺的一部分。他们愿意付出爱，明白爱总是意味着脆弱，也明白爱是我们信仰的核心。当他们被压碎时，他们带来祝福</a:t>
            </a:r>
            <a:r>
              <a:rPr lang="en-US" altLang="zh-CN" dirty="0"/>
              <a:t>——</a:t>
            </a:r>
            <a:r>
              <a:rPr lang="zh-CN" altLang="en-US" dirty="0"/>
              <a:t>芬芳、救赎的祝福。”</a:t>
            </a:r>
          </a:p>
          <a:p>
            <a:r>
              <a:rPr lang="zh-CN" altLang="en-US" dirty="0"/>
              <a:t>困难无疑会临到我们每一个人。</a:t>
            </a:r>
          </a:p>
          <a:p>
            <a:r>
              <a:rPr lang="zh-CN" altLang="en-US" dirty="0"/>
              <a:t>但你会如何回应这些试炼呢？你是像玻璃弹珠，还是像葡萄？无论如何，我们都会经历被压碎的过程，但玻璃弹珠抗拒，而葡萄则欢迎其中的益处。</a:t>
            </a:r>
          </a:p>
          <a:p>
            <a:r>
              <a:rPr lang="zh-CN" altLang="en-US" dirty="0"/>
              <a:t>你是否因生活中的困难而对神愤怒？还是你看到神在其中对你的肯定？</a:t>
            </a:r>
          </a:p>
          <a:p>
            <a:r>
              <a:rPr lang="en-US" altLang="zh-CN" dirty="0"/>
              <a:t>——</a:t>
            </a:r>
            <a:r>
              <a:rPr lang="zh-CN" altLang="en-US" dirty="0"/>
              <a:t>理查德</a:t>
            </a:r>
            <a:r>
              <a:rPr lang="en-US" altLang="zh-CN" dirty="0"/>
              <a:t>·C·</a:t>
            </a:r>
            <a:r>
              <a:rPr lang="zh-CN" altLang="en-US" dirty="0"/>
              <a:t>哈尔弗森，</a:t>
            </a:r>
            <a:r>
              <a:rPr lang="en-US" altLang="zh-CN" dirty="0"/>
              <a:t>《</a:t>
            </a:r>
            <a:r>
              <a:rPr lang="zh-CN" altLang="en-US" dirty="0"/>
              <a:t>无上大能</a:t>
            </a:r>
            <a:r>
              <a:rPr lang="en-US" altLang="zh-CN" dirty="0"/>
              <a:t>》</a:t>
            </a:r>
            <a:r>
              <a:rPr lang="zh-CN" altLang="en-US" dirty="0"/>
              <a:t>（</a:t>
            </a:r>
            <a:r>
              <a:rPr lang="en-US" altLang="zh-CN" i="1" dirty="0"/>
              <a:t>No Greater Power</a:t>
            </a:r>
            <a:r>
              <a:rPr lang="zh-CN" altLang="en-US" dirty="0"/>
              <a:t>）（波特兰，俄勒冈州：</a:t>
            </a:r>
            <a:r>
              <a:rPr lang="en-US" altLang="zh-CN" dirty="0"/>
              <a:t>Multnomah</a:t>
            </a:r>
            <a:r>
              <a:rPr lang="zh-CN" altLang="en-US" dirty="0"/>
              <a:t>出版社，</a:t>
            </a:r>
            <a:r>
              <a:rPr lang="en-US" altLang="zh-CN" dirty="0"/>
              <a:t>1986</a:t>
            </a:r>
            <a:r>
              <a:rPr lang="zh-CN" altLang="en-US" dirty="0"/>
              <a:t>年），第</a:t>
            </a:r>
            <a:r>
              <a:rPr lang="en-US" altLang="zh-CN" dirty="0"/>
              <a:t>67</a:t>
            </a:r>
            <a:r>
              <a:rPr lang="zh-CN" altLang="en-US" dirty="0"/>
              <a:t>页；引自查尔斯</a:t>
            </a:r>
            <a:r>
              <a:rPr lang="en-US" altLang="zh-CN" dirty="0"/>
              <a:t>·R·</a:t>
            </a:r>
            <a:r>
              <a:rPr lang="zh-CN" altLang="en-US" dirty="0"/>
              <a:t>斯温多尔（</a:t>
            </a:r>
            <a:r>
              <a:rPr lang="en-US" altLang="zh-CN" dirty="0"/>
              <a:t>Charles R. Swindoll</a:t>
            </a:r>
            <a:r>
              <a:rPr lang="zh-CN" altLang="en-US" dirty="0"/>
              <a:t>），</a:t>
            </a:r>
            <a:r>
              <a:rPr lang="en-US" altLang="zh-CN" dirty="0"/>
              <a:t>《</a:t>
            </a:r>
            <a:r>
              <a:rPr lang="zh-CN" altLang="en-US" dirty="0"/>
              <a:t>坚定的基督信仰：帖撒罗尼迦后书研读</a:t>
            </a:r>
            <a:r>
              <a:rPr lang="en-US" altLang="zh-CN" dirty="0"/>
              <a:t>》</a:t>
            </a:r>
            <a:r>
              <a:rPr lang="zh-CN" altLang="en-US" dirty="0"/>
              <a:t>（</a:t>
            </a:r>
            <a:r>
              <a:rPr lang="en-US" altLang="zh-CN" i="1" dirty="0"/>
              <a:t>Steadfast Christianity: A Study of Second Thessalonians</a:t>
            </a:r>
            <a:r>
              <a:rPr lang="zh-CN" altLang="en-US" dirty="0"/>
              <a:t>）（加州富勒顿：</a:t>
            </a:r>
            <a:r>
              <a:rPr lang="en-US" altLang="zh-CN" dirty="0"/>
              <a:t>Insight for Living</a:t>
            </a:r>
            <a:r>
              <a:rPr lang="zh-CN" altLang="en-US" dirty="0"/>
              <a:t>出版社，</a:t>
            </a:r>
            <a:r>
              <a:rPr lang="en-US" altLang="zh-CN" dirty="0"/>
              <a:t>1986</a:t>
            </a:r>
            <a:r>
              <a:rPr lang="zh-CN" altLang="en-US" dirty="0"/>
              <a:t>年），第</a:t>
            </a:r>
            <a:r>
              <a:rPr lang="en-US" altLang="zh-CN" dirty="0"/>
              <a:t>1</a:t>
            </a:r>
            <a:r>
              <a:rPr lang="zh-CN" altLang="en-US" dirty="0"/>
              <a:t>页。</a:t>
            </a:r>
          </a:p>
          <a:p>
            <a:endParaRPr lang="en-US" dirty="0"/>
          </a:p>
        </p:txBody>
      </p:sp>
    </p:spTree>
    <p:extLst>
      <p:ext uri="{BB962C8B-B14F-4D97-AF65-F5344CB8AC3E}">
        <p14:creationId xmlns:p14="http://schemas.microsoft.com/office/powerpoint/2010/main" val="5358436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I have needed affirmation to overcome my own weakness of defensiveness. </a:t>
            </a:r>
          </a:p>
          <a:p>
            <a:r>
              <a:rPr lang="en-SG" dirty="0"/>
              <a:t>As I have recently reflected on my early years as a Christian teenager, I recall one particular weakness. When someone expressed a concern about me, I reacted with defensiveness. This was a problem I had in my early years of marriage too. Susan would observe a weakness in me and I would defend myself as if she was attacking me. </a:t>
            </a:r>
          </a:p>
          <a:p>
            <a:r>
              <a:rPr lang="en-SG" dirty="0"/>
              <a:t>After further consideration and prayer about this, I realized that it went back to my teenage years. My mother married a third time when I was age 13, and my step-father would point out a deficiency in me rather roughly. He had a horrible relationship with his own father—so much that he called him by his first name rather than “Dad” or “Father”—and he lacked an ability to gently tell me how to better sweep the floor or wash the dishes or whatever. I constantly felt attacked, even though that wasn’t his intention. </a:t>
            </a:r>
          </a:p>
          <a:p>
            <a:r>
              <a:rPr lang="en-SG" dirty="0"/>
              <a:t>So I developed this defensive attitude in my other relationships too. I suspect I felt that way about God as well. </a:t>
            </a:r>
          </a:p>
          <a:p>
            <a:r>
              <a:rPr lang="en-SG" dirty="0"/>
              <a:t>God really changed me, though. At least I think he did! I guess you can be the judge whether I defend myself right now. I think he has given me an ability to respond rather than react, to persevere in a way that helps me grow in maturity.</a:t>
            </a:r>
          </a:p>
          <a:p>
            <a:endParaRPr lang="en-SG" dirty="0"/>
          </a:p>
          <a:p>
            <a:r>
              <a:rPr lang="zh-CN" altLang="en-US" dirty="0">
                <a:solidFill>
                  <a:srgbClr val="0E0E0E"/>
                </a:solidFill>
                <a:effectLst/>
                <a:latin typeface=".AppleSystemUIFont"/>
              </a:rPr>
              <a:t>我需要别人的肯定，来克服自己防卫心的弱点。</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最近，当我回顾自己青少年时期刚成为基督徒的日子时，我意识到自己有一个特别的弱点。每当有人对我提出关心或建议时，我的第一反应就是</a:t>
            </a:r>
            <a:r>
              <a:rPr lang="zh-CN" altLang="en-US" b="1" dirty="0">
                <a:solidFill>
                  <a:srgbClr val="0E0E0E"/>
                </a:solidFill>
                <a:effectLst/>
                <a:latin typeface=".AppleSystemUIFont"/>
              </a:rPr>
              <a:t>防卫</a:t>
            </a:r>
            <a:r>
              <a:rPr lang="zh-CN" altLang="en-US" dirty="0">
                <a:solidFill>
                  <a:srgbClr val="0E0E0E"/>
                </a:solidFill>
                <a:effectLst/>
                <a:latin typeface=".AppleSystemUIFont"/>
              </a:rPr>
              <a:t>。这种问题甚至延续到了我早期的婚姻生活。当苏珊指出我的某个缺点时，我会立刻为自己辩护，仿佛她是在攻击我。</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经过进一步的思考和祷告，我发现这个问题可以追溯到我的青少年时期。</a:t>
            </a:r>
            <a:r>
              <a:rPr lang="zh-CN" altLang="en-US" b="1" dirty="0">
                <a:solidFill>
                  <a:srgbClr val="0E0E0E"/>
                </a:solidFill>
                <a:effectLst/>
                <a:latin typeface=".AppleSystemUIFont"/>
              </a:rPr>
              <a:t>我母亲在我 </a:t>
            </a:r>
            <a:r>
              <a:rPr lang="en-US" altLang="zh-CN" b="1" dirty="0">
                <a:solidFill>
                  <a:srgbClr val="0E0E0E"/>
                </a:solidFill>
                <a:effectLst/>
                <a:latin typeface=".AppleSystemUIFont"/>
              </a:rPr>
              <a:t>13 </a:t>
            </a:r>
            <a:r>
              <a:rPr lang="zh-CN" altLang="en-US" b="1" dirty="0">
                <a:solidFill>
                  <a:srgbClr val="0E0E0E"/>
                </a:solidFill>
                <a:effectLst/>
                <a:latin typeface=".AppleSystemUIFont"/>
              </a:rPr>
              <a:t>岁时第三次结婚</a:t>
            </a:r>
            <a:r>
              <a:rPr lang="zh-CN" altLang="en-US" dirty="0">
                <a:solidFill>
                  <a:srgbClr val="0E0E0E"/>
                </a:solidFill>
                <a:effectLst/>
                <a:latin typeface=".AppleSystemUIFont"/>
              </a:rPr>
              <a:t>，而我的继父常常用粗暴的方式指出我的缺点。他与自己的父亲关系极差，以至于从不称他为“爸爸”或“父亲”，而是直呼其名。他不会温和地告诉我如何更好地扫地或洗碗，而是直接批评我，让我感到不断受到攻击，尽管这并非他的本意。</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于是，我在与他人的关系中也逐渐形成了这种</a:t>
            </a:r>
            <a:r>
              <a:rPr lang="zh-CN" altLang="en-US" b="1" dirty="0">
                <a:solidFill>
                  <a:srgbClr val="0E0E0E"/>
                </a:solidFill>
                <a:effectLst/>
                <a:latin typeface=".AppleSystemUIFont"/>
              </a:rPr>
              <a:t>防卫的态度</a:t>
            </a:r>
            <a:r>
              <a:rPr lang="zh-CN" altLang="en-US" dirty="0">
                <a:solidFill>
                  <a:srgbClr val="0E0E0E"/>
                </a:solidFill>
                <a:effectLst/>
                <a:latin typeface=".AppleSystemUIFont"/>
              </a:rPr>
              <a:t>。我甚至怀疑，我对待神的态度也是如此。</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然而，神真正改变了我，至少我觉得是这样！当然，你们也可以来判断我现在是否还在为自己辩护。我相信，</a:t>
            </a:r>
            <a:r>
              <a:rPr lang="zh-CN" altLang="en-US" b="1" dirty="0">
                <a:solidFill>
                  <a:srgbClr val="0E0E0E"/>
                </a:solidFill>
                <a:effectLst/>
                <a:latin typeface=".AppleSystemUIFont"/>
              </a:rPr>
              <a:t>神赐给了我一种能力，让我能回应而不是单纯地反应，让我能坚持下去，并在这过程中成长为更加成熟的人。</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33081252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896553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主帮助我们不丧胆，使我们得以成长。</a:t>
            </a:r>
          </a:p>
          <a:p>
            <a:endParaRPr lang="en-US" dirty="0"/>
          </a:p>
        </p:txBody>
      </p:sp>
    </p:spTree>
    <p:extLst>
      <p:ext uri="{BB962C8B-B14F-4D97-AF65-F5344CB8AC3E}">
        <p14:creationId xmlns:p14="http://schemas.microsoft.com/office/powerpoint/2010/main" val="27988850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r>
              <a:rPr lang="zh-CN" altLang="en-US" dirty="0">
                <a:solidFill>
                  <a:srgbClr val="0E0E0E"/>
                </a:solidFill>
                <a:effectLst/>
                <a:latin typeface=".AppleSystemUIFont"/>
              </a:rPr>
              <a:t>换句话说，祂对我们的事工是完整的、无缺的。</a:t>
            </a:r>
          </a:p>
          <a:p>
            <a:r>
              <a:rPr lang="en-US" altLang="zh-CN" dirty="0">
                <a:solidFill>
                  <a:srgbClr val="0E0E0E"/>
                </a:solidFill>
                <a:effectLst/>
                <a:latin typeface=".AppleSystemUIFont"/>
              </a:rPr>
              <a:t>• </a:t>
            </a:r>
            <a:r>
              <a:rPr lang="zh-CN" altLang="en-US" dirty="0">
                <a:solidFill>
                  <a:srgbClr val="0E0E0E"/>
                </a:solidFill>
                <a:effectLst/>
                <a:latin typeface=".AppleSystemUIFont"/>
              </a:rPr>
              <a:t>祂触动我们的</a:t>
            </a:r>
            <a:r>
              <a:rPr lang="zh-CN" altLang="en-US" b="1" dirty="0">
                <a:solidFill>
                  <a:srgbClr val="0E0E0E"/>
                </a:solidFill>
                <a:effectLst/>
                <a:latin typeface=".AppleSystemUIFont"/>
              </a:rPr>
              <a:t>心</a:t>
            </a:r>
            <a:r>
              <a:rPr lang="zh-CN" altLang="en-US" dirty="0">
                <a:solidFill>
                  <a:srgbClr val="0E0E0E"/>
                </a:solidFill>
                <a:effectLst/>
                <a:latin typeface=".AppleSystemUIFont"/>
              </a:rPr>
              <a:t>（情感上），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祂启迪我们的</a:t>
            </a:r>
            <a:r>
              <a:rPr lang="zh-CN" altLang="en-US" b="1" dirty="0">
                <a:solidFill>
                  <a:srgbClr val="0E0E0E"/>
                </a:solidFill>
                <a:effectLst/>
                <a:latin typeface=".AppleSystemUIFont"/>
              </a:rPr>
              <a:t>思维</a:t>
            </a:r>
            <a:r>
              <a:rPr lang="zh-CN" altLang="en-US" dirty="0">
                <a:solidFill>
                  <a:srgbClr val="0E0E0E"/>
                </a:solidFill>
                <a:effectLst/>
                <a:latin typeface=".AppleSystemUIFont"/>
              </a:rPr>
              <a:t>（神学上），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祂引导我们的</a:t>
            </a:r>
            <a:r>
              <a:rPr lang="zh-CN" altLang="en-US" b="1" dirty="0">
                <a:solidFill>
                  <a:srgbClr val="0E0E0E"/>
                </a:solidFill>
                <a:effectLst/>
                <a:latin typeface=".AppleSystemUIFont"/>
              </a:rPr>
              <a:t>手</a:t>
            </a:r>
            <a:r>
              <a:rPr lang="zh-CN" altLang="en-US" dirty="0">
                <a:solidFill>
                  <a:srgbClr val="0E0E0E"/>
                </a:solidFill>
                <a:effectLst/>
                <a:latin typeface=".AppleSystemUIFont"/>
              </a:rPr>
              <a:t>（实践上）。</a:t>
            </a:r>
          </a:p>
          <a:p>
            <a:pPr lvl="0"/>
            <a:endParaRPr lang="en-US" dirty="0">
              <a:cs typeface="ＭＳ Ｐゴシック" charset="0"/>
            </a:endParaRPr>
          </a:p>
        </p:txBody>
      </p:sp>
    </p:spTree>
    <p:extLst>
      <p:ext uri="{BB962C8B-B14F-4D97-AF65-F5344CB8AC3E}">
        <p14:creationId xmlns:p14="http://schemas.microsoft.com/office/powerpoint/2010/main" val="18787786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7524733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724137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988061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4B996B-7C6B-2246-B7D2-80DE9D613EF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600" dirty="0">
                <a:effectLst>
                  <a:glow rad="101600">
                    <a:schemeClr val="bg2">
                      <a:alpha val="75000"/>
                    </a:schemeClr>
                  </a:glow>
                  <a:outerShdw blurRad="38100" dist="38100" dir="2700000" algn="tl">
                    <a:srgbClr val="000000"/>
                  </a:outerShdw>
                </a:effectLst>
                <a:latin typeface="Arial" charset="0"/>
                <a:ea typeface="ＭＳ Ｐゴシック" charset="0"/>
              </a:rPr>
              <a:t>Judgment! </a:t>
            </a:r>
            <a:r>
              <a:rPr lang="en-US" sz="1200" i="1" dirty="0">
                <a:solidFill>
                  <a:srgbClr val="FFFFFF"/>
                </a:solidFill>
                <a:effectLst>
                  <a:glow rad="101600">
                    <a:srgbClr val="000000">
                      <a:alpha val="75000"/>
                    </a:srgbClr>
                  </a:glow>
                  <a:outerShdw blurRad="38100" dist="38100" dir="2700000" algn="tl">
                    <a:srgbClr val="000000"/>
                  </a:outerShdw>
                </a:effectLst>
                <a:latin typeface="Arial" charset="0"/>
                <a:ea typeface="ＭＳ Ｐゴシック" charset="0"/>
              </a:rPr>
              <a:t>followed by…</a:t>
            </a:r>
          </a:p>
        </p:txBody>
      </p:sp>
    </p:spTree>
    <p:extLst>
      <p:ext uri="{BB962C8B-B14F-4D97-AF65-F5344CB8AC3E}">
        <p14:creationId xmlns:p14="http://schemas.microsoft.com/office/powerpoint/2010/main" val="40929211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F36367-CA74-F049-94F0-781EE6B7CAE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3499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4368449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6143A-03B2-7749-8E17-2B32E131BA5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72833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3154"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ＭＳ Ｐゴシック" charset="0"/>
              </a:rPr>
              <a:t>10/06/10</a:t>
            </a:r>
          </a:p>
        </p:txBody>
      </p:sp>
      <p:sp>
        <p:nvSpPr>
          <p:cNvPr id="107315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3DAABC-F55B-8C42-8A3B-C985C2B96998}" type="slidenum">
              <a:rPr kumimoji="0" lang="en-GB"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D48FBAD-FE03-C948-AFDB-2EB6CD6E1381}"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31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455151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488528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88709-7E99-0442-AB1A-C1B130A88BB0}" type="slidenum">
              <a:rPr lang="en-GB" sz="1200">
                <a:solidFill>
                  <a:srgbClr val="000000"/>
                </a:solidFill>
                <a:latin typeface="Comic Sans MS" charset="0"/>
              </a:rPr>
              <a:pPr eaLnBrk="1" hangingPunct="1"/>
              <a:t>135</a:t>
            </a:fld>
            <a:endParaRPr lang="en-GB" sz="1200">
              <a:solidFill>
                <a:srgbClr val="000000"/>
              </a:solidFill>
              <a:latin typeface="Comic Sans MS"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014055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35234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52366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031888-DFC6-5742-8CC6-9ADF45B0FF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7712373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216D2BF-B492-6C46-9448-D52282E3AB5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38591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1E8A65-50F7-8D41-80A1-97BD0E778B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9549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095156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8"/>
        <p:cNvGrpSpPr/>
        <p:nvPr/>
      </p:nvGrpSpPr>
      <p:grpSpPr>
        <a:xfrm>
          <a:off x="0" y="0"/>
          <a:ext cx="0" cy="0"/>
          <a:chOff x="0" y="0"/>
          <a:chExt cx="0" cy="0"/>
        </a:xfrm>
      </p:grpSpPr>
      <p:sp>
        <p:nvSpPr>
          <p:cNvPr id="2749" name="Google Shape;2749;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750" name="Google Shape;275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98872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2CC777-63B3-B746-B5AF-2253D9E26148}" type="slidenum">
              <a:rPr lang="en-GB" sz="1200">
                <a:solidFill>
                  <a:prstClr val="white"/>
                </a:solidFill>
              </a:rPr>
              <a:pPr/>
              <a:t>144</a:t>
            </a:fld>
            <a:endParaRPr lang="en-GB" sz="1200">
              <a:solidFill>
                <a:prstClr val="white"/>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xfrm>
            <a:off x="914400" y="4338638"/>
            <a:ext cx="5029200" cy="1187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2EA6D6-8719-544C-B13C-3687E2A5D062}" type="slidenum">
              <a:rPr lang="en-GB" sz="1200">
                <a:solidFill>
                  <a:prstClr val="white"/>
                </a:solidFill>
              </a:rPr>
              <a:pPr/>
              <a:t>145</a:t>
            </a:fld>
            <a:endParaRPr lang="en-GB" sz="1200">
              <a:solidFill>
                <a:prstClr val="white"/>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F41847-9295-CD45-A899-C53BD7E63636}" type="slidenum">
              <a:rPr lang="en-GB" sz="1200">
                <a:solidFill>
                  <a:prstClr val="white"/>
                </a:solidFill>
              </a:rPr>
              <a:pPr/>
              <a:t>146</a:t>
            </a:fld>
            <a:endParaRPr lang="en-GB" sz="1200">
              <a:solidFill>
                <a:prstClr val="white"/>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0D1C4D5-66E9-9448-854B-3A51F4E823DF}" type="slidenum">
              <a:rPr lang="en-GB" sz="1200">
                <a:solidFill>
                  <a:prstClr val="white"/>
                </a:solidFill>
              </a:rPr>
              <a:pPr/>
              <a:t>147</a:t>
            </a:fld>
            <a:endParaRPr lang="en-GB" sz="1200">
              <a:solidFill>
                <a:prstClr val="white"/>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148</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D638B7-D8AD-2346-A381-3025B7EB654D}" type="slidenum">
              <a:rPr lang="en-US" altLang="zh-CN" sz="1200">
                <a:solidFill>
                  <a:prstClr val="black"/>
                </a:solidFill>
              </a:rPr>
              <a:pPr eaLnBrk="1" hangingPunct="1"/>
              <a:t>149</a:t>
            </a:fld>
            <a:endParaRPr lang="en-US" altLang="zh-CN" sz="1200">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284689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150</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977219-C7B7-FE41-9996-6EC0E61D6050}" type="slidenum">
              <a:rPr lang="en-US" altLang="zh-CN" sz="1200">
                <a:solidFill>
                  <a:prstClr val="black"/>
                </a:solidFill>
              </a:rPr>
              <a:pPr eaLnBrk="1" hangingPunct="1"/>
              <a:t>151</a:t>
            </a:fld>
            <a:endParaRPr lang="en-US" altLang="zh-CN" sz="1200">
              <a:solidFill>
                <a:prstClr val="black"/>
              </a:solidFill>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493526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45F939-0179-724E-9141-4F4ABAEFFA1D}" type="slidenum">
              <a:rPr lang="en-US" altLang="zh-CN" sz="1200">
                <a:solidFill>
                  <a:prstClr val="black"/>
                </a:solidFill>
              </a:rPr>
              <a:pPr eaLnBrk="1" hangingPunct="1"/>
              <a:t>152</a:t>
            </a:fld>
            <a:endParaRPr lang="en-US" altLang="zh-CN" sz="1200">
              <a:solidFill>
                <a:prstClr val="black"/>
              </a:solidFill>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3564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r>
              <a:rPr lang="zh-CN" altLang="en-US" dirty="0"/>
              <a:t>换句话说，</a:t>
            </a:r>
            <a:r>
              <a:rPr lang="zh-CN" altLang="en-US" b="1" dirty="0"/>
              <a:t>祂对我们的服事不是不完整的或零碎的。</a:t>
            </a:r>
            <a:endParaRPr lang="zh-CN" altLang="en-US" dirty="0"/>
          </a:p>
          <a:p>
            <a:pPr>
              <a:buFont typeface="Arial" panose="020B0604020202020204" pitchFamily="34" charset="0"/>
              <a:buChar char="•"/>
            </a:pPr>
            <a:r>
              <a:rPr lang="zh-CN" altLang="en-US" b="1" dirty="0"/>
              <a:t>祂触动我们的心</a:t>
            </a:r>
            <a:r>
              <a:rPr lang="zh-CN" altLang="en-US" dirty="0"/>
              <a:t>（情感上）</a:t>
            </a:r>
          </a:p>
          <a:p>
            <a:pPr>
              <a:buFont typeface="Arial" panose="020B0604020202020204" pitchFamily="34" charset="0"/>
              <a:buChar char="•"/>
            </a:pPr>
            <a:r>
              <a:rPr lang="zh-CN" altLang="en-US" b="1" dirty="0"/>
              <a:t>祂更新我们的思维</a:t>
            </a:r>
            <a:r>
              <a:rPr lang="zh-CN" altLang="en-US" dirty="0"/>
              <a:t>（神学上）</a:t>
            </a:r>
          </a:p>
          <a:p>
            <a:pPr>
              <a:buFont typeface="Arial" panose="020B0604020202020204" pitchFamily="34" charset="0"/>
              <a:buChar char="•"/>
            </a:pPr>
            <a:r>
              <a:rPr lang="zh-CN" altLang="en-US" b="1" dirty="0"/>
              <a:t>祂引导我们的行动</a:t>
            </a:r>
            <a:r>
              <a:rPr lang="zh-CN" altLang="en-US" dirty="0"/>
              <a:t>（实践上）</a:t>
            </a:r>
          </a:p>
          <a:p>
            <a:pPr lvl="0"/>
            <a:endParaRPr lang="en-US" dirty="0">
              <a:cs typeface="ＭＳ Ｐゴシック" charset="0"/>
            </a:endParaRPr>
          </a:p>
        </p:txBody>
      </p:sp>
    </p:spTree>
    <p:extLst>
      <p:ext uri="{BB962C8B-B14F-4D97-AF65-F5344CB8AC3E}">
        <p14:creationId xmlns:p14="http://schemas.microsoft.com/office/powerpoint/2010/main" val="320502087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583C01-C35A-9D4D-9FD2-5DE9FBB9DEDE}" type="slidenum">
              <a:rPr lang="en-US" altLang="zh-CN" sz="1200">
                <a:solidFill>
                  <a:prstClr val="black"/>
                </a:solidFill>
              </a:rPr>
              <a:pPr eaLnBrk="1" hangingPunct="1"/>
              <a:t>153</a:t>
            </a:fld>
            <a:endParaRPr lang="en-US" altLang="zh-CN" sz="1200">
              <a:solidFill>
                <a:prstClr val="black"/>
              </a:solidFill>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592790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4190695-545C-46C7-8F33-06C696B5388A}" type="slidenum">
              <a:rPr lang="en-GB" sz="1200">
                <a:solidFill>
                  <a:prstClr val="white"/>
                </a:solidFill>
              </a:rPr>
              <a:pPr/>
              <a:t>154</a:t>
            </a:fld>
            <a:endParaRPr lang="en-GB" sz="1200">
              <a:solidFill>
                <a:prstClr val="white"/>
              </a:solidFill>
            </a:endParaRPr>
          </a:p>
        </p:txBody>
      </p:sp>
      <p:sp>
        <p:nvSpPr>
          <p:cNvPr id="734210" name="Rectangle 2"/>
          <p:cNvSpPr>
            <a:spLocks noGrp="1" noRot="1" noChangeAspect="1" noChangeArrowheads="1" noTextEdit="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p:spPr>
        <p:txBody>
          <a:bodyPr/>
          <a:lstStyle/>
          <a:p>
            <a:r>
              <a:rPr lang="en-US" dirty="0"/>
              <a:t>Slides needing translation</a:t>
            </a:r>
            <a:r>
              <a:rPr lang="en-US" baseline="0" dirty="0"/>
              <a:t> as of </a:t>
            </a:r>
            <a:r>
              <a:rPr lang="en-US" sz="1200" kern="1200" baseline="0" dirty="0">
                <a:solidFill>
                  <a:schemeClr val="tx1"/>
                </a:solidFill>
                <a:latin typeface="Times New Roman" pitchFamily="-112" charset="0"/>
                <a:ea typeface="ＭＳ Ｐゴシック" pitchFamily="-108" charset="-128"/>
                <a:cs typeface="ＭＳ Ｐゴシック" pitchFamily="-108" charset="-128"/>
              </a:rPr>
              <a:t>12 Sep 2013: slides 90</a:t>
            </a:r>
            <a:r>
              <a:rPr lang="en-US" sz="1200" kern="1200" baseline="0">
                <a:solidFill>
                  <a:schemeClr val="tx1"/>
                </a:solidFill>
                <a:latin typeface="Times New Roman" pitchFamily="-112" charset="0"/>
                <a:ea typeface="ＭＳ Ｐゴシック" pitchFamily="-108" charset="-128"/>
                <a:cs typeface="ＭＳ Ｐゴシック" pitchFamily="-108" charset="-128"/>
              </a:rPr>
              <a:t>-91, 146</a:t>
            </a:r>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0038255-BD14-2E4A-BEF4-AC148D50146C}" type="slidenum">
              <a:rPr lang="en-GB" sz="1200">
                <a:solidFill>
                  <a:srgbClr val="FFFFFF"/>
                </a:solidFill>
              </a:rPr>
              <a:pPr/>
              <a:t>159</a:t>
            </a:fld>
            <a:endParaRPr lang="en-GB" sz="1200">
              <a:solidFill>
                <a:srgbClr val="FFFFFF"/>
              </a:solidFill>
            </a:endParaRPr>
          </a:p>
        </p:txBody>
      </p:sp>
      <p:sp>
        <p:nvSpPr>
          <p:cNvPr id="959490" name="Rectangle 2"/>
          <p:cNvSpPr>
            <a:spLocks noGrp="1" noRot="1" noChangeAspect="1" noChangeArrowheads="1" noTextEdit="1"/>
          </p:cNvSpPr>
          <p:nvPr>
            <p:ph type="sldImg"/>
          </p:nvPr>
        </p:nvSpPr>
        <p:spPr>
          <a:ln/>
        </p:spPr>
      </p:sp>
      <p:sp>
        <p:nvSpPr>
          <p:cNvPr id="95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F989DA-69CD-D147-94FC-ED9F6EC27FC5}" type="slidenum">
              <a:rPr lang="en-GB" sz="1200">
                <a:solidFill>
                  <a:srgbClr val="FFFFFF"/>
                </a:solidFill>
              </a:rPr>
              <a:pPr/>
              <a:t>160</a:t>
            </a:fld>
            <a:endParaRPr lang="en-GB" sz="1200">
              <a:solidFill>
                <a:srgbClr val="FFFFFF"/>
              </a:solidFill>
            </a:endParaRPr>
          </a:p>
        </p:txBody>
      </p:sp>
      <p:sp>
        <p:nvSpPr>
          <p:cNvPr id="961538" name="Rectangle 2"/>
          <p:cNvSpPr>
            <a:spLocks noGrp="1" noRot="1" noChangeAspect="1" noChangeArrowheads="1"/>
          </p:cNvSpPr>
          <p:nvPr>
            <p:ph type="sldImg"/>
          </p:nvPr>
        </p:nvSpPr>
        <p:spPr>
          <a:solidFill>
            <a:srgbClr val="FFFFFF"/>
          </a:solidFill>
          <a:ln/>
        </p:spPr>
      </p:sp>
      <p:sp>
        <p:nvSpPr>
          <p:cNvPr id="96153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DB5087-0340-3849-B1E3-68754C72CBC3}" type="slidenum">
              <a:rPr lang="en-GB" sz="1200">
                <a:solidFill>
                  <a:srgbClr val="FFFFFF"/>
                </a:solidFill>
              </a:rPr>
              <a:pPr/>
              <a:t>161</a:t>
            </a:fld>
            <a:endParaRPr lang="en-GB" sz="1200">
              <a:solidFill>
                <a:srgbClr val="FFFFFF"/>
              </a:solidFill>
            </a:endParaRPr>
          </a:p>
        </p:txBody>
      </p:sp>
      <p:sp>
        <p:nvSpPr>
          <p:cNvPr id="963586" name="Rectangle 2"/>
          <p:cNvSpPr>
            <a:spLocks noGrp="1" noRot="1" noChangeAspect="1" noChangeArrowheads="1"/>
          </p:cNvSpPr>
          <p:nvPr>
            <p:ph type="sldImg"/>
          </p:nvPr>
        </p:nvSpPr>
        <p:spPr>
          <a:solidFill>
            <a:srgbClr val="FFFFFF"/>
          </a:solidFill>
          <a:ln/>
        </p:spPr>
      </p:sp>
      <p:sp>
        <p:nvSpPr>
          <p:cNvPr id="96358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6FE1D8E-5F70-4544-B457-4F363F0D491C}" type="slidenum">
              <a:rPr lang="en-GB" sz="1200">
                <a:solidFill>
                  <a:srgbClr val="FFFFFF"/>
                </a:solidFill>
              </a:rPr>
              <a:pPr/>
              <a:t>162</a:t>
            </a:fld>
            <a:endParaRPr lang="en-GB" sz="1200">
              <a:solidFill>
                <a:srgbClr val="FFFFFF"/>
              </a:solidFill>
            </a:endParaRPr>
          </a:p>
        </p:txBody>
      </p:sp>
      <p:sp>
        <p:nvSpPr>
          <p:cNvPr id="965634" name="Rectangle 2"/>
          <p:cNvSpPr>
            <a:spLocks noGrp="1" noRot="1" noChangeAspect="1" noChangeArrowheads="1"/>
          </p:cNvSpPr>
          <p:nvPr>
            <p:ph type="sldImg"/>
          </p:nvPr>
        </p:nvSpPr>
        <p:spPr>
          <a:solidFill>
            <a:srgbClr val="FFFFFF"/>
          </a:solidFill>
          <a:ln/>
        </p:spPr>
      </p:sp>
      <p:sp>
        <p:nvSpPr>
          <p:cNvPr id="96563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7444ED6-E156-5D42-A6D7-BA58B9C38AD0}" type="slidenum">
              <a:rPr lang="en-GB" sz="1200">
                <a:solidFill>
                  <a:srgbClr val="FFFFFF"/>
                </a:solidFill>
              </a:rPr>
              <a:pPr/>
              <a:t>163</a:t>
            </a:fld>
            <a:endParaRPr lang="en-GB" sz="1200">
              <a:solidFill>
                <a:srgbClr val="FFFFFF"/>
              </a:solidFill>
            </a:endParaRPr>
          </a:p>
        </p:txBody>
      </p:sp>
      <p:sp>
        <p:nvSpPr>
          <p:cNvPr id="967682" name="Rectangle 2"/>
          <p:cNvSpPr>
            <a:spLocks noGrp="1" noRot="1" noChangeAspect="1" noChangeArrowheads="1"/>
          </p:cNvSpPr>
          <p:nvPr>
            <p:ph type="sldImg"/>
          </p:nvPr>
        </p:nvSpPr>
        <p:spPr>
          <a:solidFill>
            <a:srgbClr val="FFFFFF"/>
          </a:solidFill>
          <a:ln/>
        </p:spPr>
      </p:sp>
      <p:sp>
        <p:nvSpPr>
          <p:cNvPr id="96768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06695-903D-C845-ADA9-5FF43763873E}" type="slidenum">
              <a:rPr lang="en-GB" sz="1200">
                <a:solidFill>
                  <a:srgbClr val="FFFFFF"/>
                </a:solidFill>
              </a:rPr>
              <a:pPr/>
              <a:t>164</a:t>
            </a:fld>
            <a:endParaRPr lang="en-GB" sz="1200">
              <a:solidFill>
                <a:srgbClr val="FFFFFF"/>
              </a:solidFill>
            </a:endParaRPr>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BB2364-0AB1-3442-9390-42FDFA207F57}" type="slidenum">
              <a:rPr lang="en-GB" sz="1200">
                <a:solidFill>
                  <a:srgbClr val="FFFFFF"/>
                </a:solidFill>
              </a:rPr>
              <a:pPr/>
              <a:t>165</a:t>
            </a:fld>
            <a:endParaRPr lang="en-GB" sz="1200">
              <a:solidFill>
                <a:srgbClr val="FFFFFF"/>
              </a:solidFill>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A2311B-9E1D-A74C-99F7-6C6231E0AFAE}" type="slidenum">
              <a:rPr lang="en-GB" sz="1200">
                <a:solidFill>
                  <a:srgbClr val="FFFFFF"/>
                </a:solidFill>
              </a:rPr>
              <a:pPr/>
              <a:t>166</a:t>
            </a:fld>
            <a:endParaRPr lang="en-GB" sz="1200">
              <a:solidFill>
                <a:srgbClr val="FFFFFF"/>
              </a:solidFill>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主帮助我们不至灰心，使我们得以成长。</a:t>
            </a:r>
            <a:endParaRPr lang="zh-CN" altLang="en-US" dirty="0"/>
          </a:p>
          <a:p>
            <a:endParaRPr lang="en-US" dirty="0"/>
          </a:p>
        </p:txBody>
      </p:sp>
    </p:spTree>
    <p:extLst>
      <p:ext uri="{BB962C8B-B14F-4D97-AF65-F5344CB8AC3E}">
        <p14:creationId xmlns:p14="http://schemas.microsoft.com/office/powerpoint/2010/main" val="241224492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8C146F-0FD2-C147-8E28-271576A784DF}" type="slidenum">
              <a:rPr lang="en-GB" sz="1200">
                <a:solidFill>
                  <a:srgbClr val="FFFFFF"/>
                </a:solidFill>
              </a:rPr>
              <a:pPr/>
              <a:t>167</a:t>
            </a:fld>
            <a:endParaRPr lang="en-GB" sz="1200">
              <a:solidFill>
                <a:srgbClr val="FFFFFF"/>
              </a:solidFill>
            </a:endParaRPr>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F1E3E9-B407-D044-A87D-5E053F3B4462}" type="slidenum">
              <a:rPr lang="en-GB" sz="1200">
                <a:solidFill>
                  <a:srgbClr val="FFFFFF"/>
                </a:solidFill>
              </a:rPr>
              <a:pPr/>
              <a:t>168</a:t>
            </a:fld>
            <a:endParaRPr lang="en-GB" sz="1200">
              <a:solidFill>
                <a:srgbClr val="FFFFFF"/>
              </a:solidFill>
            </a:endParaRPr>
          </a:p>
        </p:txBody>
      </p:sp>
      <p:sp>
        <p:nvSpPr>
          <p:cNvPr id="977922" name="Rectangle 2"/>
          <p:cNvSpPr>
            <a:spLocks noGrp="1" noRot="1" noChangeAspect="1" noChangeArrowheads="1" noTextEdit="1"/>
          </p:cNvSpPr>
          <p:nvPr>
            <p:ph type="sldImg"/>
          </p:nvPr>
        </p:nvSpPr>
        <p:spPr>
          <a:ln/>
        </p:spPr>
      </p:sp>
      <p:sp>
        <p:nvSpPr>
          <p:cNvPr id="977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8AAD8B-D606-564E-A853-E53D3664A1A1}" type="slidenum">
              <a:rPr lang="en-GB" sz="1200">
                <a:solidFill>
                  <a:srgbClr val="FFFFFF"/>
                </a:solidFill>
              </a:rPr>
              <a:pPr/>
              <a:t>169</a:t>
            </a:fld>
            <a:endParaRPr lang="en-GB" sz="1200">
              <a:solidFill>
                <a:srgbClr val="FFFFFF"/>
              </a:solidFill>
            </a:endParaRPr>
          </a:p>
        </p:txBody>
      </p:sp>
      <p:sp>
        <p:nvSpPr>
          <p:cNvPr id="979970" name="Rectangle 2"/>
          <p:cNvSpPr>
            <a:spLocks noGrp="1" noRot="1" noChangeAspect="1" noChangeArrowheads="1" noTextEdit="1"/>
          </p:cNvSpPr>
          <p:nvPr>
            <p:ph type="sldImg"/>
          </p:nvPr>
        </p:nvSpPr>
        <p:spPr>
          <a:ln/>
        </p:spPr>
      </p:sp>
      <p:sp>
        <p:nvSpPr>
          <p:cNvPr id="979971"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http://religion-cults.com/antichrist/mark.htm and </a:t>
            </a:r>
            <a:r>
              <a:rPr lang="en-US" b="1">
                <a:solidFill>
                  <a:srgbClr val="0000CC"/>
                </a:solidFill>
                <a:latin typeface="Arial" charset="0"/>
                <a:ea typeface="ＭＳ Ｐゴシック" charset="0"/>
                <a:cs typeface="ＭＳ Ｐゴシック" charset="0"/>
              </a:rPr>
              <a:t>www.soldierofthelord.4t.com/ photo.html</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49C7D0-FFC1-CA45-98AC-F34CD0B8F56C}" type="slidenum">
              <a:rPr lang="en-GB" sz="1200">
                <a:solidFill>
                  <a:srgbClr val="FFFFFF"/>
                </a:solidFill>
              </a:rPr>
              <a:pPr/>
              <a:t>170</a:t>
            </a:fld>
            <a:endParaRPr lang="en-GB" sz="1200">
              <a:solidFill>
                <a:srgbClr val="FFFFFF"/>
              </a:solidFill>
            </a:endParaRPr>
          </a:p>
        </p:txBody>
      </p:sp>
      <p:sp>
        <p:nvSpPr>
          <p:cNvPr id="982018" name="Rectangle 2"/>
          <p:cNvSpPr>
            <a:spLocks noGrp="1" noRot="1" noChangeAspect="1" noChangeArrowheads="1" noTextEdit="1"/>
          </p:cNvSpPr>
          <p:nvPr>
            <p:ph type="sldImg"/>
          </p:nvPr>
        </p:nvSpPr>
        <p:spPr>
          <a:ln/>
        </p:spPr>
      </p:sp>
      <p:sp>
        <p:nvSpPr>
          <p:cNvPr id="982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171</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172</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173</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FAFFCA-82E7-BD49-8B98-11DA08778677}" type="slidenum">
              <a:rPr lang="en-GB" sz="1200">
                <a:solidFill>
                  <a:prstClr val="white"/>
                </a:solidFill>
              </a:rPr>
              <a:pPr/>
              <a:t>174</a:t>
            </a:fld>
            <a:endParaRPr lang="en-GB" sz="1200">
              <a:solidFill>
                <a:prstClr val="white"/>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D4D2A2-68C2-2443-92FC-CB3EE41EC810}" type="slidenum">
              <a:rPr lang="en-GB" sz="1200">
                <a:solidFill>
                  <a:prstClr val="white"/>
                </a:solidFill>
              </a:rPr>
              <a:pPr/>
              <a:t>175</a:t>
            </a:fld>
            <a:endParaRPr lang="en-GB" sz="1200">
              <a:solidFill>
                <a:prstClr val="white"/>
              </a:solidFill>
            </a:endParaRPr>
          </a:p>
        </p:txBody>
      </p:sp>
      <p:sp>
        <p:nvSpPr>
          <p:cNvPr id="264194" name="Rectangle 2"/>
          <p:cNvSpPr>
            <a:spLocks noGrp="1" noRot="1" noChangeAspect="1" noChangeArrowheads="1"/>
          </p:cNvSpPr>
          <p:nvPr>
            <p:ph type="sldImg"/>
          </p:nvPr>
        </p:nvSpPr>
        <p:spPr>
          <a:xfrm>
            <a:off x="1103313" y="676275"/>
            <a:ext cx="4603750" cy="3452813"/>
          </a:xfrm>
          <a:solidFill>
            <a:srgbClr val="FFFFFF"/>
          </a:solidFill>
          <a:ln/>
        </p:spPr>
      </p:sp>
      <p:sp>
        <p:nvSpPr>
          <p:cNvPr id="2641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88A05D4-EBFB-5345-88BC-D50E107F4A37}" type="slidenum">
              <a:rPr lang="en-GB" sz="1200">
                <a:solidFill>
                  <a:prstClr val="white"/>
                </a:solidFill>
              </a:rPr>
              <a:pPr/>
              <a:t>176</a:t>
            </a:fld>
            <a:endParaRPr lang="en-GB" sz="1200">
              <a:solidFill>
                <a:prstClr val="white"/>
              </a:solidFill>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神学至关重要！</a:t>
            </a:r>
            <a:r>
              <a:rPr lang="zh-CN" altLang="en-US" dirty="0"/>
              <a:t> 主纠正我们的错误观念，使我们站立得稳。</a:t>
            </a:r>
          </a:p>
          <a:p>
            <a:endParaRPr lang="en-US" dirty="0"/>
          </a:p>
        </p:txBody>
      </p:sp>
    </p:spTree>
    <p:extLst>
      <p:ext uri="{BB962C8B-B14F-4D97-AF65-F5344CB8AC3E}">
        <p14:creationId xmlns:p14="http://schemas.microsoft.com/office/powerpoint/2010/main" val="120991441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78E0895-6722-BD4D-8778-D2EA6B9DBCF3}" type="slidenum">
              <a:rPr lang="en-GB" sz="1200">
                <a:solidFill>
                  <a:prstClr val="white"/>
                </a:solidFill>
              </a:rPr>
              <a:pPr/>
              <a:t>177</a:t>
            </a:fld>
            <a:endParaRPr lang="en-GB" sz="1200">
              <a:solidFill>
                <a:prstClr val="white"/>
              </a:solidFill>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7E5EBE6-BBAA-7149-90B0-A7A784D29E14}" type="slidenum">
              <a:rPr lang="en-GB" sz="1200">
                <a:solidFill>
                  <a:prstClr val="white"/>
                </a:solidFill>
              </a:rPr>
              <a:pPr/>
              <a:t>178</a:t>
            </a:fld>
            <a:endParaRPr lang="en-GB" sz="1200">
              <a:solidFill>
                <a:prstClr val="white"/>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2F53B6-EB2A-D24A-9285-F04EB3E77335}" type="slidenum">
              <a:rPr lang="en-US" altLang="zh-CN" sz="1200">
                <a:solidFill>
                  <a:prstClr val="black"/>
                </a:solidFill>
              </a:rPr>
              <a:pPr eaLnBrk="1" hangingPunct="1"/>
              <a:t>179</a:t>
            </a:fld>
            <a:endParaRPr lang="en-US" altLang="zh-CN"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CF Daniel OTS</a:t>
            </a:r>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465902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C814D-4D9B-A048-93B5-F7862EC11944}" type="slidenum">
              <a:rPr lang="en-GB" sz="1200">
                <a:solidFill>
                  <a:prstClr val="white"/>
                </a:solidFill>
              </a:rPr>
              <a:pPr/>
              <a:t>180</a:t>
            </a:fld>
            <a:endParaRPr lang="en-GB" sz="1200">
              <a:solidFill>
                <a:prstClr val="white"/>
              </a:solidFill>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83A37-9750-0D48-B864-A7E8D97BCF87}" type="slidenum">
              <a:rPr lang="en-US" altLang="zh-CN" sz="1200">
                <a:solidFill>
                  <a:prstClr val="black"/>
                </a:solidFill>
              </a:rPr>
              <a:pPr eaLnBrk="1" hangingPunct="1"/>
              <a:t>181</a:t>
            </a:fld>
            <a:endParaRPr lang="en-US" altLang="zh-CN"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698972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E48EED-F169-D04D-9224-08B3EA31A158}" type="slidenum">
              <a:rPr lang="en-US" altLang="zh-CN" sz="1200">
                <a:solidFill>
                  <a:prstClr val="black"/>
                </a:solidFill>
              </a:rPr>
              <a:pPr eaLnBrk="1" hangingPunct="1"/>
              <a:t>182</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036665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844DC5-D2DD-1F4A-8AA0-3BE07B025FAA}" type="slidenum">
              <a:rPr lang="en-US" altLang="zh-CN" sz="1200">
                <a:solidFill>
                  <a:prstClr val="black"/>
                </a:solidFill>
              </a:rPr>
              <a:pPr eaLnBrk="1" hangingPunct="1"/>
              <a:t>183</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058650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8FF527-E72C-E348-84FD-AEABBAD807CC}" type="slidenum">
              <a:rPr lang="en-US" altLang="zh-CN" sz="1200">
                <a:solidFill>
                  <a:prstClr val="black"/>
                </a:solidFill>
              </a:rPr>
              <a:pPr eaLnBrk="1" hangingPunct="1"/>
              <a:t>184</a:t>
            </a:fld>
            <a:endParaRPr lang="en-US" altLang="zh-CN" sz="1200">
              <a:solidFill>
                <a:prstClr val="black"/>
              </a:solidFill>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173246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F4430F-B20B-7B41-AAC8-71ABB6329180}" type="slidenum">
              <a:rPr lang="en-US" altLang="zh-CN" sz="1200">
                <a:solidFill>
                  <a:prstClr val="black"/>
                </a:solidFill>
              </a:rPr>
              <a:pPr eaLnBrk="1" hangingPunct="1"/>
              <a:t>185</a:t>
            </a:fld>
            <a:endParaRPr lang="en-US" altLang="zh-CN" sz="1200">
              <a:solidFill>
                <a:prstClr val="black"/>
              </a:solidFill>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71312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0B5518-E5AF-264F-978E-7A75E11594C0}" type="slidenum">
              <a:rPr lang="en-US" altLang="zh-CN" sz="1200">
                <a:solidFill>
                  <a:prstClr val="black"/>
                </a:solidFill>
              </a:rPr>
              <a:pPr eaLnBrk="1" hangingPunct="1"/>
              <a:t>186</a:t>
            </a:fld>
            <a:endParaRPr lang="en-US" altLang="zh-CN" sz="1200">
              <a:solidFill>
                <a:prstClr val="black"/>
              </a:solidFill>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357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a:p>
            <a:r>
              <a:rPr lang="zh-CN" altLang="en-US" b="1" dirty="0"/>
              <a:t>主帮助我们彼此守望，使我们成为忠心可靠的人。</a:t>
            </a:r>
            <a:endParaRPr lang="zh-CN" altLang="en-US" dirty="0"/>
          </a:p>
          <a:p>
            <a:pPr>
              <a:buFont typeface="Arial" panose="020B0604020202020204" pitchFamily="34" charset="0"/>
              <a:buChar char="•"/>
            </a:pPr>
            <a:r>
              <a:rPr lang="zh-CN" altLang="en-US" dirty="0"/>
              <a:t>不要过无纪律的生活</a:t>
            </a:r>
          </a:p>
          <a:p>
            <a:pPr>
              <a:buFont typeface="Arial" panose="020B0604020202020204" pitchFamily="34" charset="0"/>
              <a:buChar char="•"/>
            </a:pPr>
            <a:r>
              <a:rPr lang="zh-CN" altLang="en-US" dirty="0"/>
              <a:t>我们每个人都必须通过</a:t>
            </a:r>
            <a:r>
              <a:rPr lang="zh-CN" altLang="en-US" b="1" dirty="0"/>
              <a:t>自律</a:t>
            </a:r>
            <a:r>
              <a:rPr lang="zh-CN" altLang="en-US" dirty="0"/>
              <a:t>来学习某些技能，比如演奏乐器</a:t>
            </a:r>
          </a:p>
          <a:p>
            <a:pPr>
              <a:buFont typeface="Arial" panose="020B0604020202020204" pitchFamily="34" charset="0"/>
              <a:buChar char="•"/>
            </a:pPr>
            <a:r>
              <a:rPr lang="zh-CN" altLang="en-US" dirty="0"/>
              <a:t>同样，我们需要这种</a:t>
            </a:r>
            <a:r>
              <a:rPr lang="zh-CN" altLang="en-US" b="1" dirty="0"/>
              <a:t>自律</a:t>
            </a:r>
            <a:r>
              <a:rPr lang="zh-CN" altLang="en-US" dirty="0"/>
              <a:t>来认识</a:t>
            </a:r>
            <a:r>
              <a:rPr lang="zh-CN" altLang="en-US" b="1" dirty="0"/>
              <a:t>祂的话语</a:t>
            </a:r>
            <a:endParaRPr lang="zh-CN" altLang="en-US" dirty="0"/>
          </a:p>
          <a:p>
            <a:pPr>
              <a:buFont typeface="Arial" panose="020B0604020202020204" pitchFamily="34" charset="0"/>
              <a:buChar char="•"/>
            </a:pPr>
            <a:r>
              <a:rPr lang="zh-CN" altLang="en-US" dirty="0"/>
              <a:t>并成为</a:t>
            </a:r>
            <a:r>
              <a:rPr lang="zh-CN" altLang="en-US" b="1" dirty="0"/>
              <a:t>祂教会中不可或缺的一部分</a:t>
            </a:r>
            <a:r>
              <a:rPr lang="zh-CN" altLang="en-US" dirty="0"/>
              <a:t>。</a:t>
            </a:r>
          </a:p>
          <a:p>
            <a:endParaRPr lang="en-SG" dirty="0">
              <a:effectLst/>
            </a:endParaRPr>
          </a:p>
        </p:txBody>
      </p:sp>
    </p:spTree>
    <p:extLst>
      <p:ext uri="{BB962C8B-B14F-4D97-AF65-F5344CB8AC3E}">
        <p14:creationId xmlns:p14="http://schemas.microsoft.com/office/powerpoint/2010/main" val="422680181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3D492F-D3A7-FC43-AF34-111B4ABDD129}" type="slidenum">
              <a:rPr lang="en-US" altLang="zh-CN" sz="1200">
                <a:solidFill>
                  <a:prstClr val="black"/>
                </a:solidFill>
              </a:rPr>
              <a:pPr eaLnBrk="1" hangingPunct="1"/>
              <a:t>187</a:t>
            </a:fld>
            <a:endParaRPr lang="en-US" altLang="zh-CN" sz="1200">
              <a:solidFill>
                <a:prstClr val="black"/>
              </a:solidFill>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852122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450988-64ED-CD40-A947-C520E0B028C0}" type="slidenum">
              <a:rPr lang="en-US" altLang="zh-CN" sz="1200">
                <a:solidFill>
                  <a:prstClr val="black"/>
                </a:solidFill>
              </a:rPr>
              <a:pPr eaLnBrk="1" hangingPunct="1"/>
              <a:t>188</a:t>
            </a:fld>
            <a:endParaRPr lang="en-US" altLang="zh-CN" sz="1200">
              <a:solidFill>
                <a:prstClr val="black"/>
              </a:solidFill>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537131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844A7-239D-2B4C-959F-A5279588FF22}" type="slidenum">
              <a:rPr lang="en-US" altLang="zh-CN" sz="1200">
                <a:solidFill>
                  <a:prstClr val="black"/>
                </a:solidFill>
              </a:rPr>
              <a:pPr eaLnBrk="1" hangingPunct="1"/>
              <a:t>189</a:t>
            </a:fld>
            <a:endParaRPr lang="en-US" altLang="zh-CN" sz="1200">
              <a:solidFill>
                <a:prstClr val="black"/>
              </a:solidFill>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037171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190</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6B827-7339-0F40-A794-A322D7F73CE0}" type="slidenum">
              <a:rPr lang="en-US" altLang="zh-CN" sz="1200">
                <a:solidFill>
                  <a:prstClr val="black"/>
                </a:solidFill>
              </a:rPr>
              <a:pPr eaLnBrk="1" hangingPunct="1"/>
              <a:t>191</a:t>
            </a:fld>
            <a:endParaRPr lang="en-US" altLang="zh-CN" sz="1200">
              <a:solidFill>
                <a:prstClr val="black"/>
              </a:solidFill>
            </a:endParaRPr>
          </a:p>
        </p:txBody>
      </p:sp>
      <p:sp>
        <p:nvSpPr>
          <p:cNvPr id="351234" name="Rectangle 2"/>
          <p:cNvSpPr>
            <a:spLocks noGrp="1" noRot="1" noChangeAspect="1" noChangeArrowheads="1" noTextEdit="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704267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7F444C-21E3-8F4A-B44E-9AB7F39E6E8B}" type="slidenum">
              <a:rPr lang="en-US" altLang="zh-CN" sz="1200">
                <a:solidFill>
                  <a:prstClr val="black"/>
                </a:solidFill>
              </a:rPr>
              <a:pPr eaLnBrk="1" hangingPunct="1"/>
              <a:t>192</a:t>
            </a:fld>
            <a:endParaRPr lang="en-US" altLang="zh-CN" sz="1200">
              <a:solidFill>
                <a:prstClr val="black"/>
              </a:solidFill>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571361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7BA053-2A52-AC4D-A58B-4E2D9C437BF5}" type="slidenum">
              <a:rPr lang="en-US" altLang="zh-CN" sz="1200">
                <a:solidFill>
                  <a:prstClr val="black"/>
                </a:solidFill>
              </a:rPr>
              <a:pPr eaLnBrk="1" hangingPunct="1"/>
              <a:t>193</a:t>
            </a:fld>
            <a:endParaRPr lang="en-US" altLang="zh-CN" sz="1200">
              <a:solidFill>
                <a:prstClr val="black"/>
              </a:solidFill>
            </a:endParaRPr>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542103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85EC00-E645-D94C-97E1-317E79E69A2A}" type="slidenum">
              <a:rPr lang="en-US" altLang="zh-CN" sz="1200">
                <a:solidFill>
                  <a:prstClr val="black"/>
                </a:solidFill>
              </a:rPr>
              <a:pPr eaLnBrk="1" hangingPunct="1"/>
              <a:t>194</a:t>
            </a:fld>
            <a:endParaRPr lang="en-US" altLang="zh-CN" sz="1200">
              <a:solidFill>
                <a:prstClr val="black"/>
              </a:solidFill>
            </a:endParaRPr>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577879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9FFFD1-ED2B-614B-AECA-A2AEAB2E63BB}" type="slidenum">
              <a:rPr lang="en-US" altLang="zh-CN" sz="1200">
                <a:solidFill>
                  <a:prstClr val="black"/>
                </a:solidFill>
              </a:rPr>
              <a:pPr eaLnBrk="1" hangingPunct="1"/>
              <a:t>195</a:t>
            </a:fld>
            <a:endParaRPr lang="en-US" altLang="zh-CN" sz="1200">
              <a:solidFill>
                <a:prstClr val="black"/>
              </a:solidFill>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840700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CCE211-0E51-0940-AFCA-1BB06E475EE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9175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3448741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2461184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649482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There is an immense amount of theological confusion spouted all over today. The rise of the Internet has allowed YouTube and other avenues to spread heresies. It seems that the more hits or likes, the more bizarre and damaging the teaching. My own YouTube video has just a few hundred views, but the insane stuff has millions of views!</a:t>
            </a:r>
          </a:p>
          <a:p>
            <a:r>
              <a:rPr lang="en-SG" dirty="0"/>
              <a:t>How can we keep trusting the Lord amidst such craziness?</a:t>
            </a:r>
          </a:p>
          <a:p>
            <a:r>
              <a:rPr lang="en-SG" dirty="0"/>
              <a:t>Keep going back to the source—the Word of God.</a:t>
            </a:r>
          </a:p>
          <a:p>
            <a:r>
              <a:rPr lang="en-SG" dirty="0"/>
              <a:t>How are you doing at your goal of reading the Bible each day this year?  </a:t>
            </a:r>
          </a:p>
          <a:p>
            <a:endParaRPr lang="en-SG" dirty="0"/>
          </a:p>
          <a:p>
            <a:r>
              <a:rPr lang="zh-CN" altLang="en-US" dirty="0">
                <a:solidFill>
                  <a:srgbClr val="0E0E0E"/>
                </a:solidFill>
                <a:effectLst/>
                <a:latin typeface=".AppleSystemUIFont"/>
              </a:rPr>
              <a:t>如今到处充斥着大量的神学混乱。互联网的兴起使得</a:t>
            </a:r>
            <a:r>
              <a:rPr lang="en-US" altLang="zh-CN" dirty="0">
                <a:solidFill>
                  <a:srgbClr val="0E0E0E"/>
                </a:solidFill>
                <a:effectLst/>
                <a:latin typeface=".AppleSystemUIFont"/>
              </a:rPr>
              <a:t>YouTube</a:t>
            </a:r>
            <a:r>
              <a:rPr lang="zh-CN" altLang="en-US" dirty="0">
                <a:solidFill>
                  <a:srgbClr val="0E0E0E"/>
                </a:solidFill>
                <a:effectLst/>
                <a:latin typeface=".AppleSystemUIFont"/>
              </a:rPr>
              <a:t>和其他平台传播异端邪说。似乎点击量或点赞数越高，教导就越荒谬和有害。我的</a:t>
            </a:r>
            <a:r>
              <a:rPr lang="en-US" altLang="zh-CN" dirty="0">
                <a:solidFill>
                  <a:srgbClr val="0E0E0E"/>
                </a:solidFill>
                <a:effectLst/>
                <a:latin typeface=".AppleSystemUIFont"/>
              </a:rPr>
              <a:t>YouTube</a:t>
            </a:r>
            <a:r>
              <a:rPr lang="zh-CN" altLang="en-US" dirty="0">
                <a:solidFill>
                  <a:srgbClr val="0E0E0E"/>
                </a:solidFill>
                <a:effectLst/>
                <a:latin typeface=".AppleSystemUIFont"/>
              </a:rPr>
              <a:t>视频只有几百次观看，而那些疯狂的内容却有几百万次观看！</a:t>
            </a:r>
          </a:p>
          <a:p>
            <a:r>
              <a:rPr lang="zh-CN" altLang="en-US" dirty="0">
                <a:solidFill>
                  <a:srgbClr val="0E0E0E"/>
                </a:solidFill>
                <a:effectLst/>
                <a:latin typeface=".AppleSystemUIFont"/>
              </a:rPr>
              <a:t>在如此疯狂的环境中，我们如何继续信靠主呢？</a:t>
            </a:r>
          </a:p>
          <a:p>
            <a:r>
              <a:rPr lang="zh-CN" altLang="en-US" dirty="0">
                <a:solidFill>
                  <a:srgbClr val="0E0E0E"/>
                </a:solidFill>
                <a:effectLst/>
                <a:latin typeface=".AppleSystemUIFont"/>
              </a:rPr>
              <a:t>不断回到源头</a:t>
            </a:r>
            <a:r>
              <a:rPr lang="en-US" altLang="zh-CN" dirty="0">
                <a:solidFill>
                  <a:srgbClr val="0E0E0E"/>
                </a:solidFill>
                <a:effectLst/>
                <a:latin typeface=".AppleSystemUIFont"/>
              </a:rPr>
              <a:t>——</a:t>
            </a:r>
            <a:r>
              <a:rPr lang="zh-CN" altLang="en-US" dirty="0">
                <a:solidFill>
                  <a:srgbClr val="0E0E0E"/>
                </a:solidFill>
                <a:effectLst/>
                <a:latin typeface=".AppleSystemUIFont"/>
              </a:rPr>
              <a:t>神的话语。</a:t>
            </a:r>
          </a:p>
          <a:p>
            <a:r>
              <a:rPr lang="zh-CN" altLang="en-US" dirty="0">
                <a:solidFill>
                  <a:srgbClr val="0E0E0E"/>
                </a:solidFill>
                <a:effectLst/>
                <a:latin typeface=".AppleSystemUIFont"/>
              </a:rPr>
              <a:t>你今年每天读圣经的目标进展如何？</a:t>
            </a:r>
          </a:p>
          <a:p>
            <a:endParaRPr lang="en-US" dirty="0"/>
          </a:p>
        </p:txBody>
      </p:sp>
    </p:spTree>
    <p:extLst>
      <p:ext uri="{BB962C8B-B14F-4D97-AF65-F5344CB8AC3E}">
        <p14:creationId xmlns:p14="http://schemas.microsoft.com/office/powerpoint/2010/main" val="70745401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7753320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主帮助我们不灰心丧志，使我们得以成长。</a:t>
            </a:r>
          </a:p>
          <a:p>
            <a:endParaRPr lang="en-US" dirty="0"/>
          </a:p>
        </p:txBody>
      </p:sp>
    </p:spTree>
    <p:extLst>
      <p:ext uri="{BB962C8B-B14F-4D97-AF65-F5344CB8AC3E}">
        <p14:creationId xmlns:p14="http://schemas.microsoft.com/office/powerpoint/2010/main" val="292999717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神学很重要！主纠正我们的误解，为我们奠定坚实的基础。</a:t>
            </a:r>
          </a:p>
          <a:p>
            <a:endParaRPr lang="en-US" dirty="0"/>
          </a:p>
        </p:txBody>
      </p:sp>
    </p:spTree>
    <p:extLst>
      <p:ext uri="{BB962C8B-B14F-4D97-AF65-F5344CB8AC3E}">
        <p14:creationId xmlns:p14="http://schemas.microsoft.com/office/powerpoint/2010/main" val="340342635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r>
              <a:rPr lang="zh-CN" altLang="en-US" dirty="0">
                <a:solidFill>
                  <a:srgbClr val="0E0E0E"/>
                </a:solidFill>
                <a:effectLst/>
                <a:latin typeface=".AppleSystemUIFont"/>
              </a:rPr>
              <a:t>换句话说，祂对我们的事工是完整的、无缺的。</a:t>
            </a:r>
          </a:p>
          <a:p>
            <a:r>
              <a:rPr lang="en-US" altLang="zh-CN" dirty="0">
                <a:solidFill>
                  <a:srgbClr val="0E0E0E"/>
                </a:solidFill>
                <a:effectLst/>
                <a:latin typeface=".AppleSystemUIFont"/>
              </a:rPr>
              <a:t>• </a:t>
            </a:r>
            <a:r>
              <a:rPr lang="zh-CN" altLang="en-US" dirty="0">
                <a:solidFill>
                  <a:srgbClr val="0E0E0E"/>
                </a:solidFill>
                <a:effectLst/>
                <a:latin typeface=".AppleSystemUIFont"/>
              </a:rPr>
              <a:t>祂触动我们的</a:t>
            </a:r>
            <a:r>
              <a:rPr lang="zh-CN" altLang="en-US" b="1" dirty="0">
                <a:solidFill>
                  <a:srgbClr val="0E0E0E"/>
                </a:solidFill>
                <a:effectLst/>
                <a:latin typeface=".AppleSystemUIFont"/>
              </a:rPr>
              <a:t>心</a:t>
            </a:r>
            <a:r>
              <a:rPr lang="zh-CN" altLang="en-US" dirty="0">
                <a:solidFill>
                  <a:srgbClr val="0E0E0E"/>
                </a:solidFill>
                <a:effectLst/>
                <a:latin typeface=".AppleSystemUIFont"/>
              </a:rPr>
              <a:t>（情感上），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祂启迪我们的</a:t>
            </a:r>
            <a:r>
              <a:rPr lang="zh-CN" altLang="en-US" b="1" dirty="0">
                <a:solidFill>
                  <a:srgbClr val="0E0E0E"/>
                </a:solidFill>
                <a:effectLst/>
                <a:latin typeface=".AppleSystemUIFont"/>
              </a:rPr>
              <a:t>思维</a:t>
            </a:r>
            <a:r>
              <a:rPr lang="zh-CN" altLang="en-US" dirty="0">
                <a:solidFill>
                  <a:srgbClr val="0E0E0E"/>
                </a:solidFill>
                <a:effectLst/>
                <a:latin typeface=".AppleSystemUIFont"/>
              </a:rPr>
              <a:t>（神学上），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祂引导我们的</a:t>
            </a:r>
            <a:r>
              <a:rPr lang="zh-CN" altLang="en-US" b="1" dirty="0">
                <a:solidFill>
                  <a:srgbClr val="0E0E0E"/>
                </a:solidFill>
                <a:effectLst/>
                <a:latin typeface=".AppleSystemUIFont"/>
              </a:rPr>
              <a:t>手</a:t>
            </a:r>
            <a:r>
              <a:rPr lang="zh-CN" altLang="en-US" dirty="0">
                <a:solidFill>
                  <a:srgbClr val="0E0E0E"/>
                </a:solidFill>
                <a:effectLst/>
                <a:latin typeface=".AppleSystemUIFont"/>
              </a:rPr>
              <a:t>（实践上）。</a:t>
            </a:r>
          </a:p>
          <a:p>
            <a:pPr lvl="0"/>
            <a:endParaRPr lang="en-US" dirty="0">
              <a:cs typeface="ＭＳ Ｐゴシック" charset="0"/>
            </a:endParaRPr>
          </a:p>
        </p:txBody>
      </p:sp>
    </p:spTree>
    <p:extLst>
      <p:ext uri="{BB962C8B-B14F-4D97-AF65-F5344CB8AC3E}">
        <p14:creationId xmlns:p14="http://schemas.microsoft.com/office/powerpoint/2010/main" val="83473569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a:p>
            <a:endParaRPr lang="en-SG" dirty="0">
              <a:effectLst/>
            </a:endParaRPr>
          </a:p>
          <a:p>
            <a:r>
              <a:rPr lang="zh-CN" altLang="en-US" dirty="0">
                <a:solidFill>
                  <a:srgbClr val="0E0E0E"/>
                </a:solidFill>
                <a:effectLst/>
                <a:latin typeface=".AppleSystemUIFont"/>
              </a:rPr>
              <a:t>主帮助我们彼此担当责任，使我们变得可靠。</a:t>
            </a:r>
          </a:p>
          <a:p>
            <a:r>
              <a:rPr lang="en-US" altLang="zh-CN" dirty="0">
                <a:solidFill>
                  <a:srgbClr val="0E0E0E"/>
                </a:solidFill>
                <a:effectLst/>
                <a:latin typeface=".AppleSystemUIFont"/>
              </a:rPr>
              <a:t>• </a:t>
            </a:r>
            <a:r>
              <a:rPr lang="zh-CN" altLang="en-US" dirty="0">
                <a:solidFill>
                  <a:srgbClr val="0E0E0E"/>
                </a:solidFill>
                <a:effectLst/>
                <a:latin typeface=".AppleSystemUIFont"/>
              </a:rPr>
              <a:t>我们不再过一种无纪律的生活，</a:t>
            </a:r>
          </a:p>
          <a:p>
            <a:r>
              <a:rPr lang="en-US" altLang="zh-CN" dirty="0">
                <a:solidFill>
                  <a:srgbClr val="0E0E0E"/>
                </a:solidFill>
                <a:effectLst/>
                <a:latin typeface=".AppleSystemUIFont"/>
              </a:rPr>
              <a:t>• </a:t>
            </a:r>
            <a:r>
              <a:rPr lang="zh-CN" altLang="en-US" dirty="0">
                <a:solidFill>
                  <a:srgbClr val="0E0E0E"/>
                </a:solidFill>
                <a:effectLst/>
                <a:latin typeface=".AppleSystemUIFont"/>
              </a:rPr>
              <a:t>我们每个人都需要展现出自律，学习某些技能，比如弹奏乐器，</a:t>
            </a:r>
          </a:p>
          <a:p>
            <a:r>
              <a:rPr lang="en-US" altLang="zh-CN" dirty="0">
                <a:solidFill>
                  <a:srgbClr val="0E0E0E"/>
                </a:solidFill>
                <a:effectLst/>
                <a:latin typeface=".AppleSystemUIFont"/>
              </a:rPr>
              <a:t>• </a:t>
            </a:r>
            <a:r>
              <a:rPr lang="zh-CN" altLang="en-US" dirty="0">
                <a:solidFill>
                  <a:srgbClr val="0E0E0E"/>
                </a:solidFill>
                <a:effectLst/>
                <a:latin typeface=".AppleSystemUIFont"/>
              </a:rPr>
              <a:t>同样，我们也需要这种自律来认识神的话语，</a:t>
            </a:r>
          </a:p>
          <a:p>
            <a:r>
              <a:rPr lang="en-US" altLang="zh-CN" dirty="0">
                <a:solidFill>
                  <a:srgbClr val="0E0E0E"/>
                </a:solidFill>
                <a:effectLst/>
                <a:latin typeface=".AppleSystemUIFont"/>
              </a:rPr>
              <a:t>• </a:t>
            </a:r>
            <a:r>
              <a:rPr lang="zh-CN" altLang="en-US" dirty="0">
                <a:solidFill>
                  <a:srgbClr val="0E0E0E"/>
                </a:solidFill>
                <a:effectLst/>
                <a:latin typeface=".AppleSystemUIFont"/>
              </a:rPr>
              <a:t>并且成为祂教会中一个重要的部分。</a:t>
            </a:r>
          </a:p>
          <a:p>
            <a:endParaRPr lang="en-SG" dirty="0">
              <a:effectLst/>
            </a:endParaRPr>
          </a:p>
        </p:txBody>
      </p:sp>
    </p:spTree>
    <p:extLst>
      <p:ext uri="{BB962C8B-B14F-4D97-AF65-F5344CB8AC3E}">
        <p14:creationId xmlns:p14="http://schemas.microsoft.com/office/powerpoint/2010/main" val="402563943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4327447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34369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D375DD82-C46C-B346-81FC-EA62990DE31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0520885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6422282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174081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1901396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9797517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10576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Hard-working Singapore weeds out lazy people. There is no unemployment insurance here that people can take advantage of, and there is no welfare program that can make people dependent. </a:t>
            </a:r>
          </a:p>
          <a:p>
            <a:r>
              <a:rPr lang="en-SG" dirty="0"/>
              <a:t>However, occasionally we still have people go from church to church to try to get money out of each congregation. Like other churches, we try to have a balanced view where we help people in need—but we also expect our people to work for a living. </a:t>
            </a:r>
          </a:p>
          <a:p>
            <a:r>
              <a:rPr lang="en-SG" dirty="0"/>
              <a:t>Would you say you are a disciplined person?</a:t>
            </a:r>
          </a:p>
          <a:p>
            <a:r>
              <a:rPr lang="en-SG" dirty="0"/>
              <a:t>Do you discipline your time? Or do you waste time?</a:t>
            </a:r>
          </a:p>
          <a:p>
            <a:r>
              <a:rPr lang="en-SG" dirty="0"/>
              <a:t>Do you serve others or spend most of your time on yourself?</a:t>
            </a:r>
          </a:p>
          <a:p>
            <a:r>
              <a:rPr lang="en-SG" dirty="0"/>
              <a:t>The general rule in this passage is Paul’s maxim: “Those unwilling to work will not get to eat” (3:10 NLT).</a:t>
            </a:r>
          </a:p>
          <a:p>
            <a:endParaRPr lang="en-SG" dirty="0"/>
          </a:p>
          <a:p>
            <a:r>
              <a:rPr lang="zh-CN" altLang="en-US" dirty="0">
                <a:solidFill>
                  <a:srgbClr val="0E0E0E"/>
                </a:solidFill>
                <a:effectLst/>
                <a:latin typeface=".AppleSystemUIFont"/>
              </a:rPr>
              <a:t>努力工作的新加坡淘汰懒惰的人。这里没有可以利用的失业保险，也没有可以让人依赖的福利项目。</a:t>
            </a:r>
          </a:p>
          <a:p>
            <a:r>
              <a:rPr lang="zh-CN" altLang="en-US" dirty="0">
                <a:solidFill>
                  <a:srgbClr val="0E0E0E"/>
                </a:solidFill>
                <a:effectLst/>
                <a:latin typeface=".AppleSystemUIFont"/>
              </a:rPr>
              <a:t>然而，偶尔我们还是会看到有人在不同的教会之间游走，试图从每个教会那里索取钱财。和其他教会一样，我们尽量保持平衡的观点，帮助有需要的人</a:t>
            </a:r>
            <a:r>
              <a:rPr lang="en-US" altLang="zh-CN" dirty="0">
                <a:solidFill>
                  <a:srgbClr val="0E0E0E"/>
                </a:solidFill>
                <a:effectLst/>
                <a:latin typeface=".AppleSystemUIFont"/>
              </a:rPr>
              <a:t>——</a:t>
            </a:r>
            <a:r>
              <a:rPr lang="zh-CN" altLang="en-US" dirty="0">
                <a:solidFill>
                  <a:srgbClr val="0E0E0E"/>
                </a:solidFill>
                <a:effectLst/>
                <a:latin typeface=".AppleSystemUIFont"/>
              </a:rPr>
              <a:t>但我们也期望我们的信徒要靠自己的劳动谋生。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你会说自己是一个有纪律的人吗？</a:t>
            </a:r>
          </a:p>
          <a:p>
            <a:r>
              <a:rPr lang="zh-CN" altLang="en-US" dirty="0">
                <a:solidFill>
                  <a:srgbClr val="0E0E0E"/>
                </a:solidFill>
                <a:effectLst/>
                <a:latin typeface=".AppleSystemUIFont"/>
              </a:rPr>
              <a:t>你是否管理好自己的时间？还是你浪费时间？</a:t>
            </a:r>
          </a:p>
          <a:p>
            <a:r>
              <a:rPr lang="zh-CN" altLang="en-US" dirty="0">
                <a:solidFill>
                  <a:srgbClr val="0E0E0E"/>
                </a:solidFill>
                <a:effectLst/>
                <a:latin typeface=".AppleSystemUIFont"/>
              </a:rPr>
              <a:t>你是否为他人服务，还是大部分时间都花在自己身上？</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这段经文中的普遍原则是保罗的名言：“不肯做工的，就不可吃饭。”（</a:t>
            </a:r>
            <a:r>
              <a:rPr lang="en-US" altLang="zh-CN" dirty="0">
                <a:solidFill>
                  <a:srgbClr val="0E0E0E"/>
                </a:solidFill>
                <a:effectLst/>
                <a:latin typeface=".AppleSystemUIFont"/>
              </a:rPr>
              <a:t>3:10 </a:t>
            </a:r>
            <a:r>
              <a:rPr lang="zh-CN" altLang="en-US" dirty="0">
                <a:solidFill>
                  <a:srgbClr val="0E0E0E"/>
                </a:solidFill>
                <a:effectLst/>
                <a:latin typeface=".AppleSystemUIFont"/>
              </a:rPr>
              <a:t>新译本）</a:t>
            </a:r>
          </a:p>
          <a:p>
            <a:endParaRPr lang="en-US" dirty="0"/>
          </a:p>
        </p:txBody>
      </p:sp>
    </p:spTree>
    <p:extLst>
      <p:ext uri="{BB962C8B-B14F-4D97-AF65-F5344CB8AC3E}">
        <p14:creationId xmlns:p14="http://schemas.microsoft.com/office/powerpoint/2010/main" val="217886239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5140030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r>
              <a:rPr lang="zh-CN" altLang="en-US" dirty="0">
                <a:solidFill>
                  <a:srgbClr val="0E0E0E"/>
                </a:solidFill>
                <a:effectLst/>
                <a:latin typeface=".AppleSystemUIFont"/>
              </a:rPr>
              <a:t>换句话说，祂对我们的事工是完整的、无缺的。</a:t>
            </a:r>
          </a:p>
          <a:p>
            <a:r>
              <a:rPr lang="en-US" altLang="zh-CN" dirty="0">
                <a:solidFill>
                  <a:srgbClr val="0E0E0E"/>
                </a:solidFill>
                <a:effectLst/>
                <a:latin typeface=".AppleSystemUIFont"/>
              </a:rPr>
              <a:t>• </a:t>
            </a:r>
            <a:r>
              <a:rPr lang="zh-CN" altLang="en-US" dirty="0">
                <a:solidFill>
                  <a:srgbClr val="0E0E0E"/>
                </a:solidFill>
                <a:effectLst/>
                <a:latin typeface=".AppleSystemUIFont"/>
              </a:rPr>
              <a:t>祂触动我们的</a:t>
            </a:r>
            <a:r>
              <a:rPr lang="zh-CN" altLang="en-US" b="1" dirty="0">
                <a:solidFill>
                  <a:srgbClr val="0E0E0E"/>
                </a:solidFill>
                <a:effectLst/>
                <a:latin typeface=".AppleSystemUIFont"/>
              </a:rPr>
              <a:t>心</a:t>
            </a:r>
            <a:r>
              <a:rPr lang="zh-CN" altLang="en-US" dirty="0">
                <a:solidFill>
                  <a:srgbClr val="0E0E0E"/>
                </a:solidFill>
                <a:effectLst/>
                <a:latin typeface=".AppleSystemUIFont"/>
              </a:rPr>
              <a:t>（情感上），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祂启迪我们的</a:t>
            </a:r>
            <a:r>
              <a:rPr lang="zh-CN" altLang="en-US" b="1" dirty="0">
                <a:solidFill>
                  <a:srgbClr val="0E0E0E"/>
                </a:solidFill>
                <a:effectLst/>
                <a:latin typeface=".AppleSystemUIFont"/>
              </a:rPr>
              <a:t>思维</a:t>
            </a:r>
            <a:r>
              <a:rPr lang="zh-CN" altLang="en-US" dirty="0">
                <a:solidFill>
                  <a:srgbClr val="0E0E0E"/>
                </a:solidFill>
                <a:effectLst/>
                <a:latin typeface=".AppleSystemUIFont"/>
              </a:rPr>
              <a:t>（神学上），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祂引导我们的</a:t>
            </a:r>
            <a:r>
              <a:rPr lang="zh-CN" altLang="en-US" b="1" dirty="0">
                <a:solidFill>
                  <a:srgbClr val="0E0E0E"/>
                </a:solidFill>
                <a:effectLst/>
                <a:latin typeface=".AppleSystemUIFont"/>
              </a:rPr>
              <a:t>手</a:t>
            </a:r>
            <a:r>
              <a:rPr lang="zh-CN" altLang="en-US" dirty="0">
                <a:solidFill>
                  <a:srgbClr val="0E0E0E"/>
                </a:solidFill>
                <a:effectLst/>
                <a:latin typeface=".AppleSystemUIFont"/>
              </a:rPr>
              <a:t>（实践上）。</a:t>
            </a:r>
          </a:p>
          <a:p>
            <a:pPr lvl="0"/>
            <a:endParaRPr lang="en-US" dirty="0">
              <a:cs typeface="ＭＳ Ｐゴシック" charset="0"/>
            </a:endParaRPr>
          </a:p>
        </p:txBody>
      </p:sp>
    </p:spTree>
    <p:extLst>
      <p:ext uri="{BB962C8B-B14F-4D97-AF65-F5344CB8AC3E}">
        <p14:creationId xmlns:p14="http://schemas.microsoft.com/office/powerpoint/2010/main" val="145936581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主帮助我们不丧胆，使我们得以成长。</a:t>
            </a:r>
          </a:p>
          <a:p>
            <a:endParaRPr lang="en-US" dirty="0"/>
          </a:p>
        </p:txBody>
      </p:sp>
    </p:spTree>
    <p:extLst>
      <p:ext uri="{BB962C8B-B14F-4D97-AF65-F5344CB8AC3E}">
        <p14:creationId xmlns:p14="http://schemas.microsoft.com/office/powerpoint/2010/main" val="359141635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神学很重要！主纠正我们的误解，为我们奠定坚实的基础。</a:t>
            </a:r>
          </a:p>
          <a:p>
            <a:endParaRPr lang="en-US" dirty="0"/>
          </a:p>
        </p:txBody>
      </p:sp>
    </p:spTree>
    <p:extLst>
      <p:ext uri="{BB962C8B-B14F-4D97-AF65-F5344CB8AC3E}">
        <p14:creationId xmlns:p14="http://schemas.microsoft.com/office/powerpoint/2010/main" val="165095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86C73AA-0874-4F5A-B47B-F0CE2D8A5D69}" type="slidenum">
              <a:rPr lang="en-US" altLang="en-US" sz="1200">
                <a:latin typeface="Times New Roman" pitchFamily="18" charset="0"/>
              </a:rPr>
              <a:pPr eaLnBrk="1" hangingPunct="1"/>
              <a:t>21</a:t>
            </a:fld>
            <a:endParaRPr lang="en-US" altLang="en-US" sz="1200">
              <a:latin typeface="Times New Roman" pitchFamily="18" charset="0"/>
            </a:endParaRPr>
          </a:p>
        </p:txBody>
      </p:sp>
      <p:sp>
        <p:nvSpPr>
          <p:cNvPr id="5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a:p>
            <a:endParaRPr lang="en-SG" dirty="0">
              <a:effectLst/>
            </a:endParaRPr>
          </a:p>
          <a:p>
            <a:r>
              <a:rPr lang="zh-CN" altLang="en-US" dirty="0">
                <a:solidFill>
                  <a:srgbClr val="0E0E0E"/>
                </a:solidFill>
                <a:effectLst/>
                <a:latin typeface=".AppleSystemUIFont"/>
              </a:rPr>
              <a:t>主帮助我们彼此担当责任，使我们变得可靠。</a:t>
            </a:r>
          </a:p>
          <a:p>
            <a:r>
              <a:rPr lang="en-US" altLang="zh-CN" dirty="0">
                <a:solidFill>
                  <a:srgbClr val="0E0E0E"/>
                </a:solidFill>
                <a:effectLst/>
                <a:latin typeface=".AppleSystemUIFont"/>
              </a:rPr>
              <a:t>• </a:t>
            </a:r>
            <a:r>
              <a:rPr lang="zh-CN" altLang="en-US" dirty="0">
                <a:solidFill>
                  <a:srgbClr val="0E0E0E"/>
                </a:solidFill>
                <a:effectLst/>
                <a:latin typeface=".AppleSystemUIFont"/>
              </a:rPr>
              <a:t>我们不再过一种无纪律的生活，</a:t>
            </a:r>
          </a:p>
          <a:p>
            <a:r>
              <a:rPr lang="en-US" altLang="zh-CN" dirty="0">
                <a:solidFill>
                  <a:srgbClr val="0E0E0E"/>
                </a:solidFill>
                <a:effectLst/>
                <a:latin typeface=".AppleSystemUIFont"/>
              </a:rPr>
              <a:t>• </a:t>
            </a:r>
            <a:r>
              <a:rPr lang="zh-CN" altLang="en-US" dirty="0">
                <a:solidFill>
                  <a:srgbClr val="0E0E0E"/>
                </a:solidFill>
                <a:effectLst/>
                <a:latin typeface=".AppleSystemUIFont"/>
              </a:rPr>
              <a:t>我们每个人都需要展现出自律，学习某些技能，比如弹奏乐器，</a:t>
            </a:r>
          </a:p>
          <a:p>
            <a:r>
              <a:rPr lang="en-US" altLang="zh-CN" dirty="0">
                <a:solidFill>
                  <a:srgbClr val="0E0E0E"/>
                </a:solidFill>
                <a:effectLst/>
                <a:latin typeface=".AppleSystemUIFont"/>
              </a:rPr>
              <a:t>• </a:t>
            </a:r>
            <a:r>
              <a:rPr lang="zh-CN" altLang="en-US" dirty="0">
                <a:solidFill>
                  <a:srgbClr val="0E0E0E"/>
                </a:solidFill>
                <a:effectLst/>
                <a:latin typeface=".AppleSystemUIFont"/>
              </a:rPr>
              <a:t>同样，我们也需要这种自律来认识神的话语，</a:t>
            </a:r>
          </a:p>
          <a:p>
            <a:r>
              <a:rPr lang="en-US" altLang="zh-CN" dirty="0">
                <a:solidFill>
                  <a:srgbClr val="0E0E0E"/>
                </a:solidFill>
                <a:effectLst/>
                <a:latin typeface=".AppleSystemUIFont"/>
              </a:rPr>
              <a:t>• </a:t>
            </a:r>
            <a:r>
              <a:rPr lang="zh-CN" altLang="en-US" dirty="0">
                <a:solidFill>
                  <a:srgbClr val="0E0E0E"/>
                </a:solidFill>
                <a:effectLst/>
                <a:latin typeface=".AppleSystemUIFont"/>
              </a:rPr>
              <a:t>并且成为祂教会中一个重要的部分。</a:t>
            </a:r>
          </a:p>
          <a:p>
            <a:endParaRPr lang="en-SG" dirty="0">
              <a:effectLst/>
            </a:endParaRPr>
          </a:p>
        </p:txBody>
      </p:sp>
    </p:spTree>
    <p:extLst>
      <p:ext uri="{BB962C8B-B14F-4D97-AF65-F5344CB8AC3E}">
        <p14:creationId xmlns:p14="http://schemas.microsoft.com/office/powerpoint/2010/main" val="145072674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A Catholic nun named Sister Helen P. Mrosla relates this story about affirmation…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was in the first third grade class I taught at Saint Mary's School in Morris, Minn.  All 34 of my students were dear to me, but Mark Eklund was one in a million.  Very neat in appearance, but had that happy-to-be-alive attitude that made even his occasional mischievousness delightful. </a:t>
            </a:r>
          </a:p>
          <a:p>
            <a:endParaRPr lang="en-US" dirty="0"/>
          </a:p>
          <a:p>
            <a:r>
              <a:rPr lang="en-US" dirty="0"/>
              <a:t>___________</a:t>
            </a:r>
          </a:p>
          <a:p>
            <a:endParaRPr lang="en-US" dirty="0"/>
          </a:p>
          <a:p>
            <a:r>
              <a:rPr lang="en-US" b="1" dirty="0"/>
              <a:t>Nun</a:t>
            </a:r>
            <a:r>
              <a:rPr lang="mr-IN" b="1" dirty="0"/>
              <a:t>'</a:t>
            </a:r>
            <a:r>
              <a:rPr lang="en-US" b="1" dirty="0"/>
              <a:t>s Lesson is Still Viral Decades Later</a:t>
            </a:r>
          </a:p>
          <a:p>
            <a:r>
              <a:rPr lang="en-US" dirty="0"/>
              <a:t>This story originally appeared in </a:t>
            </a:r>
            <a:r>
              <a:rPr lang="en-US" i="1" dirty="0"/>
              <a:t>Proteus, A Journal of Ideas</a:t>
            </a:r>
            <a:r>
              <a:rPr lang="en-US" dirty="0"/>
              <a:t>, published by </a:t>
            </a:r>
            <a:r>
              <a:rPr lang="en-US" dirty="0">
                <a:hlinkClick r:id="rId3"/>
              </a:rPr>
              <a:t>Shippensburg University</a:t>
            </a:r>
            <a:r>
              <a:rPr lang="en-US" dirty="0"/>
              <a:t> in Pennsylvania. Printed twice a year, each edition of </a:t>
            </a:r>
            <a:r>
              <a:rPr lang="en-US" i="1" dirty="0"/>
              <a:t>Proteus</a:t>
            </a:r>
            <a:r>
              <a:rPr lang="en-US" dirty="0"/>
              <a:t> is devoted to a theme and all its aspects from a number of viewpoints.</a:t>
            </a:r>
          </a:p>
          <a:p>
            <a:r>
              <a:rPr lang="en-US" dirty="0"/>
              <a:t>In 1991, Sister Helen Mrosla, a former third-grade teacher at our </a:t>
            </a:r>
            <a:r>
              <a:rPr lang="en-US" dirty="0">
                <a:hlinkClick r:id="rId4"/>
              </a:rPr>
              <a:t>St. Mary</a:t>
            </a:r>
            <a:r>
              <a:rPr lang="mr-IN" dirty="0">
                <a:hlinkClick r:id="rId4"/>
              </a:rPr>
              <a:t>'</a:t>
            </a:r>
            <a:r>
              <a:rPr lang="en-US" dirty="0">
                <a:hlinkClick r:id="rId4"/>
              </a:rPr>
              <a:t>s School</a:t>
            </a:r>
            <a:r>
              <a:rPr lang="en-US" dirty="0"/>
              <a:t>, responded to the journal</a:t>
            </a:r>
            <a:r>
              <a:rPr lang="mr-IN" dirty="0"/>
              <a:t>'</a:t>
            </a:r>
            <a:r>
              <a:rPr lang="en-US" dirty="0"/>
              <a:t>s request for stories about education. She submitted the text below. Later that year, </a:t>
            </a:r>
            <a:r>
              <a:rPr lang="en-US" i="1" dirty="0">
                <a:hlinkClick r:id="rId5"/>
              </a:rPr>
              <a:t>Reader</a:t>
            </a:r>
            <a:r>
              <a:rPr lang="mr-IN" i="1" dirty="0">
                <a:hlinkClick r:id="rId5"/>
              </a:rPr>
              <a:t>'</a:t>
            </a:r>
            <a:r>
              <a:rPr lang="en-US" i="1" dirty="0">
                <a:hlinkClick r:id="rId5"/>
              </a:rPr>
              <a:t>s Digest</a:t>
            </a:r>
            <a:r>
              <a:rPr lang="en-US" dirty="0"/>
              <a:t> reprinted her submission. About a decade later, the story became a popular email </a:t>
            </a:r>
            <a:r>
              <a:rPr lang="en-US" dirty="0">
                <a:hlinkClick r:id="rId6"/>
              </a:rPr>
              <a:t>chain letter</a:t>
            </a:r>
            <a:r>
              <a:rPr lang="en-US" dirty="0"/>
              <a:t>, which tainted its authenticity. Chain letters are often understood to be hoaxes.</a:t>
            </a:r>
          </a:p>
          <a:p>
            <a:r>
              <a:rPr lang="en-US" dirty="0"/>
              <a:t>Today, however, this sweet letter has regained its authenticity and is used throughout the world to inspire educators and build students</a:t>
            </a:r>
            <a:r>
              <a:rPr lang="mr-IN" dirty="0"/>
              <a:t>'</a:t>
            </a:r>
            <a:r>
              <a:rPr lang="en-US" dirty="0"/>
              <a:t> self-esteem. It</a:t>
            </a:r>
            <a:r>
              <a:rPr lang="mr-IN" dirty="0"/>
              <a:t>'</a:t>
            </a:r>
            <a:r>
              <a:rPr lang="en-US" dirty="0"/>
              <a:t>s since been republished thousands of times over.</a:t>
            </a:r>
          </a:p>
          <a:p>
            <a:endParaRPr lang="en-US" dirty="0"/>
          </a:p>
          <a:p>
            <a:r>
              <a:rPr lang="en-US" dirty="0"/>
              <a:t>http://</a:t>
            </a:r>
            <a:r>
              <a:rPr lang="en-US" dirty="0" err="1"/>
              <a:t>assumptionofmorris.org</a:t>
            </a:r>
            <a:r>
              <a:rPr lang="en-US" dirty="0"/>
              <a:t>/site/about/</a:t>
            </a:r>
            <a:r>
              <a:rPr lang="en-US" dirty="0" err="1"/>
              <a:t>ourviralnun</a:t>
            </a:r>
            <a:r>
              <a:rPr lang="en-US" dirty="0"/>
              <a:t>/</a:t>
            </a:r>
          </a:p>
          <a:p>
            <a:r>
              <a:rPr lang="en-US" dirty="0"/>
              <a:t>Accessed 6 Nov 2016</a:t>
            </a:r>
          </a:p>
          <a:p>
            <a:endParaRPr lang="en-US" dirty="0"/>
          </a:p>
          <a:p>
            <a:r>
              <a:rPr lang="zh-CN" altLang="en-US" dirty="0">
                <a:solidFill>
                  <a:srgbClr val="0E0E0E"/>
                </a:solidFill>
                <a:effectLst/>
                <a:latin typeface=".AppleSystemUIFont"/>
              </a:rPr>
              <a:t>一位名叫海伦</a:t>
            </a:r>
            <a:r>
              <a:rPr lang="en-US" altLang="zh-CN" dirty="0">
                <a:solidFill>
                  <a:srgbClr val="0E0E0E"/>
                </a:solidFill>
                <a:effectLst/>
                <a:latin typeface=".AppleSystemUIFont"/>
              </a:rPr>
              <a:t>·P·</a:t>
            </a:r>
            <a:r>
              <a:rPr lang="zh-CN" altLang="en-US" dirty="0">
                <a:solidFill>
                  <a:srgbClr val="0E0E0E"/>
                </a:solidFill>
                <a:effectLst/>
                <a:latin typeface=".AppleSystemUIFont"/>
              </a:rPr>
              <a:t>莫罗斯拉修女的天主教修女讲述了这个关于肯定的故事</a:t>
            </a:r>
            <a:r>
              <a:rPr lang="en-US" altLang="zh-CN" dirty="0">
                <a:solidFill>
                  <a:srgbClr val="0E0E0E"/>
                </a:solidFill>
                <a:effectLst/>
                <a:latin typeface=".AppleSystemUIFont"/>
              </a:rPr>
              <a:t>……</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zh-CN" altLang="en-US" dirty="0">
                <a:solidFill>
                  <a:srgbClr val="0E0E0E"/>
                </a:solidFill>
                <a:effectLst/>
                <a:latin typeface=".AppleSystemUIFont"/>
              </a:rPr>
              <a:t>他是我在明尼苏达州莫里斯圣玛丽学校教的第一届三年级班的学生。我的</a:t>
            </a:r>
            <a:r>
              <a:rPr lang="en-US" altLang="zh-CN" dirty="0">
                <a:solidFill>
                  <a:srgbClr val="0E0E0E"/>
                </a:solidFill>
                <a:effectLst/>
                <a:latin typeface=".AppleSystemUIFont"/>
              </a:rPr>
              <a:t>34</a:t>
            </a:r>
            <a:r>
              <a:rPr lang="zh-CN" altLang="en-US" dirty="0">
                <a:solidFill>
                  <a:srgbClr val="0E0E0E"/>
                </a:solidFill>
                <a:effectLst/>
                <a:latin typeface=".AppleSystemUIFont"/>
              </a:rPr>
              <a:t>个学生每一个我都很喜爱，但马克</a:t>
            </a:r>
            <a:r>
              <a:rPr lang="en-US" altLang="zh-CN" dirty="0">
                <a:solidFill>
                  <a:srgbClr val="0E0E0E"/>
                </a:solidFill>
                <a:effectLst/>
                <a:latin typeface=".AppleSystemUIFont"/>
              </a:rPr>
              <a:t>·</a:t>
            </a:r>
            <a:r>
              <a:rPr lang="zh-CN" altLang="en-US" dirty="0">
                <a:solidFill>
                  <a:srgbClr val="0E0E0E"/>
                </a:solidFill>
                <a:effectLst/>
                <a:latin typeface=".AppleSystemUIFont"/>
              </a:rPr>
              <a:t>艾克伦德是万中无一的。他外表整洁，但有着那种“活着真好”的态度，甚至偶尔的顽皮行为也让人觉得可爱。</a:t>
            </a:r>
          </a:p>
          <a:p>
            <a:br>
              <a:rPr lang="zh-CN" altLang="en-US" dirty="0">
                <a:effectLst/>
              </a:rPr>
            </a:br>
            <a:endParaRPr lang="zh-CN" altLang="en-US" dirty="0">
              <a:effectLst/>
            </a:endParaRPr>
          </a:p>
          <a:p>
            <a:r>
              <a:rPr lang="zh-CN" altLang="en-US" b="1" dirty="0">
                <a:solidFill>
                  <a:srgbClr val="0E0E0E"/>
                </a:solidFill>
                <a:effectLst/>
                <a:latin typeface=".AppleSystemUIFont"/>
              </a:rPr>
              <a:t>修女的教训几十年后依然传播广泛</a:t>
            </a:r>
            <a:endParaRPr lang="zh-CN" altLang="en-US" dirty="0">
              <a:solidFill>
                <a:srgbClr val="0E0E0E"/>
              </a:solidFill>
              <a:effectLst/>
              <a:latin typeface=".AppleSystemUIFont"/>
            </a:endParaRPr>
          </a:p>
          <a:p>
            <a:r>
              <a:rPr lang="zh-CN" altLang="en-US" dirty="0">
                <a:solidFill>
                  <a:srgbClr val="0E0E0E"/>
                </a:solidFill>
                <a:effectLst/>
                <a:latin typeface=".AppleSystemUIFont"/>
              </a:rPr>
              <a:t>这个故事最初出现在</a:t>
            </a:r>
            <a:r>
              <a:rPr lang="en-US" altLang="zh-CN" dirty="0">
                <a:solidFill>
                  <a:srgbClr val="0E0E0E"/>
                </a:solidFill>
                <a:effectLst/>
                <a:latin typeface=".AppleSystemUIFont"/>
              </a:rPr>
              <a:t>《Proteus: A Journal of Ideas》</a:t>
            </a:r>
            <a:r>
              <a:rPr lang="zh-CN" altLang="en-US" dirty="0">
                <a:solidFill>
                  <a:srgbClr val="0E0E0E"/>
                </a:solidFill>
                <a:effectLst/>
                <a:latin typeface=".AppleSystemUIFont"/>
              </a:rPr>
              <a:t>杂志上，这本杂志由宾夕法尼亚州</a:t>
            </a:r>
            <a:r>
              <a:rPr lang="en-US" altLang="zh-CN" dirty="0">
                <a:solidFill>
                  <a:srgbClr val="0E0E0E"/>
                </a:solidFill>
                <a:effectLst/>
                <a:latin typeface=".AppleSystemUIFont"/>
              </a:rPr>
              <a:t>Shippensburg</a:t>
            </a:r>
            <a:r>
              <a:rPr lang="zh-CN" altLang="en-US" dirty="0">
                <a:solidFill>
                  <a:srgbClr val="0E0E0E"/>
                </a:solidFill>
                <a:effectLst/>
                <a:latin typeface=".AppleSystemUIFont"/>
              </a:rPr>
              <a:t>大学出版。每年出版两次，每期都会围绕一个主题，探讨从不同角度的各种相关内容。</a:t>
            </a:r>
          </a:p>
          <a:p>
            <a:r>
              <a:rPr lang="en-US" altLang="zh-CN" dirty="0">
                <a:solidFill>
                  <a:srgbClr val="0E0E0E"/>
                </a:solidFill>
                <a:effectLst/>
                <a:latin typeface=".AppleSystemUIFont"/>
              </a:rPr>
              <a:t>1991</a:t>
            </a:r>
            <a:r>
              <a:rPr lang="zh-CN" altLang="en-US" dirty="0">
                <a:solidFill>
                  <a:srgbClr val="0E0E0E"/>
                </a:solidFill>
                <a:effectLst/>
                <a:latin typeface=".AppleSystemUIFont"/>
              </a:rPr>
              <a:t>年，海伦</a:t>
            </a:r>
            <a:r>
              <a:rPr lang="en-US" altLang="zh-CN" dirty="0">
                <a:solidFill>
                  <a:srgbClr val="0E0E0E"/>
                </a:solidFill>
                <a:effectLst/>
                <a:latin typeface=".AppleSystemUIFont"/>
              </a:rPr>
              <a:t>·</a:t>
            </a:r>
            <a:r>
              <a:rPr lang="zh-CN" altLang="en-US" dirty="0">
                <a:solidFill>
                  <a:srgbClr val="0E0E0E"/>
                </a:solidFill>
                <a:effectLst/>
                <a:latin typeface=".AppleSystemUIFont"/>
              </a:rPr>
              <a:t>莫罗斯拉修女，一位曾在圣玛丽学校担任三年级教师的人，回应了杂志关于教育故事的请求，并提交了下面的文字。该文后来被</a:t>
            </a:r>
            <a:r>
              <a:rPr lang="en-US" altLang="zh-CN" dirty="0">
                <a:solidFill>
                  <a:srgbClr val="0E0E0E"/>
                </a:solidFill>
                <a:effectLst/>
                <a:latin typeface=".AppleSystemUIFont"/>
              </a:rPr>
              <a:t>《</a:t>
            </a:r>
            <a:r>
              <a:rPr lang="zh-CN" altLang="en-US" dirty="0">
                <a:solidFill>
                  <a:srgbClr val="0E0E0E"/>
                </a:solidFill>
                <a:effectLst/>
                <a:latin typeface=".AppleSystemUIFont"/>
              </a:rPr>
              <a:t>读者文摘</a:t>
            </a:r>
            <a:r>
              <a:rPr lang="en-US" altLang="zh-CN" dirty="0">
                <a:solidFill>
                  <a:srgbClr val="0E0E0E"/>
                </a:solidFill>
                <a:effectLst/>
                <a:latin typeface=".AppleSystemUIFont"/>
              </a:rPr>
              <a:t>》</a:t>
            </a:r>
            <a:r>
              <a:rPr lang="zh-CN" altLang="en-US" dirty="0">
                <a:solidFill>
                  <a:srgbClr val="0E0E0E"/>
                </a:solidFill>
                <a:effectLst/>
                <a:latin typeface=".AppleSystemUIFont"/>
              </a:rPr>
              <a:t>转载。大约十年后，这个故事成为了一封流行的电子邮件连锁信，这影响了它的真实性，因为连锁信常常被认为是骗局。</a:t>
            </a:r>
          </a:p>
          <a:p>
            <a:r>
              <a:rPr lang="zh-CN" altLang="en-US" dirty="0">
                <a:solidFill>
                  <a:srgbClr val="0E0E0E"/>
                </a:solidFill>
                <a:effectLst/>
                <a:latin typeface=".AppleSystemUIFont"/>
              </a:rPr>
              <a:t>然而，今天，这封温暖的信件恢复了其真实性，并在全球范围内用来激励教育工作者并提升学生的自尊心。此后，它已被再版数千次。</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http://</a:t>
            </a:r>
            <a:r>
              <a:rPr lang="en-US" altLang="zh-CN" dirty="0" err="1">
                <a:solidFill>
                  <a:srgbClr val="0E0E0E"/>
                </a:solidFill>
                <a:effectLst/>
                <a:latin typeface=".AppleSystemUIFont"/>
              </a:rPr>
              <a:t>assumptionofmorris.org</a:t>
            </a:r>
            <a:r>
              <a:rPr lang="en-US" altLang="zh-CN" dirty="0">
                <a:solidFill>
                  <a:srgbClr val="0E0E0E"/>
                </a:solidFill>
                <a:effectLst/>
                <a:latin typeface=".AppleSystemUIFont"/>
              </a:rPr>
              <a:t>/site/about/</a:t>
            </a:r>
            <a:r>
              <a:rPr lang="en-US" altLang="zh-CN" dirty="0" err="1">
                <a:solidFill>
                  <a:srgbClr val="0E0E0E"/>
                </a:solidFill>
                <a:effectLst/>
                <a:latin typeface=".AppleSystemUIFont"/>
              </a:rPr>
              <a:t>ourviralnun</a:t>
            </a:r>
            <a:r>
              <a:rPr lang="en-US" altLang="zh-CN" dirty="0">
                <a:solidFill>
                  <a:srgbClr val="0E0E0E"/>
                </a:solidFill>
                <a:effectLst/>
                <a:latin typeface=".AppleSystemUIFont"/>
              </a:rPr>
              <a:t>/</a:t>
            </a:r>
          </a:p>
          <a:p>
            <a:r>
              <a:rPr lang="zh-CN" altLang="en-US" dirty="0">
                <a:solidFill>
                  <a:srgbClr val="0E0E0E"/>
                </a:solidFill>
                <a:effectLst/>
                <a:latin typeface=".AppleSystemUIFont"/>
              </a:rPr>
              <a:t>访问时间：</a:t>
            </a:r>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11</a:t>
            </a:r>
            <a:r>
              <a:rPr lang="zh-CN" altLang="en-US" dirty="0">
                <a:solidFill>
                  <a:srgbClr val="0E0E0E"/>
                </a:solidFill>
                <a:effectLst/>
                <a:latin typeface=".AppleSystemUIFont"/>
              </a:rPr>
              <a:t>月</a:t>
            </a:r>
            <a:r>
              <a:rPr lang="en-US" altLang="zh-CN" dirty="0">
                <a:solidFill>
                  <a:srgbClr val="0E0E0E"/>
                </a:solidFill>
                <a:effectLst/>
                <a:latin typeface=".AppleSystemUIFont"/>
              </a:rPr>
              <a:t>6</a:t>
            </a:r>
            <a:r>
              <a:rPr lang="zh-CN" altLang="en-US" dirty="0">
                <a:solidFill>
                  <a:srgbClr val="0E0E0E"/>
                </a:solidFill>
                <a:effectLst/>
                <a:latin typeface=".AppleSystemUIFont"/>
              </a:rPr>
              <a:t>日</a:t>
            </a:r>
          </a:p>
          <a:p>
            <a:endParaRPr lang="en-US" dirty="0"/>
          </a:p>
        </p:txBody>
      </p:sp>
    </p:spTree>
    <p:extLst>
      <p:ext uri="{BB962C8B-B14F-4D97-AF65-F5344CB8AC3E}">
        <p14:creationId xmlns:p14="http://schemas.microsoft.com/office/powerpoint/2010/main" val="267111581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Mark talked incessantly. I had to remind him again and again that talking without permission was not acceptable. What impressed me so much, though, was his sincere response every time I had to correct him for misbehaving: </a:t>
            </a:r>
            <a:r>
              <a:rPr lang="mr-IN" dirty="0"/>
              <a:t>"</a:t>
            </a:r>
            <a:r>
              <a:rPr lang="en-US" dirty="0"/>
              <a:t>Thank you for correcting me, Sister!</a:t>
            </a:r>
            <a:r>
              <a:rPr lang="mr-IN" dirty="0"/>
              <a:t>"</a:t>
            </a:r>
            <a:r>
              <a:rPr lang="en-US" dirty="0"/>
              <a:t> I </a:t>
            </a:r>
            <a:r>
              <a:rPr lang="en-US" dirty="0" err="1"/>
              <a:t>didn</a:t>
            </a:r>
            <a:r>
              <a:rPr lang="mr-IN" dirty="0"/>
              <a:t>'</a:t>
            </a:r>
            <a:r>
              <a:rPr lang="en-US" dirty="0"/>
              <a:t>t know what to make of it at first, but before long I became accustomed to hearing it many times a day. </a:t>
            </a:r>
          </a:p>
          <a:p>
            <a:r>
              <a:rPr lang="en-US" dirty="0"/>
              <a:t>One morning my patience was growing thin when Mark talked once too often, and then I made a novice teacher</a:t>
            </a:r>
            <a:r>
              <a:rPr lang="mr-IN" dirty="0"/>
              <a:t>'</a:t>
            </a:r>
            <a:r>
              <a:rPr lang="en-US" dirty="0"/>
              <a:t>s mistake. I looked at him and said, </a:t>
            </a:r>
            <a:r>
              <a:rPr lang="mr-IN" dirty="0"/>
              <a:t>"</a:t>
            </a:r>
            <a:r>
              <a:rPr lang="en-US" dirty="0"/>
              <a:t>If you say one more word, I am going to tape your mouth shut!</a:t>
            </a:r>
            <a:r>
              <a:rPr lang="mr-IN" dirty="0"/>
              <a:t>"</a:t>
            </a:r>
            <a:r>
              <a:rPr lang="en-US" dirty="0"/>
              <a:t> </a:t>
            </a:r>
          </a:p>
          <a:p>
            <a:r>
              <a:rPr lang="en-US" dirty="0"/>
              <a:t>It </a:t>
            </a:r>
            <a:r>
              <a:rPr lang="en-US" dirty="0" err="1"/>
              <a:t>wasn</a:t>
            </a:r>
            <a:r>
              <a:rPr lang="mr-IN" dirty="0"/>
              <a:t>'</a:t>
            </a:r>
            <a:r>
              <a:rPr lang="en-US" dirty="0"/>
              <a:t>t ten seconds later when Chuck blurted out, </a:t>
            </a:r>
            <a:r>
              <a:rPr lang="mr-IN" dirty="0"/>
              <a:t>"</a:t>
            </a:r>
            <a:r>
              <a:rPr lang="en-US" dirty="0"/>
              <a:t>Mark is talking again.</a:t>
            </a:r>
            <a:r>
              <a:rPr lang="mr-IN" dirty="0"/>
              <a:t>"</a:t>
            </a:r>
            <a:r>
              <a:rPr lang="en-US" dirty="0"/>
              <a:t> I </a:t>
            </a:r>
            <a:r>
              <a:rPr lang="en-US" dirty="0" err="1"/>
              <a:t>hadn</a:t>
            </a:r>
            <a:r>
              <a:rPr lang="mr-IN" dirty="0"/>
              <a:t>'</a:t>
            </a:r>
            <a:r>
              <a:rPr lang="en-US" dirty="0"/>
              <a:t>t asked any of the students to help me watch Mark, but since I had stated the punishment in front of the class, I had to act on it. </a:t>
            </a:r>
          </a:p>
          <a:p>
            <a:endParaRPr lang="en-US" dirty="0"/>
          </a:p>
          <a:p>
            <a:r>
              <a:rPr lang="en-US" dirty="0"/>
              <a:t>• I remember the scene as if it had occurred this morning. I walked to my desk, very deliberately opened my drawer and took out a roll of masking tape. Without saying a word, I proceeded to Mark</a:t>
            </a:r>
            <a:r>
              <a:rPr lang="mr-IN" dirty="0"/>
              <a:t>'</a:t>
            </a:r>
            <a:r>
              <a:rPr lang="en-US" dirty="0"/>
              <a:t>s desk, tore off two pieces of tape and made a big X with them over his mouth. I then returned to the front of the room. As I glanced at Mark to see how he was doing, he winked at me. That did it! I started laughing. The class cheered as I walked back to Mark</a:t>
            </a:r>
            <a:r>
              <a:rPr lang="mr-IN" dirty="0"/>
              <a:t>'</a:t>
            </a:r>
            <a:r>
              <a:rPr lang="en-US" dirty="0"/>
              <a:t>s desk, removed the tape and shrugged my shoulders. His first words were, </a:t>
            </a:r>
            <a:r>
              <a:rPr lang="mr-IN" dirty="0"/>
              <a:t>"</a:t>
            </a:r>
            <a:r>
              <a:rPr lang="en-US" dirty="0"/>
              <a:t>Thank you for correcting me, Sister.</a:t>
            </a:r>
            <a:r>
              <a:rPr lang="mr-IN" dirty="0"/>
              <a:t>"</a:t>
            </a:r>
            <a:br>
              <a:rPr lang="en-US" dirty="0"/>
            </a:br>
            <a:br>
              <a:rPr lang="en-US" dirty="0"/>
            </a:br>
            <a:r>
              <a:rPr lang="en-US" dirty="0"/>
              <a:t>At the end of the year I was asked to teach junior high math. The years flew by, and before I knew it Mark was in my classroom again. He was more handsome than ever and just as polite. Since he had to listen carefully to my instructions in the </a:t>
            </a:r>
            <a:r>
              <a:rPr lang="mr-IN" dirty="0"/>
              <a:t>"</a:t>
            </a:r>
            <a:r>
              <a:rPr lang="en-US" dirty="0"/>
              <a:t>new math,</a:t>
            </a:r>
            <a:r>
              <a:rPr lang="mr-IN" dirty="0"/>
              <a:t>"</a:t>
            </a:r>
            <a:r>
              <a:rPr lang="en-US" dirty="0"/>
              <a:t> he did not talk as much in ninth grade as he had in the third. </a:t>
            </a:r>
          </a:p>
          <a:p>
            <a:r>
              <a:rPr lang="en-US" dirty="0"/>
              <a:t>One Friday, things just </a:t>
            </a:r>
            <a:r>
              <a:rPr lang="en-US" dirty="0" err="1"/>
              <a:t>didn</a:t>
            </a:r>
            <a:r>
              <a:rPr lang="mr-IN" dirty="0"/>
              <a:t>'</a:t>
            </a:r>
            <a:r>
              <a:rPr lang="en-US" dirty="0"/>
              <a:t>t feel right. We had worked hard on a new concept all week, and I sensed that the students were frowning, frustrated with themselves — and edgy with one another. I had to stop this crankiness before it got out of hand. So I asked them to list the names of the other students in the room on two sheets of paper, leaving a space between each name. Then I told them to think of the nicest thing they could say about each of their classmates and write it down. It took the remainder of the class period to finish the assignment, and as the students left the room, each one handed me the papers. Charlie smiled. Mark said, </a:t>
            </a:r>
            <a:r>
              <a:rPr lang="mr-IN" dirty="0"/>
              <a:t>"</a:t>
            </a:r>
            <a:r>
              <a:rPr lang="en-US" dirty="0"/>
              <a:t>Thank you for teaching me, Sister. Have a good weekend.</a:t>
            </a:r>
            <a:r>
              <a:rPr lang="mr-IN" dirty="0"/>
              <a:t>"</a:t>
            </a:r>
            <a:r>
              <a:rPr lang="en-US" dirty="0"/>
              <a:t> </a:t>
            </a:r>
          </a:p>
          <a:p>
            <a:r>
              <a:rPr lang="en-US" dirty="0"/>
              <a:t>That Saturday, I wrote down the name of each student on a separate sheet of paper, and I listed what everyone else had said about that individual. On Monday I gave each student his or her list. Before long, the entire class was smiling. </a:t>
            </a:r>
            <a:r>
              <a:rPr lang="mr-IN" dirty="0"/>
              <a:t>"</a:t>
            </a:r>
            <a:r>
              <a:rPr lang="en-US" dirty="0"/>
              <a:t>Really?</a:t>
            </a:r>
            <a:r>
              <a:rPr lang="mr-IN" dirty="0"/>
              <a:t>"</a:t>
            </a:r>
            <a:r>
              <a:rPr lang="en-US" dirty="0"/>
              <a:t> I heard whispered. </a:t>
            </a:r>
            <a:r>
              <a:rPr lang="mr-IN" dirty="0"/>
              <a:t>"</a:t>
            </a:r>
            <a:r>
              <a:rPr lang="en-US" dirty="0"/>
              <a:t>I never knew that meant anything to anyone!</a:t>
            </a:r>
            <a:r>
              <a:rPr lang="mr-IN" dirty="0"/>
              <a:t>"</a:t>
            </a:r>
            <a:r>
              <a:rPr lang="en-US" dirty="0"/>
              <a:t> </a:t>
            </a:r>
            <a:r>
              <a:rPr lang="mr-IN" dirty="0"/>
              <a:t>"</a:t>
            </a:r>
            <a:r>
              <a:rPr lang="en-US" dirty="0"/>
              <a:t>I </a:t>
            </a:r>
            <a:r>
              <a:rPr lang="en-US" dirty="0" err="1"/>
              <a:t>didn</a:t>
            </a:r>
            <a:r>
              <a:rPr lang="mr-IN" dirty="0"/>
              <a:t>'</a:t>
            </a:r>
            <a:r>
              <a:rPr lang="en-US" dirty="0"/>
              <a:t>t know others liked me so much!</a:t>
            </a:r>
            <a:r>
              <a:rPr lang="mr-IN" dirty="0"/>
              <a:t>"</a:t>
            </a:r>
            <a:r>
              <a:rPr lang="en-US" dirty="0"/>
              <a:t> No one ever mentioned those papers in class again. I never knew if they discussed them after class or with their parents, but it </a:t>
            </a:r>
            <a:r>
              <a:rPr lang="en-US" dirty="0" err="1"/>
              <a:t>didn</a:t>
            </a:r>
            <a:r>
              <a:rPr lang="mr-IN" dirty="0"/>
              <a:t>'</a:t>
            </a:r>
            <a:r>
              <a:rPr lang="en-US" dirty="0"/>
              <a:t>t matter. The exercise had accomplished its purpose. The students were happy with themselves and one another again. </a:t>
            </a:r>
          </a:p>
          <a:p>
            <a:r>
              <a:rPr lang="en-US" dirty="0"/>
              <a:t>That group of students moved on. Several years later, after I returned from vacation, my parents met me at the airport. As we were driving home, Mother asked me the usual questions about the trip — the weather, my experiences in general. There was a light lull in the conversation. Mother gave Dad a sideways glance and simply said, </a:t>
            </a:r>
            <a:r>
              <a:rPr lang="mr-IN" dirty="0"/>
              <a:t>"</a:t>
            </a:r>
            <a:r>
              <a:rPr lang="en-US" dirty="0"/>
              <a:t>Dad?</a:t>
            </a:r>
            <a:r>
              <a:rPr lang="mr-IN" dirty="0"/>
              <a:t>"</a:t>
            </a:r>
            <a:r>
              <a:rPr lang="en-US" dirty="0"/>
              <a:t> </a:t>
            </a:r>
          </a:p>
          <a:p>
            <a:r>
              <a:rPr lang="en-US" dirty="0"/>
              <a:t>My father cleared his throat as he usually did before something important. </a:t>
            </a:r>
            <a:r>
              <a:rPr lang="mr-IN" dirty="0"/>
              <a:t>"</a:t>
            </a:r>
            <a:r>
              <a:rPr lang="en-US" dirty="0"/>
              <a:t>The </a:t>
            </a:r>
            <a:r>
              <a:rPr lang="en-US" dirty="0" err="1"/>
              <a:t>Eklunds</a:t>
            </a:r>
            <a:r>
              <a:rPr lang="en-US" dirty="0"/>
              <a:t> called last night,</a:t>
            </a:r>
            <a:r>
              <a:rPr lang="mr-IN" dirty="0"/>
              <a:t>"</a:t>
            </a:r>
            <a:r>
              <a:rPr lang="en-US" dirty="0"/>
              <a:t> he began.</a:t>
            </a:r>
          </a:p>
          <a:p>
            <a:r>
              <a:rPr lang="mr-IN" dirty="0"/>
              <a:t>"</a:t>
            </a:r>
            <a:r>
              <a:rPr lang="en-US" dirty="0"/>
              <a:t>Really?</a:t>
            </a:r>
            <a:r>
              <a:rPr lang="mr-IN" dirty="0"/>
              <a:t>"</a:t>
            </a:r>
            <a:r>
              <a:rPr lang="en-US" dirty="0"/>
              <a:t> I said. </a:t>
            </a:r>
            <a:r>
              <a:rPr lang="mr-IN" dirty="0"/>
              <a:t>"</a:t>
            </a:r>
            <a:r>
              <a:rPr lang="en-US" dirty="0"/>
              <a:t>I haven</a:t>
            </a:r>
            <a:r>
              <a:rPr lang="mr-IN" dirty="0"/>
              <a:t>'</a:t>
            </a:r>
            <a:r>
              <a:rPr lang="en-US" dirty="0"/>
              <a:t>t heard from them in years. I wonder how Mark is.</a:t>
            </a:r>
            <a:r>
              <a:rPr lang="mr-IN" dirty="0"/>
              <a:t>"</a:t>
            </a:r>
            <a:r>
              <a:rPr lang="en-US" dirty="0"/>
              <a:t> </a:t>
            </a:r>
          </a:p>
          <a:p>
            <a:r>
              <a:rPr lang="en-US" dirty="0"/>
              <a:t>____</a:t>
            </a:r>
          </a:p>
          <a:p>
            <a:endParaRPr lang="en-US" dirty="0"/>
          </a:p>
          <a:p>
            <a:r>
              <a:rPr lang="en-US" b="1" dirty="0"/>
              <a:t>Credit</a:t>
            </a:r>
            <a:r>
              <a:rPr lang="en-US" dirty="0"/>
              <a:t>: Sister Helen P. Mrosla. Sister Helen Mrosla, a Franciscan nun, submitted </a:t>
            </a:r>
            <a:r>
              <a:rPr lang="mr-IN" dirty="0"/>
              <a:t>"</a:t>
            </a:r>
            <a:r>
              <a:rPr lang="en-US" dirty="0"/>
              <a:t>All the Good Things</a:t>
            </a:r>
            <a:r>
              <a:rPr lang="mr-IN" dirty="0"/>
              <a:t>"</a:t>
            </a:r>
            <a:r>
              <a:rPr lang="en-US" dirty="0"/>
              <a:t> to Proteus, A Journal of Ideas in 1991. Her article also appeared in Reader</a:t>
            </a:r>
            <a:r>
              <a:rPr lang="mr-IN" dirty="0"/>
              <a:t>'</a:t>
            </a:r>
            <a:r>
              <a:rPr lang="en-US" dirty="0"/>
              <a:t>s Digest that same year, was reprinted in the original Chicken Soup for the Soul book in 1993, and was offered yet again in 1996</a:t>
            </a:r>
            <a:r>
              <a:rPr lang="mr-IN" dirty="0"/>
              <a:t>'</a:t>
            </a:r>
            <a:r>
              <a:rPr lang="en-US" dirty="0"/>
              <a:t>s Stories for the Heart.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link to All The Good Things"/>
              </a:rPr>
              <a:t>All The Good Things</a:t>
            </a:r>
            <a:endParaRPr lang="en-US" b="1" dirty="0"/>
          </a:p>
          <a:p>
            <a:r>
              <a:rPr lang="en-US" dirty="0"/>
              <a:t>Helen P. Mrosla</a:t>
            </a:r>
          </a:p>
          <a:p>
            <a:r>
              <a:rPr lang="en-US" dirty="0"/>
              <a:t>http://</a:t>
            </a:r>
            <a:r>
              <a:rPr lang="en-US" dirty="0" err="1"/>
              <a:t>mylifeyoga.com</a:t>
            </a:r>
            <a:r>
              <a:rPr lang="en-US" dirty="0"/>
              <a:t>/2015/01/10/all-the-good-things/</a:t>
            </a:r>
          </a:p>
          <a:p>
            <a:r>
              <a:rPr lang="en-US" dirty="0"/>
              <a:t>Accessed 6 Nov 2016</a:t>
            </a:r>
          </a:p>
          <a:p>
            <a:endParaRPr lang="en-US" dirty="0"/>
          </a:p>
          <a:p>
            <a:r>
              <a:rPr lang="zh-CN" altLang="en-US" dirty="0">
                <a:solidFill>
                  <a:srgbClr val="0E0E0E"/>
                </a:solidFill>
                <a:effectLst/>
                <a:latin typeface=".AppleSystemUIFont"/>
              </a:rPr>
              <a:t>马克总是喋喋不休。我不得不一遍又一遍地提醒他，没有许可的情况下不能讲话。然而，让我印象深刻的是，每当我纠正他不当行为时，他总是诚恳地回应：“谢谢你纠正我，修女！”刚开始我不知道该怎么理解这一点，但不久后，我习惯了一天听到好几次这样的回应。</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有一天早晨，我的耐心快要耗尽了，因为马克又多说了一次话，然后我犯了一个新教师的错误。我看着他说：“如果你再说一句话，我就用胶带把你的嘴封起来！”</a:t>
            </a:r>
          </a:p>
          <a:p>
            <a:r>
              <a:rPr lang="zh-CN" altLang="en-US" dirty="0">
                <a:solidFill>
                  <a:srgbClr val="0E0E0E"/>
                </a:solidFill>
                <a:effectLst/>
                <a:latin typeface=".AppleSystemUIFont"/>
              </a:rPr>
              <a:t>不到十秒钟，查克突然大声说：“马克又在说话。”我并没有要求学生帮我看管马克，但既然我在全班面前宣布了惩罚，我就不得不执行。</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记得那个场景，就像今天早晨发生的一样。我走到我的桌子旁，故意打开抽屉，拿出一卷胶带。我没有说一句话，走到马克的桌子前，撕下两片胶带，把它们交叉贴在他的嘴巴上。然后，我走回教室前面。当我回头看马克，想看看他怎么样时，他眨了眨眼。那一刻我忍不住笑了。全班同学欢呼起来，我走回马克的桌子，撕下胶带，耸了耸肩。他的第一句话是：“谢谢你纠正我，修女。”</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年末时，我被邀请教授初中数学。岁月飞逝，不久后我又在教室里见到了马克。他比以前更英俊了，而且依旧彬彬有礼。由于他必须认真听我讲解“新数学”概念，他在九年级时不像三年级时那样多话了。</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一个星期五，情况有些不对劲。我们整整一周都在努力学习一个新概念，我感觉学生们都皱着眉头，自己有些沮丧</a:t>
            </a:r>
            <a:r>
              <a:rPr lang="en-US" altLang="zh-CN" dirty="0">
                <a:solidFill>
                  <a:srgbClr val="0E0E0E"/>
                </a:solidFill>
                <a:effectLst/>
                <a:latin typeface=".AppleSystemUIFont"/>
              </a:rPr>
              <a:t>——</a:t>
            </a:r>
            <a:r>
              <a:rPr lang="zh-CN" altLang="en-US" dirty="0">
                <a:solidFill>
                  <a:srgbClr val="0E0E0E"/>
                </a:solidFill>
                <a:effectLst/>
                <a:latin typeface=".AppleSystemUIFont"/>
              </a:rPr>
              <a:t>彼此之间也有些紧张。我必须在事情失控之前阻止这种情绪蔓延。所以，我让他们在两张纸上列出班上其他同学的名字，每个名字之间留一空白。然后，我告诉他们，想一想他们能说出每个同学最好的优点，并写下来。剩下的课时都用来完成这个作业，当学生们离开教室时，每个人都把纸交给了我。查理笑了，马克说：“谢谢你教我，修女。周末愉快。”</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天星期六，我把每个学生的名字写在单独的纸上，列出其他同学对他们的评价。到了星期一，我把每个人的名单发给了他们。很快，整个班级都笑了起来。“真的吗？”我听到有人低声说，“我从没想到这些对别人有意义！”“我没想到别人这么喜欢我！”再也没有人在课堂上提到这些纸条。我不知道他们课后或与家人讨论过这些内容，但这无关紧要。这个活动达到了它的目的。学生们又开始对自己和彼此感到满意了。</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那群学生毕业了。几年后，我度假回来，父母在机场接我。当我们开车回家时，妈妈像往常一样问我关于旅行的问题</a:t>
            </a:r>
            <a:r>
              <a:rPr lang="en-US" altLang="zh-CN" dirty="0">
                <a:solidFill>
                  <a:srgbClr val="0E0E0E"/>
                </a:solidFill>
                <a:effectLst/>
                <a:latin typeface=".AppleSystemUIFont"/>
              </a:rPr>
              <a:t>——</a:t>
            </a:r>
            <a:r>
              <a:rPr lang="zh-CN" altLang="en-US" dirty="0">
                <a:solidFill>
                  <a:srgbClr val="0E0E0E"/>
                </a:solidFill>
                <a:effectLst/>
                <a:latin typeface=".AppleSystemUIFont"/>
              </a:rPr>
              <a:t>天气如何，我的一般经历。车里一时安静下来。妈妈朝爸爸看了一眼，轻声说：“爸？”</a:t>
            </a:r>
          </a:p>
          <a:p>
            <a:r>
              <a:rPr lang="zh-CN" altLang="en-US" dirty="0">
                <a:solidFill>
                  <a:srgbClr val="0E0E0E"/>
                </a:solidFill>
                <a:effectLst/>
                <a:latin typeface=".AppleSystemUIFont"/>
              </a:rPr>
              <a:t>爸爸像往常一样清了清喉咙，准备说点重要的话：“昨天，艾克伦德一家打电话来了。”</a:t>
            </a:r>
          </a:p>
          <a:p>
            <a:r>
              <a:rPr lang="zh-CN" altLang="en-US" dirty="0">
                <a:solidFill>
                  <a:srgbClr val="0E0E0E"/>
                </a:solidFill>
                <a:effectLst/>
                <a:latin typeface=".AppleSystemUIFont"/>
              </a:rPr>
              <a:t>“真的？”我说，“我好多年没收到他们的消息了。我真想知道马克怎么样了。”</a:t>
            </a:r>
          </a:p>
          <a:p>
            <a:br>
              <a:rPr lang="zh-CN" altLang="en-US" dirty="0">
                <a:effectLst/>
              </a:rPr>
            </a:br>
            <a:endParaRPr lang="zh-CN" altLang="en-US" dirty="0">
              <a:effectLst/>
            </a:endParaRPr>
          </a:p>
          <a:p>
            <a:r>
              <a:rPr lang="zh-CN" altLang="en-US" b="1" dirty="0">
                <a:solidFill>
                  <a:srgbClr val="0E0E0E"/>
                </a:solidFill>
                <a:effectLst/>
                <a:latin typeface=".AppleSystemUIFont"/>
              </a:rPr>
              <a:t>来源：</a:t>
            </a:r>
            <a:r>
              <a:rPr lang="zh-CN" altLang="en-US" dirty="0">
                <a:solidFill>
                  <a:srgbClr val="0E0E0E"/>
                </a:solidFill>
                <a:effectLst/>
                <a:latin typeface=".AppleSystemUIFont"/>
              </a:rPr>
              <a:t> 海伦</a:t>
            </a:r>
            <a:r>
              <a:rPr lang="en-US" altLang="zh-CN" dirty="0">
                <a:solidFill>
                  <a:srgbClr val="0E0E0E"/>
                </a:solidFill>
                <a:effectLst/>
                <a:latin typeface=".AppleSystemUIFont"/>
              </a:rPr>
              <a:t>·P·</a:t>
            </a:r>
            <a:r>
              <a:rPr lang="zh-CN" altLang="en-US" dirty="0">
                <a:solidFill>
                  <a:srgbClr val="0E0E0E"/>
                </a:solidFill>
                <a:effectLst/>
                <a:latin typeface=".AppleSystemUIFont"/>
              </a:rPr>
              <a:t>莫罗斯拉修女。海伦</a:t>
            </a:r>
            <a:r>
              <a:rPr lang="en-US" altLang="zh-CN" dirty="0">
                <a:solidFill>
                  <a:srgbClr val="0E0E0E"/>
                </a:solidFill>
                <a:effectLst/>
                <a:latin typeface=".AppleSystemUIFont"/>
              </a:rPr>
              <a:t>·P·</a:t>
            </a:r>
            <a:r>
              <a:rPr lang="zh-CN" altLang="en-US" dirty="0">
                <a:solidFill>
                  <a:srgbClr val="0E0E0E"/>
                </a:solidFill>
                <a:effectLst/>
                <a:latin typeface=".AppleSystemUIFont"/>
              </a:rPr>
              <a:t>莫罗斯拉修女是圣方济各会修女，她在</a:t>
            </a:r>
            <a:r>
              <a:rPr lang="en-US" altLang="zh-CN" dirty="0">
                <a:solidFill>
                  <a:srgbClr val="0E0E0E"/>
                </a:solidFill>
                <a:effectLst/>
                <a:latin typeface=".AppleSystemUIFont"/>
              </a:rPr>
              <a:t>1991</a:t>
            </a:r>
            <a:r>
              <a:rPr lang="zh-CN" altLang="en-US" dirty="0">
                <a:solidFill>
                  <a:srgbClr val="0E0E0E"/>
                </a:solidFill>
                <a:effectLst/>
                <a:latin typeface=".AppleSystemUIFont"/>
              </a:rPr>
              <a:t>年向</a:t>
            </a:r>
            <a:r>
              <a:rPr lang="en-US" altLang="zh-CN" dirty="0">
                <a:solidFill>
                  <a:srgbClr val="0E0E0E"/>
                </a:solidFill>
                <a:effectLst/>
                <a:latin typeface=".AppleSystemUIFont"/>
              </a:rPr>
              <a:t>《Proteus: A Journal of Ideas》</a:t>
            </a:r>
            <a:r>
              <a:rPr lang="zh-CN" altLang="en-US" dirty="0">
                <a:solidFill>
                  <a:srgbClr val="0E0E0E"/>
                </a:solidFill>
                <a:effectLst/>
                <a:latin typeface=".AppleSystemUIFont"/>
              </a:rPr>
              <a:t>杂志提交了</a:t>
            </a:r>
            <a:r>
              <a:rPr lang="en-US" altLang="zh-CN" dirty="0">
                <a:solidFill>
                  <a:srgbClr val="0E0E0E"/>
                </a:solidFill>
                <a:effectLst/>
                <a:latin typeface=".AppleSystemUIFont"/>
              </a:rPr>
              <a:t>《</a:t>
            </a:r>
            <a:r>
              <a:rPr lang="zh-CN" altLang="en-US" dirty="0">
                <a:solidFill>
                  <a:srgbClr val="0E0E0E"/>
                </a:solidFill>
                <a:effectLst/>
                <a:latin typeface=".AppleSystemUIFont"/>
              </a:rPr>
              <a:t>所有美好的事物</a:t>
            </a:r>
            <a:r>
              <a:rPr lang="en-US" altLang="zh-CN" dirty="0">
                <a:solidFill>
                  <a:srgbClr val="0E0E0E"/>
                </a:solidFill>
                <a:effectLst/>
                <a:latin typeface=".AppleSystemUIFont"/>
              </a:rPr>
              <a:t>》</a:t>
            </a:r>
            <a:r>
              <a:rPr lang="zh-CN" altLang="en-US" dirty="0">
                <a:solidFill>
                  <a:srgbClr val="0E0E0E"/>
                </a:solidFill>
                <a:effectLst/>
                <a:latin typeface=".AppleSystemUIFont"/>
              </a:rPr>
              <a:t>这篇文章。此文当年也在</a:t>
            </a:r>
            <a:r>
              <a:rPr lang="en-US" altLang="zh-CN" dirty="0">
                <a:solidFill>
                  <a:srgbClr val="0E0E0E"/>
                </a:solidFill>
                <a:effectLst/>
                <a:latin typeface=".AppleSystemUIFont"/>
              </a:rPr>
              <a:t>《</a:t>
            </a:r>
            <a:r>
              <a:rPr lang="zh-CN" altLang="en-US" dirty="0">
                <a:solidFill>
                  <a:srgbClr val="0E0E0E"/>
                </a:solidFill>
                <a:effectLst/>
                <a:latin typeface=".AppleSystemUIFont"/>
              </a:rPr>
              <a:t>读者文摘</a:t>
            </a:r>
            <a:r>
              <a:rPr lang="en-US" altLang="zh-CN" dirty="0">
                <a:solidFill>
                  <a:srgbClr val="0E0E0E"/>
                </a:solidFill>
                <a:effectLst/>
                <a:latin typeface=".AppleSystemUIFont"/>
              </a:rPr>
              <a:t>》</a:t>
            </a:r>
            <a:r>
              <a:rPr lang="zh-CN" altLang="en-US" dirty="0">
                <a:solidFill>
                  <a:srgbClr val="0E0E0E"/>
                </a:solidFill>
                <a:effectLst/>
                <a:latin typeface=".AppleSystemUIFont"/>
              </a:rPr>
              <a:t>上刊登，</a:t>
            </a:r>
            <a:r>
              <a:rPr lang="en-US" altLang="zh-CN" dirty="0">
                <a:solidFill>
                  <a:srgbClr val="0E0E0E"/>
                </a:solidFill>
                <a:effectLst/>
                <a:latin typeface=".AppleSystemUIFont"/>
              </a:rPr>
              <a:t>1993</a:t>
            </a:r>
            <a:r>
              <a:rPr lang="zh-CN" altLang="en-US" dirty="0">
                <a:solidFill>
                  <a:srgbClr val="0E0E0E"/>
                </a:solidFill>
                <a:effectLst/>
                <a:latin typeface=".AppleSystemUIFont"/>
              </a:rPr>
              <a:t>年被重新印刷在</a:t>
            </a:r>
            <a:r>
              <a:rPr lang="en-US" altLang="zh-CN" dirty="0">
                <a:solidFill>
                  <a:srgbClr val="0E0E0E"/>
                </a:solidFill>
                <a:effectLst/>
                <a:latin typeface=".AppleSystemUIFont"/>
              </a:rPr>
              <a:t>《</a:t>
            </a:r>
            <a:r>
              <a:rPr lang="zh-CN" altLang="en-US" dirty="0">
                <a:solidFill>
                  <a:srgbClr val="0E0E0E"/>
                </a:solidFill>
                <a:effectLst/>
                <a:latin typeface=".AppleSystemUIFont"/>
              </a:rPr>
              <a:t>心灵鸡汤</a:t>
            </a:r>
            <a:r>
              <a:rPr lang="en-US" altLang="zh-CN" dirty="0">
                <a:solidFill>
                  <a:srgbClr val="0E0E0E"/>
                </a:solidFill>
                <a:effectLst/>
                <a:latin typeface=".AppleSystemUIFont"/>
              </a:rPr>
              <a:t>》</a:t>
            </a:r>
            <a:r>
              <a:rPr lang="zh-CN" altLang="en-US" dirty="0">
                <a:solidFill>
                  <a:srgbClr val="0E0E0E"/>
                </a:solidFill>
                <a:effectLst/>
                <a:latin typeface=".AppleSystemUIFont"/>
              </a:rPr>
              <a:t>一书中，并在</a:t>
            </a:r>
            <a:r>
              <a:rPr lang="en-US" altLang="zh-CN" dirty="0">
                <a:solidFill>
                  <a:srgbClr val="0E0E0E"/>
                </a:solidFill>
                <a:effectLst/>
                <a:latin typeface=".AppleSystemUIFont"/>
              </a:rPr>
              <a:t>1996</a:t>
            </a:r>
            <a:r>
              <a:rPr lang="zh-CN" altLang="en-US" dirty="0">
                <a:solidFill>
                  <a:srgbClr val="0E0E0E"/>
                </a:solidFill>
                <a:effectLst/>
                <a:latin typeface=".AppleSystemUIFont"/>
              </a:rPr>
              <a:t>年的</a:t>
            </a:r>
            <a:r>
              <a:rPr lang="en-US" altLang="zh-CN" dirty="0">
                <a:solidFill>
                  <a:srgbClr val="0E0E0E"/>
                </a:solidFill>
                <a:effectLst/>
                <a:latin typeface=".AppleSystemUIFont"/>
              </a:rPr>
              <a:t>《</a:t>
            </a:r>
            <a:r>
              <a:rPr lang="zh-CN" altLang="en-US" dirty="0">
                <a:solidFill>
                  <a:srgbClr val="0E0E0E"/>
                </a:solidFill>
                <a:effectLst/>
                <a:latin typeface=".AppleSystemUIFont"/>
              </a:rPr>
              <a:t>故事与心灵</a:t>
            </a:r>
            <a:r>
              <a:rPr lang="en-US" altLang="zh-CN" dirty="0">
                <a:solidFill>
                  <a:srgbClr val="0E0E0E"/>
                </a:solidFill>
                <a:effectLst/>
                <a:latin typeface=".AppleSystemUIFont"/>
              </a:rPr>
              <a:t>》</a:t>
            </a:r>
            <a:r>
              <a:rPr lang="zh-CN" altLang="en-US" dirty="0">
                <a:solidFill>
                  <a:srgbClr val="0E0E0E"/>
                </a:solidFill>
                <a:effectLst/>
                <a:latin typeface=".AppleSystemUIFont"/>
              </a:rPr>
              <a:t>一书中再次出现。</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所有美好的事物</a:t>
            </a:r>
            <a:endParaRPr lang="zh-CN" altLang="en-US" dirty="0">
              <a:solidFill>
                <a:srgbClr val="0E0E0E"/>
              </a:solidFill>
              <a:effectLst/>
              <a:latin typeface=".AppleSystemUIFont"/>
            </a:endParaRPr>
          </a:p>
          <a:p>
            <a:r>
              <a:rPr lang="zh-CN" altLang="en-US" dirty="0">
                <a:solidFill>
                  <a:srgbClr val="0E0E0E"/>
                </a:solidFill>
                <a:effectLst/>
                <a:latin typeface=".AppleSystemUIFont"/>
              </a:rPr>
              <a:t>海伦</a:t>
            </a:r>
            <a:r>
              <a:rPr lang="en-US" altLang="zh-CN" dirty="0">
                <a:solidFill>
                  <a:srgbClr val="0E0E0E"/>
                </a:solidFill>
                <a:effectLst/>
                <a:latin typeface=".AppleSystemUIFont"/>
              </a:rPr>
              <a:t>·P·</a:t>
            </a:r>
            <a:r>
              <a:rPr lang="zh-CN" altLang="en-US" dirty="0">
                <a:solidFill>
                  <a:srgbClr val="0E0E0E"/>
                </a:solidFill>
                <a:effectLst/>
                <a:latin typeface=".AppleSystemUIFont"/>
              </a:rPr>
              <a:t>莫罗斯拉</a:t>
            </a:r>
          </a:p>
          <a:p>
            <a:r>
              <a:rPr lang="zh-CN" altLang="en-US" dirty="0">
                <a:solidFill>
                  <a:srgbClr val="0E0E0E"/>
                </a:solidFill>
                <a:effectLst/>
                <a:latin typeface=".AppleSystemUIFont"/>
                <a:hlinkClick r:id="rId3"/>
              </a:rPr>
              <a:t>链接</a:t>
            </a:r>
            <a:endParaRPr lang="zh-CN" altLang="en-US" dirty="0">
              <a:solidFill>
                <a:srgbClr val="0E0E0E"/>
              </a:solidFill>
              <a:effectLst/>
              <a:latin typeface=".AppleSystemUIFont"/>
            </a:endParaRP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11</a:t>
            </a:r>
            <a:r>
              <a:rPr lang="zh-CN" altLang="en-US" dirty="0">
                <a:solidFill>
                  <a:srgbClr val="0E0E0E"/>
                </a:solidFill>
                <a:effectLst/>
                <a:latin typeface=".AppleSystemUIFont"/>
              </a:rPr>
              <a:t>月</a:t>
            </a:r>
            <a:r>
              <a:rPr lang="en-US" altLang="zh-CN" dirty="0">
                <a:solidFill>
                  <a:srgbClr val="0E0E0E"/>
                </a:solidFill>
                <a:effectLst/>
                <a:latin typeface=".AppleSystemUIFont"/>
              </a:rPr>
              <a:t>6</a:t>
            </a:r>
            <a:r>
              <a:rPr lang="zh-CN" altLang="en-US" dirty="0">
                <a:solidFill>
                  <a:srgbClr val="0E0E0E"/>
                </a:solidFill>
                <a:effectLst/>
                <a:latin typeface=".AppleSystemUIFont"/>
              </a:rPr>
              <a:t>日</a:t>
            </a:r>
          </a:p>
          <a:p>
            <a:endParaRPr lang="en-US" dirty="0"/>
          </a:p>
        </p:txBody>
      </p:sp>
    </p:spTree>
    <p:extLst>
      <p:ext uri="{BB962C8B-B14F-4D97-AF65-F5344CB8AC3E}">
        <p14:creationId xmlns:p14="http://schemas.microsoft.com/office/powerpoint/2010/main" val="368922463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Dad responded quietly.  "Mark was killed in Vietnam," he said. "The funeral is tomorrow, and his parents would like if it you could attend."  To this day I can still point to the exact spot on I-494 where Dad told me about Mark.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 had never seen a serviceman in a military coffin before.  Mark looked so handsome, so mature.  All I could think at that moment was, Mark, I would give all the masking tape in the world if only you would talk to me.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The church was packed with Mark's friends.  Chuck's sister sang "The Battle Hymn of the Republic."  Why did it have to rain on the day of the funeral?  It was difficult enough at the graveside.  The pastor said the usual prayers, and the bugler played taps.  One by one those who loved Mark took a last walk by the coffin and sprinkled it with holy water.  I was the last one to bless the coffin.  As I stood there, one of the soldiers who had acted as pallbearer came up to me.  "Were you Mark's math teacher?" he asked.  I nodded as I continued to stare at the coffin.  "Mark talked about you a lot," he said.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After the funeral, most of Mark's former classmates headed to Chuck's farmhouse for lunch.  Mark's mother and father were there, obviously waiting for me.  "We want to show you something," his father said, taking a wallet out of his pocket.  "They found this on Mark when he was killed.  We thought you might recognize it."  Opening the billfold, he carefully removed two worn pieces of notebook paper that had obviously been taped, folded and refolded many times.  I knew without looking that the papers were the ones on which I had listed all the good things each of Mark's classmates had said about him.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"Thank you so much for doing that," Mark's mother said.  "As you can see, Mark treasured it."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Mark's classmates started to gather around us.  Charlie smiled rather sheepishly and said, "I still have my list. It's in the top drawer of my desk at home."  Chuck's wife said, "Chuck asked me to put his in our wedding album."  "I have mine too," Marilyn said.  "It's in my diary."  Then Vicki, another classmate, reached into her pocketbook, took out her wallet and showed her worn and frazzled list to the group.  "I carry this with me at all times," Vicki said without batting an eyelash.  "I think we all saved our lists."  That's when I finally sat down and cried.  I cried for Mark and for all his friends who would never see him again.</a:t>
            </a:r>
            <a:endParaRPr lang="en-US" dirty="0"/>
          </a:p>
          <a:p>
            <a:r>
              <a:rPr lang="en-US" dirty="0"/>
              <a:t>_________</a:t>
            </a:r>
          </a:p>
          <a:p>
            <a:endParaRPr lang="en-US" dirty="0"/>
          </a:p>
          <a:p>
            <a:r>
              <a:rPr lang="mr-IN" dirty="0"/>
              <a:t>"</a:t>
            </a:r>
            <a:r>
              <a:rPr lang="en-US" dirty="0"/>
              <a:t>A Morris native and St. Mary</a:t>
            </a:r>
            <a:r>
              <a:rPr lang="mr-IN" dirty="0"/>
              <a:t>'</a:t>
            </a:r>
            <a:r>
              <a:rPr lang="en-US" dirty="0"/>
              <a:t>s alumni, Mark Eklund was killed in the Vietnam War. He was just 20 years old.</a:t>
            </a:r>
            <a:r>
              <a:rPr lang="mr-IN" dirty="0"/>
              <a:t>"</a:t>
            </a:r>
            <a:endParaRPr lang="en-US" dirty="0"/>
          </a:p>
          <a:p>
            <a:endParaRPr lang="en-US" dirty="0"/>
          </a:p>
          <a:p>
            <a:r>
              <a:rPr lang="en-US" dirty="0"/>
              <a:t>http://</a:t>
            </a:r>
            <a:r>
              <a:rPr lang="en-US" dirty="0" err="1"/>
              <a:t>assumptionofmorris.org</a:t>
            </a:r>
            <a:r>
              <a:rPr lang="en-US" dirty="0"/>
              <a:t>/site/about/</a:t>
            </a:r>
            <a:r>
              <a:rPr lang="en-US" dirty="0" err="1"/>
              <a:t>ourviralnun</a:t>
            </a:r>
            <a:r>
              <a:rPr lang="en-US" dirty="0"/>
              <a:t>/</a:t>
            </a:r>
          </a:p>
          <a:p>
            <a:endParaRPr lang="en-US" dirty="0"/>
          </a:p>
          <a:p>
            <a:r>
              <a:rPr lang="zh-CN" altLang="en-US" dirty="0">
                <a:solidFill>
                  <a:srgbClr val="0E0E0E"/>
                </a:solidFill>
                <a:effectLst/>
                <a:latin typeface=".AppleSystemUIFont"/>
              </a:rPr>
              <a:t>爸爸低声回答道：“马克在越南战争中阵亡，”他说，“葬礼定在明天，他的父母希望你能出席。”直到今天，我仍能准确地指着</a:t>
            </a:r>
            <a:r>
              <a:rPr lang="en-US" altLang="zh-CN" dirty="0">
                <a:solidFill>
                  <a:srgbClr val="0E0E0E"/>
                </a:solidFill>
                <a:effectLst/>
                <a:latin typeface=".AppleSystemUIFont"/>
              </a:rPr>
              <a:t>I-494</a:t>
            </a:r>
            <a:r>
              <a:rPr lang="zh-CN" altLang="en-US" dirty="0">
                <a:solidFill>
                  <a:srgbClr val="0E0E0E"/>
                </a:solidFill>
                <a:effectLst/>
                <a:latin typeface=".AppleSystemUIFont"/>
              </a:rPr>
              <a:t>上的那个地方，那时爸爸告诉我马克的事。</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我以前从未见过军人安葬在军用棺材里。马克看起来如此英俊、成熟。此刻我唯一能想到的就是，马克，如果你能和我说话，我愿意把全世界的胶带都给你。</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教堂里挤满了马克的朋友。查克的妹妹唱了</a:t>
            </a:r>
            <a:r>
              <a:rPr lang="en-US" altLang="zh-CN" dirty="0">
                <a:solidFill>
                  <a:srgbClr val="0E0E0E"/>
                </a:solidFill>
                <a:effectLst/>
                <a:latin typeface=".AppleSystemUIFont"/>
              </a:rPr>
              <a:t>《</a:t>
            </a:r>
            <a:r>
              <a:rPr lang="zh-CN" altLang="en-US" dirty="0">
                <a:solidFill>
                  <a:srgbClr val="0E0E0E"/>
                </a:solidFill>
                <a:effectLst/>
                <a:latin typeface=".AppleSystemUIFont"/>
              </a:rPr>
              <a:t>共和国战歌</a:t>
            </a:r>
            <a:r>
              <a:rPr lang="en-US" altLang="zh-CN" dirty="0">
                <a:solidFill>
                  <a:srgbClr val="0E0E0E"/>
                </a:solidFill>
                <a:effectLst/>
                <a:latin typeface=".AppleSystemUIFont"/>
              </a:rPr>
              <a:t>》</a:t>
            </a:r>
            <a:r>
              <a:rPr lang="zh-CN" altLang="en-US" dirty="0">
                <a:solidFill>
                  <a:srgbClr val="0E0E0E"/>
                </a:solidFill>
                <a:effectLst/>
                <a:latin typeface=".AppleSystemUIFont"/>
              </a:rPr>
              <a:t>。为什么葬礼那天偏偏下雨呢？在墓地上已经够难受了。牧师念了通常的祷告，吹号手奏了</a:t>
            </a:r>
            <a:r>
              <a:rPr lang="en-US" altLang="zh-CN" dirty="0">
                <a:solidFill>
                  <a:srgbClr val="0E0E0E"/>
                </a:solidFill>
                <a:effectLst/>
                <a:latin typeface=".AppleSystemUIFont"/>
              </a:rPr>
              <a:t>《</a:t>
            </a:r>
            <a:r>
              <a:rPr lang="zh-CN" altLang="en-US" dirty="0">
                <a:solidFill>
                  <a:srgbClr val="0E0E0E"/>
                </a:solidFill>
                <a:effectLst/>
                <a:latin typeface=".AppleSystemUIFont"/>
              </a:rPr>
              <a:t>哀乐</a:t>
            </a:r>
            <a:r>
              <a:rPr lang="en-US" altLang="zh-CN" dirty="0">
                <a:solidFill>
                  <a:srgbClr val="0E0E0E"/>
                </a:solidFill>
                <a:effectLst/>
                <a:latin typeface=".AppleSystemUIFont"/>
              </a:rPr>
              <a:t>》</a:t>
            </a:r>
            <a:r>
              <a:rPr lang="zh-CN" altLang="en-US" dirty="0">
                <a:solidFill>
                  <a:srgbClr val="0E0E0E"/>
                </a:solidFill>
                <a:effectLst/>
                <a:latin typeface=".AppleSystemUIFont"/>
              </a:rPr>
              <a:t>。那些爱马克的人一个接一个地走到棺材旁，撒上圣水。我是最后一个为棺材祝福的人。当我站在那里时，一位曾担任抬棺人之一的士兵走了过来。“你是马克的数学老师吗？”他问。我点点头，继续盯着棺材。“马克常常提起你，”他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葬礼结束后，马克的大多数同学都去了查克的农场吃午饭。马克的父母也在那里，显然在等我。“我们想给你看看一些东西，”他爸爸说，拿出一个钱包。“他们在马克死时找到了这个，我们想你可能会认得它。”他小心地打开钱包，取出两张已经磨损的笔记纸，显然已经被反复折叠和贴合了。我不看也知道，那些纸就是我列出的，马克的同学们所说的所有好话。</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“非常感谢你做了这件事，”马克的妈妈说。“如你所见，马克珍惜它。”</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马克的同学们开始围过来。查理有些羞涩地笑了笑，说：“我还保存着我的名单，它在家里桌子的最上面一个抽屉里。”查克的妻子说：“查克让我把他的名单放进我们的结婚相册里。” “我也有，”玛丽莲说，“它在我的日记里。”然后，另一位同学维基从钱包里拿出她那张磨损褴褛的名单，展示给大家看。“我随时都带着它，”维基毫不犹豫地说，“我想我们大家都保存了我们的名单。”那时，我终于坐下哭了。我为马克和所有将永远无法再见到他的朋友们哭泣。</a:t>
            </a:r>
          </a:p>
          <a:p>
            <a:br>
              <a:rPr lang="zh-CN" altLang="en-US" dirty="0">
                <a:effectLst/>
              </a:rPr>
            </a:br>
            <a:endParaRPr lang="zh-CN" altLang="en-US" dirty="0">
              <a:effectLst/>
            </a:endParaRPr>
          </a:p>
          <a:p>
            <a:r>
              <a:rPr lang="zh-CN" altLang="en-US" dirty="0">
                <a:solidFill>
                  <a:srgbClr val="0E0E0E"/>
                </a:solidFill>
                <a:effectLst/>
                <a:latin typeface=".AppleSystemUIFont"/>
              </a:rPr>
              <a:t>“马克</a:t>
            </a:r>
            <a:r>
              <a:rPr lang="en-US" altLang="zh-CN" dirty="0">
                <a:solidFill>
                  <a:srgbClr val="0E0E0E"/>
                </a:solidFill>
                <a:effectLst/>
                <a:latin typeface=".AppleSystemUIFont"/>
              </a:rPr>
              <a:t>·</a:t>
            </a:r>
            <a:r>
              <a:rPr lang="zh-CN" altLang="en-US" dirty="0">
                <a:solidFill>
                  <a:srgbClr val="0E0E0E"/>
                </a:solidFill>
                <a:effectLst/>
                <a:latin typeface=".AppleSystemUIFont"/>
              </a:rPr>
              <a:t>艾克伦德，来自莫里斯，是圣玛丽学校的校友，在越南战争中阵亡，享年仅</a:t>
            </a:r>
            <a:r>
              <a:rPr lang="en-US" altLang="zh-CN" dirty="0">
                <a:solidFill>
                  <a:srgbClr val="0E0E0E"/>
                </a:solidFill>
                <a:effectLst/>
                <a:latin typeface=".AppleSystemUIFont"/>
              </a:rPr>
              <a:t>20</a:t>
            </a:r>
            <a:r>
              <a:rPr lang="zh-CN" altLang="en-US" dirty="0">
                <a:solidFill>
                  <a:srgbClr val="0E0E0E"/>
                </a:solidFill>
                <a:effectLst/>
                <a:latin typeface=".AppleSystemUIFont"/>
              </a:rPr>
              <a:t>岁。”</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hlinkClick r:id="rId3"/>
              </a:rPr>
              <a:t>链接</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125132856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The affirmation </a:t>
            </a:r>
            <a:r>
              <a:rPr lang="en-SG" sz="1200" i="1" kern="1200" dirty="0">
                <a:solidFill>
                  <a:schemeClr val="tx1"/>
                </a:solidFill>
                <a:effectLst/>
                <a:latin typeface="+mn-lt"/>
                <a:ea typeface="+mn-ea"/>
                <a:cs typeface="+mn-cs"/>
              </a:rPr>
              <a:t>you</a:t>
            </a:r>
            <a:r>
              <a:rPr lang="en-SG" sz="1200" kern="1200" dirty="0">
                <a:solidFill>
                  <a:schemeClr val="tx1"/>
                </a:solidFill>
                <a:effectLst/>
                <a:latin typeface="+mn-lt"/>
                <a:ea typeface="+mn-ea"/>
                <a:cs typeface="+mn-cs"/>
              </a:rPr>
              <a:t> give this week just might meet a specific need and inspire hope too.</a:t>
            </a:r>
          </a:p>
          <a:p>
            <a:r>
              <a:rPr lang="en-SG" sz="1200" kern="1200" dirty="0">
                <a:solidFill>
                  <a:schemeClr val="tx1"/>
                </a:solidFill>
                <a:effectLst/>
                <a:latin typeface="+mn-lt"/>
                <a:ea typeface="+mn-ea"/>
                <a:cs typeface="+mn-cs"/>
              </a:rPr>
              <a:t>Who needs your affirmation this week, today?  Take some moments now to tell the Lord </a:t>
            </a:r>
            <a:r>
              <a:rPr lang="en-SG" sz="1200" i="1" kern="1200" dirty="0">
                <a:solidFill>
                  <a:schemeClr val="tx1"/>
                </a:solidFill>
                <a:effectLst/>
                <a:latin typeface="+mn-lt"/>
                <a:ea typeface="+mn-ea"/>
                <a:cs typeface="+mn-cs"/>
              </a:rPr>
              <a:t>who</a:t>
            </a:r>
            <a:r>
              <a:rPr lang="en-SG" sz="1200" kern="1200" dirty="0">
                <a:solidFill>
                  <a:schemeClr val="tx1"/>
                </a:solidFill>
                <a:effectLst/>
                <a:latin typeface="+mn-lt"/>
                <a:ea typeface="+mn-ea"/>
                <a:cs typeface="+mn-cs"/>
              </a:rPr>
              <a:t> you are going to encourage and </a:t>
            </a:r>
            <a:r>
              <a:rPr lang="en-SG" sz="1200" i="1" kern="1200" dirty="0">
                <a:solidFill>
                  <a:schemeClr val="tx1"/>
                </a:solidFill>
                <a:effectLst/>
                <a:latin typeface="+mn-lt"/>
                <a:ea typeface="+mn-ea"/>
                <a:cs typeface="+mn-cs"/>
              </a:rPr>
              <a:t>how</a:t>
            </a:r>
            <a:r>
              <a:rPr lang="en-SG" sz="1200" kern="1200" dirty="0">
                <a:solidFill>
                  <a:schemeClr val="tx1"/>
                </a:solidFill>
                <a:effectLst/>
                <a:latin typeface="+mn-lt"/>
                <a:ea typeface="+mn-ea"/>
                <a:cs typeface="+mn-cs"/>
              </a:rPr>
              <a:t> you</a:t>
            </a:r>
            <a:r>
              <a:rPr lang="mr-IN"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re going to do it—</a:t>
            </a:r>
          </a:p>
          <a:p>
            <a:r>
              <a:rPr lang="en-SG" sz="1200" kern="1200" dirty="0">
                <a:solidFill>
                  <a:schemeClr val="tx1"/>
                </a:solidFill>
                <a:effectLst/>
                <a:latin typeface="+mn-lt"/>
                <a:ea typeface="+mn-ea"/>
                <a:cs typeface="+mn-cs"/>
              </a:rPr>
              <a:t>Take that person out for a meal?</a:t>
            </a:r>
          </a:p>
          <a:p>
            <a:r>
              <a:rPr lang="en-SG" sz="1200" kern="1200" dirty="0">
                <a:solidFill>
                  <a:schemeClr val="tx1"/>
                </a:solidFill>
                <a:effectLst/>
                <a:latin typeface="+mn-lt"/>
                <a:ea typeface="+mn-ea"/>
                <a:cs typeface="+mn-cs"/>
              </a:rPr>
              <a:t>Offer a helping hand?</a:t>
            </a:r>
          </a:p>
          <a:p>
            <a:r>
              <a:rPr lang="en-SG" sz="1200" kern="1200" dirty="0">
                <a:solidFill>
                  <a:schemeClr val="tx1"/>
                </a:solidFill>
                <a:effectLst/>
                <a:latin typeface="+mn-lt"/>
                <a:ea typeface="+mn-ea"/>
                <a:cs typeface="+mn-cs"/>
              </a:rPr>
              <a:t>Send a card or note?</a:t>
            </a:r>
          </a:p>
          <a:p>
            <a:r>
              <a:rPr lang="en-SG" sz="1200" kern="1200" dirty="0">
                <a:solidFill>
                  <a:schemeClr val="tx1"/>
                </a:solidFill>
                <a:effectLst/>
                <a:latin typeface="+mn-lt"/>
                <a:ea typeface="+mn-ea"/>
                <a:cs typeface="+mn-cs"/>
              </a:rPr>
              <a:t>Phone him or her to show that you care?</a:t>
            </a:r>
          </a:p>
          <a:p>
            <a:r>
              <a:rPr lang="en-SG" sz="1200" kern="1200" dirty="0">
                <a:solidFill>
                  <a:schemeClr val="tx1"/>
                </a:solidFill>
                <a:effectLst/>
                <a:latin typeface="+mn-lt"/>
                <a:ea typeface="+mn-ea"/>
                <a:cs typeface="+mn-cs"/>
              </a:rPr>
              <a:t>Make it simple—but most of all, make it genuine affirmation.</a:t>
            </a:r>
          </a:p>
          <a:p>
            <a:r>
              <a:rPr lang="en-SG" sz="1200" kern="1200" dirty="0">
                <a:solidFill>
                  <a:schemeClr val="tx1"/>
                </a:solidFill>
                <a:effectLst/>
                <a:latin typeface="+mn-lt"/>
                <a:ea typeface="+mn-ea"/>
                <a:cs typeface="+mn-cs"/>
              </a:rPr>
              <a:t>Maybe you need to receive affirmation today more than to give it.</a:t>
            </a:r>
          </a:p>
          <a:p>
            <a:r>
              <a:rPr lang="en-SG" sz="1200" kern="1200" dirty="0">
                <a:solidFill>
                  <a:schemeClr val="tx1"/>
                </a:solidFill>
                <a:effectLst/>
                <a:latin typeface="+mn-lt"/>
                <a:ea typeface="+mn-ea"/>
                <a:cs typeface="+mn-cs"/>
              </a:rPr>
              <a:t>Even if people fail to affirm you, God doesn’t.</a:t>
            </a:r>
          </a:p>
          <a:p>
            <a:r>
              <a:rPr lang="en-SG" sz="1200" kern="1200" dirty="0">
                <a:solidFill>
                  <a:schemeClr val="tx1"/>
                </a:solidFill>
                <a:effectLst/>
                <a:latin typeface="+mn-lt"/>
                <a:ea typeface="+mn-ea"/>
                <a:cs typeface="+mn-cs"/>
              </a:rPr>
              <a:t>He sent his own Son for you to affirm you—so tell him thanks!</a:t>
            </a:r>
          </a:p>
          <a:p>
            <a:r>
              <a:rPr lang="en-SG" sz="1200" kern="1200" dirty="0">
                <a:solidFill>
                  <a:schemeClr val="tx1"/>
                </a:solidFill>
                <a:effectLst/>
                <a:latin typeface="+mn-lt"/>
                <a:ea typeface="+mn-ea"/>
                <a:cs typeface="+mn-cs"/>
              </a:rPr>
              <a:t>If you need human affirmation, we are up here to talk afterwards. </a:t>
            </a:r>
          </a:p>
          <a:p>
            <a:endParaRPr lang="en-SG" sz="1200" kern="1200" dirty="0">
              <a:solidFill>
                <a:schemeClr val="tx1"/>
              </a:solidFill>
              <a:effectLst/>
              <a:latin typeface="+mn-lt"/>
              <a:ea typeface="+mn-ea"/>
              <a:cs typeface="+mn-cs"/>
            </a:endParaRPr>
          </a:p>
          <a:p>
            <a:r>
              <a:rPr lang="zh-CN" altLang="en-US" dirty="0">
                <a:solidFill>
                  <a:srgbClr val="0E0E0E"/>
                </a:solidFill>
                <a:effectLst/>
                <a:latin typeface=".AppleSystemUIFont"/>
              </a:rPr>
              <a:t>你这周给予的肯定，可能正好满足某个特定的需求，并激发希望。</a:t>
            </a:r>
          </a:p>
          <a:p>
            <a:r>
              <a:rPr lang="zh-CN" altLang="en-US" dirty="0">
                <a:solidFill>
                  <a:srgbClr val="0E0E0E"/>
                </a:solidFill>
                <a:effectLst/>
                <a:latin typeface=".AppleSystemUIFont"/>
              </a:rPr>
              <a:t>谁需要你这周，今天的肯定？花几分钟时间，现在告诉主你打算鼓励谁，以及你打算怎么做</a:t>
            </a:r>
            <a:r>
              <a:rPr lang="en-US" altLang="zh-CN" dirty="0">
                <a:solidFill>
                  <a:srgbClr val="0E0E0E"/>
                </a:solidFill>
                <a:effectLst/>
                <a:latin typeface=".AppleSystemUIFont"/>
              </a:rPr>
              <a:t>——</a:t>
            </a:r>
          </a:p>
          <a:p>
            <a:r>
              <a:rPr lang="zh-CN" altLang="en-US" dirty="0">
                <a:solidFill>
                  <a:srgbClr val="0E0E0E"/>
                </a:solidFill>
                <a:effectLst/>
                <a:latin typeface=".AppleSystemUIFont"/>
              </a:rPr>
              <a:t>带那个人出去吃顿饭？</a:t>
            </a:r>
          </a:p>
          <a:p>
            <a:r>
              <a:rPr lang="zh-CN" altLang="en-US" dirty="0">
                <a:solidFill>
                  <a:srgbClr val="0E0E0E"/>
                </a:solidFill>
                <a:effectLst/>
                <a:latin typeface=".AppleSystemUIFont"/>
              </a:rPr>
              <a:t>伸出援手？</a:t>
            </a:r>
          </a:p>
          <a:p>
            <a:r>
              <a:rPr lang="zh-CN" altLang="en-US" dirty="0">
                <a:solidFill>
                  <a:srgbClr val="0E0E0E"/>
                </a:solidFill>
                <a:effectLst/>
                <a:latin typeface=".AppleSystemUIFont"/>
              </a:rPr>
              <a:t>寄张卡片或便条？</a:t>
            </a:r>
          </a:p>
          <a:p>
            <a:r>
              <a:rPr lang="zh-CN" altLang="en-US" dirty="0">
                <a:solidFill>
                  <a:srgbClr val="0E0E0E"/>
                </a:solidFill>
                <a:effectLst/>
                <a:latin typeface=".AppleSystemUIFont"/>
              </a:rPr>
              <a:t>打个电话给他或她，表示你关心？</a:t>
            </a:r>
          </a:p>
          <a:p>
            <a:r>
              <a:rPr lang="zh-CN" altLang="en-US" dirty="0">
                <a:solidFill>
                  <a:srgbClr val="0E0E0E"/>
                </a:solidFill>
                <a:effectLst/>
                <a:latin typeface=".AppleSystemUIFont"/>
              </a:rPr>
              <a:t>让它简单一点</a:t>
            </a:r>
            <a:r>
              <a:rPr lang="en-US" altLang="zh-CN" dirty="0">
                <a:solidFill>
                  <a:srgbClr val="0E0E0E"/>
                </a:solidFill>
                <a:effectLst/>
                <a:latin typeface=".AppleSystemUIFont"/>
              </a:rPr>
              <a:t>——</a:t>
            </a:r>
            <a:r>
              <a:rPr lang="zh-CN" altLang="en-US" dirty="0">
                <a:solidFill>
                  <a:srgbClr val="0E0E0E"/>
                </a:solidFill>
                <a:effectLst/>
                <a:latin typeface=".AppleSystemUIFont"/>
              </a:rPr>
              <a:t>但最重要的是，做出真诚的肯定。</a:t>
            </a:r>
          </a:p>
          <a:p>
            <a:r>
              <a:rPr lang="zh-CN" altLang="en-US" dirty="0">
                <a:solidFill>
                  <a:srgbClr val="0E0E0E"/>
                </a:solidFill>
                <a:effectLst/>
                <a:latin typeface=".AppleSystemUIFont"/>
              </a:rPr>
              <a:t>也许今天你比给别人肯定，更需要得到肯定。</a:t>
            </a:r>
          </a:p>
          <a:p>
            <a:r>
              <a:rPr lang="zh-CN" altLang="en-US" dirty="0">
                <a:solidFill>
                  <a:srgbClr val="0E0E0E"/>
                </a:solidFill>
                <a:effectLst/>
                <a:latin typeface=".AppleSystemUIFont"/>
              </a:rPr>
              <a:t>即使人们没有肯定你，神是不会忽视的。</a:t>
            </a:r>
          </a:p>
          <a:p>
            <a:r>
              <a:rPr lang="zh-CN" altLang="en-US" dirty="0">
                <a:solidFill>
                  <a:srgbClr val="0E0E0E"/>
                </a:solidFill>
                <a:effectLst/>
                <a:latin typeface=".AppleSystemUIFont"/>
              </a:rPr>
              <a:t>祂差派祂自己的儿子来为你肯定</a:t>
            </a:r>
            <a:r>
              <a:rPr lang="en-US" altLang="zh-CN" dirty="0">
                <a:solidFill>
                  <a:srgbClr val="0E0E0E"/>
                </a:solidFill>
                <a:effectLst/>
                <a:latin typeface=".AppleSystemUIFont"/>
              </a:rPr>
              <a:t>——</a:t>
            </a:r>
            <a:r>
              <a:rPr lang="zh-CN" altLang="en-US" dirty="0">
                <a:solidFill>
                  <a:srgbClr val="0E0E0E"/>
                </a:solidFill>
                <a:effectLst/>
                <a:latin typeface=".AppleSystemUIFont"/>
              </a:rPr>
              <a:t>所以要感谢祂！</a:t>
            </a:r>
          </a:p>
          <a:p>
            <a:r>
              <a:rPr lang="zh-CN" altLang="en-US" dirty="0">
                <a:solidFill>
                  <a:srgbClr val="0E0E0E"/>
                </a:solidFill>
                <a:effectLst/>
                <a:latin typeface=".AppleSystemUIFont"/>
              </a:rPr>
              <a:t>如果你需要人的肯定，我们稍后会在这里等你交流。</a:t>
            </a:r>
          </a:p>
          <a:p>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77950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8286129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7232312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9160861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46944E3-0705-864C-AE36-76BBA519D978}" type="slidenum">
              <a:rPr lang="en-US" sz="1200">
                <a:solidFill>
                  <a:srgbClr val="000000"/>
                </a:solidFill>
              </a:rPr>
              <a:pPr algn="r"/>
              <a:t>232</a:t>
            </a:fld>
            <a:endParaRPr 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r>
              <a:rPr lang="en-US" dirty="0">
                <a:latin typeface="Times New Roman" charset="0"/>
                <a:ea typeface="ＭＳ Ｐゴシック" charset="0"/>
                <a:cs typeface="ＭＳ Ｐゴシック" charset="0"/>
              </a:rPr>
              <a:t>http://fr.musicplayon.com/Sandi-Patty-We-Shall-Behold-Him-Chinese-lyrics-touch-709300.html?translateTo=zh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A0B5E76-B2E3-4CA6-8BD2-AA43B33AD976}" type="slidenum">
              <a:rPr lang="en-US" altLang="en-US" sz="1200">
                <a:latin typeface="Times New Roman" pitchFamily="18" charset="0"/>
              </a:rPr>
              <a:pPr eaLnBrk="1" hangingPunct="1"/>
              <a:t>22</a:t>
            </a:fld>
            <a:endParaRPr lang="en-US" altLang="en-US" sz="1200">
              <a:latin typeface="Times New Roman" pitchFamily="18" charset="0"/>
            </a:endParaRPr>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4275"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C662A42-8D53-E44A-9F5E-66A1A3CDA905}" type="slidenum">
              <a:rPr lang="en-US" sz="1200">
                <a:solidFill>
                  <a:srgbClr val="000000"/>
                </a:solidFill>
              </a:rPr>
              <a:pPr algn="r"/>
              <a:t>233</a:t>
            </a:fld>
            <a:endParaRPr lang="en-US" sz="1200">
              <a:solidFill>
                <a:srgbClr val="000000"/>
              </a:solidFill>
            </a:endParaRPr>
          </a:p>
        </p:txBody>
      </p:sp>
      <p:sp>
        <p:nvSpPr>
          <p:cNvPr id="171010" name="Rectangle 2"/>
          <p:cNvSpPr>
            <a:spLocks noGrp="1" noRot="1" noChangeAspect="1" noChangeArrowheads="1"/>
          </p:cNvSpPr>
          <p:nvPr>
            <p:ph type="sldImg"/>
          </p:nvPr>
        </p:nvSpPr>
        <p:spPr>
          <a:xfrm>
            <a:off x="1104900" y="676275"/>
            <a:ext cx="4603750" cy="3452813"/>
          </a:xfrm>
          <a:solidFill>
            <a:srgbClr val="FFFFFF"/>
          </a:solidFill>
          <a:ln/>
        </p:spPr>
      </p:sp>
      <p:sp>
        <p:nvSpPr>
          <p:cNvPr id="1710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DC57ED6-2867-D242-9266-DF5E1092AA32}" type="slidenum">
              <a:rPr lang="en-US" sz="1200">
                <a:solidFill>
                  <a:srgbClr val="000000"/>
                </a:solidFill>
              </a:rPr>
              <a:pPr algn="r"/>
              <a:t>234</a:t>
            </a:fld>
            <a:endParaRPr lang="en-US" sz="1200">
              <a:solidFill>
                <a:srgbClr val="000000"/>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28" tIns="45713" rIns="91428" bIns="45713"/>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8DC559-E63C-0D4C-A45E-3BC8D760364D}" type="slidenum">
              <a:rPr lang="en-US" sz="1200">
                <a:solidFill>
                  <a:srgbClr val="000000"/>
                </a:solidFill>
              </a:rPr>
              <a:pPr eaLnBrk="1" hangingPunct="1"/>
              <a:t>235</a:t>
            </a:fld>
            <a:endParaRPr lang="en-US" sz="1200">
              <a:solidFill>
                <a:srgbClr val="000000"/>
              </a:solidFill>
            </a:endParaRPr>
          </a:p>
        </p:txBody>
      </p:sp>
      <p:sp>
        <p:nvSpPr>
          <p:cNvPr id="175106" name="Rectangle 2"/>
          <p:cNvSpPr>
            <a:spLocks noGrp="1" noRot="1" noChangeAspect="1" noChangeArrowheads="1"/>
          </p:cNvSpPr>
          <p:nvPr>
            <p:ph type="sldImg"/>
          </p:nvPr>
        </p:nvSpPr>
        <p:spPr>
          <a:xfrm>
            <a:off x="1130300" y="674688"/>
            <a:ext cx="4597400" cy="3448050"/>
          </a:xfrm>
          <a:solidFill>
            <a:srgbClr val="FFFFFF"/>
          </a:solidFill>
          <a:ln/>
        </p:spPr>
      </p:sp>
      <p:sp>
        <p:nvSpPr>
          <p:cNvPr id="175107" name="Rectangle 3"/>
          <p:cNvSpPr>
            <a:spLocks noGrp="1" noChangeArrowheads="1"/>
          </p:cNvSpPr>
          <p:nvPr>
            <p:ph type="body" idx="1"/>
          </p:nvPr>
        </p:nvSpPr>
        <p:spPr>
          <a:xfrm>
            <a:off x="914400" y="4348163"/>
            <a:ext cx="5029200" cy="412115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88E0C51-A19E-FD40-99A9-67A43FFFB67D}" type="slidenum">
              <a:rPr lang="en-US" sz="1200">
                <a:solidFill>
                  <a:srgbClr val="000000"/>
                </a:solidFill>
              </a:rPr>
              <a:pPr algn="r"/>
              <a:t>236</a:t>
            </a:fld>
            <a:endParaRPr lang="en-US" sz="1200">
              <a:solidFill>
                <a:srgbClr val="000000"/>
              </a:solidFill>
            </a:endParaRPr>
          </a:p>
        </p:txBody>
      </p:sp>
      <p:sp>
        <p:nvSpPr>
          <p:cNvPr id="177154" name="Rectangle 2"/>
          <p:cNvSpPr>
            <a:spLocks noGrp="1" noRot="1" noChangeAspect="1" noChangeArrowheads="1"/>
          </p:cNvSpPr>
          <p:nvPr>
            <p:ph type="sldImg"/>
          </p:nvPr>
        </p:nvSpPr>
        <p:spPr>
          <a:xfrm>
            <a:off x="1104900" y="676275"/>
            <a:ext cx="4603750" cy="3452813"/>
          </a:xfrm>
          <a:solidFill>
            <a:srgbClr val="FFFFFF"/>
          </a:solidFill>
          <a:ln/>
        </p:spPr>
      </p:sp>
      <p:sp>
        <p:nvSpPr>
          <p:cNvPr id="177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A32CF26-713C-C54A-9643-AA5235CC43ED}" type="slidenum">
              <a:rPr lang="en-US" sz="1200">
                <a:solidFill>
                  <a:srgbClr val="000000"/>
                </a:solidFill>
              </a:rPr>
              <a:pPr algn="r"/>
              <a:t>237</a:t>
            </a:fld>
            <a:endParaRPr lang="en-US" sz="1200">
              <a:solidFill>
                <a:srgbClr val="000000"/>
              </a:solidFill>
            </a:endParaRPr>
          </a:p>
        </p:txBody>
      </p:sp>
      <p:sp>
        <p:nvSpPr>
          <p:cNvPr id="179202" name="Rectangle 2"/>
          <p:cNvSpPr>
            <a:spLocks noGrp="1" noRot="1" noChangeAspect="1" noChangeArrowheads="1"/>
          </p:cNvSpPr>
          <p:nvPr>
            <p:ph type="sldImg"/>
          </p:nvPr>
        </p:nvSpPr>
        <p:spPr>
          <a:xfrm>
            <a:off x="1104900" y="676275"/>
            <a:ext cx="4603750" cy="3452813"/>
          </a:xfrm>
          <a:solidFill>
            <a:srgbClr val="FFFFFF"/>
          </a:solidFill>
          <a:ln/>
        </p:spPr>
      </p:sp>
      <p:sp>
        <p:nvSpPr>
          <p:cNvPr id="1792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9B239B3-0D07-3D46-99DF-0C007DB020B9}" type="slidenum">
              <a:rPr lang="en-US" sz="1200">
                <a:solidFill>
                  <a:srgbClr val="000000"/>
                </a:solidFill>
              </a:rPr>
              <a:pPr algn="r"/>
              <a:t>238</a:t>
            </a:fld>
            <a:endParaRPr lang="en-US" sz="1200">
              <a:solidFill>
                <a:srgbClr val="000000"/>
              </a:solidFill>
            </a:endParaRPr>
          </a:p>
        </p:txBody>
      </p:sp>
      <p:sp>
        <p:nvSpPr>
          <p:cNvPr id="181250" name="Rectangle 2"/>
          <p:cNvSpPr>
            <a:spLocks noGrp="1" noRot="1" noChangeAspect="1" noChangeArrowheads="1"/>
          </p:cNvSpPr>
          <p:nvPr>
            <p:ph type="sldImg"/>
          </p:nvPr>
        </p:nvSpPr>
        <p:spPr>
          <a:xfrm>
            <a:off x="1104900" y="676275"/>
            <a:ext cx="4603750" cy="3452813"/>
          </a:xfrm>
          <a:solidFill>
            <a:srgbClr val="FFFFFF"/>
          </a:solidFill>
          <a:ln/>
        </p:spPr>
      </p:sp>
      <p:sp>
        <p:nvSpPr>
          <p:cNvPr id="18125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BAE1DF6-F496-8D4F-8FD8-DBA65E8D8EF5}" type="slidenum">
              <a:rPr lang="en-US" sz="1200">
                <a:solidFill>
                  <a:srgbClr val="000000"/>
                </a:solidFill>
              </a:rPr>
              <a:pPr algn="r"/>
              <a:t>239</a:t>
            </a:fld>
            <a:endParaRPr lang="en-US" sz="1200">
              <a:solidFill>
                <a:srgbClr val="000000"/>
              </a:solidFill>
            </a:endParaRPr>
          </a:p>
        </p:txBody>
      </p:sp>
      <p:sp>
        <p:nvSpPr>
          <p:cNvPr id="183298" name="Rectangle 2"/>
          <p:cNvSpPr>
            <a:spLocks noGrp="1" noRot="1" noChangeAspect="1" noChangeArrowheads="1"/>
          </p:cNvSpPr>
          <p:nvPr>
            <p:ph type="sldImg"/>
          </p:nvPr>
        </p:nvSpPr>
        <p:spPr>
          <a:xfrm>
            <a:off x="1104900" y="676275"/>
            <a:ext cx="4603750" cy="3452813"/>
          </a:xfrm>
          <a:solidFill>
            <a:srgbClr val="FFFFFF"/>
          </a:solidFill>
          <a:ln/>
        </p:spPr>
      </p:sp>
      <p:sp>
        <p:nvSpPr>
          <p:cNvPr id="18329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77C4839-237A-BF44-9C68-56E2EE7CE182}" type="slidenum">
              <a:rPr lang="en-US" sz="1200">
                <a:solidFill>
                  <a:srgbClr val="000000"/>
                </a:solidFill>
              </a:rPr>
              <a:pPr algn="r"/>
              <a:t>240</a:t>
            </a:fld>
            <a:endParaRPr lang="en-US" sz="1200">
              <a:solidFill>
                <a:srgbClr val="000000"/>
              </a:solidFill>
            </a:endParaRPr>
          </a:p>
        </p:txBody>
      </p:sp>
      <p:sp>
        <p:nvSpPr>
          <p:cNvPr id="185346" name="Rectangle 2"/>
          <p:cNvSpPr>
            <a:spLocks noGrp="1" noRot="1" noChangeAspect="1" noChangeArrowheads="1"/>
          </p:cNvSpPr>
          <p:nvPr>
            <p:ph type="sldImg"/>
          </p:nvPr>
        </p:nvSpPr>
        <p:spPr>
          <a:xfrm>
            <a:off x="1104900" y="676275"/>
            <a:ext cx="4603750" cy="3452813"/>
          </a:xfrm>
          <a:solidFill>
            <a:srgbClr val="FFFFFF"/>
          </a:solidFill>
          <a:ln/>
        </p:spPr>
      </p:sp>
      <p:sp>
        <p:nvSpPr>
          <p:cNvPr id="1853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ABB828F-EDC7-5E4E-B435-4DBB52DBC598}" type="slidenum">
              <a:rPr lang="en-US" sz="1200">
                <a:solidFill>
                  <a:srgbClr val="000000"/>
                </a:solidFill>
              </a:rPr>
              <a:pPr algn="r"/>
              <a:t>241</a:t>
            </a:fld>
            <a:endParaRPr lang="en-US" sz="1200">
              <a:solidFill>
                <a:srgbClr val="000000"/>
              </a:solidFill>
            </a:endParaRPr>
          </a:p>
        </p:txBody>
      </p:sp>
      <p:sp>
        <p:nvSpPr>
          <p:cNvPr id="187394" name="Rectangle 2"/>
          <p:cNvSpPr>
            <a:spLocks noGrp="1" noRot="1" noChangeAspect="1" noChangeArrowheads="1"/>
          </p:cNvSpPr>
          <p:nvPr>
            <p:ph type="sldImg"/>
          </p:nvPr>
        </p:nvSpPr>
        <p:spPr>
          <a:xfrm>
            <a:off x="1104900" y="676275"/>
            <a:ext cx="4603750" cy="3452813"/>
          </a:xfrm>
          <a:solidFill>
            <a:srgbClr val="FFFFFF"/>
          </a:solidFill>
          <a:ln/>
        </p:spPr>
      </p:sp>
      <p:sp>
        <p:nvSpPr>
          <p:cNvPr id="1873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20A0713-D184-7C4A-A177-F97D9E82185F}" type="slidenum">
              <a:rPr lang="en-US" sz="1200">
                <a:solidFill>
                  <a:srgbClr val="000000"/>
                </a:solidFill>
              </a:rPr>
              <a:pPr algn="r"/>
              <a:t>242</a:t>
            </a:fld>
            <a:endParaRPr lang="en-US" sz="1200">
              <a:solidFill>
                <a:srgbClr val="000000"/>
              </a:solidFill>
            </a:endParaRPr>
          </a:p>
        </p:txBody>
      </p:sp>
      <p:sp>
        <p:nvSpPr>
          <p:cNvPr id="189442" name="Rectangle 2"/>
          <p:cNvSpPr>
            <a:spLocks noGrp="1" noRot="1" noChangeAspect="1" noChangeArrowheads="1"/>
          </p:cNvSpPr>
          <p:nvPr>
            <p:ph type="sldImg"/>
          </p:nvPr>
        </p:nvSpPr>
        <p:spPr>
          <a:xfrm>
            <a:off x="1104900" y="676275"/>
            <a:ext cx="4603750" cy="3452813"/>
          </a:xfrm>
          <a:solidFill>
            <a:srgbClr val="FFFFFF"/>
          </a:solidFill>
          <a:ln/>
        </p:spPr>
      </p:sp>
      <p:sp>
        <p:nvSpPr>
          <p:cNvPr id="18944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7C8E5AE-627E-4585-A01B-02407274DA7D}" type="slidenum">
              <a:rPr lang="en-US" altLang="en-US" sz="1200">
                <a:latin typeface="Times New Roman" pitchFamily="18" charset="0"/>
              </a:rPr>
              <a:pPr eaLnBrk="1" hangingPunct="1"/>
              <a:t>23</a:t>
            </a:fld>
            <a:endParaRPr lang="en-US" altLang="en-US" sz="1200">
              <a:latin typeface="Times New Roman" pitchFamily="18" charset="0"/>
            </a:endParaRPr>
          </a:p>
        </p:txBody>
      </p:sp>
      <p:sp>
        <p:nvSpPr>
          <p:cNvPr id="5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A23F6B8-5A1E-FD43-B205-3D05EBF06EC5}" type="slidenum">
              <a:rPr lang="en-US" sz="1200">
                <a:solidFill>
                  <a:srgbClr val="000000"/>
                </a:solidFill>
              </a:rPr>
              <a:pPr algn="r"/>
              <a:t>243</a:t>
            </a:fld>
            <a:endParaRPr lang="en-US" sz="1200">
              <a:solidFill>
                <a:srgbClr val="000000"/>
              </a:solidFill>
            </a:endParaRPr>
          </a:p>
        </p:txBody>
      </p:sp>
      <p:sp>
        <p:nvSpPr>
          <p:cNvPr id="191490" name="Rectangle 2"/>
          <p:cNvSpPr>
            <a:spLocks noGrp="1" noRot="1" noChangeAspect="1" noChangeArrowheads="1"/>
          </p:cNvSpPr>
          <p:nvPr>
            <p:ph type="sldImg"/>
          </p:nvPr>
        </p:nvSpPr>
        <p:spPr>
          <a:xfrm>
            <a:off x="1104900" y="676275"/>
            <a:ext cx="4603750" cy="3452813"/>
          </a:xfrm>
          <a:solidFill>
            <a:srgbClr val="FFFFFF"/>
          </a:solidFill>
          <a:ln/>
        </p:spPr>
      </p:sp>
      <p:sp>
        <p:nvSpPr>
          <p:cNvPr id="1914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E640F99-D43E-8B4B-98DF-C5D9901F1AD8}" type="slidenum">
              <a:rPr lang="en-US" sz="1200">
                <a:solidFill>
                  <a:srgbClr val="000000"/>
                </a:solidFill>
              </a:rPr>
              <a:pPr algn="r"/>
              <a:t>244</a:t>
            </a:fld>
            <a:endParaRPr lang="en-US" sz="1200">
              <a:solidFill>
                <a:srgbClr val="000000"/>
              </a:solidFill>
            </a:endParaRPr>
          </a:p>
        </p:txBody>
      </p:sp>
      <p:sp>
        <p:nvSpPr>
          <p:cNvPr id="193538" name="Rectangle 2"/>
          <p:cNvSpPr>
            <a:spLocks noGrp="1" noRot="1" noChangeAspect="1" noChangeArrowheads="1"/>
          </p:cNvSpPr>
          <p:nvPr>
            <p:ph type="sldImg"/>
          </p:nvPr>
        </p:nvSpPr>
        <p:spPr>
          <a:xfrm>
            <a:off x="1104900" y="676275"/>
            <a:ext cx="4603750" cy="3452813"/>
          </a:xfrm>
          <a:solidFill>
            <a:srgbClr val="FFFFFF"/>
          </a:solidFill>
          <a:ln/>
        </p:spPr>
      </p:sp>
      <p:sp>
        <p:nvSpPr>
          <p:cNvPr id="1935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51CFC27-5E27-DB4C-A20C-856CBD657C79}" type="slidenum">
              <a:rPr lang="en-US" sz="1200">
                <a:solidFill>
                  <a:srgbClr val="000000"/>
                </a:solidFill>
              </a:rPr>
              <a:pPr algn="r"/>
              <a:t>245</a:t>
            </a:fld>
            <a:endParaRPr lang="en-US" sz="1200">
              <a:solidFill>
                <a:srgbClr val="000000"/>
              </a:solidFill>
            </a:endParaRPr>
          </a:p>
        </p:txBody>
      </p:sp>
      <p:sp>
        <p:nvSpPr>
          <p:cNvPr id="195586" name="Rectangle 2"/>
          <p:cNvSpPr>
            <a:spLocks noGrp="1" noRot="1" noChangeAspect="1" noChangeArrowheads="1"/>
          </p:cNvSpPr>
          <p:nvPr>
            <p:ph type="sldImg"/>
          </p:nvPr>
        </p:nvSpPr>
        <p:spPr>
          <a:xfrm>
            <a:off x="1104900" y="676275"/>
            <a:ext cx="4603750" cy="3452813"/>
          </a:xfrm>
          <a:solidFill>
            <a:srgbClr val="FFFFFF"/>
          </a:solidFill>
          <a:ln/>
        </p:spPr>
      </p:sp>
      <p:sp>
        <p:nvSpPr>
          <p:cNvPr id="19558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EFBB684-08DC-074C-AF8D-5021AA9E6D19}" type="slidenum">
              <a:rPr lang="en-US" sz="1200">
                <a:solidFill>
                  <a:srgbClr val="000000"/>
                </a:solidFill>
              </a:rPr>
              <a:pPr algn="r"/>
              <a:t>246</a:t>
            </a:fld>
            <a:endParaRPr lang="en-US" sz="1200">
              <a:solidFill>
                <a:srgbClr val="000000"/>
              </a:solidFill>
            </a:endParaRPr>
          </a:p>
        </p:txBody>
      </p:sp>
      <p:sp>
        <p:nvSpPr>
          <p:cNvPr id="197634" name="Rectangle 2"/>
          <p:cNvSpPr>
            <a:spLocks noGrp="1" noRot="1" noChangeAspect="1" noChangeArrowheads="1"/>
          </p:cNvSpPr>
          <p:nvPr>
            <p:ph type="sldImg"/>
          </p:nvPr>
        </p:nvSpPr>
        <p:spPr>
          <a:xfrm>
            <a:off x="1104900" y="676275"/>
            <a:ext cx="4603750" cy="3452813"/>
          </a:xfrm>
          <a:solidFill>
            <a:srgbClr val="FFFFFF"/>
          </a:solidFill>
          <a:ln/>
        </p:spPr>
      </p:sp>
      <p:sp>
        <p:nvSpPr>
          <p:cNvPr id="19763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6FFB34E-EB86-7F45-80A3-15E584529DCF}" type="slidenum">
              <a:rPr lang="en-US" sz="1200">
                <a:solidFill>
                  <a:srgbClr val="000000"/>
                </a:solidFill>
              </a:rPr>
              <a:pPr algn="r"/>
              <a:t>247</a:t>
            </a:fld>
            <a:endParaRPr lang="en-US" sz="1200">
              <a:solidFill>
                <a:srgbClr val="000000"/>
              </a:solidFill>
            </a:endParaRPr>
          </a:p>
        </p:txBody>
      </p:sp>
      <p:sp>
        <p:nvSpPr>
          <p:cNvPr id="199682" name="Rectangle 2"/>
          <p:cNvSpPr>
            <a:spLocks noGrp="1" noRot="1" noChangeAspect="1" noChangeArrowheads="1"/>
          </p:cNvSpPr>
          <p:nvPr>
            <p:ph type="sldImg"/>
          </p:nvPr>
        </p:nvSpPr>
        <p:spPr>
          <a:xfrm>
            <a:off x="1104900" y="676275"/>
            <a:ext cx="4603750" cy="3452813"/>
          </a:xfrm>
          <a:solidFill>
            <a:srgbClr val="FFFFFF"/>
          </a:solidFill>
          <a:ln/>
        </p:spPr>
      </p:sp>
      <p:sp>
        <p:nvSpPr>
          <p:cNvPr id="19968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61C82BC-ABC1-3B48-AE62-713F7128CFF7}" type="slidenum">
              <a:rPr lang="en-US" sz="1200">
                <a:solidFill>
                  <a:srgbClr val="000000"/>
                </a:solidFill>
              </a:rPr>
              <a:pPr algn="r"/>
              <a:t>248</a:t>
            </a:fld>
            <a:endParaRPr lang="en-US" sz="1200">
              <a:solidFill>
                <a:srgbClr val="000000"/>
              </a:solidFill>
            </a:endParaRPr>
          </a:p>
        </p:txBody>
      </p:sp>
      <p:sp>
        <p:nvSpPr>
          <p:cNvPr id="201730"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201731" name="Rectangle 3"/>
          <p:cNvSpPr>
            <a:spLocks noGrp="1" noChangeArrowheads="1"/>
          </p:cNvSpPr>
          <p:nvPr>
            <p:ph type="body" idx="1"/>
          </p:nvPr>
        </p:nvSpPr>
        <p:spPr>
          <a:xfrm>
            <a:off x="898525" y="4354513"/>
            <a:ext cx="5011738" cy="41275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lIns="89950" tIns="44975" rIns="89950" bIns="44975"/>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C43F7EC-561C-9947-8689-3896FD7C3C5D}" type="slidenum">
              <a:rPr lang="en-US" sz="1200">
                <a:solidFill>
                  <a:srgbClr val="000000"/>
                </a:solidFill>
              </a:rPr>
              <a:pPr algn="r"/>
              <a:t>249</a:t>
            </a:fld>
            <a:endParaRPr lang="en-US" sz="1200">
              <a:solidFill>
                <a:srgbClr val="000000"/>
              </a:solidFill>
            </a:endParaRPr>
          </a:p>
        </p:txBody>
      </p:sp>
      <p:sp>
        <p:nvSpPr>
          <p:cNvPr id="203778" name="Rectangle 2"/>
          <p:cNvSpPr>
            <a:spLocks noGrp="1" noRot="1" noChangeAspect="1" noChangeArrowheads="1"/>
          </p:cNvSpPr>
          <p:nvPr>
            <p:ph type="sldImg"/>
          </p:nvPr>
        </p:nvSpPr>
        <p:spPr>
          <a:xfrm>
            <a:off x="1104900" y="676275"/>
            <a:ext cx="4603750" cy="3452813"/>
          </a:xfrm>
          <a:solidFill>
            <a:srgbClr val="FFFFFF"/>
          </a:solidFill>
          <a:ln/>
        </p:spPr>
      </p:sp>
      <p:sp>
        <p:nvSpPr>
          <p:cNvPr id="20377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5D58426-F4FD-1C43-9767-307025F3DA1C}" type="slidenum">
              <a:rPr lang="en-US" sz="1200">
                <a:solidFill>
                  <a:srgbClr val="000000"/>
                </a:solidFill>
              </a:rPr>
              <a:pPr algn="r"/>
              <a:t>250</a:t>
            </a:fld>
            <a:endParaRPr lang="en-US" sz="1200">
              <a:solidFill>
                <a:srgbClr val="000000"/>
              </a:solidFill>
            </a:endParaRPr>
          </a:p>
        </p:txBody>
      </p:sp>
      <p:sp>
        <p:nvSpPr>
          <p:cNvPr id="205826" name="Rectangle 2"/>
          <p:cNvSpPr>
            <a:spLocks noGrp="1" noRot="1" noChangeAspect="1" noChangeArrowheads="1"/>
          </p:cNvSpPr>
          <p:nvPr>
            <p:ph type="sldImg"/>
          </p:nvPr>
        </p:nvSpPr>
        <p:spPr>
          <a:xfrm>
            <a:off x="1104900" y="676275"/>
            <a:ext cx="4603750" cy="3452813"/>
          </a:xfrm>
          <a:solidFill>
            <a:srgbClr val="FFFFFF"/>
          </a:solidFill>
          <a:ln/>
        </p:spPr>
      </p:sp>
      <p:sp>
        <p:nvSpPr>
          <p:cNvPr id="20582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90356" y="8707677"/>
            <a:ext cx="2992582" cy="4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fld id="{F931E58F-C68C-B147-ADF7-5EA2284911D2}" type="slidenum">
              <a:rPr lang="en-US" sz="1200">
                <a:solidFill>
                  <a:prstClr val="black"/>
                </a:solidFill>
              </a:rPr>
              <a:pPr algn="r" eaLnBrk="0" hangingPunct="0"/>
              <a:t>251</a:t>
            </a:fld>
            <a:endParaRPr lang="en-US" sz="1200">
              <a:solidFill>
                <a:prstClr val="black"/>
              </a:solidFill>
            </a:endParaRPr>
          </a:p>
        </p:txBody>
      </p:sp>
      <p:sp>
        <p:nvSpPr>
          <p:cNvPr id="131074" name="Rectangle 2"/>
          <p:cNvSpPr>
            <a:spLocks noGrp="1" noRot="1" noChangeAspect="1" noChangeArrowheads="1"/>
          </p:cNvSpPr>
          <p:nvPr>
            <p:ph type="sldImg"/>
          </p:nvPr>
        </p:nvSpPr>
        <p:spPr>
          <a:xfrm>
            <a:off x="1104900" y="676275"/>
            <a:ext cx="4602163" cy="3452813"/>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27C585E-BA7F-4E7D-95A2-C07A6017F4B7}" type="slidenum">
              <a:rPr lang="en-US" altLang="en-US" sz="1200">
                <a:latin typeface="Times New Roman" pitchFamily="18" charset="0"/>
              </a:rPr>
              <a:pPr eaLnBrk="1" hangingPunct="1"/>
              <a:t>24</a:t>
            </a:fld>
            <a:endParaRPr lang="en-US" altLang="en-US" sz="1200">
              <a:latin typeface="Times New Roman" pitchFamily="18" charset="0"/>
            </a:endParaRPr>
          </a:p>
        </p:txBody>
      </p:sp>
      <p:sp>
        <p:nvSpPr>
          <p:cNvPr id="5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347"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42B61D-1C28-49E8-BAE9-F7FAF547993D}" type="slidenum">
              <a:rPr lang="en-US" altLang="en-US" sz="1200">
                <a:latin typeface="Times New Roman" pitchFamily="18" charset="0"/>
              </a:rPr>
              <a:pPr eaLnBrk="1" hangingPunct="1"/>
              <a:t>25</a:t>
            </a:fld>
            <a:endParaRPr lang="en-US" altLang="en-US" sz="1200">
              <a:latin typeface="Times New Roman" pitchFamily="18" charset="0"/>
            </a:endParaRPr>
          </a:p>
        </p:txBody>
      </p:sp>
      <p:sp>
        <p:nvSpPr>
          <p:cNvPr id="5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371"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Times New Roman" charset="0"/>
                <a:ea typeface="ＭＳ Ｐゴシック" charset="0"/>
                <a:cs typeface="宋体" charset="0"/>
              </a:defRPr>
            </a:lvl1pPr>
            <a:lvl2pPr eaLnBrk="0" hangingPunct="0">
              <a:tabLst>
                <a:tab pos="723900" algn="l"/>
                <a:tab pos="1447800" algn="l"/>
                <a:tab pos="2171700" algn="l"/>
                <a:tab pos="2895600" algn="l"/>
              </a:tabLst>
              <a:defRPr sz="2400">
                <a:solidFill>
                  <a:schemeClr val="bg1"/>
                </a:solidFill>
                <a:latin typeface="Times New Roman" charset="0"/>
                <a:ea typeface="宋体" charset="0"/>
                <a:cs typeface="宋体" charset="0"/>
              </a:defRPr>
            </a:lvl2pPr>
            <a:lvl3pPr eaLnBrk="0" hangingPunct="0">
              <a:tabLst>
                <a:tab pos="723900" algn="l"/>
                <a:tab pos="1447800" algn="l"/>
                <a:tab pos="2171700" algn="l"/>
                <a:tab pos="2895600" algn="l"/>
              </a:tabLst>
              <a:defRPr sz="2400">
                <a:solidFill>
                  <a:schemeClr val="bg1"/>
                </a:solidFill>
                <a:latin typeface="Times New Roman" charset="0"/>
                <a:ea typeface="宋体" charset="0"/>
                <a:cs typeface="宋体" charset="0"/>
              </a:defRPr>
            </a:lvl3pPr>
            <a:lvl4pPr eaLnBrk="0" hangingPunct="0">
              <a:tabLst>
                <a:tab pos="723900" algn="l"/>
                <a:tab pos="1447800" algn="l"/>
                <a:tab pos="2171700" algn="l"/>
                <a:tab pos="2895600" algn="l"/>
              </a:tabLst>
              <a:defRPr sz="2400">
                <a:solidFill>
                  <a:schemeClr val="bg1"/>
                </a:solidFill>
                <a:latin typeface="Times New Roman" charset="0"/>
                <a:ea typeface="宋体" charset="0"/>
                <a:cs typeface="宋体" charset="0"/>
              </a:defRPr>
            </a:lvl4pPr>
            <a:lvl5pPr eaLnBrk="0" hangingPunct="0">
              <a:tabLst>
                <a:tab pos="723900" algn="l"/>
                <a:tab pos="1447800" algn="l"/>
                <a:tab pos="2171700" algn="l"/>
                <a:tab pos="2895600" algn="l"/>
              </a:tabLst>
              <a:defRPr sz="2400">
                <a:solidFill>
                  <a:schemeClr val="bg1"/>
                </a:solidFill>
                <a:latin typeface="Times New Roman" charset="0"/>
                <a:ea typeface="宋体" charset="0"/>
                <a:cs typeface="宋体" charset="0"/>
              </a:defRPr>
            </a:lvl5pPr>
            <a:lvl6pPr marL="25146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宋体" charset="0"/>
                <a:cs typeface="宋体" charset="0"/>
              </a:defRPr>
            </a:lvl6pPr>
            <a:lvl7pPr marL="29718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宋体" charset="0"/>
                <a:cs typeface="宋体" charset="0"/>
              </a:defRPr>
            </a:lvl7pPr>
            <a:lvl8pPr marL="34290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宋体" charset="0"/>
                <a:cs typeface="宋体" charset="0"/>
              </a:defRPr>
            </a:lvl8pPr>
            <a:lvl9pPr marL="38862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宋体" charset="0"/>
                <a:cs typeface="宋体" charset="0"/>
              </a:defRPr>
            </a:lvl9pPr>
          </a:lstStyle>
          <a:p>
            <a:pPr eaLnBrk="1" hangingPunct="1"/>
            <a:fld id="{1D23DD6E-B11E-D742-8081-BC25C738275C}" type="slidenum">
              <a:rPr lang="en-US" sz="1200">
                <a:solidFill>
                  <a:srgbClr val="000000"/>
                </a:solidFill>
              </a:rPr>
              <a:pPr eaLnBrk="1" hangingPunct="1"/>
              <a:t>27</a:t>
            </a:fld>
            <a:endParaRPr lang="en-US" sz="1200">
              <a:solidFill>
                <a:srgbClr val="000000"/>
              </a:solidFill>
            </a:endParaRPr>
          </a:p>
        </p:txBody>
      </p:sp>
      <p:sp>
        <p:nvSpPr>
          <p:cNvPr id="1792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defTabSz="457200">
              <a:buClr>
                <a:srgbClr val="000000"/>
              </a:buClr>
              <a:buSzPct val="100000"/>
              <a:buFont typeface="Times New Roman" charset="0"/>
              <a:buNone/>
            </a:pPr>
            <a:endParaRPr lang="en-US">
              <a:solidFill>
                <a:prstClr val="white"/>
              </a:solidFill>
              <a:latin typeface="Times New Roman" charset="0"/>
              <a:ea typeface="ＭＳ Ｐゴシック" charset="0"/>
            </a:endParaRPr>
          </a:p>
        </p:txBody>
      </p:sp>
      <p:sp>
        <p:nvSpPr>
          <p:cNvPr id="179204" name="Text Box 2"/>
          <p:cNvSpPr>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MS PGothic" charset="0"/>
            </a:endParaRPr>
          </a:p>
        </p:txBody>
      </p:sp>
    </p:spTree>
    <p:extLst>
      <p:ext uri="{BB962C8B-B14F-4D97-AF65-F5344CB8AC3E}">
        <p14:creationId xmlns:p14="http://schemas.microsoft.com/office/powerpoint/2010/main" val="2263791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E81C2EEF-ED58-48DA-BBA7-F735716F7926}" type="slidenum">
              <a:rPr lang="en-US" altLang="en-US" sz="1200">
                <a:latin typeface="Times New Roman" pitchFamily="18" charset="0"/>
              </a:rPr>
              <a:pPr eaLnBrk="1" hangingPunct="1"/>
              <a:t>28</a:t>
            </a:fld>
            <a:endParaRPr lang="en-US" altLang="en-US" sz="1200">
              <a:latin typeface="Times New Roman" pitchFamily="18" charset="0"/>
            </a:endParaRPr>
          </a:p>
        </p:txBody>
      </p:sp>
      <p:sp>
        <p:nvSpPr>
          <p:cNvPr id="63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491"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835B046-DF8C-46E7-8125-2C217AB7278E}" type="slidenum">
              <a:rPr lang="en-US" altLang="en-US" sz="1200">
                <a:latin typeface="Times New Roman" pitchFamily="18" charset="0"/>
              </a:rPr>
              <a:pPr eaLnBrk="1" hangingPunct="1"/>
              <a:t>29</a:t>
            </a:fld>
            <a:endParaRPr lang="en-US" altLang="en-US" sz="1200">
              <a:latin typeface="Times New Roman" pitchFamily="18" charset="0"/>
            </a:endParaRPr>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515"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6DD2CB0-6B60-4554-9A77-FEF6547B617C}" type="slidenum">
              <a:rPr lang="en-US" altLang="en-US" sz="1200">
                <a:latin typeface="Times New Roman" pitchFamily="18" charset="0"/>
              </a:rPr>
              <a:pPr eaLnBrk="1" hangingPunct="1"/>
              <a:t>30</a:t>
            </a:fld>
            <a:endParaRPr lang="en-US" altLang="en-US" sz="1200">
              <a:latin typeface="Times New Roman" pitchFamily="18" charset="0"/>
            </a:endParaRPr>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31</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213224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F8274EF-FD59-41EF-8E6E-C704A7645288}" type="slidenum">
              <a:rPr lang="en-US" altLang="en-US" sz="1200">
                <a:latin typeface="Times New Roman" pitchFamily="18" charset="0"/>
              </a:rPr>
              <a:pPr eaLnBrk="1" hangingPunct="1"/>
              <a:t>32</a:t>
            </a:fld>
            <a:endParaRPr lang="en-US" altLang="en-US" sz="1200">
              <a:latin typeface="Times New Roman" pitchFamily="18" charset="0"/>
            </a:endParaRPr>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635"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760A97-52C9-4BD7-92A3-208CCE9B9046}" type="slidenum">
              <a:rPr lang="en-US" altLang="en-US" sz="1200">
                <a:latin typeface="Times New Roman" pitchFamily="18" charset="0"/>
              </a:rPr>
              <a:pPr eaLnBrk="1" hangingPunct="1"/>
              <a:t>33</a:t>
            </a:fld>
            <a:endParaRPr lang="en-US" altLang="en-US" sz="1200">
              <a:latin typeface="Times New Roman" pitchFamily="18" charset="0"/>
            </a:endParaRPr>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24615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cs typeface="ＭＳ Ｐゴシック" charset="0"/>
              </a:rPr>
              <a:t>Lately I have been thinking a lot about how we all need to be affirmed.</a:t>
            </a:r>
          </a:p>
          <a:p>
            <a:r>
              <a:rPr lang="en-SG" dirty="0">
                <a:cs typeface="ＭＳ Ｐゴシック" charset="0"/>
              </a:rPr>
              <a:t>The past two weeks both Susan and I have had the most health issues ever in our 35-year marriage. Last Sunday was the first time we both ever missed church. My voice just wasn’t in shape to preach, I didn’t have the energy, etc. I won’t give you all the details lest it become “an organ recital.”</a:t>
            </a:r>
          </a:p>
          <a:p>
            <a:r>
              <a:rPr lang="en-SG" dirty="0">
                <a:cs typeface="ＭＳ Ｐゴシック" charset="0"/>
              </a:rPr>
              <a:t>That’s not what is important. What is more significant is that some of you reached out to us and genuinely affirmed us! Thank you! Susan’s eye operation to correct her double vision did happen and was a success, despite our doubts about it going through with her rapid heartbeat days before the operation. Now, instead of seeing two husbands with her double vision, she is back to having only one husband.</a:t>
            </a:r>
          </a:p>
          <a:p>
            <a:endParaRPr lang="en-SG" dirty="0">
              <a:cs typeface="ＭＳ Ｐゴシック" charset="0"/>
            </a:endParaRPr>
          </a:p>
          <a:p>
            <a:r>
              <a:rPr lang="zh-CN" altLang="en-US" b="1" dirty="0"/>
              <a:t>最近，我一直在思考我们每个人都需要被肯定。</a:t>
            </a:r>
            <a:endParaRPr lang="zh-CN" altLang="en-US" dirty="0"/>
          </a:p>
          <a:p>
            <a:r>
              <a:rPr lang="zh-CN" altLang="en-US" dirty="0"/>
              <a:t>在过去的两周里，</a:t>
            </a:r>
            <a:r>
              <a:rPr lang="zh-CN" altLang="en-US" b="1" dirty="0"/>
              <a:t>苏珊和我经历了我们 </a:t>
            </a:r>
            <a:r>
              <a:rPr lang="en-US" altLang="zh-CN" b="1" dirty="0"/>
              <a:t>35 </a:t>
            </a:r>
            <a:r>
              <a:rPr lang="zh-CN" altLang="en-US" b="1" dirty="0"/>
              <a:t>年婚姻中最严重的健康问题</a:t>
            </a:r>
            <a:r>
              <a:rPr lang="zh-CN" altLang="en-US" dirty="0"/>
              <a:t>。上周日是我们</a:t>
            </a:r>
            <a:r>
              <a:rPr lang="zh-CN" altLang="en-US" b="1" dirty="0"/>
              <a:t>第一次</a:t>
            </a:r>
            <a:r>
              <a:rPr lang="zh-CN" altLang="en-US" dirty="0"/>
              <a:t>缺席教会聚会。我嗓子状态不好，无法讲道，也没有足够的精力，等等。我就不详细描述了，以免听起来像是在**“报告病情”**。</a:t>
            </a:r>
          </a:p>
          <a:p>
            <a:r>
              <a:rPr lang="zh-CN" altLang="en-US" dirty="0"/>
              <a:t>但这些都不是最重要的。</a:t>
            </a:r>
            <a:r>
              <a:rPr lang="zh-CN" altLang="en-US" b="1" dirty="0"/>
              <a:t>更重要的是，你们中有些人主动关心我们，并真诚地肯定和鼓励我们！</a:t>
            </a:r>
            <a:r>
              <a:rPr lang="zh-CN" altLang="en-US" dirty="0"/>
              <a:t> 谢谢你们！</a:t>
            </a:r>
          </a:p>
          <a:p>
            <a:r>
              <a:rPr lang="zh-CN" altLang="en-US" dirty="0"/>
              <a:t>苏珊的</a:t>
            </a:r>
            <a:r>
              <a:rPr lang="zh-CN" altLang="en-US" b="1" dirty="0"/>
              <a:t>矫正复视的眼部手术</a:t>
            </a:r>
            <a:r>
              <a:rPr lang="zh-CN" altLang="en-US" dirty="0"/>
              <a:t>最终顺利进行，并取得了成功，尽管在手术前几天，她因心跳过快让我们一度怀疑是否能如期进行。现在，</a:t>
            </a:r>
            <a:r>
              <a:rPr lang="zh-CN" altLang="en-US" b="1" dirty="0"/>
              <a:t>她不再看到两个丈夫，而是回到了只看到一个丈夫的正常状态</a:t>
            </a:r>
            <a:r>
              <a:rPr lang="zh-CN" altLang="en-US" dirty="0"/>
              <a:t>。 </a:t>
            </a:r>
          </a:p>
          <a:p>
            <a:endParaRPr lang="en-SG" dirty="0">
              <a:cs typeface="ＭＳ Ｐゴシック" charset="0"/>
            </a:endParaRPr>
          </a:p>
          <a:p>
            <a:endParaRPr lang="en-SG"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596391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D60CA5-F309-1E4A-A980-F337B220552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Let’s read this together</a:t>
            </a:r>
            <a:r>
              <a:rPr lang="mr-IN">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78482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2FFA64-2C50-664B-ABA8-0A4BBF3C5D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Reading together again</a:t>
            </a:r>
            <a:r>
              <a:rPr lang="mr-IN">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1231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Thess-111</a:t>
            </a:r>
          </a:p>
          <a:p>
            <a:pPr eaLnBrk="1" hangingPunct="1"/>
            <a:endParaRPr lang="en-SG" dirty="0">
              <a:latin typeface="Arial"/>
              <a:ea typeface="ＭＳ Ｐゴシック" charset="0"/>
              <a:cs typeface="Arial"/>
            </a:endParaRPr>
          </a:p>
          <a:p>
            <a:r>
              <a:rPr lang="zh-CN" altLang="en-US" b="1" dirty="0"/>
              <a:t>悔改会带来教会的复兴：神希望我们的教会真正信靠祂。</a:t>
            </a:r>
            <a:br>
              <a:rPr lang="zh-CN" altLang="en-US" dirty="0"/>
            </a:br>
            <a:r>
              <a:rPr lang="zh-CN" altLang="en-US" dirty="0"/>
              <a:t>我们仍然没有真正意识到自己对神的需要，因为我们甚至没有意识到自己</a:t>
            </a:r>
            <a:r>
              <a:rPr lang="zh-CN" altLang="en-US" b="1" dirty="0"/>
              <a:t>需要祷告</a:t>
            </a:r>
            <a:r>
              <a:rPr lang="zh-CN" altLang="en-US" dirty="0"/>
              <a:t>。</a:t>
            </a:r>
          </a:p>
          <a:p>
            <a:r>
              <a:rPr lang="zh-CN" altLang="en-US" dirty="0"/>
              <a:t>此外，我们也需要</a:t>
            </a:r>
            <a:r>
              <a:rPr lang="zh-CN" altLang="en-US" b="1" dirty="0"/>
              <a:t>积极参与祂的工作</a:t>
            </a:r>
            <a:r>
              <a:rPr lang="zh-CN" altLang="en-US" dirty="0"/>
              <a:t>，包括：</a:t>
            </a:r>
          </a:p>
          <a:p>
            <a:pPr>
              <a:buFont typeface="Arial" panose="020B0604020202020204" pitchFamily="34" charset="0"/>
              <a:buChar char="•"/>
            </a:pPr>
            <a:r>
              <a:rPr lang="zh-CN" altLang="en-US" b="1" dirty="0"/>
              <a:t>宣教（</a:t>
            </a:r>
            <a:r>
              <a:rPr lang="en-US" altLang="zh-CN" b="1" dirty="0"/>
              <a:t>missions</a:t>
            </a:r>
            <a:r>
              <a:rPr lang="zh-CN" altLang="en-US" b="1" dirty="0"/>
              <a:t>）</a:t>
            </a:r>
            <a:endParaRPr lang="en-US" altLang="zh-CN" dirty="0"/>
          </a:p>
          <a:p>
            <a:pPr>
              <a:buFont typeface="Arial" panose="020B0604020202020204" pitchFamily="34" charset="0"/>
              <a:buChar char="•"/>
            </a:pPr>
            <a:r>
              <a:rPr lang="zh-CN" altLang="en-US" b="1" dirty="0"/>
              <a:t>教导（</a:t>
            </a:r>
            <a:r>
              <a:rPr lang="en-US" altLang="zh-CN" b="1" dirty="0"/>
              <a:t>teaching</a:t>
            </a:r>
            <a:r>
              <a:rPr lang="zh-CN" altLang="en-US" b="1" dirty="0"/>
              <a:t>）</a:t>
            </a:r>
            <a:endParaRPr lang="en-US" altLang="zh-CN" dirty="0"/>
          </a:p>
          <a:p>
            <a:pPr>
              <a:buFont typeface="Arial" panose="020B0604020202020204" pitchFamily="34" charset="0"/>
              <a:buChar char="•"/>
            </a:pPr>
            <a:r>
              <a:rPr lang="zh-CN" altLang="en-US" b="1" dirty="0"/>
              <a:t>责任团契（</a:t>
            </a:r>
            <a:r>
              <a:rPr lang="en-US" altLang="zh-CN" b="1" dirty="0"/>
              <a:t>accountability groups</a:t>
            </a:r>
            <a:r>
              <a:rPr lang="zh-CN" altLang="en-US" b="1" dirty="0"/>
              <a:t>）</a:t>
            </a:r>
            <a:endParaRPr lang="en-US" altLang="zh-CN" dirty="0"/>
          </a:p>
          <a:p>
            <a:pPr>
              <a:buFont typeface="Arial" panose="020B0604020202020204" pitchFamily="34" charset="0"/>
              <a:buChar char="•"/>
            </a:pPr>
            <a:r>
              <a:rPr lang="zh-CN" altLang="en-US" b="1" dirty="0"/>
              <a:t>财务管理（</a:t>
            </a:r>
            <a:r>
              <a:rPr lang="en-US" altLang="zh-CN" b="1" dirty="0"/>
              <a:t>finances</a:t>
            </a:r>
            <a:r>
              <a:rPr lang="zh-CN" altLang="en-US" b="1" dirty="0"/>
              <a:t>）</a:t>
            </a:r>
            <a:r>
              <a:rPr lang="en-US" altLang="zh-CN" dirty="0"/>
              <a:t> </a:t>
            </a:r>
            <a:r>
              <a:rPr lang="zh-CN" altLang="en-US" dirty="0"/>
              <a:t>等。</a:t>
            </a:r>
          </a:p>
          <a:p>
            <a:r>
              <a:rPr lang="en-US" altLang="zh-CN" b="1" dirty="0"/>
              <a:t>OS-29-</a:t>
            </a:r>
            <a:r>
              <a:rPr lang="zh-CN" altLang="en-US" b="1" dirty="0"/>
              <a:t>约珥书</a:t>
            </a:r>
            <a:r>
              <a:rPr lang="en-US" altLang="zh-CN" b="1" dirty="0"/>
              <a:t>-128</a:t>
            </a:r>
            <a:br>
              <a:rPr lang="zh-CN" altLang="en-US" dirty="0"/>
            </a:br>
            <a:r>
              <a:rPr lang="en-US" altLang="zh-CN" b="1" dirty="0"/>
              <a:t>NS-13-</a:t>
            </a:r>
            <a:r>
              <a:rPr lang="zh-CN" altLang="en-US" b="1" dirty="0"/>
              <a:t>帖撒罗尼迦前书</a:t>
            </a:r>
            <a:r>
              <a:rPr lang="en-US" altLang="zh-CN" b="1" dirty="0"/>
              <a:t>-111</a:t>
            </a:r>
            <a:endParaRPr lang="zh-CN" altLang="en-US" dirty="0"/>
          </a:p>
          <a:p>
            <a:pPr eaLnBrk="1" hangingPunct="1"/>
            <a:endParaRPr lang="en-SG" dirty="0">
              <a:latin typeface="Arial"/>
              <a:ea typeface="ＭＳ Ｐゴシック" charset="0"/>
              <a:cs typeface="Arial"/>
            </a:endParaRP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2895677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Curious about this concept of affirmation, I began looking up the word “affirmation” on Google to see what I could find. </a:t>
            </a:r>
          </a:p>
          <a:p>
            <a:r>
              <a:rPr lang="en-US" sz="1200" kern="1200" dirty="0">
                <a:solidFill>
                  <a:schemeClr val="tx1"/>
                </a:solidFill>
                <a:effectLst/>
                <a:latin typeface="+mn-lt"/>
                <a:ea typeface="+mn-ea"/>
                <a:cs typeface="+mn-cs"/>
              </a:rPr>
              <a:t>I was surprised to see that nearly everything I saw related to SELF-affirmation! I wonder if anyone is affirming OTHERS anymore!</a:t>
            </a:r>
          </a:p>
          <a:p>
            <a:endParaRPr lang="en-US" sz="1200" kern="1200" dirty="0">
              <a:solidFill>
                <a:schemeClr val="tx1"/>
              </a:solidFill>
              <a:effectLst/>
              <a:latin typeface="+mn-lt"/>
              <a:ea typeface="+mn-ea"/>
              <a:cs typeface="+mn-cs"/>
            </a:endParaRPr>
          </a:p>
          <a:p>
            <a:r>
              <a:rPr lang="zh-CN" altLang="en-US" dirty="0"/>
              <a:t>我对“</a:t>
            </a:r>
            <a:r>
              <a:rPr lang="zh-CN" altLang="en-US" b="1" dirty="0"/>
              <a:t>肯定（</a:t>
            </a:r>
            <a:r>
              <a:rPr lang="en-US" altLang="zh-CN" b="1" dirty="0"/>
              <a:t>affirmation</a:t>
            </a:r>
            <a:r>
              <a:rPr lang="zh-CN" altLang="en-US" b="1" dirty="0"/>
              <a:t>）</a:t>
            </a:r>
            <a:r>
              <a:rPr lang="en-US" altLang="zh-CN" dirty="0"/>
              <a:t>”</a:t>
            </a:r>
            <a:r>
              <a:rPr lang="zh-CN" altLang="en-US" dirty="0"/>
              <a:t>的概念很好奇，于是我在</a:t>
            </a:r>
            <a:r>
              <a:rPr lang="en-US" altLang="zh-CN" dirty="0"/>
              <a:t>Google</a:t>
            </a:r>
            <a:r>
              <a:rPr lang="zh-CN" altLang="en-US" dirty="0"/>
              <a:t>上搜索这个词，看能找到什么。</a:t>
            </a:r>
            <a:br>
              <a:rPr lang="zh-CN" altLang="en-US" dirty="0"/>
            </a:br>
            <a:r>
              <a:rPr lang="zh-CN" altLang="en-US" dirty="0"/>
              <a:t>让我惊讶的是，几乎所有的内容都与**“自我肯定（</a:t>
            </a:r>
            <a:r>
              <a:rPr lang="en-US" altLang="zh-CN" dirty="0"/>
              <a:t>self-affirmation</a:t>
            </a:r>
            <a:r>
              <a:rPr lang="zh-CN" altLang="en-US" dirty="0"/>
              <a:t>）”**有关！</a:t>
            </a:r>
            <a:br>
              <a:rPr lang="zh-CN" altLang="en-US" dirty="0"/>
            </a:br>
            <a:r>
              <a:rPr lang="zh-CN" altLang="en-US" dirty="0"/>
              <a:t>我不禁想，</a:t>
            </a:r>
            <a:r>
              <a:rPr lang="zh-CN" altLang="en-US" b="1" dirty="0"/>
              <a:t>现在还有人在肯定别人吗？</a:t>
            </a:r>
            <a:endParaRPr lang="en-US" dirty="0">
              <a:cs typeface="ＭＳ Ｐゴシック" charset="0"/>
            </a:endParaRPr>
          </a:p>
        </p:txBody>
      </p:sp>
    </p:spTree>
    <p:extLst>
      <p:ext uri="{BB962C8B-B14F-4D97-AF65-F5344CB8AC3E}">
        <p14:creationId xmlns:p14="http://schemas.microsoft.com/office/powerpoint/2010/main" val="3971647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err="1">
                <a:cs typeface="ＭＳ Ｐゴシック" charset="0"/>
              </a:rPr>
              <a:t>Hmmmm</a:t>
            </a:r>
            <a:r>
              <a:rPr lang="en-US" dirty="0">
                <a:cs typeface="ＭＳ Ｐゴシック" charset="0"/>
              </a:rPr>
              <a:t>, should we approve of everything we do?</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嗯</a:t>
            </a:r>
            <a:r>
              <a:rPr lang="en-US" altLang="zh-CN" dirty="0"/>
              <a:t>……</a:t>
            </a:r>
            <a:r>
              <a:rPr lang="zh-CN" altLang="en-US" dirty="0"/>
              <a:t>我们应该认可自己所做的一切吗？</a:t>
            </a:r>
          </a:p>
          <a:p>
            <a:endParaRPr lang="en-US" dirty="0">
              <a:cs typeface="ＭＳ Ｐゴシック" charset="0"/>
            </a:endParaRPr>
          </a:p>
        </p:txBody>
      </p:sp>
    </p:spTree>
    <p:extLst>
      <p:ext uri="{BB962C8B-B14F-4D97-AF65-F5344CB8AC3E}">
        <p14:creationId xmlns:p14="http://schemas.microsoft.com/office/powerpoint/2010/main" val="1708422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are told to recite 1000 self-confidence affirmations!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我们被要求背诵 </a:t>
            </a:r>
            <a:r>
              <a:rPr lang="en-US" altLang="zh-CN" b="1" dirty="0">
                <a:solidFill>
                  <a:srgbClr val="0E0E0E"/>
                </a:solidFill>
                <a:effectLst/>
                <a:latin typeface=".AppleSystemUIFont"/>
              </a:rPr>
              <a:t>1000 </a:t>
            </a:r>
            <a:r>
              <a:rPr lang="zh-CN" altLang="en-US" b="1" dirty="0">
                <a:solidFill>
                  <a:srgbClr val="0E0E0E"/>
                </a:solidFill>
                <a:effectLst/>
                <a:latin typeface=".AppleSystemUIFont"/>
              </a:rPr>
              <a:t>条自信肯定语！</a:t>
            </a:r>
            <a:endParaRPr lang="zh-CN" altLang="en-US" dirty="0">
              <a:solidFill>
                <a:srgbClr val="0E0E0E"/>
              </a:solidFill>
              <a:effectLst/>
              <a:latin typeface=".AppleSystemUIFont"/>
            </a:endParaRPr>
          </a:p>
          <a:p>
            <a:endParaRPr lang="en-US" dirty="0">
              <a:cs typeface="ＭＳ Ｐゴシック" charset="0"/>
            </a:endParaRPr>
          </a:p>
        </p:txBody>
      </p:sp>
    </p:spTree>
    <p:extLst>
      <p:ext uri="{BB962C8B-B14F-4D97-AF65-F5344CB8AC3E}">
        <p14:creationId xmlns:p14="http://schemas.microsoft.com/office/powerpoint/2010/main" val="1663881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1E8A65-50F7-8D41-80A1-97BD0E778B13}" type="slidenum">
              <a:rPr lang="en-US" sz="1200">
                <a:solidFill>
                  <a:prstClr val="black"/>
                </a:solidFill>
              </a:rPr>
              <a:pPr eaLnBrk="1" hangingPunct="1"/>
              <a:t>5</a:t>
            </a:fld>
            <a:endParaRPr lang="en-US" sz="1200">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Some self affirming claims include “I love me.”</a:t>
            </a:r>
          </a:p>
          <a:p>
            <a:r>
              <a:rPr lang="en-US" dirty="0">
                <a:cs typeface="ＭＳ Ｐゴシック" charset="0"/>
              </a:rPr>
              <a:t>Also, I believe in me.</a:t>
            </a:r>
          </a:p>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一些自我肯定的说法包括“我爱自己”。此外，我相信自己。</a:t>
            </a:r>
            <a:endParaRPr lang="zh-CN" altLang="en-US" dirty="0">
              <a:solidFill>
                <a:srgbClr val="0E0E0E"/>
              </a:solidFill>
              <a:effectLst/>
              <a:latin typeface=".AppleSystemUIFont"/>
            </a:endParaRPr>
          </a:p>
          <a:p>
            <a:endParaRPr lang="en-US" dirty="0">
              <a:cs typeface="ＭＳ Ｐゴシック" charset="0"/>
            </a:endParaRPr>
          </a:p>
        </p:txBody>
      </p:sp>
    </p:spTree>
    <p:extLst>
      <p:ext uri="{BB962C8B-B14F-4D97-AF65-F5344CB8AC3E}">
        <p14:creationId xmlns:p14="http://schemas.microsoft.com/office/powerpoint/2010/main" val="1353377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about “I am enough”?</a:t>
            </a:r>
          </a:p>
          <a:p>
            <a:r>
              <a:rPr lang="en-US" dirty="0">
                <a:cs typeface="ＭＳ Ｐゴシック" charset="0"/>
              </a:rPr>
              <a:t>Not to be outdone, another has modified it: “I am MORE THAN enough.”</a:t>
            </a:r>
          </a:p>
          <a:p>
            <a:r>
              <a:rPr lang="en-US" dirty="0">
                <a:cs typeface="ＭＳ Ｐゴシック" charset="0"/>
              </a:rPr>
              <a:t>Or I fill me mind with positive thoughts.</a:t>
            </a:r>
          </a:p>
          <a:p>
            <a:endParaRPr lang="en-US" dirty="0">
              <a:cs typeface="ＭＳ Ｐゴシック" charset="0"/>
            </a:endParaRPr>
          </a:p>
          <a:p>
            <a:r>
              <a:rPr lang="zh-CN" altLang="en-US" b="1" dirty="0"/>
              <a:t>那么，“我足够好吗？”</a:t>
            </a:r>
            <a:br>
              <a:rPr lang="zh-CN" altLang="en-US" dirty="0"/>
            </a:br>
            <a:r>
              <a:rPr lang="zh-CN" altLang="en-US" dirty="0"/>
              <a:t>然而，不甘示弱的人</a:t>
            </a:r>
            <a:r>
              <a:rPr lang="zh-CN" altLang="en-US" b="1" dirty="0"/>
              <a:t>修改</a:t>
            </a:r>
            <a:r>
              <a:rPr lang="zh-CN" altLang="en-US" dirty="0"/>
              <a:t>了这句话：</a:t>
            </a:r>
            <a:r>
              <a:rPr lang="zh-CN" altLang="en-US" b="1" dirty="0"/>
              <a:t>“我不仅足够，我甚至超越了足够。”</a:t>
            </a:r>
            <a:br>
              <a:rPr lang="zh-CN" altLang="en-US" dirty="0"/>
            </a:br>
            <a:r>
              <a:rPr lang="zh-CN" altLang="en-US" dirty="0"/>
              <a:t>或者，</a:t>
            </a:r>
            <a:r>
              <a:rPr lang="zh-CN" altLang="en-US" b="1" dirty="0"/>
              <a:t>“我用正面思想充满我的头脑。”</a:t>
            </a:r>
            <a:endParaRPr lang="en-US" dirty="0">
              <a:cs typeface="ＭＳ Ｐゴシック" charset="0"/>
            </a:endParaRPr>
          </a:p>
        </p:txBody>
      </p:sp>
    </p:spTree>
    <p:extLst>
      <p:ext uri="{BB962C8B-B14F-4D97-AF65-F5344CB8AC3E}">
        <p14:creationId xmlns:p14="http://schemas.microsoft.com/office/powerpoint/2010/main" val="2126808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80287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if a person doubts that he or she deserves self-esteem?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如果一个人怀疑自己是否配得上自尊，该怎么办？</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1505355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do you do if you say, “I am not sure how many problems I have because math is one of them”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Isn’t it far better for others to praise you than for you to praise yourself</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看到一间教会被“逼迫的榨酒池”所压榨，却顺服于神，从而散发出神恩典的馨香之气。帖撒罗尼迦的信徒在保罗建立教会大约一年后，仍然经历着“逼迫和试炼”，但他们在重压之下仍然坚持信仰，虽被压迫，却仍然站立得住。</a:t>
            </a:r>
          </a:p>
          <a:p>
            <a:endParaRPr lang="en-US" dirty="0">
              <a:cs typeface="ＭＳ Ｐゴシック" charset="0"/>
            </a:endParaRPr>
          </a:p>
        </p:txBody>
      </p:sp>
    </p:spTree>
    <p:extLst>
      <p:ext uri="{BB962C8B-B14F-4D97-AF65-F5344CB8AC3E}">
        <p14:creationId xmlns:p14="http://schemas.microsoft.com/office/powerpoint/2010/main" val="1738312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98662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will look at a church caught in the “winepress of persecution” that had yielded to God, resulting in a fragrant display of God’s grace. The Thessalonians still had “persecutions and trials” about a year after Paul had established the church but they were bearing under it, though crushed</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看到一间教会被“逼迫的榨酒池”所压榨，却顺服于神，从而散发出神恩典的馨香之气。帖撒罗尼迦的信徒在保罗建立教会大约一年后，仍然经历着“逼迫和试炼”，但他们在重压之下仍然坚持信仰，虽被压迫，却仍然站立得住。</a:t>
            </a:r>
          </a:p>
          <a:p>
            <a:endParaRPr lang="en-US" dirty="0">
              <a:cs typeface="ＭＳ Ｐゴシック" charset="0"/>
            </a:endParaRPr>
          </a:p>
        </p:txBody>
      </p:sp>
    </p:spTree>
    <p:extLst>
      <p:ext uri="{BB962C8B-B14F-4D97-AF65-F5344CB8AC3E}">
        <p14:creationId xmlns:p14="http://schemas.microsoft.com/office/powerpoint/2010/main" val="1155296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a:xfrm>
            <a:off x="1141413" y="684213"/>
            <a:ext cx="4572000" cy="3429000"/>
          </a:xfrm>
        </p:spPr>
      </p:sp>
      <p:sp>
        <p:nvSpPr>
          <p:cNvPr id="346115" name="Rectangle 3"/>
          <p:cNvSpPr>
            <a:spLocks noGrp="1" noRot="1" noChangeArrowheads="1"/>
          </p:cNvSpPr>
          <p:nvPr>
            <p:ph type="body" idx="1"/>
          </p:nvPr>
        </p:nvSpPr>
        <p:spPr>
          <a:xfrm>
            <a:off x="684213" y="4341813"/>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zh-CN">
                <a:ea typeface="PMingLiU" charset="-120"/>
              </a:rPr>
              <a:t>Thessalonica=</a:t>
            </a:r>
            <a:r>
              <a:rPr lang="zh-TW" altLang="en-US">
                <a:ea typeface="PMingLiU" charset="-120"/>
              </a:rPr>
              <a:t>帖撒羅尼迦。</a:t>
            </a:r>
            <a:r>
              <a:rPr lang="en-US" altLang="zh-CN">
                <a:ea typeface="PMingLiU" charset="-120"/>
              </a:rPr>
              <a:t>1</a:t>
            </a:r>
            <a:r>
              <a:rPr lang="en-US" altLang="zh-CN">
                <a:latin typeface="PMingLiU" charset="-120"/>
                <a:ea typeface="PMingLiU" charset="-120"/>
              </a:rPr>
              <a:t>‧</a:t>
            </a:r>
            <a:r>
              <a:rPr lang="zh-TW" altLang="en-US">
                <a:ea typeface="PMingLiU" charset="-120"/>
              </a:rPr>
              <a:t>在西元前</a:t>
            </a:r>
            <a:r>
              <a:rPr lang="en-GB" altLang="ja-JP">
                <a:ea typeface="PMingLiU" charset="-120"/>
              </a:rPr>
              <a:t>315</a:t>
            </a:r>
            <a:r>
              <a:rPr lang="zh-TW" altLang="en-US">
                <a:ea typeface="PMingLiU" charset="-120"/>
              </a:rPr>
              <a:t>年有馬其頓將軍凱撒林達建立。</a:t>
            </a:r>
            <a:r>
              <a:rPr lang="en-GB" altLang="ja-JP">
                <a:ea typeface="PMingLiU" charset="-120"/>
              </a:rPr>
              <a:t>2</a:t>
            </a:r>
            <a:r>
              <a:rPr lang="en-GB" altLang="ja-JP">
                <a:latin typeface="PMingLiU" charset="-120"/>
                <a:ea typeface="PMingLiU" charset="-120"/>
              </a:rPr>
              <a:t>‧</a:t>
            </a:r>
            <a:r>
              <a:rPr lang="zh-TW" altLang="en-US">
                <a:latin typeface="PMingLiU" charset="-120"/>
                <a:ea typeface="PMingLiU" charset="-120"/>
              </a:rPr>
              <a:t>這城市用他的妻子的名字命名為</a:t>
            </a:r>
            <a:r>
              <a:rPr lang="zh-TW" altLang="en-US" b="1">
                <a:ea typeface="PMingLiU" charset="-120"/>
              </a:rPr>
              <a:t>撒羅尼迦。</a:t>
            </a:r>
            <a:r>
              <a:rPr lang="zh-TW" altLang="en-US">
                <a:ea typeface="PMingLiU" charset="-120"/>
              </a:rPr>
              <a:t>她是腓力二世的女兒，也是亞歴山大帝同父異母的姐姐。</a:t>
            </a:r>
            <a:r>
              <a:rPr lang="en-US" altLang="zh-CN">
                <a:ea typeface="PMingLiU" charset="-120"/>
              </a:rPr>
              <a:t>3</a:t>
            </a:r>
            <a:r>
              <a:rPr lang="en-US" altLang="zh-CN">
                <a:latin typeface="PMingLiU" charset="-120"/>
                <a:ea typeface="PMingLiU" charset="-120"/>
              </a:rPr>
              <a:t>‧</a:t>
            </a:r>
            <a:r>
              <a:rPr lang="zh-TW" altLang="en-US">
                <a:latin typeface="PMingLiU" charset="-120"/>
                <a:ea typeface="PMingLiU" charset="-120"/>
              </a:rPr>
              <a:t>在主前</a:t>
            </a:r>
            <a:r>
              <a:rPr lang="en-US" altLang="zh-CN">
                <a:latin typeface="PMingLiU" charset="-120"/>
                <a:ea typeface="PMingLiU" charset="-120"/>
              </a:rPr>
              <a:t>167</a:t>
            </a:r>
            <a:r>
              <a:rPr lang="zh-TW" altLang="en-US">
                <a:latin typeface="PMingLiU" charset="-120"/>
                <a:ea typeface="PMingLiU" charset="-120"/>
              </a:rPr>
              <a:t>年，</a:t>
            </a:r>
            <a:r>
              <a:rPr lang="zh-TW" altLang="en-US" b="1">
                <a:latin typeface="PMingLiU" charset="-120"/>
                <a:ea typeface="PMingLiU" charset="-120"/>
              </a:rPr>
              <a:t>帖</a:t>
            </a:r>
            <a:r>
              <a:rPr lang="zh-TW" altLang="en-US" b="1">
                <a:ea typeface="PMingLiU" charset="-120"/>
              </a:rPr>
              <a:t>撒羅尼迦</a:t>
            </a:r>
            <a:r>
              <a:rPr lang="zh-TW" altLang="en-US">
                <a:latin typeface="PMingLiU" charset="-120"/>
                <a:ea typeface="PMingLiU" charset="-120"/>
              </a:rPr>
              <a:t>成為馬其頓的四個區之一的首府。</a:t>
            </a:r>
            <a:r>
              <a:rPr lang="en-US" altLang="zh-CN">
                <a:latin typeface="PMingLiU" charset="-120"/>
                <a:ea typeface="PMingLiU" charset="-120"/>
              </a:rPr>
              <a:t>4‧</a:t>
            </a:r>
            <a:r>
              <a:rPr lang="zh-TW" altLang="en-US">
                <a:latin typeface="PMingLiU" charset="-120"/>
                <a:ea typeface="PMingLiU" charset="-120"/>
              </a:rPr>
              <a:t>在主前</a:t>
            </a:r>
            <a:r>
              <a:rPr lang="en-US" altLang="zh-CN">
                <a:latin typeface="PMingLiU" charset="-120"/>
                <a:ea typeface="PMingLiU" charset="-120"/>
              </a:rPr>
              <a:t>146</a:t>
            </a:r>
            <a:r>
              <a:rPr lang="zh-TW" altLang="en-US">
                <a:latin typeface="PMingLiU" charset="-120"/>
                <a:ea typeface="PMingLiU" charset="-120"/>
              </a:rPr>
              <a:t>年，</a:t>
            </a:r>
            <a:r>
              <a:rPr lang="zh-TW" altLang="en-US" b="1">
                <a:latin typeface="PMingLiU" charset="-120"/>
                <a:ea typeface="PMingLiU" charset="-120"/>
              </a:rPr>
              <a:t>帖</a:t>
            </a:r>
            <a:r>
              <a:rPr lang="zh-TW" altLang="en-US" b="1">
                <a:ea typeface="PMingLiU" charset="-120"/>
              </a:rPr>
              <a:t>撒羅尼迦</a:t>
            </a:r>
            <a:r>
              <a:rPr lang="zh-TW" altLang="en-US">
                <a:latin typeface="PMingLiU" charset="-120"/>
                <a:ea typeface="PMingLiU" charset="-120"/>
              </a:rPr>
              <a:t>成為一個行省的行政區。</a:t>
            </a:r>
            <a:r>
              <a:rPr lang="en-US" altLang="zh-CN">
                <a:latin typeface="PMingLiU" charset="-120"/>
                <a:ea typeface="PMingLiU" charset="-120"/>
              </a:rPr>
              <a:t>5‧</a:t>
            </a:r>
            <a:r>
              <a:rPr lang="zh-TW" altLang="en-US">
                <a:latin typeface="PMingLiU" charset="-120"/>
                <a:ea typeface="PMingLiU" charset="-120"/>
              </a:rPr>
              <a:t>從主前</a:t>
            </a:r>
            <a:r>
              <a:rPr lang="en-US" altLang="zh-CN">
                <a:latin typeface="PMingLiU" charset="-120"/>
                <a:ea typeface="PMingLiU" charset="-120"/>
              </a:rPr>
              <a:t>42</a:t>
            </a:r>
            <a:r>
              <a:rPr lang="zh-TW" altLang="en-US">
                <a:latin typeface="PMingLiU" charset="-120"/>
                <a:ea typeface="PMingLiU" charset="-120"/>
              </a:rPr>
              <a:t>年，</a:t>
            </a:r>
            <a:r>
              <a:rPr lang="zh-TW" altLang="en-US" b="1">
                <a:latin typeface="PMingLiU" charset="-120"/>
                <a:ea typeface="PMingLiU" charset="-120"/>
              </a:rPr>
              <a:t>帖</a:t>
            </a:r>
            <a:r>
              <a:rPr lang="zh-TW" altLang="en-US" b="1">
                <a:ea typeface="PMingLiU" charset="-120"/>
              </a:rPr>
              <a:t>撒羅尼迦</a:t>
            </a:r>
            <a:r>
              <a:rPr lang="zh-TW" altLang="en-US">
                <a:ea typeface="PMingLiU" charset="-120"/>
              </a:rPr>
              <a:t>成為自由的城市，及有自</a:t>
            </a:r>
            <a:r>
              <a:rPr lang="zh-TW" altLang="en-US" b="1">
                <a:ea typeface="PMingLiU" charset="-120"/>
              </a:rPr>
              <a:t>已</a:t>
            </a:r>
            <a:r>
              <a:rPr lang="zh-TW" altLang="en-US">
                <a:ea typeface="PMingLiU" charset="-120"/>
              </a:rPr>
              <a:t>來管理。</a:t>
            </a:r>
            <a:endParaRPr lang="en-US" altLang="ja-JP">
              <a:latin typeface="PMingLiU" charset="-120"/>
              <a:ea typeface="PMingLiU" charset="-120"/>
            </a:endParaRPr>
          </a:p>
          <a:p>
            <a:r>
              <a:rPr lang="zh-TW" altLang="en-US">
                <a:latin typeface="PMingLiU" charset="-120"/>
                <a:ea typeface="PMingLiU" charset="-120"/>
              </a:rPr>
              <a:t>，</a:t>
            </a:r>
          </a:p>
          <a:p>
            <a:endParaRPr lang="zh-TW" altLang="en-US">
              <a:ea typeface="PMingLiU" charset="-120"/>
            </a:endParaRPr>
          </a:p>
        </p:txBody>
      </p:sp>
    </p:spTree>
    <p:extLst>
      <p:ext uri="{BB962C8B-B14F-4D97-AF65-F5344CB8AC3E}">
        <p14:creationId xmlns:p14="http://schemas.microsoft.com/office/powerpoint/2010/main" val="4283651219"/>
      </p:ext>
    </p:extLst>
  </p:cSld>
  <p:clrMapOvr>
    <a:overrideClrMapping bg1="lt1" tx1="dk1" bg2="lt2" tx2="dk2" accent1="accent1" accent2="accent2" accent3="accent3" accent4="accent4" accent5="accent5" accent6="accent6" hlink="hlink" folHlink="folHlink"/>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The church was located in northern Greece on a peninsula as both a key port city…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这间教会位于希腊北部的一个半岛上，既是一个重要的港口城市</a:t>
            </a:r>
            <a:r>
              <a:rPr lang="en-US" altLang="zh-CN" b="1" dirty="0"/>
              <a:t>……</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77849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p:sp>
      <p:sp>
        <p:nvSpPr>
          <p:cNvPr id="36864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GB" altLang="en-US" b="1">
                <a:solidFill>
                  <a:srgbClr val="800000"/>
                </a:solidFill>
                <a:latin typeface="Comic Sans MS" pitchFamily="66" charset="0"/>
              </a:rPr>
              <a:t>Written in Corinth after hearing Tim</a:t>
            </a:r>
            <a:r>
              <a:rPr lang="fr-FR" altLang="ja-JP" b="1">
                <a:solidFill>
                  <a:srgbClr val="800000"/>
                </a:solidFill>
                <a:latin typeface="Comic Sans MS" pitchFamily="66" charset="0"/>
              </a:rPr>
              <a:t>'</a:t>
            </a:r>
            <a:r>
              <a:rPr lang="en-GB" altLang="ja-JP" b="1">
                <a:solidFill>
                  <a:srgbClr val="800000"/>
                </a:solidFill>
                <a:latin typeface="Comic Sans MS" pitchFamily="66" charset="0"/>
              </a:rPr>
              <a:t>s report</a:t>
            </a:r>
            <a:endParaRPr lang="en-US" altLang="ja-JP"/>
          </a:p>
          <a:p>
            <a:r>
              <a:rPr lang="zh-CN" altLang="en-US"/>
              <a:t>听了提摩太的报告后，在哥林多写的</a:t>
            </a:r>
            <a:endParaRPr lang="en-GB" altLang="en-US">
              <a:solidFill>
                <a:srgbClr val="FFFFFF"/>
              </a:solidFill>
              <a:latin typeface="Comic Sans MS" pitchFamily="66" charset="0"/>
            </a:endParaRPr>
          </a:p>
        </p:txBody>
      </p:sp>
      <p:sp>
        <p:nvSpPr>
          <p:cNvPr id="3686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92D137-663B-487C-BF9D-8B6E9E465BA0}" type="slidenum">
              <a:rPr kumimoji="0" lang="en-US" altLang="zh-CN"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zh-CN"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917129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FF"/>
                </a:solidFill>
                <a:effectLst>
                  <a:glow rad="127000">
                    <a:srgbClr val="000000"/>
                  </a:glow>
                </a:effectLst>
                <a:latin typeface="Arial"/>
                <a:cs typeface="Arial"/>
              </a:rPr>
              <a:t>2 Thessalonians </a:t>
            </a:r>
            <a:r>
              <a:rPr lang="en-US" sz="1200" b="1" dirty="0">
                <a:solidFill>
                  <a:schemeClr val="bg1"/>
                </a:solidFill>
                <a:effectLst>
                  <a:glow rad="101600">
                    <a:schemeClr val="tx1">
                      <a:alpha val="99000"/>
                    </a:schemeClr>
                  </a:glow>
                </a:effectLst>
                <a:latin typeface="Arial"/>
                <a:cs typeface="Arial"/>
              </a:rPr>
              <a:t>Kingdom Statement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effectLst>
                  <a:glow rad="127000">
                    <a:srgbClr val="000000"/>
                  </a:glow>
                </a:effectLst>
                <a:latin typeface="Arial" charset="0"/>
                <a:ea typeface="ＭＳ Ｐゴシック" charset="0"/>
                <a:cs typeface="ＭＳ Ｐゴシック" charset="0"/>
              </a:rPr>
              <a:t>Describing Satan’s kingdom to oppose Jesus, Paul’s clearest description of the Antichrist has three signs (the apostasy, the revelation of the Antichrist, and the removal of the restrainer) that will take place before the tribulation, which could happen days, weeks, or months after the Rapture (2:3-7).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b="1" dirty="0"/>
              <a:t>帖撒罗尼迦后书的国度宣告</a:t>
            </a:r>
          </a:p>
          <a:p>
            <a:r>
              <a:rPr lang="zh-CN" altLang="en-US" dirty="0"/>
              <a:t>在描述</a:t>
            </a:r>
            <a:r>
              <a:rPr lang="zh-CN" altLang="en-US" b="1" dirty="0"/>
              <a:t>撒但的国度</a:t>
            </a:r>
            <a:r>
              <a:rPr lang="zh-CN" altLang="en-US" dirty="0"/>
              <a:t>如何</a:t>
            </a:r>
            <a:r>
              <a:rPr lang="zh-CN" altLang="en-US" b="1" dirty="0"/>
              <a:t>抵挡耶稣</a:t>
            </a:r>
            <a:r>
              <a:rPr lang="zh-CN" altLang="en-US" dirty="0"/>
              <a:t>时，保罗对</a:t>
            </a:r>
            <a:r>
              <a:rPr lang="zh-CN" altLang="en-US" b="1" dirty="0"/>
              <a:t>敌基督（</a:t>
            </a:r>
            <a:r>
              <a:rPr lang="en-US" altLang="zh-CN" b="1" dirty="0"/>
              <a:t>Antichrist</a:t>
            </a:r>
            <a:r>
              <a:rPr lang="zh-CN" altLang="en-US" b="1" dirty="0"/>
              <a:t>）的最清晰描述包括三个标志</a:t>
            </a:r>
            <a:r>
              <a:rPr lang="zh-CN" altLang="en-US" dirty="0"/>
              <a:t>，这些事件将在</a:t>
            </a:r>
            <a:r>
              <a:rPr lang="zh-CN" altLang="en-US" b="1" dirty="0"/>
              <a:t>大灾难之前</a:t>
            </a:r>
            <a:r>
              <a:rPr lang="zh-CN" altLang="en-US" dirty="0"/>
              <a:t>发生，并可能在**被提（</a:t>
            </a:r>
            <a:r>
              <a:rPr lang="en-US" altLang="zh-CN" dirty="0"/>
              <a:t>Rapture</a:t>
            </a:r>
            <a:r>
              <a:rPr lang="zh-CN" altLang="en-US" dirty="0"/>
              <a:t>）**后几天、几周或几个月内出现（</a:t>
            </a:r>
            <a:r>
              <a:rPr lang="zh-CN" altLang="en-US" b="1" dirty="0"/>
              <a:t>帖撒罗尼迦后书 </a:t>
            </a:r>
            <a:r>
              <a:rPr lang="en-US" altLang="zh-CN" b="1" dirty="0"/>
              <a:t>2:3-7</a:t>
            </a:r>
            <a:r>
              <a:rPr lang="zh-CN" altLang="en-US" dirty="0"/>
              <a:t>）：</a:t>
            </a:r>
          </a:p>
          <a:p>
            <a:pPr>
              <a:buFont typeface="+mj-lt"/>
              <a:buAutoNum type="arabicPeriod"/>
            </a:pPr>
            <a:r>
              <a:rPr lang="zh-CN" altLang="en-US" b="1" dirty="0"/>
              <a:t>大叛教（</a:t>
            </a:r>
            <a:r>
              <a:rPr lang="en-US" altLang="zh-CN" b="1" dirty="0"/>
              <a:t>The Apostasy</a:t>
            </a:r>
            <a:r>
              <a:rPr lang="zh-CN" altLang="en-US" b="1" dirty="0"/>
              <a:t>）</a:t>
            </a:r>
            <a:endParaRPr lang="en-US" altLang="zh-CN" dirty="0"/>
          </a:p>
          <a:p>
            <a:pPr>
              <a:buFont typeface="+mj-lt"/>
              <a:buAutoNum type="arabicPeriod"/>
            </a:pPr>
            <a:r>
              <a:rPr lang="zh-CN" altLang="en-US" b="1" dirty="0"/>
              <a:t>敌基督的显现（</a:t>
            </a:r>
            <a:r>
              <a:rPr lang="en-US" altLang="zh-CN" b="1" dirty="0"/>
              <a:t>The Revelation of the Antichrist</a:t>
            </a:r>
            <a:r>
              <a:rPr lang="zh-CN" altLang="en-US" b="1" dirty="0"/>
              <a:t>）</a:t>
            </a:r>
            <a:endParaRPr lang="en-US" altLang="zh-CN" dirty="0"/>
          </a:p>
          <a:p>
            <a:pPr>
              <a:buFont typeface="+mj-lt"/>
              <a:buAutoNum type="arabicPeriod"/>
            </a:pPr>
            <a:r>
              <a:rPr lang="zh-CN" altLang="en-US" b="1" dirty="0"/>
              <a:t>拦阻者的被挪去（</a:t>
            </a:r>
            <a:r>
              <a:rPr lang="en-US" altLang="zh-CN" b="1" dirty="0"/>
              <a:t>The Removal of the Restrainer</a:t>
            </a:r>
            <a:r>
              <a:rPr lang="zh-CN" altLang="en-US" b="1" dirty="0"/>
              <a:t>）</a:t>
            </a:r>
            <a:endParaRPr lang="en-US" altLang="zh-CN"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2BCDFF99-6E18-431E-94BA-818ABB22F8A9}" type="slidenum">
              <a:rPr lang="en-US" altLang="en-US" smtClean="0"/>
              <a:pPr/>
              <a:t>6</a:t>
            </a:fld>
            <a:endParaRPr lang="en-US" altLang="en-US"/>
          </a:p>
        </p:txBody>
      </p:sp>
    </p:spTree>
    <p:extLst>
      <p:ext uri="{BB962C8B-B14F-4D97-AF65-F5344CB8AC3E}">
        <p14:creationId xmlns:p14="http://schemas.microsoft.com/office/powerpoint/2010/main" val="1183593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27905E-6472-49BB-BED5-B0B4512F5C5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033252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1E991-08F8-4E82-9FA0-5A8560E1DB62}" type="slidenum">
              <a:rPr kumimoji="0" lang="zh-CN" altLang="en-US" sz="1200" b="0" i="0" u="none" strike="noStrike" kern="1200" cap="none" spc="0" normalizeH="0" baseline="0" noProof="0">
                <a:ln>
                  <a:noFill/>
                </a:ln>
                <a:solidFill>
                  <a:prstClr val="white"/>
                </a:solidFill>
                <a:effectLst/>
                <a:uLnTx/>
                <a:uFillTx/>
                <a:latin typeface="Comic Sans MS" pitchFamily="66" charset="0"/>
                <a:ea typeface="SimSun"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zh-CN" sz="1200" b="0" i="0" u="none" strike="noStrike" kern="1200" cap="none" spc="0" normalizeH="0" baseline="0" noProof="0">
              <a:ln>
                <a:noFill/>
              </a:ln>
              <a:solidFill>
                <a:prstClr val="white"/>
              </a:solidFill>
              <a:effectLst/>
              <a:uLnTx/>
              <a:uFillTx/>
              <a:latin typeface="Comic Sans MS" pitchFamily="66" charset="0"/>
              <a:ea typeface="SimSun" pitchFamily="2" charset="-122"/>
              <a:cs typeface="+mn-cs"/>
            </a:endParaRPr>
          </a:p>
        </p:txBody>
      </p:sp>
    </p:spTree>
    <p:extLst>
      <p:ext uri="{BB962C8B-B14F-4D97-AF65-F5344CB8AC3E}">
        <p14:creationId xmlns:p14="http://schemas.microsoft.com/office/powerpoint/2010/main" val="53385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28648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ltLang="zh-CN"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在未来某个可能不会太遥远的时刻，</a:t>
            </a:r>
            <a:r>
              <a:rPr lang="zh-CN" altLang="en-US" b="1" dirty="0"/>
              <a:t>数百万的人将迅速被提，与主耶稣基督相遇</a:t>
            </a:r>
            <a:r>
              <a:rPr lang="zh-CN" altLang="en-US" dirty="0"/>
              <a:t>。</a:t>
            </a:r>
          </a:p>
        </p:txBody>
      </p:sp>
    </p:spTree>
    <p:extLst>
      <p:ext uri="{BB962C8B-B14F-4D97-AF65-F5344CB8AC3E}">
        <p14:creationId xmlns:p14="http://schemas.microsoft.com/office/powerpoint/2010/main" val="3944312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65835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a:t>
            </a:r>
            <a:r>
              <a:rPr lang="en-US" altLang="zh-CN" sz="1200" kern="1200" dirty="0" err="1">
                <a:solidFill>
                  <a:schemeClr val="tx1"/>
                </a:solidFill>
                <a:effectLst/>
                <a:latin typeface="Arial" panose="020B0604020202020204" pitchFamily="34" charset="0"/>
                <a:ea typeface="ＭＳ Ｐゴシック" pitchFamily="-111" charset="-128"/>
                <a:cs typeface="Arial" panose="020B0604020202020204" pitchFamily="34" charset="0"/>
              </a:rPr>
              <a:t>Thess</a:t>
            </a:r>
            <a:r>
              <a:rPr lang="en-US" altLang="zh-CN"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4:13-18…</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保罗在</a:t>
            </a:r>
            <a:r>
              <a:rPr lang="zh-CN" altLang="en-US" b="1" dirty="0"/>
              <a:t>帖撒罗尼迦前书 </a:t>
            </a:r>
            <a:r>
              <a:rPr lang="en-US" altLang="zh-CN" b="1" dirty="0"/>
              <a:t>4:13-18</a:t>
            </a:r>
            <a:r>
              <a:rPr lang="zh-CN" altLang="en-US" dirty="0"/>
              <a:t> 中清楚地谈到了</a:t>
            </a:r>
            <a:r>
              <a:rPr lang="zh-CN" altLang="en-US" b="1" dirty="0"/>
              <a:t>神预言性日程上的下一个事件</a:t>
            </a:r>
            <a:r>
              <a:rPr lang="en-US" altLang="zh-CN" dirty="0"/>
              <a:t>……</a:t>
            </a:r>
          </a:p>
          <a:p>
            <a:pPr eaLnBrk="1" hangingPunct="1"/>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94636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0495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tLang="zh-CN"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altLang="zh-CN" dirty="0">
                <a:effectLst/>
                <a:latin typeface="Arial" panose="020B0604020202020204" pitchFamily="34" charset="0"/>
                <a:cs typeface="Arial" panose="020B0604020202020204" pitchFamily="34" charset="0"/>
              </a:rPr>
              <a:t> </a:t>
            </a:r>
          </a:p>
          <a:p>
            <a:r>
              <a:rPr lang="zh-CN" altLang="en-US" dirty="0">
                <a:latin typeface="Arial" panose="020B0604020202020204" pitchFamily="34" charset="0"/>
                <a:cs typeface="Arial" panose="020B0604020202020204" pitchFamily="34" charset="0"/>
              </a:rPr>
              <a:t>当耶稣再来时，你可以通过哪些具体的方式做好准备？</a:t>
            </a:r>
            <a:endParaRPr lang="en-US" alt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328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tLang="zh-CN"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altLang="zh-CN"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zh-CN" altLang="en-US" dirty="0">
                <a:latin typeface="Arial" panose="020B0604020202020204" pitchFamily="34" charset="0"/>
                <a:cs typeface="Arial" panose="020B0604020202020204" pitchFamily="34" charset="0"/>
              </a:rPr>
              <a:t>为基督而活，好像金钱不是大问题。</a:t>
            </a:r>
            <a:endParaRPr lang="en-US" alt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04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教义和关系</a:t>
            </a:r>
            <a:r>
              <a:rPr lang="zh-CN" altLang="en-US" dirty="0"/>
              <a:t>应该占据我们大部分的时间。</a:t>
            </a:r>
            <a:br>
              <a:rPr lang="zh-CN" altLang="en-US" dirty="0"/>
            </a:br>
            <a:r>
              <a:rPr lang="zh-CN" altLang="en-US" dirty="0"/>
              <a:t>特别是，我们需要建立</a:t>
            </a:r>
            <a:r>
              <a:rPr lang="zh-CN" altLang="en-US" b="1" dirty="0"/>
              <a:t>关于基督再来的神学观</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30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Covenant in</a:t>
            </a:r>
            <a:r>
              <a:rPr lang="en-US" altLang="zh-CN" baseline="0" dirty="0"/>
              <a:t> 2 Thessalonians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effectLst>
                  <a:glow rad="127000">
                    <a:srgbClr val="000000"/>
                  </a:glow>
                </a:effectLst>
                <a:latin typeface="Arial" charset="0"/>
                <a:ea typeface="ＭＳ Ｐゴシック" charset="0"/>
                <a:cs typeface="ＭＳ Ｐゴシック" charset="0"/>
              </a:rPr>
              <a:t>The Day of the L</a:t>
            </a:r>
            <a:r>
              <a:rPr lang="en-US" sz="1100" b="1" dirty="0">
                <a:solidFill>
                  <a:srgbClr val="FFFFFF"/>
                </a:solidFill>
                <a:effectLst>
                  <a:glow rad="127000">
                    <a:srgbClr val="000000"/>
                  </a:glow>
                </a:effectLst>
                <a:latin typeface="Arial" charset="0"/>
                <a:ea typeface="ＭＳ Ｐゴシック" charset="0"/>
                <a:cs typeface="ＭＳ Ｐゴシック" charset="0"/>
              </a:rPr>
              <a:t>ORD</a:t>
            </a:r>
            <a:r>
              <a:rPr lang="en-US" sz="1200" b="1" dirty="0">
                <a:solidFill>
                  <a:srgbClr val="FFFFFF"/>
                </a:solidFill>
                <a:effectLst>
                  <a:glow rad="127000">
                    <a:srgbClr val="000000"/>
                  </a:glow>
                </a:effectLst>
                <a:latin typeface="Arial" charset="0"/>
                <a:ea typeface="ＭＳ Ｐゴシック" charset="0"/>
                <a:cs typeface="ＭＳ Ｐゴシック" charset="0"/>
              </a:rPr>
              <a:t> (cf. Isa. 13:6, 9; Joel 1–2; Zeph. 1:14-16) promised defeat of Israel’s enemies. Based on this, Paul encouraged perseverance based upon their future reward at the day of the Lord (</a:t>
            </a:r>
            <a:r>
              <a:rPr lang="en-US" sz="1200" b="1" dirty="0" err="1">
                <a:solidFill>
                  <a:srgbClr val="FFFFFF"/>
                </a:solidFill>
                <a:effectLst>
                  <a:glow rad="127000">
                    <a:srgbClr val="000000"/>
                  </a:glow>
                </a:effectLst>
                <a:latin typeface="Arial" charset="0"/>
                <a:ea typeface="ＭＳ Ｐゴシック" charset="0"/>
                <a:cs typeface="ＭＳ Ｐゴシック" charset="0"/>
              </a:rPr>
              <a:t>ch.</a:t>
            </a:r>
            <a:r>
              <a:rPr lang="en-US" sz="1200" b="1" dirty="0">
                <a:solidFill>
                  <a:srgbClr val="FFFFFF"/>
                </a:solidFill>
                <a:effectLst>
                  <a:glow rad="127000">
                    <a:srgbClr val="000000"/>
                  </a:glow>
                </a:effectLst>
                <a:latin typeface="Arial" charset="0"/>
                <a:ea typeface="ＭＳ Ｐゴシック" charset="0"/>
                <a:cs typeface="ＭＳ Ｐゴシック" charset="0"/>
              </a:rPr>
              <a:t> 1) and corrected their false notion of the day of the Lord (</a:t>
            </a:r>
            <a:r>
              <a:rPr lang="en-US" sz="1200" b="1" dirty="0" err="1">
                <a:solidFill>
                  <a:srgbClr val="FFFFFF"/>
                </a:solidFill>
                <a:effectLst>
                  <a:glow rad="127000">
                    <a:srgbClr val="000000"/>
                  </a:glow>
                </a:effectLst>
                <a:latin typeface="Arial" charset="0"/>
                <a:ea typeface="ＭＳ Ｐゴシック" charset="0"/>
                <a:cs typeface="ＭＳ Ｐゴシック" charset="0"/>
              </a:rPr>
              <a:t>ch.</a:t>
            </a:r>
            <a:r>
              <a:rPr lang="en-US" sz="1200" b="1" dirty="0">
                <a:solidFill>
                  <a:srgbClr val="FFFFFF"/>
                </a:solidFill>
                <a:effectLst>
                  <a:glow rad="127000">
                    <a:srgbClr val="000000"/>
                  </a:glow>
                </a:effectLst>
                <a:latin typeface="Arial" charset="0"/>
                <a:ea typeface="ＭＳ Ｐゴシック" charset="0"/>
                <a:cs typeface="ＭＳ Ｐゴシック" charset="0"/>
              </a:rPr>
              <a:t> 2) that had resulted in idleness (</a:t>
            </a:r>
            <a:r>
              <a:rPr lang="en-US" sz="1200" b="1" dirty="0" err="1">
                <a:solidFill>
                  <a:srgbClr val="FFFFFF"/>
                </a:solidFill>
                <a:effectLst>
                  <a:glow rad="127000">
                    <a:srgbClr val="000000"/>
                  </a:glow>
                </a:effectLst>
                <a:latin typeface="Arial" charset="0"/>
                <a:ea typeface="ＭＳ Ｐゴシック" charset="0"/>
                <a:cs typeface="ＭＳ Ｐゴシック" charset="0"/>
              </a:rPr>
              <a:t>ch.</a:t>
            </a:r>
            <a:r>
              <a:rPr lang="en-US" sz="1200" b="1" dirty="0">
                <a:solidFill>
                  <a:srgbClr val="FFFFFF"/>
                </a:solidFill>
                <a:effectLst>
                  <a:glow rad="127000">
                    <a:srgbClr val="000000"/>
                  </a:glow>
                </a:effectLst>
                <a:latin typeface="Arial" charset="0"/>
                <a:ea typeface="ＭＳ Ｐゴシック" charset="0"/>
                <a:cs typeface="ＭＳ Ｐゴシック" charset="0"/>
              </a:rPr>
              <a:t> 3).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b="1" dirty="0"/>
              <a:t>帖撒罗尼迦后书中的圣约</a:t>
            </a:r>
          </a:p>
          <a:p>
            <a:r>
              <a:rPr lang="zh-CN" altLang="en-US" b="1" dirty="0"/>
              <a:t>“主的日子”（</a:t>
            </a:r>
            <a:r>
              <a:rPr lang="en-US" altLang="zh-CN" b="1" dirty="0"/>
              <a:t>The Day of the LORD</a:t>
            </a:r>
            <a:r>
              <a:rPr lang="zh-CN" altLang="en-US" b="1" dirty="0"/>
              <a:t>）</a:t>
            </a:r>
            <a:r>
              <a:rPr lang="zh-CN" altLang="en-US" dirty="0"/>
              <a:t>（参见 </a:t>
            </a:r>
            <a:r>
              <a:rPr lang="zh-CN" altLang="en-US" b="1" dirty="0"/>
              <a:t>以赛亚书 </a:t>
            </a:r>
            <a:r>
              <a:rPr lang="en-US" altLang="zh-CN" b="1" dirty="0"/>
              <a:t>13:6, 9</a:t>
            </a:r>
            <a:r>
              <a:rPr lang="zh-CN" altLang="en-US" b="1" dirty="0"/>
              <a:t>；约珥书 </a:t>
            </a:r>
            <a:r>
              <a:rPr lang="en-US" altLang="zh-CN" b="1" dirty="0"/>
              <a:t>1-2</a:t>
            </a:r>
            <a:r>
              <a:rPr lang="zh-CN" altLang="en-US" b="1" dirty="0"/>
              <a:t>；西番雅书 </a:t>
            </a:r>
            <a:r>
              <a:rPr lang="en-US" altLang="zh-CN" b="1" dirty="0"/>
              <a:t>1:14-16</a:t>
            </a:r>
            <a:r>
              <a:rPr lang="zh-CN" altLang="en-US" dirty="0"/>
              <a:t>）应许</a:t>
            </a:r>
            <a:r>
              <a:rPr lang="zh-CN" altLang="en-US" b="1" dirty="0"/>
              <a:t>以色列的敌人将被击败</a:t>
            </a:r>
            <a:r>
              <a:rPr lang="zh-CN" altLang="en-US" dirty="0"/>
              <a:t>。</a:t>
            </a:r>
          </a:p>
          <a:p>
            <a:r>
              <a:rPr lang="zh-CN" altLang="en-US" dirty="0"/>
              <a:t>基于此，保罗在</a:t>
            </a:r>
            <a:r>
              <a:rPr lang="zh-CN" altLang="en-US" b="1" dirty="0"/>
              <a:t>帖撒罗尼迦后书</a:t>
            </a:r>
            <a:r>
              <a:rPr lang="zh-CN" altLang="en-US" dirty="0"/>
              <a:t>中：</a:t>
            </a:r>
          </a:p>
          <a:p>
            <a:pPr>
              <a:buFont typeface="Arial" panose="020B0604020202020204" pitchFamily="34" charset="0"/>
              <a:buChar char="•"/>
            </a:pPr>
            <a:r>
              <a:rPr lang="zh-CN" altLang="en-US" b="1" dirty="0"/>
              <a:t>鼓励信徒</a:t>
            </a:r>
            <a:r>
              <a:rPr lang="zh-CN" altLang="en-US" dirty="0"/>
              <a:t>要坚持到底，因为他们将在</a:t>
            </a:r>
            <a:r>
              <a:rPr lang="zh-CN" altLang="en-US" b="1" dirty="0"/>
              <a:t>主的日子</a:t>
            </a:r>
            <a:r>
              <a:rPr lang="zh-CN" altLang="en-US" dirty="0"/>
              <a:t>得到未来的赏赐（</a:t>
            </a:r>
            <a:r>
              <a:rPr lang="zh-CN" altLang="en-US" b="1" dirty="0"/>
              <a:t>第</a:t>
            </a:r>
            <a:r>
              <a:rPr lang="en-US" altLang="zh-CN" b="1" dirty="0"/>
              <a:t>1</a:t>
            </a:r>
            <a:r>
              <a:rPr lang="zh-CN" altLang="en-US" b="1" dirty="0"/>
              <a:t>章</a:t>
            </a:r>
            <a:r>
              <a:rPr lang="zh-CN" altLang="en-US" dirty="0"/>
              <a:t>）。</a:t>
            </a:r>
          </a:p>
          <a:p>
            <a:pPr>
              <a:buFont typeface="Arial" panose="020B0604020202020204" pitchFamily="34" charset="0"/>
              <a:buChar char="•"/>
            </a:pPr>
            <a:r>
              <a:rPr lang="zh-CN" altLang="en-US" b="1" dirty="0"/>
              <a:t>纠正他们对“主的日子”的错误观念</a:t>
            </a:r>
            <a:r>
              <a:rPr lang="zh-CN" altLang="en-US" dirty="0"/>
              <a:t>（</a:t>
            </a:r>
            <a:r>
              <a:rPr lang="zh-CN" altLang="en-US" b="1" dirty="0"/>
              <a:t>第</a:t>
            </a:r>
            <a:r>
              <a:rPr lang="en-US" altLang="zh-CN" b="1" dirty="0"/>
              <a:t>2</a:t>
            </a:r>
            <a:r>
              <a:rPr lang="zh-CN" altLang="en-US" b="1" dirty="0"/>
              <a:t>章</a:t>
            </a:r>
            <a:r>
              <a:rPr lang="zh-CN" altLang="en-US" dirty="0"/>
              <a:t>），因为这个误解导致了</a:t>
            </a:r>
            <a:r>
              <a:rPr lang="zh-CN" altLang="en-US" b="1" dirty="0"/>
              <a:t>懒散和不作为</a:t>
            </a:r>
            <a:r>
              <a:rPr lang="zh-CN" altLang="en-US" dirty="0"/>
              <a:t>（</a:t>
            </a:r>
            <a:r>
              <a:rPr lang="zh-CN" altLang="en-US" b="1" dirty="0"/>
              <a:t>第</a:t>
            </a:r>
            <a:r>
              <a:rPr lang="en-US" altLang="zh-CN" b="1" dirty="0"/>
              <a:t>3</a:t>
            </a:r>
            <a:r>
              <a:rPr lang="zh-CN" altLang="en-US" b="1" dirty="0"/>
              <a:t>章</a:t>
            </a:r>
            <a:r>
              <a:rPr lang="zh-CN" altLang="en-US"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2BCDFF99-6E18-431E-94BA-818ABB22F8A9}" type="slidenum">
              <a:rPr lang="en-US" altLang="en-US" smtClean="0"/>
              <a:pPr/>
              <a:t>7</a:t>
            </a:fld>
            <a:endParaRPr lang="en-US" altLang="en-US"/>
          </a:p>
        </p:txBody>
      </p:sp>
    </p:spTree>
    <p:extLst>
      <p:ext uri="{BB962C8B-B14F-4D97-AF65-F5344CB8AC3E}">
        <p14:creationId xmlns:p14="http://schemas.microsoft.com/office/powerpoint/2010/main" val="19513778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30489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873658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tLang="zh-CN" dirty="0">
                <a:cs typeface="ＭＳ Ｐゴシック" charset="0"/>
              </a:rPr>
              <a:t>Do you think your home will be broken into tonight? At his return, Jesus will be as expected as much as you expect a thief to rob your house tonight. </a:t>
            </a:r>
          </a:p>
          <a:p>
            <a:r>
              <a:rPr lang="en-US" altLang="zh-CN" dirty="0">
                <a:cs typeface="ＭＳ Ｐゴシック" charset="0"/>
              </a:rPr>
              <a:t>Are you prepared for him to arrive at any time? Is there anything you do that will cause you to be ashamed if he came at that time you do it?</a:t>
            </a:r>
          </a:p>
          <a:p>
            <a:endParaRPr lang="en-US" altLang="zh-CN" dirty="0">
              <a:cs typeface="ＭＳ Ｐゴシック" charset="0"/>
            </a:endParaRPr>
          </a:p>
          <a:p>
            <a:r>
              <a:rPr lang="zh-CN" altLang="en-US" dirty="0"/>
              <a:t>你认为你的家今晚会被盗吗？</a:t>
            </a:r>
            <a:r>
              <a:rPr lang="zh-CN" altLang="en-US" b="1" dirty="0"/>
              <a:t>当耶稣再来时，祂的到来将像小偷入室行窃一样出乎意料。</a:t>
            </a:r>
            <a:endParaRPr lang="zh-CN" altLang="en-US" dirty="0"/>
          </a:p>
          <a:p>
            <a:r>
              <a:rPr lang="zh-CN" altLang="en-US" b="1" dirty="0"/>
              <a:t>你是否已经预备好，随时迎接祂的到来？</a:t>
            </a:r>
            <a:br>
              <a:rPr lang="zh-CN" altLang="en-US" dirty="0"/>
            </a:br>
            <a:r>
              <a:rPr lang="zh-CN" altLang="en-US" b="1" dirty="0"/>
              <a:t>如果祂在你做某件事的那一刻降临，你会因此感到羞愧吗？</a:t>
            </a:r>
            <a:endParaRPr lang="zh-CN" altLang="en-US" dirty="0"/>
          </a:p>
          <a:p>
            <a:endParaRPr lang="en-US" altLang="zh-CN" dirty="0">
              <a:cs typeface="ＭＳ Ｐゴシック" charset="0"/>
            </a:endParaRPr>
          </a:p>
        </p:txBody>
      </p:sp>
    </p:spTree>
    <p:extLst>
      <p:ext uri="{BB962C8B-B14F-4D97-AF65-F5344CB8AC3E}">
        <p14:creationId xmlns:p14="http://schemas.microsoft.com/office/powerpoint/2010/main" val="302808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But now, months later, Jesus had not come and the church was wondering if they had already entered the tribulation. So Paul wrote them another letter to show how God continued to affirm them</a:t>
            </a:r>
            <a:r>
              <a:rPr lang="en-SG" sz="1200" kern="1200" dirty="0">
                <a:solidFill>
                  <a:schemeClr val="tx1"/>
                </a:solidFill>
                <a:effectLst/>
                <a:latin typeface="+mn-lt"/>
                <a:ea typeface="+mn-ea"/>
                <a:cs typeface="+mn-cs"/>
              </a:rPr>
              <a:t>.</a:t>
            </a:r>
          </a:p>
          <a:p>
            <a:pPr eaLnBrk="1" hangingPunct="1"/>
            <a:endParaRPr lang="en-SG"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但几个月后，耶稣仍未再来，教会开始疑惑他们是否已经进入大灾难。因此，保罗写了另一封信给他们，以此表明神如何继续坚固他们。</a:t>
            </a:r>
            <a:endParaRPr lang="zh-CN" altLang="en-US" dirty="0">
              <a:solidFill>
                <a:srgbClr val="0E0E0E"/>
              </a:solidFill>
              <a:effectLst/>
              <a:latin typeface=".AppleSystemUIFont"/>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47673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7AFD930-D974-46F1-B187-215F15921F09}" type="slidenum">
              <a:rPr lang="en-US" altLang="en-US" sz="1200">
                <a:latin typeface="Times New Roman" pitchFamily="18" charset="0"/>
              </a:rPr>
              <a:pPr eaLnBrk="1" hangingPunct="1"/>
              <a:t>68</a:t>
            </a:fld>
            <a:endParaRPr lang="en-US" altLang="en-US" sz="1200">
              <a:latin typeface="Times New Roman" pitchFamily="18" charset="0"/>
            </a:endParaRPr>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29317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r>
              <a:rPr lang="zh-CN" altLang="en-US" dirty="0">
                <a:solidFill>
                  <a:srgbClr val="0E0E0E"/>
                </a:solidFill>
                <a:effectLst/>
                <a:latin typeface=".AppleSystemUIFont"/>
              </a:rPr>
              <a:t>换句话说，祂对我们的事工并非不完整或零散的。</a:t>
            </a:r>
          </a:p>
          <a:p>
            <a:r>
              <a:rPr lang="en-US" altLang="zh-CN" dirty="0">
                <a:solidFill>
                  <a:srgbClr val="0E0E0E"/>
                </a:solidFill>
                <a:effectLst/>
                <a:latin typeface=".AppleSystemUIFont"/>
              </a:rPr>
              <a:t>• </a:t>
            </a:r>
            <a:r>
              <a:rPr lang="zh-CN" altLang="en-US" dirty="0">
                <a:solidFill>
                  <a:srgbClr val="0E0E0E"/>
                </a:solidFill>
                <a:effectLst/>
                <a:latin typeface=".AppleSystemUIFont"/>
              </a:rPr>
              <a:t>祂触摸人的</a:t>
            </a:r>
            <a:r>
              <a:rPr lang="zh-CN" altLang="en-US" b="1" dirty="0">
                <a:solidFill>
                  <a:srgbClr val="0E0E0E"/>
                </a:solidFill>
                <a:effectLst/>
                <a:latin typeface=".AppleSystemUIFont"/>
              </a:rPr>
              <a:t>心</a:t>
            </a:r>
            <a:r>
              <a:rPr lang="zh-CN" altLang="en-US" dirty="0">
                <a:solidFill>
                  <a:srgbClr val="0E0E0E"/>
                </a:solidFill>
                <a:effectLst/>
                <a:latin typeface=".AppleSystemUIFont"/>
              </a:rPr>
              <a:t>（情感上），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祂启迪人的</a:t>
            </a:r>
            <a:r>
              <a:rPr lang="zh-CN" altLang="en-US" b="1" dirty="0">
                <a:solidFill>
                  <a:srgbClr val="0E0E0E"/>
                </a:solidFill>
                <a:effectLst/>
                <a:latin typeface=".AppleSystemUIFont"/>
              </a:rPr>
              <a:t>思维</a:t>
            </a:r>
            <a:r>
              <a:rPr lang="zh-CN" altLang="en-US" dirty="0">
                <a:solidFill>
                  <a:srgbClr val="0E0E0E"/>
                </a:solidFill>
                <a:effectLst/>
                <a:latin typeface=".AppleSystemUIFont"/>
              </a:rPr>
              <a:t>（神学上），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祂引导人的</a:t>
            </a:r>
            <a:r>
              <a:rPr lang="zh-CN" altLang="en-US" b="1" dirty="0">
                <a:solidFill>
                  <a:srgbClr val="0E0E0E"/>
                </a:solidFill>
                <a:effectLst/>
                <a:latin typeface=".AppleSystemUIFont"/>
              </a:rPr>
              <a:t>手</a:t>
            </a:r>
            <a:r>
              <a:rPr lang="zh-CN" altLang="en-US" dirty="0">
                <a:solidFill>
                  <a:srgbClr val="0E0E0E"/>
                </a:solidFill>
                <a:effectLst/>
                <a:latin typeface=".AppleSystemUIFont"/>
              </a:rPr>
              <a:t>（实践上）。</a:t>
            </a:r>
          </a:p>
          <a:p>
            <a:pPr lvl="0"/>
            <a:endParaRPr lang="en-US" dirty="0">
              <a:cs typeface="ＭＳ Ｐゴシック" charset="0"/>
            </a:endParaRPr>
          </a:p>
        </p:txBody>
      </p:sp>
    </p:spTree>
    <p:extLst>
      <p:ext uri="{BB962C8B-B14F-4D97-AF65-F5344CB8AC3E}">
        <p14:creationId xmlns:p14="http://schemas.microsoft.com/office/powerpoint/2010/main" val="25467121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主帮助我们不至灰心，使我们得以成长。</a:t>
            </a:r>
            <a:endParaRPr lang="zh-CN" altLang="en-US" dirty="0"/>
          </a:p>
          <a:p>
            <a:endParaRPr lang="en-US" dirty="0"/>
          </a:p>
        </p:txBody>
      </p:sp>
    </p:spTree>
    <p:extLst>
      <p:ext uri="{BB962C8B-B14F-4D97-AF65-F5344CB8AC3E}">
        <p14:creationId xmlns:p14="http://schemas.microsoft.com/office/powerpoint/2010/main" val="28145132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服事耶稣，作为你的救主、神和生命的君王！</a:t>
            </a:r>
            <a:endParaRPr lang="zh-CN" altLang="en-US" dirty="0"/>
          </a:p>
          <a:p>
            <a:endParaRPr lang="en-US" dirty="0">
              <a:cs typeface="ＭＳ Ｐゴシック" charset="0"/>
            </a:endParaRPr>
          </a:p>
        </p:txBody>
      </p:sp>
    </p:spTree>
    <p:extLst>
      <p:ext uri="{BB962C8B-B14F-4D97-AF65-F5344CB8AC3E}">
        <p14:creationId xmlns:p14="http://schemas.microsoft.com/office/powerpoint/2010/main" val="18673126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
              </a:rPr>
              <a:t>The lofty name of the “Lord Jesus Christ” appears 9 times in this book—three times each in all three chapters (NLT):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“主耶稣基督”这个尊贵的名字在</a:t>
            </a:r>
            <a:r>
              <a:rPr lang="en-US" altLang="zh-CN" b="1" dirty="0">
                <a:solidFill>
                  <a:srgbClr val="0E0E0E"/>
                </a:solidFill>
                <a:effectLst/>
                <a:latin typeface=".AppleSystemUIFont"/>
              </a:rPr>
              <a:t>《</a:t>
            </a:r>
            <a:r>
              <a:rPr lang="zh-CN" altLang="en-US" b="1" dirty="0">
                <a:solidFill>
                  <a:srgbClr val="0E0E0E"/>
                </a:solidFill>
                <a:effectLst/>
                <a:latin typeface=".AppleSystemUIFont"/>
              </a:rPr>
              <a:t>帖撒罗尼迦后书</a:t>
            </a:r>
            <a:r>
              <a:rPr lang="en-US" altLang="zh-CN" b="1" dirty="0">
                <a:solidFill>
                  <a:srgbClr val="0E0E0E"/>
                </a:solidFill>
                <a:effectLst/>
                <a:latin typeface=".AppleSystemUIFont"/>
              </a:rPr>
              <a:t>》</a:t>
            </a:r>
            <a:r>
              <a:rPr lang="zh-CN" altLang="en-US" b="1" dirty="0">
                <a:solidFill>
                  <a:srgbClr val="0E0E0E"/>
                </a:solidFill>
                <a:effectLst/>
                <a:latin typeface=".AppleSystemUIFont"/>
              </a:rPr>
              <a:t>中出现了 </a:t>
            </a:r>
            <a:r>
              <a:rPr lang="en-US" altLang="zh-CN" b="1" dirty="0">
                <a:solidFill>
                  <a:srgbClr val="0E0E0E"/>
                </a:solidFill>
                <a:effectLst/>
                <a:latin typeface=".AppleSystemUIFont"/>
              </a:rPr>
              <a:t>9 </a:t>
            </a:r>
            <a:r>
              <a:rPr lang="zh-CN" altLang="en-US" b="1" dirty="0">
                <a:solidFill>
                  <a:srgbClr val="0E0E0E"/>
                </a:solidFill>
                <a:effectLst/>
                <a:latin typeface=".AppleSystemUIFont"/>
              </a:rPr>
              <a:t>次</a:t>
            </a:r>
            <a:r>
              <a:rPr lang="en-US" altLang="zh-CN" b="1" dirty="0">
                <a:solidFill>
                  <a:srgbClr val="0E0E0E"/>
                </a:solidFill>
                <a:effectLst/>
                <a:latin typeface=".AppleSystemUIFont"/>
              </a:rPr>
              <a:t>——</a:t>
            </a:r>
            <a:r>
              <a:rPr lang="zh-CN" altLang="en-US" b="1" dirty="0">
                <a:solidFill>
                  <a:srgbClr val="0E0E0E"/>
                </a:solidFill>
                <a:effectLst/>
                <a:latin typeface=".AppleSystemUIFont"/>
              </a:rPr>
              <a:t>每章 </a:t>
            </a:r>
            <a:r>
              <a:rPr lang="en-US" altLang="zh-CN" b="1" dirty="0">
                <a:solidFill>
                  <a:srgbClr val="0E0E0E"/>
                </a:solidFill>
                <a:effectLst/>
                <a:latin typeface=".AppleSystemUIFont"/>
              </a:rPr>
              <a:t>3 </a:t>
            </a:r>
            <a:r>
              <a:rPr lang="zh-CN" altLang="en-US" b="1" dirty="0">
                <a:solidFill>
                  <a:srgbClr val="0E0E0E"/>
                </a:solidFill>
                <a:effectLst/>
                <a:latin typeface=".AppleSystemUIFont"/>
              </a:rPr>
              <a:t>次（新译本）：</a:t>
            </a:r>
            <a:endParaRPr lang="en-US" dirty="0">
              <a:latin typeface=""/>
            </a:endParaRPr>
          </a:p>
          <a:p>
            <a:endParaRPr lang="en-SG" sz="1200" b="1"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a:t>
            </a:r>
            <a:r>
              <a:rPr lang="en-SG" sz="1200" kern="1200" dirty="0">
                <a:solidFill>
                  <a:schemeClr val="tx1"/>
                </a:solidFill>
                <a:effectLst/>
                <a:latin typeface=""/>
                <a:ea typeface="+mn-ea"/>
                <a:cs typeface="+mn-cs"/>
              </a:rPr>
              <a:t> This letter is from Paul, Silas, and Timothy. We are writing to the church in Thessalonica, to you who belong to God our Father and the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1:2</a:t>
            </a:r>
            <a:r>
              <a:rPr lang="en-SG" sz="1200" kern="1200" dirty="0">
                <a:solidFill>
                  <a:schemeClr val="tx1"/>
                </a:solidFill>
                <a:effectLst/>
                <a:latin typeface=""/>
                <a:ea typeface="+mn-ea"/>
                <a:cs typeface="+mn-cs"/>
              </a:rPr>
              <a:t>    May God our Father and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give you grace and peace.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1:12</a:t>
            </a:r>
            <a:r>
              <a:rPr lang="en-SG" sz="1200" kern="1200" dirty="0">
                <a:solidFill>
                  <a:schemeClr val="tx1"/>
                </a:solidFill>
                <a:effectLst/>
                <a:latin typeface=""/>
                <a:ea typeface="+mn-ea"/>
                <a:cs typeface="+mn-cs"/>
              </a:rPr>
              <a:t> Then the name of our Lord Jesus will be honored because of the way you live, and you will be honored along with him. This is all made possible because of the grace of our God and </a:t>
            </a:r>
            <a:r>
              <a:rPr lang="en-SG" sz="1200" b="1" kern="1200" dirty="0">
                <a:solidFill>
                  <a:schemeClr val="tx1"/>
                </a:solidFill>
                <a:effectLst/>
                <a:latin typeface=""/>
                <a:ea typeface="+mn-ea"/>
                <a:cs typeface="+mn-cs"/>
              </a:rPr>
              <a:t>Lord</a:t>
            </a:r>
            <a:r>
              <a:rPr lang="en-SG" sz="1200" kern="1200" dirty="0">
                <a:solidFill>
                  <a:schemeClr val="tx1"/>
                </a:solidFill>
                <a:effectLst/>
                <a:latin typeface=""/>
                <a:ea typeface="+mn-ea"/>
                <a:cs typeface="+mn-cs"/>
              </a:rPr>
              <a:t>, </a:t>
            </a:r>
            <a:r>
              <a:rPr lang="en-SG" sz="1200" b="1" kern="1200" dirty="0">
                <a:solidFill>
                  <a:schemeClr val="tx1"/>
                </a:solidFill>
                <a:effectLst/>
                <a:latin typeface=""/>
                <a:ea typeface="+mn-ea"/>
                <a:cs typeface="+mn-cs"/>
              </a:rPr>
              <a:t>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a:t>
            </a:r>
            <a:r>
              <a:rPr lang="en-SG" sz="1200" kern="1200" dirty="0">
                <a:solidFill>
                  <a:schemeClr val="tx1"/>
                </a:solidFill>
                <a:effectLst/>
                <a:latin typeface=""/>
                <a:ea typeface="+mn-ea"/>
                <a:cs typeface="+mn-cs"/>
              </a:rPr>
              <a:t>    Now, dear brothers and sisters, let us clarify some things about the coming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and how we will be gathered to meet him.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2:14</a:t>
            </a:r>
            <a:r>
              <a:rPr lang="en-SG" sz="1200" kern="1200" dirty="0">
                <a:solidFill>
                  <a:schemeClr val="tx1"/>
                </a:solidFill>
                <a:effectLst/>
                <a:latin typeface=""/>
                <a:ea typeface="+mn-ea"/>
                <a:cs typeface="+mn-cs"/>
              </a:rPr>
              <a:t> He called you to salvation when we told you the Good News; now you can share in the glory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2:16</a:t>
            </a:r>
            <a:r>
              <a:rPr lang="en-SG" sz="1200" kern="1200" dirty="0">
                <a:solidFill>
                  <a:schemeClr val="tx1"/>
                </a:solidFill>
                <a:effectLst/>
                <a:latin typeface=""/>
                <a:ea typeface="+mn-ea"/>
                <a:cs typeface="+mn-cs"/>
              </a:rPr>
              <a:t>    Now may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himself and God our Father, who loved us and by his grace gave us eternal comfort and a wonderful hope,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3:6</a:t>
            </a:r>
            <a:r>
              <a:rPr lang="en-SG" sz="1200" kern="1200" dirty="0">
                <a:solidFill>
                  <a:schemeClr val="tx1"/>
                </a:solidFill>
                <a:effectLst/>
                <a:latin typeface=""/>
                <a:ea typeface="+mn-ea"/>
                <a:cs typeface="+mn-cs"/>
              </a:rPr>
              <a:t>    And now, dear brothers and sisters, we give you this command in the name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Stay away from all believers who live idle lives and don’t follow the tradition they received from us.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3:12</a:t>
            </a:r>
            <a:r>
              <a:rPr lang="en-SG" sz="1200" kern="1200" dirty="0">
                <a:solidFill>
                  <a:schemeClr val="tx1"/>
                </a:solidFill>
                <a:effectLst/>
                <a:latin typeface=""/>
                <a:ea typeface="+mn-ea"/>
                <a:cs typeface="+mn-cs"/>
              </a:rPr>
              <a:t> We command such people and urge them in the name of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to settle down and work to earn their own living.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3:18</a:t>
            </a:r>
            <a:r>
              <a:rPr lang="en-SG" sz="1200" kern="1200" dirty="0">
                <a:solidFill>
                  <a:schemeClr val="tx1"/>
                </a:solidFill>
                <a:effectLst/>
                <a:latin typeface=""/>
                <a:ea typeface="+mn-ea"/>
                <a:cs typeface="+mn-cs"/>
              </a:rPr>
              <a:t>    May the grace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be with you all. </a:t>
            </a:r>
          </a:p>
          <a:p>
            <a:endParaRPr lang="en-US" dirty="0">
              <a:latin typefac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70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1" dirty="0">
                <a:solidFill>
                  <a:schemeClr val="bg1"/>
                </a:solidFill>
                <a:effectLst>
                  <a:glow rad="101600">
                    <a:schemeClr val="tx1">
                      <a:alpha val="99000"/>
                    </a:schemeClr>
                  </a:glow>
                </a:effectLst>
                <a:latin typeface="Arial"/>
                <a:cs typeface="Arial"/>
              </a:rPr>
              <a:t>Redemption in </a:t>
            </a:r>
            <a:r>
              <a:rPr lang="en-US" altLang="zh-CN" sz="1200" b="1" dirty="0">
                <a:solidFill>
                  <a:srgbClr val="FFFFFF"/>
                </a:solidFill>
                <a:effectLst>
                  <a:glow rad="127000">
                    <a:srgbClr val="000000"/>
                  </a:glow>
                </a:effectLst>
                <a:latin typeface="Arial"/>
                <a:cs typeface="Arial"/>
              </a:rPr>
              <a:t>2 Thessalonians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1" dirty="0">
                <a:solidFill>
                  <a:srgbClr val="FFFFFF"/>
                </a:solidFill>
                <a:effectLst>
                  <a:glow rad="127000">
                    <a:srgbClr val="000000"/>
                  </a:glow>
                </a:effectLst>
                <a:latin typeface="Arial" charset="0"/>
                <a:ea typeface="ＭＳ Ｐゴシック" charset="0"/>
                <a:cs typeface="ＭＳ Ｐゴシック" charset="0"/>
              </a:rPr>
              <a:t>The Savior is called “Jesus” 13 times in three short chapters of only 47 verses (Elwell &amp; Yarbrough, </a:t>
            </a:r>
            <a:r>
              <a:rPr lang="en-US" altLang="zh-CN" sz="1200" b="1" i="1" dirty="0">
                <a:solidFill>
                  <a:srgbClr val="FFFFFF"/>
                </a:solidFill>
                <a:effectLst>
                  <a:glow rad="127000">
                    <a:srgbClr val="000000"/>
                  </a:glow>
                </a:effectLst>
                <a:latin typeface="Arial" charset="0"/>
                <a:ea typeface="ＭＳ Ｐゴシック" charset="0"/>
                <a:cs typeface="ＭＳ Ｐゴシック" charset="0"/>
              </a:rPr>
              <a:t>Encountering the New Testament</a:t>
            </a:r>
            <a:r>
              <a:rPr lang="en-US" altLang="zh-CN" sz="1200" b="1" dirty="0">
                <a:solidFill>
                  <a:srgbClr val="FFFFFF"/>
                </a:solidFill>
                <a:effectLst>
                  <a:glow rad="127000">
                    <a:srgbClr val="000000"/>
                  </a:glow>
                </a:effectLst>
                <a:latin typeface="Arial" charset="0"/>
                <a:ea typeface="ＭＳ Ｐゴシック" charset="0"/>
                <a:cs typeface="ＭＳ Ｐゴシック" charset="0"/>
              </a:rPr>
              <a:t>, 332), where his deliverance from sin (1:1, 8) also delivers from judgment (1:7-8; 2:8).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1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b="1" dirty="0"/>
              <a:t>帖撒罗尼迦后书中的救赎</a:t>
            </a:r>
          </a:p>
          <a:p>
            <a:r>
              <a:rPr lang="zh-CN" altLang="en-US" b="1" dirty="0"/>
              <a:t>救主被称为“耶稣”</a:t>
            </a:r>
            <a:r>
              <a:rPr lang="en-US" altLang="zh-CN" b="1" dirty="0"/>
              <a:t>13 </a:t>
            </a:r>
            <a:r>
              <a:rPr lang="zh-CN" altLang="en-US" b="1" dirty="0"/>
              <a:t>次</a:t>
            </a:r>
            <a:r>
              <a:rPr lang="zh-CN" altLang="en-US" dirty="0"/>
              <a:t>，出现在</a:t>
            </a:r>
            <a:r>
              <a:rPr lang="zh-CN" altLang="en-US" b="1" dirty="0"/>
              <a:t>帖撒罗尼迦后书的三个简短章节</a:t>
            </a:r>
            <a:r>
              <a:rPr lang="zh-CN" altLang="en-US" dirty="0"/>
              <a:t>（共 </a:t>
            </a:r>
            <a:r>
              <a:rPr lang="en-US" altLang="zh-CN" b="1" dirty="0"/>
              <a:t>47 </a:t>
            </a:r>
            <a:r>
              <a:rPr lang="zh-CN" altLang="en-US" b="1" dirty="0"/>
              <a:t>节</a:t>
            </a:r>
            <a:r>
              <a:rPr lang="zh-CN" altLang="en-US" dirty="0"/>
              <a:t>）中（</a:t>
            </a:r>
            <a:r>
              <a:rPr lang="en-US" altLang="zh-CN" b="1" dirty="0"/>
              <a:t>Elwell &amp; Yarbrough</a:t>
            </a:r>
            <a:r>
              <a:rPr lang="zh-CN" altLang="en-US" b="1" dirty="0"/>
              <a:t>，</a:t>
            </a:r>
            <a:r>
              <a:rPr lang="en-US" altLang="zh-CN" b="1" dirty="0"/>
              <a:t>《</a:t>
            </a:r>
            <a:r>
              <a:rPr lang="zh-CN" altLang="en-US" b="1" dirty="0"/>
              <a:t>邂逅新约</a:t>
            </a:r>
            <a:r>
              <a:rPr lang="en-US" altLang="zh-CN" b="1" dirty="0"/>
              <a:t>》</a:t>
            </a:r>
            <a:r>
              <a:rPr lang="zh-CN" altLang="en-US" b="1" dirty="0"/>
              <a:t>（</a:t>
            </a:r>
            <a:r>
              <a:rPr lang="en-US" altLang="zh-CN" b="1" dirty="0"/>
              <a:t>Encountering the New Testament</a:t>
            </a:r>
            <a:r>
              <a:rPr lang="zh-CN" altLang="en-US" b="1" dirty="0"/>
              <a:t>），第 </a:t>
            </a:r>
            <a:r>
              <a:rPr lang="en-US" altLang="zh-CN" b="1" dirty="0"/>
              <a:t>332 </a:t>
            </a:r>
            <a:r>
              <a:rPr lang="zh-CN" altLang="en-US" b="1" dirty="0"/>
              <a:t>页</a:t>
            </a:r>
            <a:r>
              <a:rPr lang="zh-CN" altLang="en-US" dirty="0"/>
              <a:t>）。</a:t>
            </a:r>
          </a:p>
          <a:p>
            <a:r>
              <a:rPr lang="zh-CN" altLang="en-US" b="1" dirty="0"/>
              <a:t>耶稣的救赎不仅拯救人脱离罪恶（</a:t>
            </a:r>
            <a:r>
              <a:rPr lang="en-US" altLang="zh-CN" b="1" dirty="0"/>
              <a:t>1:1, 8</a:t>
            </a:r>
            <a:r>
              <a:rPr lang="zh-CN" altLang="en-US" b="1" dirty="0"/>
              <a:t>），也拯救人脱离审判（</a:t>
            </a:r>
            <a:r>
              <a:rPr lang="en-US" altLang="zh-CN" b="1" dirty="0"/>
              <a:t>1:7-8</a:t>
            </a:r>
            <a:r>
              <a:rPr lang="zh-CN" altLang="en-US" b="1" dirty="0"/>
              <a:t>；</a:t>
            </a:r>
            <a:r>
              <a:rPr lang="en-US" altLang="zh-CN" b="1" dirty="0"/>
              <a:t>2:8</a:t>
            </a:r>
            <a:r>
              <a:rPr lang="zh-CN" altLang="en-US" b="1" dirty="0"/>
              <a:t>）。</a:t>
            </a:r>
            <a:endParaRPr lang="zh-CN" alt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1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2BCDFF99-6E18-431E-94BA-818ABB22F8A9}" type="slidenum">
              <a:rPr lang="en-US" altLang="en-US" smtClean="0"/>
              <a:pPr/>
              <a:t>8</a:t>
            </a:fld>
            <a:endParaRPr lang="en-US" altLang="en-US"/>
          </a:p>
        </p:txBody>
      </p:sp>
    </p:spTree>
    <p:extLst>
      <p:ext uri="{BB962C8B-B14F-4D97-AF65-F5344CB8AC3E}">
        <p14:creationId xmlns:p14="http://schemas.microsoft.com/office/powerpoint/2010/main" val="1773155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So these first two verses show that </a:t>
            </a:r>
            <a:r>
              <a:rPr lang="en-SG" sz="1200" u="sng" kern="1200" dirty="0">
                <a:solidFill>
                  <a:schemeClr val="tx1"/>
                </a:solidFill>
                <a:effectLst/>
                <a:latin typeface="+mn-lt"/>
                <a:ea typeface="+mn-ea"/>
                <a:cs typeface="+mn-cs"/>
              </a:rPr>
              <a:t>seeing God's perspective</a:t>
            </a:r>
            <a:r>
              <a:rPr lang="en-SG" sz="1200" kern="1200" dirty="0">
                <a:solidFill>
                  <a:schemeClr val="tx1"/>
                </a:solidFill>
                <a:effectLst/>
                <a:latin typeface="+mn-lt"/>
                <a:ea typeface="+mn-ea"/>
                <a:cs typeface="+mn-cs"/>
              </a:rPr>
              <a:t> helps us to reach out and affirm others.  There’s another way to affirm others in verse 3…</a:t>
            </a:r>
          </a:p>
          <a:p>
            <a:r>
              <a:rPr lang="zh-CN" altLang="en-US" b="1" dirty="0"/>
              <a:t>这两节经文表明，看到神的视角</a:t>
            </a:r>
            <a:r>
              <a:rPr lang="zh-CN" altLang="en-US" dirty="0"/>
              <a:t>能帮助我们伸出援手并肯定他人。此外，在</a:t>
            </a:r>
            <a:r>
              <a:rPr lang="zh-CN" altLang="en-US" b="1" dirty="0"/>
              <a:t>第</a:t>
            </a:r>
            <a:r>
              <a:rPr lang="en-US" altLang="zh-CN" b="1" dirty="0"/>
              <a:t>3</a:t>
            </a:r>
            <a:r>
              <a:rPr lang="zh-CN" altLang="en-US" b="1" dirty="0"/>
              <a:t>节</a:t>
            </a:r>
            <a:r>
              <a:rPr lang="zh-CN" altLang="en-US" dirty="0"/>
              <a:t>中，还有另一种</a:t>
            </a:r>
            <a:r>
              <a:rPr lang="zh-CN" altLang="en-US" b="1" dirty="0"/>
              <a:t>肯定他人的方式</a:t>
            </a:r>
            <a:r>
              <a:rPr lang="en-US" altLang="zh-CN" dirty="0"/>
              <a:t>……</a:t>
            </a:r>
            <a:endParaRPr lang="en-US" dirty="0"/>
          </a:p>
        </p:txBody>
      </p:sp>
    </p:spTree>
    <p:extLst>
      <p:ext uri="{BB962C8B-B14F-4D97-AF65-F5344CB8AC3E}">
        <p14:creationId xmlns:p14="http://schemas.microsoft.com/office/powerpoint/2010/main" val="15581009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You may be wondering why I say that these verses teach us to help afflicted people see God's perspective.  Aren't they just the preliminaries to the letter that follows?</a:t>
            </a:r>
          </a:p>
          <a:p>
            <a:r>
              <a:rPr lang="en-US" dirty="0"/>
              <a:t>Yes, but notice how many times Paul mentions God in this one sentence—four times!  </a:t>
            </a:r>
          </a:p>
          <a:p>
            <a:r>
              <a:rPr lang="en-US" dirty="0"/>
              <a:t>Twice he refers to the Father and twice to Christ, who is placed on equal level with the Father since He, too, is God.</a:t>
            </a:r>
          </a:p>
          <a:p>
            <a:endParaRPr lang="en-US" dirty="0"/>
          </a:p>
          <a:p>
            <a:r>
              <a:rPr lang="zh-CN" altLang="en-US" dirty="0">
                <a:solidFill>
                  <a:srgbClr val="0E0E0E"/>
                </a:solidFill>
                <a:effectLst/>
                <a:latin typeface=".AppleSystemUIFont"/>
              </a:rPr>
              <a:t>你可能会想，为什么我说这些经文教导我们帮助受苦之人看到神的视角？难道它们只是信件的开场白吗？</a:t>
            </a:r>
          </a:p>
          <a:p>
            <a:r>
              <a:rPr lang="zh-CN" altLang="en-US" dirty="0">
                <a:solidFill>
                  <a:srgbClr val="0E0E0E"/>
                </a:solidFill>
                <a:effectLst/>
                <a:latin typeface=".AppleSystemUIFont"/>
              </a:rPr>
              <a:t>是的，但请注意保罗在这句话中提到神的次数</a:t>
            </a:r>
            <a:r>
              <a:rPr lang="en-US" altLang="zh-CN" dirty="0">
                <a:solidFill>
                  <a:srgbClr val="0E0E0E"/>
                </a:solidFill>
                <a:effectLst/>
                <a:latin typeface=".AppleSystemUIFont"/>
              </a:rPr>
              <a:t>——</a:t>
            </a:r>
            <a:r>
              <a:rPr lang="zh-CN" altLang="en-US" b="1" dirty="0">
                <a:solidFill>
                  <a:srgbClr val="0E0E0E"/>
                </a:solidFill>
                <a:effectLst/>
                <a:latin typeface=".AppleSystemUIFont"/>
              </a:rPr>
              <a:t>四次！</a:t>
            </a:r>
            <a:endParaRPr lang="zh-CN" altLang="en-US" dirty="0">
              <a:solidFill>
                <a:srgbClr val="0E0E0E"/>
              </a:solidFill>
              <a:effectLst/>
              <a:latin typeface=".AppleSystemUIFont"/>
            </a:endParaRPr>
          </a:p>
          <a:p>
            <a:r>
              <a:rPr lang="zh-CN" altLang="en-US" dirty="0">
                <a:solidFill>
                  <a:srgbClr val="0E0E0E"/>
                </a:solidFill>
                <a:effectLst/>
                <a:latin typeface=".AppleSystemUIFont"/>
              </a:rPr>
              <a:t>他两次提到</a:t>
            </a:r>
            <a:r>
              <a:rPr lang="zh-CN" altLang="en-US" b="1" dirty="0">
                <a:solidFill>
                  <a:srgbClr val="0E0E0E"/>
                </a:solidFill>
                <a:effectLst/>
                <a:latin typeface=".AppleSystemUIFont"/>
              </a:rPr>
              <a:t>父神</a:t>
            </a:r>
            <a:r>
              <a:rPr lang="zh-CN" altLang="en-US" dirty="0">
                <a:solidFill>
                  <a:srgbClr val="0E0E0E"/>
                </a:solidFill>
                <a:effectLst/>
                <a:latin typeface=".AppleSystemUIFont"/>
              </a:rPr>
              <a:t>，两次提到</a:t>
            </a:r>
            <a:r>
              <a:rPr lang="zh-CN" altLang="en-US" b="1" dirty="0">
                <a:solidFill>
                  <a:srgbClr val="0E0E0E"/>
                </a:solidFill>
                <a:effectLst/>
                <a:latin typeface=".AppleSystemUIFont"/>
              </a:rPr>
              <a:t>基督</a:t>
            </a:r>
            <a:r>
              <a:rPr lang="zh-CN" altLang="en-US" dirty="0">
                <a:solidFill>
                  <a:srgbClr val="0E0E0E"/>
                </a:solidFill>
                <a:effectLst/>
                <a:latin typeface=".AppleSystemUIFont"/>
              </a:rPr>
              <a:t>，并且基督与父神被放在同等地位，因为</a:t>
            </a:r>
            <a:r>
              <a:rPr lang="zh-CN" altLang="en-US" b="1" dirty="0">
                <a:solidFill>
                  <a:srgbClr val="0E0E0E"/>
                </a:solidFill>
                <a:effectLst/>
                <a:latin typeface=".AppleSystemUIFont"/>
              </a:rPr>
              <a:t>祂也是神</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23164654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We all have peaks and valleys in our lives—peaks when it's easy to see the Lord and valleys when it's difficult to see Him. Swindoll writes… </a:t>
            </a:r>
          </a:p>
          <a:p>
            <a:endParaRPr lang="en-SG"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我们的人生中都会有高山和低谷</a:t>
            </a:r>
            <a:r>
              <a:rPr lang="en-US" altLang="zh-CN" dirty="0">
                <a:solidFill>
                  <a:srgbClr val="0E0E0E"/>
                </a:solidFill>
                <a:effectLst/>
                <a:latin typeface=".AppleSystemUIFont"/>
              </a:rPr>
              <a:t>——</a:t>
            </a:r>
            <a:r>
              <a:rPr lang="zh-CN" altLang="en-US" dirty="0">
                <a:solidFill>
                  <a:srgbClr val="0E0E0E"/>
                </a:solidFill>
                <a:effectLst/>
                <a:latin typeface=".AppleSystemUIFont"/>
              </a:rPr>
              <a:t>在高山时，我们很容易看见主；在低谷时，我们往往难以看见祂。史云道写道</a:t>
            </a:r>
            <a:r>
              <a:rPr lang="en-US" altLang="zh-CN" dirty="0">
                <a:solidFill>
                  <a:srgbClr val="0E0E0E"/>
                </a:solidFill>
                <a:effectLst/>
                <a:latin typeface=".AppleSystemUIFont"/>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 Text above</a:t>
            </a:r>
            <a:endParaRPr lang="en-US" dirty="0"/>
          </a:p>
        </p:txBody>
      </p:sp>
    </p:spTree>
    <p:extLst>
      <p:ext uri="{BB962C8B-B14F-4D97-AF65-F5344CB8AC3E}">
        <p14:creationId xmlns:p14="http://schemas.microsoft.com/office/powerpoint/2010/main" val="32772764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107697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9537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225002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Aren</a:t>
            </a:r>
            <a:r>
              <a:rPr lang="mr-IN" dirty="0"/>
              <a:t>'</a:t>
            </a:r>
            <a:r>
              <a:rPr lang="en-US" dirty="0"/>
              <a:t>t you encouraged when you</a:t>
            </a:r>
            <a:r>
              <a:rPr lang="mr-IN" dirty="0"/>
              <a:t>'</a:t>
            </a:r>
            <a:r>
              <a:rPr lang="en-US" dirty="0"/>
              <a:t>re around people who always talk about the Lord?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They see life from God</a:t>
            </a:r>
            <a:r>
              <a:rPr lang="mr-IN" dirty="0"/>
              <a:t>'</a:t>
            </a:r>
            <a:r>
              <a:rPr lang="en-US" dirty="0"/>
              <a:t>s viewpoint—and there</a:t>
            </a:r>
            <a:r>
              <a:rPr lang="mr-IN" dirty="0"/>
              <a:t>'</a:t>
            </a:r>
            <a:r>
              <a:rPr lang="en-US" dirty="0"/>
              <a:t>s no more encouraging view!</a:t>
            </a:r>
          </a:p>
          <a:p>
            <a:r>
              <a:rPr lang="zh-CN" altLang="en-US" dirty="0">
                <a:solidFill>
                  <a:srgbClr val="0E0E0E"/>
                </a:solidFill>
                <a:effectLst/>
                <a:latin typeface=".AppleSystemUIFont"/>
              </a:rPr>
              <a:t>当你身边总是有人谈论主时，你是不是会感到被鼓舞？</a:t>
            </a:r>
          </a:p>
          <a:p>
            <a:r>
              <a:rPr lang="zh-CN" altLang="en-US" dirty="0">
                <a:solidFill>
                  <a:srgbClr val="0E0E0E"/>
                </a:solidFill>
                <a:effectLst/>
                <a:latin typeface=".AppleSystemUIFont"/>
              </a:rPr>
              <a:t>他们从神的视角看待生命</a:t>
            </a:r>
            <a:r>
              <a:rPr lang="en-US" altLang="zh-CN" dirty="0">
                <a:solidFill>
                  <a:srgbClr val="0E0E0E"/>
                </a:solidFill>
                <a:effectLst/>
                <a:latin typeface=".AppleSystemUIFont"/>
              </a:rPr>
              <a:t>——</a:t>
            </a:r>
            <a:r>
              <a:rPr lang="zh-CN" altLang="en-US" dirty="0">
                <a:solidFill>
                  <a:srgbClr val="0E0E0E"/>
                </a:solidFill>
                <a:effectLst/>
                <a:latin typeface=".AppleSystemUIFont"/>
              </a:rPr>
              <a:t>没有比这更鼓舞人心的视角了！</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4519020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ourselves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SG" sz="1200" kern="1200" dirty="0">
              <a:solidFill>
                <a:schemeClr val="tx1"/>
              </a:solidFill>
              <a:effectLst/>
              <a:latin typeface="+mn-lt"/>
              <a:ea typeface="+mn-ea"/>
              <a:cs typeface="+mn-cs"/>
            </a:endParaRPr>
          </a:p>
          <a:p>
            <a:r>
              <a:rPr lang="zh-CN" altLang="en-US" dirty="0">
                <a:solidFill>
                  <a:srgbClr val="0E0E0E"/>
                </a:solidFill>
                <a:effectLst/>
                <a:latin typeface=".AppleSystemUIFont"/>
              </a:rPr>
              <a:t>爱意味着看见需要。我想知道，我们当中有多少人有眼光去察觉他人的真实需要</a:t>
            </a:r>
            <a:r>
              <a:rPr lang="en-US" altLang="zh-CN" dirty="0">
                <a:solidFill>
                  <a:srgbClr val="0E0E0E"/>
                </a:solidFill>
                <a:effectLst/>
                <a:latin typeface=".AppleSystemUIFont"/>
              </a:rPr>
              <a:t>——</a:t>
            </a:r>
            <a:r>
              <a:rPr lang="zh-CN" altLang="en-US" b="1" dirty="0">
                <a:solidFill>
                  <a:srgbClr val="0E0E0E"/>
                </a:solidFill>
                <a:effectLst/>
                <a:latin typeface=".AppleSystemUIFont"/>
              </a:rPr>
              <a:t>身体上的问题容易看见，但属灵的需要却更难察觉。</a:t>
            </a:r>
            <a:endParaRPr lang="zh-CN" altLang="en-US" dirty="0">
              <a:solidFill>
                <a:srgbClr val="0E0E0E"/>
              </a:solidFill>
              <a:effectLst/>
              <a:latin typeface=".AppleSystemUIFont"/>
            </a:endParaRPr>
          </a:p>
          <a:p>
            <a:r>
              <a:rPr lang="zh-CN" altLang="en-US" dirty="0">
                <a:solidFill>
                  <a:srgbClr val="0E0E0E"/>
                </a:solidFill>
                <a:effectLst/>
                <a:latin typeface=".AppleSystemUIFont"/>
              </a:rPr>
              <a:t>生活节奏如此之快，我们往往连照顾自己都不容易，更何况去关心别人。我自己也在挣扎，你呢？</a:t>
            </a:r>
          </a:p>
          <a:p>
            <a:r>
              <a:rPr lang="zh-CN" altLang="en-US" dirty="0">
                <a:solidFill>
                  <a:srgbClr val="0E0E0E"/>
                </a:solidFill>
                <a:effectLst/>
                <a:latin typeface=".AppleSystemUIFont"/>
              </a:rPr>
              <a:t>你是否在帮助那些身处困境的人时感到困难？你是否认识在婚姻、经济、子女、工作或其他方面受困的人？</a:t>
            </a:r>
          </a:p>
          <a:p>
            <a:endParaRPr lang="en-SG"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8433888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Today we're going to take a brief look into the first four verses of 2 Thessalonians to see </a:t>
            </a:r>
            <a:r>
              <a:rPr lang="en-SG" sz="1200" i="1" kern="1200" dirty="0">
                <a:solidFill>
                  <a:schemeClr val="tx1"/>
                </a:solidFill>
                <a:effectLst/>
                <a:latin typeface="+mn-lt"/>
                <a:ea typeface="+mn-ea"/>
                <a:cs typeface="+mn-cs"/>
              </a:rPr>
              <a:t>how Paul affirmed</a:t>
            </a:r>
            <a:r>
              <a:rPr lang="en-SG" sz="1200" kern="1200" dirty="0">
                <a:solidFill>
                  <a:schemeClr val="tx1"/>
                </a:solidFill>
                <a:effectLst/>
                <a:latin typeface="+mn-lt"/>
                <a:ea typeface="+mn-ea"/>
                <a:cs typeface="+mn-cs"/>
              </a:rPr>
              <a:t> the afflicted believers at the ancient city of Thessalonica in order </a:t>
            </a:r>
            <a:r>
              <a:rPr lang="en-SG" sz="1200" i="1" kern="1200" dirty="0">
                <a:solidFill>
                  <a:schemeClr val="tx1"/>
                </a:solidFill>
                <a:effectLst/>
                <a:latin typeface="+mn-lt"/>
                <a:ea typeface="+mn-ea"/>
                <a:cs typeface="+mn-cs"/>
              </a:rPr>
              <a:t>to encourage them to grow in Christ</a:t>
            </a:r>
            <a:r>
              <a:rPr lang="en-SG" sz="1200" kern="1200" dirty="0">
                <a:solidFill>
                  <a:schemeClr val="tx1"/>
                </a:solidFill>
                <a:effectLst/>
                <a:latin typeface="+mn-lt"/>
                <a:ea typeface="+mn-ea"/>
                <a:cs typeface="+mn-cs"/>
              </a:rPr>
              <a:t>.  How did he comfort them to help them grow?</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今天，我们将简要查考</a:t>
            </a:r>
            <a:r>
              <a:rPr lang="en-US" altLang="zh-CN" dirty="0">
                <a:solidFill>
                  <a:srgbClr val="0E0E0E"/>
                </a:solidFill>
                <a:effectLst/>
                <a:latin typeface=".AppleSystemUIFont"/>
              </a:rPr>
              <a:t>《</a:t>
            </a:r>
            <a:r>
              <a:rPr lang="zh-CN" altLang="en-US" dirty="0">
                <a:solidFill>
                  <a:srgbClr val="0E0E0E"/>
                </a:solidFill>
                <a:effectLst/>
                <a:latin typeface=".AppleSystemUIFont"/>
              </a:rPr>
              <a:t>帖撒罗尼迦后书</a:t>
            </a:r>
            <a:r>
              <a:rPr lang="en-US" altLang="zh-CN" dirty="0">
                <a:solidFill>
                  <a:srgbClr val="0E0E0E"/>
                </a:solidFill>
                <a:effectLst/>
                <a:latin typeface=".AppleSystemUIFont"/>
              </a:rPr>
              <a:t>》</a:t>
            </a:r>
            <a:r>
              <a:rPr lang="zh-CN" altLang="en-US" dirty="0">
                <a:solidFill>
                  <a:srgbClr val="0E0E0E"/>
                </a:solidFill>
                <a:effectLst/>
                <a:latin typeface=".AppleSystemUIFont"/>
              </a:rPr>
              <a:t>第一章的前四节经文，看看</a:t>
            </a:r>
            <a:r>
              <a:rPr lang="zh-CN" altLang="en-US" b="1" dirty="0">
                <a:solidFill>
                  <a:srgbClr val="0E0E0E"/>
                </a:solidFill>
                <a:effectLst/>
                <a:latin typeface=".AppleSystemUIFont"/>
              </a:rPr>
              <a:t>保罗如何肯定</a:t>
            </a:r>
            <a:r>
              <a:rPr lang="zh-CN" altLang="en-US" dirty="0">
                <a:solidFill>
                  <a:srgbClr val="0E0E0E"/>
                </a:solidFill>
                <a:effectLst/>
                <a:latin typeface=".AppleSystemUIFont"/>
              </a:rPr>
              <a:t>帖撒罗尼迦的受苦信徒，以</a:t>
            </a:r>
            <a:r>
              <a:rPr lang="zh-CN" altLang="en-US" b="1" dirty="0">
                <a:solidFill>
                  <a:srgbClr val="0E0E0E"/>
                </a:solidFill>
                <a:effectLst/>
                <a:latin typeface=".AppleSystemUIFont"/>
              </a:rPr>
              <a:t>鼓励他们在基督里成长</a:t>
            </a:r>
            <a:r>
              <a:rPr lang="zh-CN" altLang="en-US" dirty="0">
                <a:solidFill>
                  <a:srgbClr val="0E0E0E"/>
                </a:solidFill>
                <a:effectLst/>
                <a:latin typeface=".AppleSystemUIFont"/>
              </a:rPr>
              <a:t>。他是如何安慰他们，使他们得以成长的呢？</a:t>
            </a:r>
          </a:p>
          <a:p>
            <a:endParaRPr lang="en-US" dirty="0"/>
          </a:p>
        </p:txBody>
      </p:sp>
    </p:spTree>
    <p:extLst>
      <p:ext uri="{BB962C8B-B14F-4D97-AF65-F5344CB8AC3E}">
        <p14:creationId xmlns:p14="http://schemas.microsoft.com/office/powerpoint/2010/main" val="22764471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从主的眼光看待困难。</a:t>
            </a:r>
          </a:p>
          <a:p>
            <a:endParaRPr lang="en-US" dirty="0"/>
          </a:p>
        </p:txBody>
      </p:sp>
    </p:spTree>
    <p:extLst>
      <p:ext uri="{BB962C8B-B14F-4D97-AF65-F5344CB8AC3E}">
        <p14:creationId xmlns:p14="http://schemas.microsoft.com/office/powerpoint/2010/main" val="719430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bg1"/>
                </a:solidFill>
                <a:effectLst>
                  <a:glow rad="101600">
                    <a:schemeClr val="tx1">
                      <a:alpha val="99000"/>
                    </a:schemeClr>
                  </a:glow>
                </a:effectLst>
                <a:latin typeface="Arial"/>
                <a:cs typeface="Arial"/>
              </a:rPr>
              <a:t>Prophecy in 2 </a:t>
            </a:r>
            <a:r>
              <a:rPr lang="en-US" sz="1200" b="1" dirty="0">
                <a:solidFill>
                  <a:srgbClr val="FFFFFF"/>
                </a:solidFill>
                <a:effectLst>
                  <a:glow rad="127000">
                    <a:srgbClr val="000000"/>
                  </a:glow>
                </a:effectLst>
                <a:latin typeface="Arial"/>
                <a:cs typeface="Arial"/>
              </a:rPr>
              <a:t>Thessalonians </a:t>
            </a:r>
            <a:br>
              <a:rPr lang="en-US" sz="1200" b="1" dirty="0">
                <a:solidFill>
                  <a:schemeClr val="bg1"/>
                </a:solidFill>
                <a:effectLst>
                  <a:glow rad="101600">
                    <a:schemeClr val="tx1">
                      <a:alpha val="99000"/>
                    </a:schemeClr>
                  </a:glow>
                </a:effectLst>
                <a:latin typeface="Arial"/>
                <a:cs typeface="Arial"/>
              </a:rPr>
            </a:br>
            <a:r>
              <a:rPr lang="en-US" sz="1200" b="1" dirty="0">
                <a:solidFill>
                  <a:schemeClr val="bg1"/>
                </a:solidFill>
                <a:effectLst>
                  <a:glow rad="101600">
                    <a:schemeClr val="tx1">
                      <a:alpha val="99000"/>
                    </a:schemeClr>
                  </a:glow>
                </a:effectLst>
                <a:latin typeface="Arial"/>
                <a:cs typeface="Arial"/>
              </a:rPr>
              <a:t>(Lord, Deity) </a:t>
            </a:r>
          </a:p>
        </p:txBody>
      </p:sp>
      <p:sp>
        <p:nvSpPr>
          <p:cNvPr id="4" name="Slide Number Placeholder 3"/>
          <p:cNvSpPr>
            <a:spLocks noGrp="1"/>
          </p:cNvSpPr>
          <p:nvPr>
            <p:ph type="sldNum" sz="quarter" idx="10"/>
          </p:nvPr>
        </p:nvSpPr>
        <p:spPr/>
        <p:txBody>
          <a:bodyPr/>
          <a:lstStyle/>
          <a:p>
            <a:fld id="{2BCDFF99-6E18-431E-94BA-818ABB22F8A9}" type="slidenum">
              <a:rPr lang="en-US" altLang="en-US" smtClean="0"/>
              <a:pPr/>
              <a:t>9</a:t>
            </a:fld>
            <a:endParaRPr lang="en-US" altLang="en-US"/>
          </a:p>
        </p:txBody>
      </p:sp>
    </p:spTree>
    <p:extLst>
      <p:ext uri="{BB962C8B-B14F-4D97-AF65-F5344CB8AC3E}">
        <p14:creationId xmlns:p14="http://schemas.microsoft.com/office/powerpoint/2010/main" val="37353237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You may be wondering why I say that these verses teach us to help afflicted people see God's perspective.  Aren't they just the preliminaries to the letter that follows?</a:t>
            </a:r>
          </a:p>
          <a:p>
            <a:r>
              <a:rPr lang="en-US" dirty="0"/>
              <a:t>Yes, but notice how many times Paul mentions God in this one sentence—four times!  </a:t>
            </a:r>
          </a:p>
          <a:p>
            <a:r>
              <a:rPr lang="en-US" dirty="0"/>
              <a:t>Twice he refers to the Father and twice to Christ, who is placed on equal level with the Father since He, too, is God.</a:t>
            </a:r>
          </a:p>
          <a:p>
            <a:endParaRPr lang="en-US" dirty="0"/>
          </a:p>
          <a:p>
            <a:r>
              <a:rPr lang="zh-CN" altLang="en-US" dirty="0">
                <a:solidFill>
                  <a:srgbClr val="0E0E0E"/>
                </a:solidFill>
                <a:effectLst/>
                <a:latin typeface=".AppleSystemUIFont"/>
              </a:rPr>
              <a:t>你可能会想，为什么我说这些经文教导我们帮助受苦之人看到神的视角？难道它们只是信件的开场白吗？</a:t>
            </a:r>
          </a:p>
          <a:p>
            <a:r>
              <a:rPr lang="zh-CN" altLang="en-US" dirty="0">
                <a:solidFill>
                  <a:srgbClr val="0E0E0E"/>
                </a:solidFill>
                <a:effectLst/>
                <a:latin typeface=".AppleSystemUIFont"/>
              </a:rPr>
              <a:t>是的，但请注意保罗在这句话中提到神的次数</a:t>
            </a:r>
            <a:r>
              <a:rPr lang="en-US" altLang="zh-CN" dirty="0">
                <a:solidFill>
                  <a:srgbClr val="0E0E0E"/>
                </a:solidFill>
                <a:effectLst/>
                <a:latin typeface=".AppleSystemUIFont"/>
              </a:rPr>
              <a:t>——</a:t>
            </a:r>
            <a:r>
              <a:rPr lang="zh-CN" altLang="en-US" b="1" dirty="0">
                <a:solidFill>
                  <a:srgbClr val="0E0E0E"/>
                </a:solidFill>
                <a:effectLst/>
                <a:latin typeface=".AppleSystemUIFont"/>
              </a:rPr>
              <a:t>四次！</a:t>
            </a:r>
            <a:endParaRPr lang="zh-CN" altLang="en-US" dirty="0">
              <a:solidFill>
                <a:srgbClr val="0E0E0E"/>
              </a:solidFill>
              <a:effectLst/>
              <a:latin typeface=".AppleSystemUIFont"/>
            </a:endParaRPr>
          </a:p>
          <a:p>
            <a:r>
              <a:rPr lang="zh-CN" altLang="en-US" dirty="0">
                <a:solidFill>
                  <a:srgbClr val="0E0E0E"/>
                </a:solidFill>
                <a:effectLst/>
                <a:latin typeface=".AppleSystemUIFont"/>
              </a:rPr>
              <a:t>他两次提到</a:t>
            </a:r>
            <a:r>
              <a:rPr lang="zh-CN" altLang="en-US" b="1" dirty="0">
                <a:solidFill>
                  <a:srgbClr val="0E0E0E"/>
                </a:solidFill>
                <a:effectLst/>
                <a:latin typeface=".AppleSystemUIFont"/>
              </a:rPr>
              <a:t>父神</a:t>
            </a:r>
            <a:r>
              <a:rPr lang="zh-CN" altLang="en-US" dirty="0">
                <a:solidFill>
                  <a:srgbClr val="0E0E0E"/>
                </a:solidFill>
                <a:effectLst/>
                <a:latin typeface=".AppleSystemUIFont"/>
              </a:rPr>
              <a:t>，两次提到</a:t>
            </a:r>
            <a:r>
              <a:rPr lang="zh-CN" altLang="en-US" b="1" dirty="0">
                <a:solidFill>
                  <a:srgbClr val="0E0E0E"/>
                </a:solidFill>
                <a:effectLst/>
                <a:latin typeface=".AppleSystemUIFont"/>
              </a:rPr>
              <a:t>基督</a:t>
            </a:r>
            <a:r>
              <a:rPr lang="zh-CN" altLang="en-US" dirty="0">
                <a:solidFill>
                  <a:srgbClr val="0E0E0E"/>
                </a:solidFill>
                <a:effectLst/>
                <a:latin typeface=".AppleSystemUIFont"/>
              </a:rPr>
              <a:t>，并且基督与父神被放在同等地位，因为</a:t>
            </a:r>
            <a:r>
              <a:rPr lang="zh-CN" altLang="en-US" b="1" dirty="0">
                <a:solidFill>
                  <a:srgbClr val="0E0E0E"/>
                </a:solidFill>
                <a:effectLst/>
                <a:latin typeface=".AppleSystemUIFont"/>
              </a:rPr>
              <a:t>祂也是神</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14425697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771484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Granted, there</a:t>
            </a:r>
            <a:r>
              <a:rPr lang="mr-IN" dirty="0"/>
              <a:t>'</a:t>
            </a:r>
            <a:r>
              <a:rPr lang="en-US" dirty="0"/>
              <a:t>s balance here, too.  This doesn't mean you go around blabbing all the time, </a:t>
            </a:r>
            <a:r>
              <a:rPr lang="mr-IN" dirty="0"/>
              <a:t>"</a:t>
            </a:r>
            <a:r>
              <a:rPr lang="en-US" dirty="0"/>
              <a:t>Well, all things work for the good!</a:t>
            </a:r>
            <a:r>
              <a:rPr lang="mr-IN" dirty="0"/>
              <a:t>"</a:t>
            </a:r>
            <a:r>
              <a:rPr lang="en-US" dirty="0"/>
              <a:t> </a:t>
            </a: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当然，这里也需要有平衡。这并不意味着你要整天到处喋喋不休地说：“万事都互相效力，叫爱神的人得益处！”</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58759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The French atheist, Voltaire, makes fun of such people in his novel </a:t>
            </a:r>
            <a:r>
              <a:rPr lang="en-SG" sz="1200" i="1" kern="1200" dirty="0">
                <a:solidFill>
                  <a:schemeClr val="tx1"/>
                </a:solidFill>
                <a:effectLst/>
                <a:latin typeface="Times New Roman" pitchFamily="-111" charset="0"/>
                <a:ea typeface="ＭＳ Ｐゴシック" pitchFamily="-111" charset="-128"/>
                <a:cs typeface="ＭＳ Ｐゴシック" pitchFamily="-111" charset="-128"/>
              </a:rPr>
              <a:t>Candide</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伏尔泰在故事中不断贬低基督徒角色</a:t>
            </a:r>
            <a:r>
              <a:rPr lang="zh-CN" altLang="en-US" b="1" dirty="0">
                <a:solidFill>
                  <a:srgbClr val="0E0E0E"/>
                </a:solidFill>
                <a:effectLst/>
                <a:latin typeface=".AppleSystemUIFont"/>
              </a:rPr>
              <a:t>庞葛罗斯博士</a:t>
            </a:r>
            <a:r>
              <a:rPr lang="zh-CN" altLang="en-US" dirty="0">
                <a:solidFill>
                  <a:srgbClr val="0E0E0E"/>
                </a:solidFill>
                <a:effectLst/>
                <a:latin typeface=".AppleSystemUIFont"/>
              </a:rPr>
              <a:t>，每当发生可怕的事情时，他都会说：</a:t>
            </a:r>
            <a:r>
              <a:rPr lang="zh-CN" altLang="en-US" b="1" dirty="0">
                <a:solidFill>
                  <a:srgbClr val="0E0E0E"/>
                </a:solidFill>
                <a:effectLst/>
                <a:latin typeface=".AppleSystemUIFont"/>
              </a:rPr>
              <a:t>“嗯，凡事都互相效力，使人得益处！”</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2911912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Voltaire constantly belittles the Christian in the story, </a:t>
            </a:r>
            <a:r>
              <a:rPr lang="en-SG" sz="1200" kern="1200" dirty="0" err="1">
                <a:solidFill>
                  <a:schemeClr val="tx1"/>
                </a:solidFill>
                <a:effectLst/>
                <a:latin typeface="Times New Roman" pitchFamily="-111" charset="0"/>
                <a:ea typeface="ＭＳ Ｐゴシック" pitchFamily="-111" charset="-128"/>
                <a:cs typeface="ＭＳ Ｐゴシック" pitchFamily="-111" charset="-128"/>
              </a:rPr>
              <a:t>Dr.</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Pangloss, every time something awful happens, saying, </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Well, all things work for good!</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dirty="0">
                <a:effectLst/>
              </a:rPr>
              <a:t> </a:t>
            </a:r>
          </a:p>
          <a:p>
            <a:r>
              <a:rPr lang="zh-CN" altLang="en-US" dirty="0"/>
              <a:t>伏尔泰在故事中不断贬低基督徒角色</a:t>
            </a:r>
            <a:r>
              <a:rPr lang="zh-CN" altLang="en-US" b="1" dirty="0"/>
              <a:t>庞葛罗斯博士</a:t>
            </a:r>
            <a:r>
              <a:rPr lang="zh-CN" altLang="en-US" dirty="0"/>
              <a:t>，每当发生可怕的事情时，他都会说：</a:t>
            </a:r>
            <a:r>
              <a:rPr lang="zh-CN" altLang="en-US" b="1" dirty="0"/>
              <a:t>“嗯，凡事都互相效力，使人得益处！”</a:t>
            </a:r>
            <a:endParaRPr lang="en-US" dirty="0"/>
          </a:p>
        </p:txBody>
      </p:sp>
    </p:spTree>
    <p:extLst>
      <p:ext uri="{BB962C8B-B14F-4D97-AF65-F5344CB8AC3E}">
        <p14:creationId xmlns:p14="http://schemas.microsoft.com/office/powerpoint/2010/main" val="26414782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Voltaire quotes, of course, only a portion of Romans 8:28, that says this applies to those who love God. Even Christians only quote part of the verse too.</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伏尔泰当然只引用了</a:t>
            </a:r>
            <a:r>
              <a:rPr lang="zh-CN" altLang="en-US" b="1" dirty="0">
                <a:solidFill>
                  <a:srgbClr val="0E0E0E"/>
                </a:solidFill>
                <a:effectLst/>
                <a:latin typeface=".AppleSystemUIFont"/>
              </a:rPr>
              <a:t>罗马书 </a:t>
            </a:r>
            <a:r>
              <a:rPr lang="en-US" altLang="zh-CN" b="1" dirty="0">
                <a:solidFill>
                  <a:srgbClr val="0E0E0E"/>
                </a:solidFill>
                <a:effectLst/>
                <a:latin typeface=".AppleSystemUIFont"/>
              </a:rPr>
              <a:t>8:28</a:t>
            </a:r>
            <a:r>
              <a:rPr lang="zh-CN" altLang="en-US" dirty="0">
                <a:solidFill>
                  <a:srgbClr val="0E0E0E"/>
                </a:solidFill>
                <a:effectLst/>
                <a:latin typeface=".AppleSystemUIFont"/>
              </a:rPr>
              <a:t>的一部分，而这节经文实际上是指那些</a:t>
            </a:r>
            <a:r>
              <a:rPr lang="zh-CN" altLang="en-US" b="1" dirty="0">
                <a:solidFill>
                  <a:srgbClr val="0E0E0E"/>
                </a:solidFill>
                <a:effectLst/>
                <a:latin typeface=".AppleSystemUIFont"/>
              </a:rPr>
              <a:t>爱神的人</a:t>
            </a:r>
            <a:r>
              <a:rPr lang="zh-CN" altLang="en-US" dirty="0">
                <a:solidFill>
                  <a:srgbClr val="0E0E0E"/>
                </a:solidFill>
                <a:effectLst/>
                <a:latin typeface=".AppleSystemUIFont"/>
              </a:rPr>
              <a:t>才适用的。甚至连基督徒有时也只引用这节经文的一部分。</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2177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But Romans</a:t>
            </a:r>
            <a:r>
              <a:rPr lang="en-SG" sz="1200" kern="1200" baseline="0" dirty="0">
                <a:solidFill>
                  <a:schemeClr val="tx1"/>
                </a:solidFill>
                <a:effectLst/>
                <a:latin typeface="Times New Roman" pitchFamily="-111" charset="0"/>
                <a:ea typeface="ＭＳ Ｐゴシック" pitchFamily="-111" charset="-128"/>
                <a:cs typeface="ＭＳ Ｐゴシック" pitchFamily="-111" charset="-128"/>
              </a:rPr>
              <a:t> 8:28 </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actually applies this optimism only to those who both love God and are called according to his purpose. We must be </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the called ones</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who know Him and love Him.</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但</a:t>
            </a:r>
            <a:r>
              <a:rPr lang="zh-CN" altLang="en-US" b="1" dirty="0">
                <a:solidFill>
                  <a:srgbClr val="0E0E0E"/>
                </a:solidFill>
                <a:effectLst/>
                <a:latin typeface=".AppleSystemUIFont"/>
              </a:rPr>
              <a:t>罗马书 </a:t>
            </a:r>
            <a:r>
              <a:rPr lang="en-US" altLang="zh-CN" b="1" dirty="0">
                <a:solidFill>
                  <a:srgbClr val="0E0E0E"/>
                </a:solidFill>
                <a:effectLst/>
                <a:latin typeface=".AppleSystemUIFont"/>
              </a:rPr>
              <a:t>8:28</a:t>
            </a:r>
            <a:r>
              <a:rPr lang="zh-CN" altLang="en-US" dirty="0">
                <a:solidFill>
                  <a:srgbClr val="0E0E0E"/>
                </a:solidFill>
                <a:effectLst/>
                <a:latin typeface=".AppleSystemUIFont"/>
              </a:rPr>
              <a:t> 实际上将这种乐观的应许</a:t>
            </a:r>
            <a:r>
              <a:rPr lang="zh-CN" altLang="en-US" b="1" dirty="0">
                <a:solidFill>
                  <a:srgbClr val="0E0E0E"/>
                </a:solidFill>
                <a:effectLst/>
                <a:latin typeface=".AppleSystemUIFont"/>
              </a:rPr>
              <a:t>仅适用于</a:t>
            </a:r>
            <a:r>
              <a:rPr lang="zh-CN" altLang="en-US" dirty="0">
                <a:solidFill>
                  <a:srgbClr val="0E0E0E"/>
                </a:solidFill>
                <a:effectLst/>
                <a:latin typeface=".AppleSystemUIFont"/>
              </a:rPr>
              <a:t>那些</a:t>
            </a:r>
            <a:r>
              <a:rPr lang="zh-CN" altLang="en-US" b="1" dirty="0">
                <a:solidFill>
                  <a:srgbClr val="0E0E0E"/>
                </a:solidFill>
                <a:effectLst/>
                <a:latin typeface=".AppleSystemUIFont"/>
              </a:rPr>
              <a:t>爱神</a:t>
            </a:r>
            <a:r>
              <a:rPr lang="zh-CN" altLang="en-US" dirty="0">
                <a:solidFill>
                  <a:srgbClr val="0E0E0E"/>
                </a:solidFill>
                <a:effectLst/>
                <a:latin typeface=".AppleSystemUIFont"/>
              </a:rPr>
              <a:t>并</a:t>
            </a:r>
            <a:r>
              <a:rPr lang="zh-CN" altLang="en-US" b="1" dirty="0">
                <a:solidFill>
                  <a:srgbClr val="0E0E0E"/>
                </a:solidFill>
                <a:effectLst/>
                <a:latin typeface=".AppleSystemUIFont"/>
              </a:rPr>
              <a:t>按祂旨意被召的人</a:t>
            </a:r>
            <a:r>
              <a:rPr lang="zh-CN" altLang="en-US" dirty="0">
                <a:solidFill>
                  <a:srgbClr val="0E0E0E"/>
                </a:solidFill>
                <a:effectLst/>
                <a:latin typeface=".AppleSystemUIFont"/>
              </a:rPr>
              <a:t>。我们必须是“蒙召的人”，认识祂并爱祂。</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9334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There are ways of turning people's sights to the Lord without always quoting Scripture and saying, "Praise Jesus, Praise Jesus…"</a:t>
            </a:r>
            <a:r>
              <a:rPr lang="en-SG" dirty="0">
                <a:effectLst/>
              </a:rPr>
              <a:t> </a:t>
            </a:r>
          </a:p>
          <a:p>
            <a:r>
              <a:rPr lang="en-SG" dirty="0">
                <a:effectLst/>
                <a:cs typeface="ＭＳ Ｐゴシック" charset="0"/>
              </a:rPr>
              <a:t>• </a:t>
            </a:r>
            <a:r>
              <a:rPr lang="en-SG" sz="1200" kern="1200" dirty="0">
                <a:solidFill>
                  <a:schemeClr val="tx1"/>
                </a:solidFill>
                <a:effectLst/>
                <a:latin typeface="+mn-lt"/>
                <a:ea typeface="+mn-ea"/>
                <a:cs typeface="+mn-cs"/>
              </a:rPr>
              <a:t>Sometimes we affirm and turn others to God by saying nothing at all.</a:t>
            </a:r>
          </a:p>
          <a:p>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SG" sz="1200" kern="1200" dirty="0">
                <a:solidFill>
                  <a:schemeClr val="tx1"/>
                </a:solidFill>
                <a:effectLst/>
                <a:latin typeface="+mn-lt"/>
                <a:ea typeface="+mn-ea"/>
                <a:cs typeface="+mn-cs"/>
              </a:rPr>
              <a:t>Often just writing down a Scripture reference for the person and encouraging him to look it up later is best.</a:t>
            </a:r>
          </a:p>
          <a:p>
            <a:endParaRPr lang="en-SG" sz="1200" kern="1200" dirty="0">
              <a:solidFill>
                <a:schemeClr val="tx1"/>
              </a:solidFill>
              <a:effectLst/>
              <a:latin typeface="+mn-lt"/>
              <a:ea typeface="+mn-ea"/>
              <a:cs typeface="+mn-cs"/>
            </a:endParaRPr>
          </a:p>
          <a:p>
            <a:r>
              <a:rPr lang="zh-CN" altLang="en-US" dirty="0">
                <a:solidFill>
                  <a:srgbClr val="0E0E0E"/>
                </a:solidFill>
                <a:effectLst/>
                <a:latin typeface=".AppleSystemUIFont"/>
              </a:rPr>
              <a:t>有些方法可以让人转向主，而不需要一直引用圣经或说“赞美耶稣，赞美耶稣</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有时候，我们什么都不说，反而能坚定他人，使他们归向神。</a:t>
            </a:r>
          </a:p>
          <a:p>
            <a:r>
              <a:rPr lang="en-US" altLang="zh-CN" dirty="0">
                <a:solidFill>
                  <a:srgbClr val="0E0E0E"/>
                </a:solidFill>
                <a:effectLst/>
                <a:latin typeface=".AppleSystemUIFont"/>
              </a:rPr>
              <a:t>• </a:t>
            </a:r>
            <a:r>
              <a:rPr lang="zh-CN" altLang="en-US" dirty="0">
                <a:solidFill>
                  <a:srgbClr val="0E0E0E"/>
                </a:solidFill>
                <a:effectLst/>
                <a:latin typeface=".AppleSystemUIFont"/>
              </a:rPr>
              <a:t>有时候，最好的方式就是写下一处</a:t>
            </a:r>
            <a:r>
              <a:rPr lang="zh-CN" altLang="en-US" b="1" dirty="0">
                <a:solidFill>
                  <a:srgbClr val="0E0E0E"/>
                </a:solidFill>
                <a:effectLst/>
                <a:latin typeface=".AppleSystemUIFont"/>
              </a:rPr>
              <a:t>圣经经文</a:t>
            </a:r>
            <a:r>
              <a:rPr lang="zh-CN" altLang="en-US" dirty="0">
                <a:solidFill>
                  <a:srgbClr val="0E0E0E"/>
                </a:solidFill>
                <a:effectLst/>
                <a:latin typeface=".AppleSystemUIFont"/>
              </a:rPr>
              <a:t>，并鼓励对方以后自己去查阅。</a:t>
            </a:r>
          </a:p>
          <a:p>
            <a:endParaRPr lang="en-US" dirty="0">
              <a:cs typeface="ＭＳ Ｐゴシック" charset="0"/>
            </a:endParaRPr>
          </a:p>
        </p:txBody>
      </p:sp>
    </p:spTree>
    <p:extLst>
      <p:ext uri="{BB962C8B-B14F-4D97-AF65-F5344CB8AC3E}">
        <p14:creationId xmlns:p14="http://schemas.microsoft.com/office/powerpoint/2010/main" val="8236736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We need to realign ourselves towards God because his plan is perfect!</a:t>
            </a:r>
            <a:r>
              <a:rPr lang="en-SG" dirty="0">
                <a:effectLst/>
              </a:rPr>
              <a:t> </a:t>
            </a:r>
          </a:p>
          <a:p>
            <a:r>
              <a:rPr lang="en-SG" sz="1200" kern="1200" dirty="0">
                <a:solidFill>
                  <a:schemeClr val="tx1"/>
                </a:solidFill>
                <a:effectLst/>
                <a:latin typeface="+mn-lt"/>
                <a:ea typeface="+mn-ea"/>
                <a:cs typeface="+mn-cs"/>
              </a:rPr>
              <a:t>A few years ago, at the Seattle Special Olympics, six contestants, all physically or mentally disabled, assembled at the starting line for the 100-yard dash.</a:t>
            </a:r>
          </a:p>
          <a:p>
            <a:r>
              <a:rPr lang="zh-CN" altLang="en-US" dirty="0"/>
              <a:t>我们需要调整自己的方向，使其对准神，因为祂的计划是完美的！</a:t>
            </a:r>
            <a:br>
              <a:rPr lang="zh-CN" altLang="en-US" dirty="0"/>
            </a:br>
            <a:r>
              <a:rPr lang="zh-CN" altLang="en-US" dirty="0"/>
              <a:t>几年前，在</a:t>
            </a:r>
            <a:r>
              <a:rPr lang="zh-CN" altLang="en-US" b="1" dirty="0"/>
              <a:t>西雅图特殊奥林匹克运动会</a:t>
            </a:r>
            <a:r>
              <a:rPr lang="zh-CN" altLang="en-US" dirty="0"/>
              <a:t>上，六名参赛者</a:t>
            </a:r>
            <a:r>
              <a:rPr lang="en-US" altLang="zh-CN" dirty="0"/>
              <a:t>——</a:t>
            </a:r>
            <a:r>
              <a:rPr lang="zh-CN" altLang="en-US" dirty="0"/>
              <a:t>均有身体或智力障碍</a:t>
            </a:r>
            <a:r>
              <a:rPr lang="en-US" altLang="zh-CN" dirty="0"/>
              <a:t>——</a:t>
            </a:r>
            <a:r>
              <a:rPr lang="zh-CN" altLang="en-US" dirty="0"/>
              <a:t>聚集在</a:t>
            </a:r>
            <a:r>
              <a:rPr lang="en-US" altLang="zh-CN" dirty="0"/>
              <a:t>100</a:t>
            </a:r>
            <a:r>
              <a:rPr lang="zh-CN" altLang="en-US" dirty="0"/>
              <a:t>码短跑的起跑线上。</a:t>
            </a:r>
            <a:endParaRPr lang="en-US" dirty="0"/>
          </a:p>
        </p:txBody>
      </p:sp>
    </p:spTree>
    <p:extLst>
      <p:ext uri="{BB962C8B-B14F-4D97-AF65-F5344CB8AC3E}">
        <p14:creationId xmlns:p14="http://schemas.microsoft.com/office/powerpoint/2010/main" val="35329524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At the gun, they all started out, not exactly in a dash, but with a relish to run the race to the finish and win. All, that is, except one little boy who stumbled on the asphalt, tumbled over a couple of times, and began to cry. The others heard the boy cry.  They slowed down and looked back.  Then they all turned around and went back ... every one of them.</a:t>
            </a:r>
            <a:endParaRPr lang="en-US" dirty="0"/>
          </a:p>
          <a:p>
            <a:endParaRPr lang="en-US" dirty="0"/>
          </a:p>
          <a:p>
            <a:r>
              <a:rPr lang="zh-CN" altLang="en-US" dirty="0">
                <a:solidFill>
                  <a:srgbClr val="0E0E0E"/>
                </a:solidFill>
                <a:effectLst/>
                <a:latin typeface=".AppleSystemUIFont"/>
              </a:rPr>
              <a:t>发令枪响后，所有选手都开始奔跑，他们的速度虽不算快，但都充满热情地朝终点冲刺，力争获胜。</a:t>
            </a:r>
          </a:p>
          <a:p>
            <a:r>
              <a:rPr lang="zh-CN" altLang="en-US" dirty="0">
                <a:solidFill>
                  <a:srgbClr val="0E0E0E"/>
                </a:solidFill>
                <a:effectLst/>
                <a:latin typeface=".AppleSystemUIFont"/>
              </a:rPr>
              <a:t>然而，其中一个小男孩在跑道上绊了一下，摔倒了好几次，然后开始哭泣。</a:t>
            </a:r>
          </a:p>
          <a:p>
            <a:r>
              <a:rPr lang="zh-CN" altLang="en-US" dirty="0">
                <a:solidFill>
                  <a:srgbClr val="0E0E0E"/>
                </a:solidFill>
                <a:effectLst/>
                <a:latin typeface=".AppleSystemUIFont"/>
              </a:rPr>
              <a:t>其他选手听到男孩的哭声，便放慢了脚步并回头看了一眼。</a:t>
            </a:r>
          </a:p>
          <a:p>
            <a:r>
              <a:rPr lang="zh-CN" altLang="en-US" dirty="0">
                <a:solidFill>
                  <a:srgbClr val="0E0E0E"/>
                </a:solidFill>
                <a:effectLst/>
                <a:latin typeface=".AppleSystemUIFont"/>
              </a:rPr>
              <a:t>随后，他们</a:t>
            </a:r>
            <a:r>
              <a:rPr lang="zh-CN" altLang="en-US" b="1" dirty="0">
                <a:solidFill>
                  <a:srgbClr val="0E0E0E"/>
                </a:solidFill>
                <a:effectLst/>
                <a:latin typeface=".AppleSystemUIFont"/>
              </a:rPr>
              <a:t>全都</a:t>
            </a:r>
            <a:r>
              <a:rPr lang="zh-CN" altLang="en-US" dirty="0">
                <a:solidFill>
                  <a:srgbClr val="0E0E0E"/>
                </a:solidFill>
                <a:effectLst/>
                <a:latin typeface=".AppleSystemUIFont"/>
              </a:rPr>
              <a:t>停了下来，转身回去</a:t>
            </a:r>
            <a:r>
              <a:rPr lang="en-US" altLang="zh-CN" dirty="0">
                <a:solidFill>
                  <a:srgbClr val="0E0E0E"/>
                </a:solidFill>
                <a:effectLst/>
                <a:latin typeface=".AppleSystemUIFont"/>
              </a:rPr>
              <a:t>……</a:t>
            </a:r>
            <a:r>
              <a:rPr lang="zh-CN" altLang="en-US" dirty="0">
                <a:solidFill>
                  <a:srgbClr val="0E0E0E"/>
                </a:solidFill>
                <a:effectLst/>
                <a:latin typeface=".AppleSystemUIFont"/>
              </a:rPr>
              <a:t>每一个人都回去找他了。</a:t>
            </a:r>
          </a:p>
        </p:txBody>
      </p:sp>
    </p:spTree>
    <p:extLst>
      <p:ext uri="{BB962C8B-B14F-4D97-AF65-F5344CB8AC3E}">
        <p14:creationId xmlns:p14="http://schemas.microsoft.com/office/powerpoint/2010/main" val="3424773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031888-DFC6-5742-8CC6-9ADF45B0FFDB}"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One girl with Down's Syndrome bent down and kissed him and said, "This will make it better.”</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一个患有唐氏综合症的女孩弯下身子，亲了亲他，并说：“这样就会好起来的。”</a:t>
            </a:r>
          </a:p>
          <a:p>
            <a:endParaRPr lang="en-US" dirty="0"/>
          </a:p>
        </p:txBody>
      </p:sp>
    </p:spTree>
    <p:extLst>
      <p:ext uri="{BB962C8B-B14F-4D97-AF65-F5344CB8AC3E}">
        <p14:creationId xmlns:p14="http://schemas.microsoft.com/office/powerpoint/2010/main" val="27629636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Then all six linked arms and ran together to the finish line.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然后，六个人手挽着手，一起跑向终点线。</a:t>
            </a:r>
          </a:p>
          <a:p>
            <a:endParaRPr lang="en-US" dirty="0"/>
          </a:p>
        </p:txBody>
      </p:sp>
    </p:spTree>
    <p:extLst>
      <p:ext uri="{BB962C8B-B14F-4D97-AF65-F5344CB8AC3E}">
        <p14:creationId xmlns:p14="http://schemas.microsoft.com/office/powerpoint/2010/main" val="24449765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Everyone in the stadium stood, and the cheering went on for several minutes.  People who were there are still telling the story.</a:t>
            </a:r>
            <a:r>
              <a:rPr lang="en-SG" dirty="0">
                <a:effectLst/>
              </a:rPr>
              <a:t> </a:t>
            </a:r>
          </a:p>
          <a:p>
            <a:r>
              <a:rPr lang="en-SG" sz="1200" kern="1200" dirty="0">
                <a:solidFill>
                  <a:schemeClr val="tx1"/>
                </a:solidFill>
                <a:effectLst/>
                <a:latin typeface="+mn-lt"/>
                <a:ea typeface="+mn-ea"/>
                <a:cs typeface="+mn-cs"/>
              </a:rPr>
              <a:t>Why?  Because deep down we know this one thing: What matters in this life is more than winning for ourselves.  </a:t>
            </a:r>
            <a:r>
              <a:rPr lang="en-SG" sz="1200" i="1" kern="1200" dirty="0">
                <a:solidFill>
                  <a:schemeClr val="tx1"/>
                </a:solidFill>
                <a:effectLst/>
                <a:latin typeface="+mn-lt"/>
                <a:ea typeface="+mn-ea"/>
                <a:cs typeface="+mn-cs"/>
              </a:rPr>
              <a:t>God’s view</a:t>
            </a:r>
            <a:r>
              <a:rPr lang="en-SG" sz="1200" kern="1200" dirty="0">
                <a:solidFill>
                  <a:schemeClr val="tx1"/>
                </a:solidFill>
                <a:effectLst/>
                <a:latin typeface="+mn-lt"/>
                <a:ea typeface="+mn-ea"/>
                <a:cs typeface="+mn-cs"/>
              </a:rPr>
              <a:t> on life is helping others win, even if it means slowing down and changing our course.</a:t>
            </a:r>
            <a:r>
              <a:rPr lang="en-SG" dirty="0">
                <a:effectLst/>
              </a:rPr>
              <a:t> </a:t>
            </a:r>
          </a:p>
          <a:p>
            <a:endParaRPr lang="en-SG" dirty="0">
              <a:effectLst/>
            </a:endParaRPr>
          </a:p>
          <a:p>
            <a:r>
              <a:rPr lang="zh-CN" altLang="en-US" dirty="0">
                <a:solidFill>
                  <a:srgbClr val="0E0E0E"/>
                </a:solidFill>
                <a:effectLst/>
                <a:latin typeface=".AppleSystemUIFont"/>
              </a:rPr>
              <a:t>全场观众起立欢呼，掌声持续了好几分钟。</a:t>
            </a:r>
          </a:p>
          <a:p>
            <a:r>
              <a:rPr lang="zh-CN" altLang="en-US" dirty="0">
                <a:solidFill>
                  <a:srgbClr val="0E0E0E"/>
                </a:solidFill>
                <a:effectLst/>
                <a:latin typeface=".AppleSystemUIFont"/>
              </a:rPr>
              <a:t>那些在场的人至今仍在传颂这个故事。</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为什么呢？</a:t>
            </a:r>
          </a:p>
          <a:p>
            <a:r>
              <a:rPr lang="zh-CN" altLang="en-US" dirty="0">
                <a:solidFill>
                  <a:srgbClr val="0E0E0E"/>
                </a:solidFill>
                <a:effectLst/>
                <a:latin typeface=".AppleSystemUIFont"/>
              </a:rPr>
              <a:t>因为在内心深处，我们都明白一个道理：</a:t>
            </a:r>
            <a:r>
              <a:rPr lang="zh-CN" altLang="en-US" b="1" dirty="0">
                <a:solidFill>
                  <a:srgbClr val="0E0E0E"/>
                </a:solidFill>
                <a:effectLst/>
                <a:latin typeface=".AppleSystemUIFont"/>
              </a:rPr>
              <a:t>人生的意义不仅仅在于为自己赢得胜利。</a:t>
            </a:r>
            <a:endParaRPr lang="zh-CN" altLang="en-US" dirty="0">
              <a:solidFill>
                <a:srgbClr val="0E0E0E"/>
              </a:solidFill>
              <a:effectLst/>
              <a:latin typeface=".AppleSystemUIFont"/>
            </a:endParaRPr>
          </a:p>
          <a:p>
            <a:r>
              <a:rPr lang="zh-CN" altLang="en-US" dirty="0">
                <a:solidFill>
                  <a:srgbClr val="0E0E0E"/>
                </a:solidFill>
                <a:effectLst/>
                <a:latin typeface=".AppleSystemUIFont"/>
              </a:rPr>
              <a:t>在神的眼中，</a:t>
            </a:r>
            <a:r>
              <a:rPr lang="zh-CN" altLang="en-US" b="1" dirty="0">
                <a:solidFill>
                  <a:srgbClr val="0E0E0E"/>
                </a:solidFill>
                <a:effectLst/>
                <a:latin typeface=".AppleSystemUIFont"/>
              </a:rPr>
              <a:t>真正重要的是帮助他人得胜，即使这意味着放慢脚步，甚至改变自己的方向。</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7862380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"A candle loses nothing by lighting another candle." You can be that candle to share God’s view and bring light to others without in the least diminishing your own light.</a:t>
            </a:r>
            <a:r>
              <a:rPr lang="en-SG" dirty="0">
                <a:effectLst/>
              </a:rPr>
              <a:t> </a:t>
            </a:r>
          </a:p>
          <a:p>
            <a:r>
              <a:rPr lang="zh-CN" altLang="en-US" b="1" dirty="0"/>
              <a:t>“一支蜡烛点燃另一支蜡烛，并不会损失自己的光。”</a:t>
            </a:r>
            <a:r>
              <a:rPr lang="zh-CN" altLang="en-US" dirty="0"/>
              <a:t> 你也可以成为这样的蜡烛，分享神的视角，为他人带去光明，而丝毫不会减少你自己的光亮。</a:t>
            </a:r>
            <a:endParaRPr lang="en-US" dirty="0"/>
          </a:p>
        </p:txBody>
      </p:sp>
    </p:spTree>
    <p:extLst>
      <p:ext uri="{BB962C8B-B14F-4D97-AF65-F5344CB8AC3E}">
        <p14:creationId xmlns:p14="http://schemas.microsoft.com/office/powerpoint/2010/main" val="3561742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Others benefit in their spiritual walk when they hear you praise God for them.</a:t>
            </a:r>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当他人听到你为他们感谢神时，他们在属灵旅程中也会得益处。</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3392060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Paul thanked God for two things—their faith and their love (</a:t>
            </a:r>
            <a:r>
              <a:rPr lang="en-SG" sz="1200" u="sng"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a:t>
            </a:r>
          </a:p>
          <a:p>
            <a:r>
              <a:rPr lang="en-SG" dirty="0">
                <a:effectLst/>
              </a:rPr>
              <a:t>I wonder how often you thank God for others’ spiritual growth. </a:t>
            </a:r>
            <a:r>
              <a:rPr lang="en-SG" sz="1200" kern="1200" dirty="0">
                <a:solidFill>
                  <a:schemeClr val="tx1"/>
                </a:solidFill>
                <a:effectLst/>
                <a:latin typeface="+mn-lt"/>
                <a:ea typeface="+mn-ea"/>
                <a:cs typeface="+mn-cs"/>
              </a:rPr>
              <a:t>When someone is going through trials how do we generally pray?</a:t>
            </a:r>
          </a:p>
          <a:p>
            <a:r>
              <a:rPr lang="en-SG" sz="1200" kern="1200" dirty="0">
                <a:solidFill>
                  <a:schemeClr val="tx1"/>
                </a:solidFill>
                <a:effectLst/>
                <a:latin typeface="+mn-lt"/>
                <a:ea typeface="+mn-ea"/>
                <a:cs typeface="+mn-cs"/>
              </a:rPr>
              <a:t>I hate to admit it, but most of the time we ask God to remove the trials.</a:t>
            </a:r>
          </a:p>
          <a:p>
            <a:r>
              <a:rPr lang="en-SG" sz="1200" kern="1200" dirty="0">
                <a:solidFill>
                  <a:schemeClr val="tx1"/>
                </a:solidFill>
                <a:effectLst/>
                <a:latin typeface="+mn-lt"/>
                <a:ea typeface="+mn-ea"/>
                <a:cs typeface="+mn-cs"/>
              </a:rPr>
              <a:t>Notice the focus of Paul's prayer here—not a request that God take away their trials but </a:t>
            </a:r>
            <a:r>
              <a:rPr lang="en-SG" sz="1200" b="1" kern="1200" dirty="0">
                <a:solidFill>
                  <a:schemeClr val="tx1"/>
                </a:solidFill>
                <a:effectLst/>
                <a:latin typeface="+mn-lt"/>
                <a:ea typeface="+mn-ea"/>
                <a:cs typeface="+mn-cs"/>
              </a:rPr>
              <a:t>thanksgiving</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affirmed them by praying not for the </a:t>
            </a:r>
            <a:r>
              <a:rPr lang="en-SG" sz="1200" b="1" kern="1200" dirty="0">
                <a:solidFill>
                  <a:schemeClr val="tx1"/>
                </a:solidFill>
                <a:effectLst/>
                <a:latin typeface="+mn-lt"/>
                <a:ea typeface="+mn-ea"/>
                <a:cs typeface="+mn-cs"/>
              </a:rPr>
              <a:t>removal</a:t>
            </a:r>
            <a:r>
              <a:rPr lang="en-SG" sz="1200" kern="1200" dirty="0">
                <a:solidFill>
                  <a:schemeClr val="tx1"/>
                </a:solidFill>
                <a:effectLst/>
                <a:latin typeface="+mn-lt"/>
                <a:ea typeface="+mn-ea"/>
                <a:cs typeface="+mn-cs"/>
              </a:rPr>
              <a:t> of the trial but for character development </a:t>
            </a:r>
            <a:r>
              <a:rPr lang="en-SG" sz="1200" b="1" kern="1200" dirty="0">
                <a:solidFill>
                  <a:schemeClr val="tx1"/>
                </a:solidFill>
                <a:effectLst/>
                <a:latin typeface="+mn-lt"/>
                <a:ea typeface="+mn-ea"/>
                <a:cs typeface="+mn-cs"/>
              </a:rPr>
              <a:t>through</a:t>
            </a:r>
            <a:r>
              <a:rPr lang="en-SG" sz="1200" kern="1200" dirty="0">
                <a:solidFill>
                  <a:schemeClr val="tx1"/>
                </a:solidFill>
                <a:effectLst/>
                <a:latin typeface="+mn-lt"/>
                <a:ea typeface="+mn-ea"/>
                <a:cs typeface="+mn-cs"/>
              </a:rPr>
              <a:t> the trial.</a:t>
            </a:r>
          </a:p>
          <a:p>
            <a:r>
              <a:rPr lang="en-SG" sz="1200" kern="1200" dirty="0">
                <a:solidFill>
                  <a:schemeClr val="tx1"/>
                </a:solidFill>
                <a:effectLst/>
                <a:latin typeface="+mn-lt"/>
                <a:ea typeface="+mn-ea"/>
                <a:cs typeface="+mn-cs"/>
              </a:rPr>
              <a:t>Paul doesn't focus on what's going on </a:t>
            </a:r>
            <a:r>
              <a:rPr lang="en-SG" sz="1200" b="1" kern="1200" dirty="0">
                <a:solidFill>
                  <a:schemeClr val="tx1"/>
                </a:solidFill>
                <a:effectLst/>
                <a:latin typeface="+mn-lt"/>
                <a:ea typeface="+mn-ea"/>
                <a:cs typeface="+mn-cs"/>
              </a:rPr>
              <a:t>around</a:t>
            </a:r>
            <a:r>
              <a:rPr lang="en-SG" sz="1200" kern="1200" dirty="0">
                <a:solidFill>
                  <a:schemeClr val="tx1"/>
                </a:solidFill>
                <a:effectLst/>
                <a:latin typeface="+mn-lt"/>
                <a:ea typeface="+mn-ea"/>
                <a:cs typeface="+mn-cs"/>
              </a:rPr>
              <a:t> them—he looks at what God is doing </a:t>
            </a:r>
            <a:r>
              <a:rPr lang="en-SG" sz="1200" b="1" kern="1200" dirty="0">
                <a:solidFill>
                  <a:schemeClr val="tx1"/>
                </a:solidFill>
                <a:effectLst/>
                <a:latin typeface="+mn-lt"/>
                <a:ea typeface="+mn-ea"/>
                <a:cs typeface="+mn-cs"/>
              </a:rPr>
              <a:t>within</a:t>
            </a:r>
            <a:r>
              <a:rPr lang="en-SG" sz="1200" kern="1200" dirty="0">
                <a:solidFill>
                  <a:schemeClr val="tx1"/>
                </a:solidFill>
                <a:effectLst/>
                <a:latin typeface="+mn-lt"/>
                <a:ea typeface="+mn-ea"/>
                <a:cs typeface="+mn-cs"/>
              </a:rPr>
              <a:t> them—building qualities like faith, love, and perseverance mentioned in verse 4.</a:t>
            </a:r>
          </a:p>
          <a:p>
            <a:endParaRPr lang="en-US" dirty="0"/>
          </a:p>
          <a:p>
            <a:r>
              <a:rPr lang="zh-CN" altLang="en-US" b="1" dirty="0">
                <a:solidFill>
                  <a:srgbClr val="0E0E0E"/>
                </a:solidFill>
                <a:effectLst/>
                <a:latin typeface=".AppleSystemUIFont"/>
              </a:rPr>
              <a:t>保罗为两件事感谢神</a:t>
            </a:r>
            <a:r>
              <a:rPr lang="en-US" altLang="zh-CN" b="1" dirty="0">
                <a:solidFill>
                  <a:srgbClr val="0E0E0E"/>
                </a:solidFill>
                <a:effectLst/>
                <a:latin typeface=".AppleSystemUIFont"/>
              </a:rPr>
              <a:t>——</a:t>
            </a:r>
            <a:r>
              <a:rPr lang="zh-CN" altLang="en-US" b="1" dirty="0">
                <a:solidFill>
                  <a:srgbClr val="0E0E0E"/>
                </a:solidFill>
                <a:effectLst/>
                <a:latin typeface=".AppleSystemUIFont"/>
              </a:rPr>
              <a:t>他们的信心和爱心（</a:t>
            </a:r>
            <a:r>
              <a:rPr lang="en-US" altLang="zh-CN" b="1" dirty="0">
                <a:solidFill>
                  <a:srgbClr val="0E0E0E"/>
                </a:solidFill>
                <a:effectLst/>
                <a:latin typeface=".AppleSystemUIFont"/>
              </a:rPr>
              <a:t>1:3</a:t>
            </a:r>
            <a:r>
              <a:rPr lang="zh-CN" altLang="en-US" b="1" dirty="0">
                <a:solidFill>
                  <a:srgbClr val="0E0E0E"/>
                </a:solidFill>
                <a:effectLst/>
                <a:latin typeface=".AppleSystemUIFont"/>
              </a:rPr>
              <a:t>）。</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你有多常为他人的属灵成长感谢神呢？</a:t>
            </a:r>
          </a:p>
          <a:p>
            <a:r>
              <a:rPr lang="zh-CN" altLang="en-US" dirty="0">
                <a:solidFill>
                  <a:srgbClr val="0E0E0E"/>
                </a:solidFill>
                <a:effectLst/>
                <a:latin typeface=".AppleSystemUIFont"/>
              </a:rPr>
              <a:t>当有人正在经历试炼时，我们通常如何祷告？</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我不愿承认，但大多数时候，我们祈求神</a:t>
            </a:r>
            <a:r>
              <a:rPr lang="zh-CN" altLang="en-US" b="1" dirty="0">
                <a:solidFill>
                  <a:srgbClr val="0E0E0E"/>
                </a:solidFill>
                <a:effectLst/>
                <a:latin typeface=".AppleSystemUIFont"/>
              </a:rPr>
              <a:t>挪去</a:t>
            </a:r>
            <a:r>
              <a:rPr lang="zh-CN" altLang="en-US" dirty="0">
                <a:solidFill>
                  <a:srgbClr val="0E0E0E"/>
                </a:solidFill>
                <a:effectLst/>
                <a:latin typeface=".AppleSystemUIFont"/>
              </a:rPr>
              <a:t>试炼。</a:t>
            </a:r>
          </a:p>
          <a:p>
            <a:r>
              <a:rPr lang="zh-CN" altLang="en-US" dirty="0">
                <a:solidFill>
                  <a:srgbClr val="0E0E0E"/>
                </a:solidFill>
                <a:effectLst/>
                <a:latin typeface=".AppleSystemUIFont"/>
              </a:rPr>
              <a:t>然而，请注意</a:t>
            </a:r>
            <a:r>
              <a:rPr lang="zh-CN" altLang="en-US" b="1" dirty="0">
                <a:solidFill>
                  <a:srgbClr val="0E0E0E"/>
                </a:solidFill>
                <a:effectLst/>
                <a:latin typeface=".AppleSystemUIFont"/>
              </a:rPr>
              <a:t>保罗的祷告重点</a:t>
            </a:r>
            <a:r>
              <a:rPr lang="en-US" altLang="zh-CN" dirty="0">
                <a:solidFill>
                  <a:srgbClr val="0E0E0E"/>
                </a:solidFill>
                <a:effectLst/>
                <a:latin typeface=".AppleSystemUIFont"/>
              </a:rPr>
              <a:t>——</a:t>
            </a:r>
            <a:r>
              <a:rPr lang="zh-CN" altLang="en-US" b="1" dirty="0">
                <a:solidFill>
                  <a:srgbClr val="0E0E0E"/>
                </a:solidFill>
                <a:effectLst/>
                <a:latin typeface=".AppleSystemUIFont"/>
              </a:rPr>
              <a:t>他并没有请求神除去他们的试炼，而是献上感恩！</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他肯定了他们，不是通过祈求神除去试炼，而是</a:t>
            </a:r>
            <a:r>
              <a:rPr lang="zh-CN" altLang="en-US" b="1" dirty="0">
                <a:solidFill>
                  <a:srgbClr val="0E0E0E"/>
                </a:solidFill>
                <a:effectLst/>
                <a:latin typeface=".AppleSystemUIFont"/>
              </a:rPr>
              <a:t>通过试炼塑造他们的品格</a:t>
            </a:r>
            <a:r>
              <a:rPr lang="zh-CN" altLang="en-US" dirty="0">
                <a:solidFill>
                  <a:srgbClr val="0E0E0E"/>
                </a:solidFill>
                <a:effectLst/>
                <a:latin typeface=".AppleSystemUIFont"/>
              </a:rPr>
              <a:t>。</a:t>
            </a:r>
          </a:p>
          <a:p>
            <a:r>
              <a:rPr lang="zh-CN" altLang="en-US" dirty="0">
                <a:solidFill>
                  <a:srgbClr val="0E0E0E"/>
                </a:solidFill>
                <a:effectLst/>
                <a:latin typeface=".AppleSystemUIFont"/>
              </a:rPr>
              <a:t>保罗的关注点</a:t>
            </a:r>
            <a:r>
              <a:rPr lang="zh-CN" altLang="en-US" b="1" dirty="0">
                <a:solidFill>
                  <a:srgbClr val="0E0E0E"/>
                </a:solidFill>
                <a:effectLst/>
                <a:latin typeface=".AppleSystemUIFont"/>
              </a:rPr>
              <a:t>不是</a:t>
            </a:r>
            <a:r>
              <a:rPr lang="zh-CN" altLang="en-US" dirty="0">
                <a:solidFill>
                  <a:srgbClr val="0E0E0E"/>
                </a:solidFill>
                <a:effectLst/>
                <a:latin typeface=".AppleSystemUIFont"/>
              </a:rPr>
              <a:t>他们周围发生了什么，而是</a:t>
            </a:r>
            <a:r>
              <a:rPr lang="zh-CN" altLang="en-US" b="1" dirty="0">
                <a:solidFill>
                  <a:srgbClr val="0E0E0E"/>
                </a:solidFill>
                <a:effectLst/>
                <a:latin typeface=".AppleSystemUIFont"/>
              </a:rPr>
              <a:t>神在他们里面所做的工作</a:t>
            </a:r>
            <a:r>
              <a:rPr lang="en-US" altLang="zh-CN" dirty="0">
                <a:solidFill>
                  <a:srgbClr val="0E0E0E"/>
                </a:solidFill>
                <a:effectLst/>
                <a:latin typeface=".AppleSystemUIFont"/>
              </a:rPr>
              <a:t>——</a:t>
            </a:r>
            <a:r>
              <a:rPr lang="zh-CN" altLang="en-US" dirty="0">
                <a:solidFill>
                  <a:srgbClr val="0E0E0E"/>
                </a:solidFill>
                <a:effectLst/>
                <a:latin typeface=".AppleSystemUIFont"/>
              </a:rPr>
              <a:t>建立</a:t>
            </a:r>
            <a:r>
              <a:rPr lang="zh-CN" altLang="en-US" b="1" dirty="0">
                <a:solidFill>
                  <a:srgbClr val="0E0E0E"/>
                </a:solidFill>
                <a:effectLst/>
                <a:latin typeface=".AppleSystemUIFont"/>
              </a:rPr>
              <a:t>信心、爱心和忍耐</a:t>
            </a:r>
            <a:r>
              <a:rPr lang="zh-CN" altLang="en-US" dirty="0">
                <a:solidFill>
                  <a:srgbClr val="0E0E0E"/>
                </a:solidFill>
                <a:effectLst/>
                <a:latin typeface=".AppleSystemUIFont"/>
              </a:rPr>
              <a:t>，正如第 </a:t>
            </a:r>
            <a:r>
              <a:rPr lang="en-US" altLang="zh-CN" dirty="0">
                <a:solidFill>
                  <a:srgbClr val="0E0E0E"/>
                </a:solidFill>
                <a:effectLst/>
                <a:latin typeface=".AppleSystemUIFont"/>
              </a:rPr>
              <a:t>4 </a:t>
            </a:r>
            <a:r>
              <a:rPr lang="zh-CN" altLang="en-US" dirty="0">
                <a:solidFill>
                  <a:srgbClr val="0E0E0E"/>
                </a:solidFill>
                <a:effectLst/>
                <a:latin typeface=".AppleSystemUIFont"/>
              </a:rPr>
              <a:t>节所提到的。</a:t>
            </a:r>
          </a:p>
          <a:p>
            <a:endParaRPr lang="en-US" dirty="0"/>
          </a:p>
        </p:txBody>
      </p:sp>
    </p:spTree>
    <p:extLst>
      <p:ext uri="{BB962C8B-B14F-4D97-AF65-F5344CB8AC3E}">
        <p14:creationId xmlns:p14="http://schemas.microsoft.com/office/powerpoint/2010/main" val="29302802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extLst>
      <p:ext uri="{BB962C8B-B14F-4D97-AF65-F5344CB8AC3E}">
        <p14:creationId xmlns:p14="http://schemas.microsoft.com/office/powerpoint/2010/main" val="6620615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He affirmed them that their love for one another kept increasing—so we see Paul affirming their affirmation!</a:t>
            </a:r>
            <a:r>
              <a:rPr lang="en-SG" dirty="0">
                <a:effectLst/>
              </a:rPr>
              <a:t> </a:t>
            </a:r>
            <a:r>
              <a:rPr lang="en-SG" sz="1200" kern="1200" dirty="0">
                <a:solidFill>
                  <a:schemeClr val="tx1"/>
                </a:solidFill>
                <a:effectLst/>
                <a:latin typeface="+mn-lt"/>
                <a:ea typeface="+mn-ea"/>
                <a:cs typeface="+mn-cs"/>
              </a:rPr>
              <a:t>When you look at others, what type of glasses do you wear?</a:t>
            </a:r>
            <a:r>
              <a:rPr lang="en-SG" dirty="0">
                <a:effectLst/>
              </a:rPr>
              <a:t> </a:t>
            </a:r>
            <a:endParaRPr lang="en-US" dirty="0"/>
          </a:p>
        </p:txBody>
      </p:sp>
    </p:spTree>
    <p:extLst>
      <p:ext uri="{BB962C8B-B14F-4D97-AF65-F5344CB8AC3E}">
        <p14:creationId xmlns:p14="http://schemas.microsoft.com/office/powerpoint/2010/main" val="3204313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sz="1200" kern="1200" dirty="0">
                <a:solidFill>
                  <a:schemeClr val="tx1"/>
                </a:solidFill>
                <a:effectLst/>
                <a:latin typeface="+mn-lt"/>
                <a:ea typeface="+mn-ea"/>
                <a:cs typeface="+mn-cs"/>
              </a:rPr>
              <a:t>We need to see people differently—with mercy glasses—looking at them in light of the death of Jesus for them and for us. However…</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我们需要以不同的眼光看待人</a:t>
            </a:r>
            <a:r>
              <a:rPr lang="en-US" altLang="zh-CN" dirty="0">
                <a:solidFill>
                  <a:srgbClr val="0E0E0E"/>
                </a:solidFill>
                <a:effectLst/>
                <a:latin typeface=".AppleSystemUIFont"/>
              </a:rPr>
              <a:t>——</a:t>
            </a:r>
            <a:r>
              <a:rPr lang="zh-CN" altLang="en-US" b="1" dirty="0">
                <a:solidFill>
                  <a:srgbClr val="0E0E0E"/>
                </a:solidFill>
                <a:effectLst/>
                <a:latin typeface=".AppleSystemUIFont"/>
              </a:rPr>
              <a:t>戴上怜悯之眼</a:t>
            </a:r>
            <a:r>
              <a:rPr lang="zh-CN" altLang="en-US" dirty="0">
                <a:solidFill>
                  <a:srgbClr val="0E0E0E"/>
                </a:solidFill>
                <a:effectLst/>
                <a:latin typeface=".AppleSystemUIFont"/>
              </a:rPr>
              <a:t>，从</a:t>
            </a:r>
            <a:r>
              <a:rPr lang="zh-CN" altLang="en-US" b="1" dirty="0">
                <a:solidFill>
                  <a:srgbClr val="0E0E0E"/>
                </a:solidFill>
                <a:effectLst/>
                <a:latin typeface=".AppleSystemUIFont"/>
              </a:rPr>
              <a:t>耶稣为他们和我们而死</a:t>
            </a:r>
            <a:r>
              <a:rPr lang="zh-CN" altLang="en-US" dirty="0">
                <a:solidFill>
                  <a:srgbClr val="0E0E0E"/>
                </a:solidFill>
                <a:effectLst/>
                <a:latin typeface=".AppleSystemUIFont"/>
              </a:rPr>
              <a:t>的角度来看待他们。然而</a:t>
            </a:r>
            <a:r>
              <a:rPr lang="en-US" altLang="zh-CN"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111923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Prayer for others is no doubt the best way to affirm others.  That's why Paul did it!</a:t>
            </a:r>
          </a:p>
          <a:p>
            <a:r>
              <a:rPr lang="en-SG" sz="1200" kern="1200" dirty="0">
                <a:solidFill>
                  <a:schemeClr val="tx1"/>
                </a:solidFill>
                <a:effectLst/>
                <a:latin typeface="+mn-lt"/>
                <a:ea typeface="+mn-ea"/>
                <a:cs typeface="+mn-cs"/>
              </a:rPr>
              <a:t>I hope as a church we’ll grow to pray beyond a focus on the circumstances and pray that God will use difficulties to build the character of Christ within us.</a:t>
            </a:r>
          </a:p>
          <a:p>
            <a:r>
              <a:rPr lang="en-SG" sz="1200" kern="1200" dirty="0">
                <a:solidFill>
                  <a:schemeClr val="tx1"/>
                </a:solidFill>
                <a:effectLst/>
                <a:latin typeface="+mn-lt"/>
                <a:ea typeface="+mn-ea"/>
                <a:cs typeface="+mn-cs"/>
              </a:rPr>
              <a:t>The three qualities Paul notes are a great starting place—faith, love and perseverance.</a:t>
            </a:r>
          </a:p>
          <a:p>
            <a:r>
              <a:rPr lang="en-SG" sz="1200" kern="1200" dirty="0">
                <a:solidFill>
                  <a:schemeClr val="tx1"/>
                </a:solidFill>
                <a:effectLst/>
                <a:latin typeface="+mn-lt"/>
                <a:ea typeface="+mn-ea"/>
                <a:cs typeface="+mn-cs"/>
              </a:rPr>
              <a:t>MPI</a:t>
            </a:r>
          </a:p>
          <a:p>
            <a:r>
              <a:rPr lang="en-SG" dirty="0">
                <a:effectLst/>
              </a:rPr>
              <a:t>I think our prayer times together as a church would be even better if we make it a point to thank God for others' growth right there in the group. </a:t>
            </a:r>
          </a:p>
          <a:p>
            <a:endParaRPr lang="en-SG" dirty="0">
              <a:effectLst/>
            </a:endParaRPr>
          </a:p>
          <a:p>
            <a:r>
              <a:rPr lang="zh-CN" altLang="en-US" b="1" dirty="0">
                <a:solidFill>
                  <a:srgbClr val="0E0E0E"/>
                </a:solidFill>
                <a:effectLst/>
                <a:latin typeface=".AppleSystemUIFont"/>
              </a:rPr>
              <a:t>为他人祷告无疑是肯定他人的最佳方式。这正是保罗所做的！</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我盼望作为教会，我们能超越仅关注环境的祷告，而是祈求神使用困境来塑造我们里面基督的品格。</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保罗提到的三种品格是一个很好的起点</a:t>
            </a:r>
            <a:r>
              <a:rPr lang="en-US" altLang="zh-CN" dirty="0">
                <a:solidFill>
                  <a:srgbClr val="0E0E0E"/>
                </a:solidFill>
                <a:effectLst/>
                <a:latin typeface=".AppleSystemUIFont"/>
              </a:rPr>
              <a:t>——</a:t>
            </a:r>
            <a:r>
              <a:rPr lang="zh-CN" altLang="en-US" b="1" dirty="0">
                <a:solidFill>
                  <a:srgbClr val="0E0E0E"/>
                </a:solidFill>
                <a:effectLst/>
                <a:latin typeface=".AppleSystemUIFont"/>
              </a:rPr>
              <a:t>信心、爱心和忍耐</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b="1" dirty="0">
                <a:solidFill>
                  <a:srgbClr val="0E0E0E"/>
                </a:solidFill>
                <a:effectLst/>
                <a:latin typeface=".AppleSystemUIFont"/>
              </a:rPr>
              <a:t>MPI</a:t>
            </a:r>
            <a:endParaRPr lang="en-US" altLang="zh-CN" dirty="0">
              <a:solidFill>
                <a:srgbClr val="0E0E0E"/>
              </a:solidFill>
              <a:effectLst/>
              <a:latin typeface=".AppleSystemUIFont"/>
            </a:endParaRPr>
          </a:p>
          <a:p>
            <a:r>
              <a:rPr lang="zh-CN" altLang="en-US" dirty="0">
                <a:solidFill>
                  <a:srgbClr val="0E0E0E"/>
                </a:solidFill>
                <a:effectLst/>
                <a:latin typeface=".AppleSystemUIFont"/>
              </a:rPr>
              <a:t>我认为，如果我们在教会的祷告聚会中</a:t>
            </a:r>
            <a:r>
              <a:rPr lang="zh-CN" altLang="en-US" b="1" dirty="0">
                <a:solidFill>
                  <a:srgbClr val="0E0E0E"/>
                </a:solidFill>
                <a:effectLst/>
                <a:latin typeface=".AppleSystemUIFont"/>
              </a:rPr>
              <a:t>刻意感谢神使他人成长</a:t>
            </a:r>
            <a:r>
              <a:rPr lang="zh-CN" altLang="en-US" dirty="0">
                <a:solidFill>
                  <a:srgbClr val="0E0E0E"/>
                </a:solidFill>
                <a:effectLst/>
                <a:latin typeface=".AppleSystemUIFont"/>
              </a:rPr>
              <a:t>，那我们的共同祷告将会更加美好。</a:t>
            </a:r>
          </a:p>
          <a:p>
            <a:endParaRPr lang="en-US" dirty="0"/>
          </a:p>
        </p:txBody>
      </p:sp>
    </p:spTree>
    <p:extLst>
      <p:ext uri="{BB962C8B-B14F-4D97-AF65-F5344CB8AC3E}">
        <p14:creationId xmlns:p14="http://schemas.microsoft.com/office/powerpoint/2010/main" val="102207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a:t>Click to edit Master title style</a:t>
            </a:r>
          </a:p>
        </p:txBody>
      </p:sp>
      <p:sp>
        <p:nvSpPr>
          <p:cNvPr id="32771"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248400"/>
            <a:ext cx="1905000" cy="457200"/>
          </a:xfrm>
          <a:extLst>
            <a:ext uri="{FAA26D3D-D897-4be2-8F04-BA451C77F1D7}">
              <ma14:placeholderFlag xmlns:ma14="http://schemas.microsoft.com/office/mac/drawingml/2011/main" xmlns="" val="1"/>
            </a:ext>
          </a:extLst>
        </p:spPr>
        <p:txBody>
          <a:bodyPr/>
          <a:lstStyle>
            <a:lvl1pPr>
              <a:defRPr>
                <a:solidFill>
                  <a:srgbClr val="EAEAEA"/>
                </a:solidFill>
              </a:defRPr>
            </a:lvl1pPr>
          </a:lstStyle>
          <a:p>
            <a:endParaRPr lang="en-US" altLang="zh-CN"/>
          </a:p>
        </p:txBody>
      </p:sp>
      <p:sp>
        <p:nvSpPr>
          <p:cNvPr id="5" name="Rectangle 5"/>
          <p:cNvSpPr>
            <a:spLocks noGrp="1" noChangeArrowheads="1"/>
          </p:cNvSpPr>
          <p:nvPr>
            <p:ph type="ftr" sz="quarter" idx="11"/>
          </p:nvPr>
        </p:nvSpPr>
        <p:spPr>
          <a:xfrm>
            <a:off x="3124200" y="6248400"/>
            <a:ext cx="2895600" cy="457200"/>
          </a:xfrm>
          <a:extLst>
            <a:ext uri="{FAA26D3D-D897-4be2-8F04-BA451C77F1D7}">
              <ma14:placeholderFlag xmlns:ma14="http://schemas.microsoft.com/office/mac/drawingml/2011/main" xmlns="" val="1"/>
            </a:ext>
          </a:extLst>
        </p:spPr>
        <p:txBody>
          <a:bodyPr/>
          <a:lstStyle>
            <a:lvl1pPr>
              <a:defRPr>
                <a:solidFill>
                  <a:srgbClr val="EAEAEA"/>
                </a:solidFill>
              </a:defRPr>
            </a:lvl1pPr>
          </a:lstStyle>
          <a:p>
            <a:endParaRPr lang="en-US" altLang="zh-CN"/>
          </a:p>
        </p:txBody>
      </p:sp>
      <p:sp>
        <p:nvSpPr>
          <p:cNvPr id="6" name="Rectangle 6"/>
          <p:cNvSpPr>
            <a:spLocks noGrp="1" noChangeArrowheads="1"/>
          </p:cNvSpPr>
          <p:nvPr>
            <p:ph type="sldNum" sz="quarter" idx="12"/>
          </p:nvPr>
        </p:nvSpPr>
        <p:spPr>
          <a:xfrm>
            <a:off x="6553200" y="6248400"/>
            <a:ext cx="1905000" cy="457200"/>
          </a:xfrm>
          <a:extLst>
            <a:ext uri="{FAA26D3D-D897-4be2-8F04-BA451C77F1D7}">
              <ma14:placeholderFlag xmlns:ma14="http://schemas.microsoft.com/office/mac/drawingml/2011/main" xmlns="" val="1"/>
            </a:ext>
          </a:extLst>
        </p:spPr>
        <p:txBody>
          <a:bodyPr/>
          <a:lstStyle>
            <a:lvl1pPr>
              <a:defRPr>
                <a:solidFill>
                  <a:srgbClr val="EAEAEA"/>
                </a:solidFill>
              </a:defRPr>
            </a:lvl1pPr>
          </a:lstStyle>
          <a:p>
            <a:fld id="{1ED222D7-CFA2-4646-AADE-9B52FA35BB56}" type="slidenum">
              <a:rPr lang="en-US" altLang="zh-CN"/>
              <a:pPr/>
              <a:t>‹#›</a:t>
            </a:fld>
            <a:endParaRPr lang="en-US" altLang="zh-CN"/>
          </a:p>
        </p:txBody>
      </p:sp>
    </p:spTree>
    <p:extLst>
      <p:ext uri="{BB962C8B-B14F-4D97-AF65-F5344CB8AC3E}">
        <p14:creationId xmlns:p14="http://schemas.microsoft.com/office/powerpoint/2010/main" val="2993993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8ECB923F-2D6B-4643-A3F4-D815C1EFABE9}" type="slidenum">
              <a:rPr lang="en-US" altLang="zh-CN"/>
              <a:pPr/>
              <a:t>‹#›</a:t>
            </a:fld>
            <a:endParaRPr lang="en-US" altLang="zh-CN"/>
          </a:p>
        </p:txBody>
      </p:sp>
    </p:spTree>
    <p:extLst>
      <p:ext uri="{BB962C8B-B14F-4D97-AF65-F5344CB8AC3E}">
        <p14:creationId xmlns:p14="http://schemas.microsoft.com/office/powerpoint/2010/main" val="7513118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7185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40658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0389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41062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28697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463156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a:sym typeface="Times New Roman" charset="0"/>
            </a:endParaRPr>
          </a:p>
        </p:txBody>
      </p:sp>
    </p:spTree>
    <p:extLst>
      <p:ext uri="{BB962C8B-B14F-4D97-AF65-F5344CB8AC3E}">
        <p14:creationId xmlns:p14="http://schemas.microsoft.com/office/powerpoint/2010/main" val="41542128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66023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7037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62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9CD2DFD8-9D07-485B-87D7-2AFCA2BD8200}" type="slidenum">
              <a:rPr lang="en-US" altLang="zh-CN"/>
              <a:pPr/>
              <a:t>‹#›</a:t>
            </a:fld>
            <a:endParaRPr lang="en-US" altLang="zh-CN"/>
          </a:p>
        </p:txBody>
      </p:sp>
    </p:spTree>
    <p:extLst>
      <p:ext uri="{BB962C8B-B14F-4D97-AF65-F5344CB8AC3E}">
        <p14:creationId xmlns:p14="http://schemas.microsoft.com/office/powerpoint/2010/main" val="23023121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6528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0518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62971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02124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330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11302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74953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106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0127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560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470C584-C0DF-416F-8CAD-8AA48F2AE611}" type="slidenum">
              <a:rPr lang="en-US" altLang="en-US"/>
              <a:pPr/>
              <a:t>‹#›</a:t>
            </a:fld>
            <a:endParaRPr lang="en-US" altLang="en-US"/>
          </a:p>
        </p:txBody>
      </p:sp>
    </p:spTree>
    <p:extLst>
      <p:ext uri="{BB962C8B-B14F-4D97-AF65-F5344CB8AC3E}">
        <p14:creationId xmlns:p14="http://schemas.microsoft.com/office/powerpoint/2010/main" val="13349042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3298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66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39165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99423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7382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9600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5045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511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7967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D5A8B10-5BF4-0841-A54D-8B350CBF2BEB}" type="slidenum">
              <a:rPr lang="en-US"/>
              <a:pPr>
                <a:defRPr/>
              </a:pPr>
              <a:t>‹#›</a:t>
            </a:fld>
            <a:endParaRPr lang="en-US"/>
          </a:p>
        </p:txBody>
      </p:sp>
    </p:spTree>
    <p:extLst>
      <p:ext uri="{BB962C8B-B14F-4D97-AF65-F5344CB8AC3E}">
        <p14:creationId xmlns:p14="http://schemas.microsoft.com/office/powerpoint/2010/main" val="1104324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BCE2849-EB91-4923-9934-A90CE32F30A2}" type="slidenum">
              <a:rPr lang="en-US" altLang="en-US"/>
              <a:pPr/>
              <a:t>‹#›</a:t>
            </a:fld>
            <a:endParaRPr lang="en-US" altLang="en-US"/>
          </a:p>
        </p:txBody>
      </p:sp>
    </p:spTree>
    <p:extLst>
      <p:ext uri="{BB962C8B-B14F-4D97-AF65-F5344CB8AC3E}">
        <p14:creationId xmlns:p14="http://schemas.microsoft.com/office/powerpoint/2010/main" val="15429229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40409C-7F9D-0E4B-9DA2-FE44A647C1BA}" type="slidenum">
              <a:rPr lang="en-US"/>
              <a:pPr>
                <a:defRPr/>
              </a:pPr>
              <a:t>‹#›</a:t>
            </a:fld>
            <a:endParaRPr lang="en-US"/>
          </a:p>
        </p:txBody>
      </p:sp>
    </p:spTree>
    <p:extLst>
      <p:ext uri="{BB962C8B-B14F-4D97-AF65-F5344CB8AC3E}">
        <p14:creationId xmlns:p14="http://schemas.microsoft.com/office/powerpoint/2010/main" val="1247535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508B5-14F9-F24A-9483-9B1313167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5236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141CF-05D5-D342-9908-1571DDBB8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7660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5A114-CDCE-F147-A449-8CA3F743D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4569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1EF8AD-C66E-714A-929D-9E8311769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2589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09883F-BD0F-3E49-BA44-32F23BF88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0034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3FFD1-428F-F04E-8300-C4CB3DF0C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4345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6DE3A1-0400-BA4B-986E-04D6E7719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3200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9C5E-058D-F841-AD3C-4B1577D0F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5223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60038-5809-EB4C-94DA-143A7DDE6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35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E3F149B-4FA0-44A4-B24D-26FECAF9F2B2}" type="slidenum">
              <a:rPr lang="en-US" altLang="en-US"/>
              <a:pPr/>
              <a:t>‹#›</a:t>
            </a:fld>
            <a:endParaRPr lang="en-US" altLang="en-US"/>
          </a:p>
        </p:txBody>
      </p:sp>
    </p:spTree>
    <p:extLst>
      <p:ext uri="{BB962C8B-B14F-4D97-AF65-F5344CB8AC3E}">
        <p14:creationId xmlns:p14="http://schemas.microsoft.com/office/powerpoint/2010/main" val="19254469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6803D-E9FF-4947-A77A-9230E8115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3394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C894D-675A-9347-835A-70274770C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4426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71"/>
          <p:cNvSpPr>
            <a:spLocks noGrp="1" noChangeArrowheads="1"/>
          </p:cNvSpPr>
          <p:nvPr>
            <p:ph type="sldNum" sz="quarter" idx="12"/>
          </p:nvPr>
        </p:nvSpPr>
        <p:spPr/>
        <p:txBody>
          <a:bodyPr/>
          <a:lstStyle>
            <a:lvl1pPr algn="r">
              <a:defRPr/>
            </a:lvl1pPr>
          </a:lstStyle>
          <a:p>
            <a:pPr>
              <a:defRPr/>
            </a:pPr>
            <a:fld id="{6FA11672-3389-DF42-8381-3199E7C054E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1778407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21EB9F-454F-2644-ADEC-7BA22C5FBEB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8570250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2393F4B-13B2-A445-8C1D-5BA73753F15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882501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5C11F61-A185-854C-837A-740114A9F37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163797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91BFF488-7F00-A04B-81D2-BD852C21C88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223697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B7DBE072-18D4-254A-B872-03121BA1CE6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743878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A65DFDB1-CA91-0249-B592-4CF2BCFDF99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583875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C2C6591-A69E-674B-BC82-1782A1B4431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613191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9439B2D-666A-4879-B0DD-6CF92243C6CC}" type="slidenum">
              <a:rPr lang="en-US" altLang="en-US"/>
              <a:pPr/>
              <a:t>‹#›</a:t>
            </a:fld>
            <a:endParaRPr lang="en-US" altLang="en-US"/>
          </a:p>
        </p:txBody>
      </p:sp>
    </p:spTree>
    <p:extLst>
      <p:ext uri="{BB962C8B-B14F-4D97-AF65-F5344CB8AC3E}">
        <p14:creationId xmlns:p14="http://schemas.microsoft.com/office/powerpoint/2010/main" val="1647077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0E6865C-B29C-8E41-AE70-F8A23F28D0E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530188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69D5BFB-32CB-D243-B8CB-A42DB3CE07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7225671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0A01845F-7025-5642-851E-8A533BF607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597745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07926074-D61C-EA4B-8417-57480492F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6342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E7977-1D52-8A4B-8E23-6186B2D755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7683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9A5C8-6F73-DE4D-A591-AA710527C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5795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B98B6-7ED8-E347-A8B4-762732771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0310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8A32FB-D741-6141-941B-C723DC41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1663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1D21-1C60-4043-8D07-EE3CA0F9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14545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7BB17-206E-024C-B321-29178249D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944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15811B0-2C7D-482F-82C7-9F3524B78F6E}" type="slidenum">
              <a:rPr lang="en-US" altLang="en-US"/>
              <a:pPr/>
              <a:t>‹#›</a:t>
            </a:fld>
            <a:endParaRPr lang="en-US" altLang="en-US"/>
          </a:p>
        </p:txBody>
      </p:sp>
    </p:spTree>
    <p:extLst>
      <p:ext uri="{BB962C8B-B14F-4D97-AF65-F5344CB8AC3E}">
        <p14:creationId xmlns:p14="http://schemas.microsoft.com/office/powerpoint/2010/main" val="39217203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05151-618A-A448-9637-E8383FAF5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4409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A0F78-47F7-934C-B7C8-7AAE1956A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5218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DFDF8-C1D7-6B43-B953-16BC17E9A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4571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E2DA5-0321-1743-9E17-CBB65464C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2974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93674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3725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42186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89324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5935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207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EC31488-C2BB-4550-A564-7420E6C7C72E}" type="slidenum">
              <a:rPr lang="en-US" altLang="en-US"/>
              <a:pPr/>
              <a:t>‹#›</a:t>
            </a:fld>
            <a:endParaRPr lang="en-US" altLang="en-US"/>
          </a:p>
        </p:txBody>
      </p:sp>
    </p:spTree>
    <p:extLst>
      <p:ext uri="{BB962C8B-B14F-4D97-AF65-F5344CB8AC3E}">
        <p14:creationId xmlns:p14="http://schemas.microsoft.com/office/powerpoint/2010/main" val="29038029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72559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37449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0111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5245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40441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C14FF209-DD02-3E44-B60B-9288DF5239D5}" type="slidenum">
              <a:rPr lang="pt-BR"/>
              <a:pPr>
                <a:defRPr/>
              </a:pPr>
              <a:t>‹#›</a:t>
            </a:fld>
            <a:endParaRPr lang="pt-BR"/>
          </a:p>
        </p:txBody>
      </p:sp>
    </p:spTree>
    <p:extLst>
      <p:ext uri="{BB962C8B-B14F-4D97-AF65-F5344CB8AC3E}">
        <p14:creationId xmlns:p14="http://schemas.microsoft.com/office/powerpoint/2010/main" val="39061721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67902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07835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0482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1023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6CFDB1A-C813-4B19-997C-DD3F6B06F721}" type="slidenum">
              <a:rPr lang="en-US" altLang="en-US"/>
              <a:pPr/>
              <a:t>‹#›</a:t>
            </a:fld>
            <a:endParaRPr lang="en-US" altLang="en-US"/>
          </a:p>
        </p:txBody>
      </p:sp>
    </p:spTree>
    <p:extLst>
      <p:ext uri="{BB962C8B-B14F-4D97-AF65-F5344CB8AC3E}">
        <p14:creationId xmlns:p14="http://schemas.microsoft.com/office/powerpoint/2010/main" val="27856414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30204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2507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2191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07037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38453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08825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39306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0874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965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397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C1A8C02-3C81-4E8C-87F6-EE6991F9B812}" type="slidenum">
              <a:rPr lang="en-US" altLang="en-US"/>
              <a:pPr/>
              <a:t>‹#›</a:t>
            </a:fld>
            <a:endParaRPr lang="en-US" altLang="en-US"/>
          </a:p>
        </p:txBody>
      </p:sp>
    </p:spTree>
    <p:extLst>
      <p:ext uri="{BB962C8B-B14F-4D97-AF65-F5344CB8AC3E}">
        <p14:creationId xmlns:p14="http://schemas.microsoft.com/office/powerpoint/2010/main" val="33106108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6169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03007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6844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2237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7242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087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5743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09367508"/>
      </p:ext>
    </p:extLst>
  </p:cSld>
  <p:clrMapOvr>
    <a:masterClrMapping/>
  </p:clrMapOvr>
  <p:transition spd="slow">
    <p:dissolv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84867433"/>
      </p:ext>
    </p:extLst>
  </p:cSld>
  <p:clrMapOvr>
    <a:masterClrMapping/>
  </p:clrMapOvr>
  <p:transition spd="slow">
    <p:dissolv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267338935"/>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4D0704C3-549E-4B1B-97F1-77D02793058D}" type="slidenum">
              <a:rPr lang="en-US" altLang="zh-CN"/>
              <a:pPr/>
              <a:t>‹#›</a:t>
            </a:fld>
            <a:endParaRPr lang="en-US" altLang="zh-CN"/>
          </a:p>
        </p:txBody>
      </p:sp>
    </p:spTree>
    <p:extLst>
      <p:ext uri="{BB962C8B-B14F-4D97-AF65-F5344CB8AC3E}">
        <p14:creationId xmlns:p14="http://schemas.microsoft.com/office/powerpoint/2010/main" val="3461594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C1A87C-95AC-4999-BDAF-802C683BE864}" type="slidenum">
              <a:rPr lang="en-US" altLang="en-US"/>
              <a:pPr/>
              <a:t>‹#›</a:t>
            </a:fld>
            <a:endParaRPr lang="en-US" altLang="en-US"/>
          </a:p>
        </p:txBody>
      </p:sp>
    </p:spTree>
    <p:extLst>
      <p:ext uri="{BB962C8B-B14F-4D97-AF65-F5344CB8AC3E}">
        <p14:creationId xmlns:p14="http://schemas.microsoft.com/office/powerpoint/2010/main" val="6111903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33310493"/>
      </p:ext>
    </p:extLst>
  </p:cSld>
  <p:clrMapOvr>
    <a:masterClrMapping/>
  </p:clrMapOvr>
  <p:transition spd="slow">
    <p:dissolv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274509275"/>
      </p:ext>
    </p:extLst>
  </p:cSld>
  <p:clrMapOvr>
    <a:masterClrMapping/>
  </p:clrMapOvr>
  <p:transition spd="slow">
    <p:dissolv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626614691"/>
      </p:ext>
    </p:extLst>
  </p:cSld>
  <p:clrMapOvr>
    <a:masterClrMapping/>
  </p:clrMapOvr>
  <p:transition spd="slow">
    <p:dissolv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025431519"/>
      </p:ext>
    </p:extLst>
  </p:cSld>
  <p:clrMapOvr>
    <a:masterClrMapping/>
  </p:clrMapOvr>
  <p:transition spd="slow">
    <p:dissolv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76519886"/>
      </p:ext>
    </p:extLst>
  </p:cSld>
  <p:clrMapOvr>
    <a:masterClrMapping/>
  </p:clrMapOvr>
  <p:transition spd="slow">
    <p:dissolv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51466516"/>
      </p:ext>
    </p:extLst>
  </p:cSld>
  <p:clrMapOvr>
    <a:masterClrMapping/>
  </p:clrMapOvr>
  <p:transition spd="slow">
    <p:dissolv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241069456"/>
      </p:ext>
    </p:extLst>
  </p:cSld>
  <p:clrMapOvr>
    <a:masterClrMapping/>
  </p:clrMapOvr>
  <p:transition spd="slow">
    <p:dissolv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57028334"/>
      </p:ext>
    </p:extLst>
  </p:cSld>
  <p:clrMapOvr>
    <a:masterClrMapping/>
  </p:clrMapOvr>
  <p:transition spd="slow">
    <p:dissolv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122476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8667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2D33B46-2EB6-4F2E-8765-146F2ABCB001}" type="slidenum">
              <a:rPr lang="en-US" altLang="en-US"/>
              <a:pPr/>
              <a:t>‹#›</a:t>
            </a:fld>
            <a:endParaRPr lang="en-US" altLang="en-US"/>
          </a:p>
        </p:txBody>
      </p:sp>
    </p:spTree>
    <p:extLst>
      <p:ext uri="{BB962C8B-B14F-4D97-AF65-F5344CB8AC3E}">
        <p14:creationId xmlns:p14="http://schemas.microsoft.com/office/powerpoint/2010/main" val="26347494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6946531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4764886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9150737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6700032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8127923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6238804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5953007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8463704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5581732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539385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DE15FBD-12C9-49B3-A2B7-0A98C30431EA}" type="slidenum">
              <a:rPr lang="en-US" altLang="en-US"/>
              <a:pPr/>
              <a:t>‹#›</a:t>
            </a:fld>
            <a:endParaRPr lang="en-US" altLang="en-US"/>
          </a:p>
        </p:txBody>
      </p:sp>
    </p:spTree>
    <p:extLst>
      <p:ext uri="{BB962C8B-B14F-4D97-AF65-F5344CB8AC3E}">
        <p14:creationId xmlns:p14="http://schemas.microsoft.com/office/powerpoint/2010/main" val="25719404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6078903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5005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44443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4101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978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2009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4858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0676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1387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261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B49F2A14-5E72-0847-9BFF-788FB74258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215749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86061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25267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527496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5671058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5046113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3549523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8991137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4464108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2898178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8516339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247C2DC-E3F2-0A41-AEF4-D2E89A15DA5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488790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3695766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0347286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882485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578595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054565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55482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544361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611544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432953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11711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A8F7402-0FCE-B64E-9537-B823E0E375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1133892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884678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211822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456656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9870094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691097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7339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9387090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020F8650-6B08-DE48-8818-C5B9587966DF}" type="slidenum">
              <a:rPr lang="en-US"/>
              <a:pPr>
                <a:defRPr/>
              </a:pPr>
              <a:t>‹#›</a:t>
            </a:fld>
            <a:endParaRPr lang="en-US"/>
          </a:p>
        </p:txBody>
      </p:sp>
    </p:spTree>
    <p:extLst>
      <p:ext uri="{BB962C8B-B14F-4D97-AF65-F5344CB8AC3E}">
        <p14:creationId xmlns:p14="http://schemas.microsoft.com/office/powerpoint/2010/main" val="313862911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4C509A7-391F-4146-BDF7-2BE1D6DA6AA5}" type="slidenum">
              <a:rPr lang="en-US"/>
              <a:pPr>
                <a:defRPr/>
              </a:pPr>
              <a:t>‹#›</a:t>
            </a:fld>
            <a:endParaRPr lang="en-US"/>
          </a:p>
        </p:txBody>
      </p:sp>
    </p:spTree>
    <p:extLst>
      <p:ext uri="{BB962C8B-B14F-4D97-AF65-F5344CB8AC3E}">
        <p14:creationId xmlns:p14="http://schemas.microsoft.com/office/powerpoint/2010/main" val="34901010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82125410-D791-7248-957A-C82574CC9262}" type="slidenum">
              <a:rPr lang="en-US"/>
              <a:pPr>
                <a:defRPr/>
              </a:pPr>
              <a:t>‹#›</a:t>
            </a:fld>
            <a:endParaRPr lang="en-US"/>
          </a:p>
        </p:txBody>
      </p:sp>
    </p:spTree>
    <p:extLst>
      <p:ext uri="{BB962C8B-B14F-4D97-AF65-F5344CB8AC3E}">
        <p14:creationId xmlns:p14="http://schemas.microsoft.com/office/powerpoint/2010/main" val="2688882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D9F45B5-FCE5-BF40-B87A-D6A5D17704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079317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A8318F39-88A7-D84D-9323-99B6BD6A3510}" type="slidenum">
              <a:rPr lang="en-US"/>
              <a:pPr>
                <a:defRPr/>
              </a:pPr>
              <a:t>‹#›</a:t>
            </a:fld>
            <a:endParaRPr lang="en-US"/>
          </a:p>
        </p:txBody>
      </p:sp>
    </p:spTree>
    <p:extLst>
      <p:ext uri="{BB962C8B-B14F-4D97-AF65-F5344CB8AC3E}">
        <p14:creationId xmlns:p14="http://schemas.microsoft.com/office/powerpoint/2010/main" val="39181567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7D580469-A9ED-1149-8710-3130CB4AFC1A}" type="slidenum">
              <a:rPr lang="en-US"/>
              <a:pPr>
                <a:defRPr/>
              </a:pPr>
              <a:t>‹#›</a:t>
            </a:fld>
            <a:endParaRPr lang="en-US"/>
          </a:p>
        </p:txBody>
      </p:sp>
    </p:spTree>
    <p:extLst>
      <p:ext uri="{BB962C8B-B14F-4D97-AF65-F5344CB8AC3E}">
        <p14:creationId xmlns:p14="http://schemas.microsoft.com/office/powerpoint/2010/main" val="327212591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49156DDA-6EB0-7B43-B8E6-62AB06DACCA5}" type="slidenum">
              <a:rPr lang="en-US"/>
              <a:pPr>
                <a:defRPr/>
              </a:pPr>
              <a:t>‹#›</a:t>
            </a:fld>
            <a:endParaRPr lang="en-US"/>
          </a:p>
        </p:txBody>
      </p:sp>
    </p:spTree>
    <p:extLst>
      <p:ext uri="{BB962C8B-B14F-4D97-AF65-F5344CB8AC3E}">
        <p14:creationId xmlns:p14="http://schemas.microsoft.com/office/powerpoint/2010/main" val="3329226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85894DF3-F253-F047-9339-0662883E4F41}" type="slidenum">
              <a:rPr lang="en-US"/>
              <a:pPr>
                <a:defRPr/>
              </a:pPr>
              <a:t>‹#›</a:t>
            </a:fld>
            <a:endParaRPr lang="en-US"/>
          </a:p>
        </p:txBody>
      </p:sp>
    </p:spTree>
    <p:extLst>
      <p:ext uri="{BB962C8B-B14F-4D97-AF65-F5344CB8AC3E}">
        <p14:creationId xmlns:p14="http://schemas.microsoft.com/office/powerpoint/2010/main" val="22762773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0D29076E-F4C4-134C-A8AA-4C4441CD2D2B}" type="slidenum">
              <a:rPr lang="en-US"/>
              <a:pPr>
                <a:defRPr/>
              </a:pPr>
              <a:t>‹#›</a:t>
            </a:fld>
            <a:endParaRPr lang="en-US"/>
          </a:p>
        </p:txBody>
      </p:sp>
    </p:spTree>
    <p:extLst>
      <p:ext uri="{BB962C8B-B14F-4D97-AF65-F5344CB8AC3E}">
        <p14:creationId xmlns:p14="http://schemas.microsoft.com/office/powerpoint/2010/main" val="24189206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7254425C-D8AA-024E-B5ED-7744D4CEC390}" type="slidenum">
              <a:rPr lang="en-US"/>
              <a:pPr>
                <a:defRPr/>
              </a:pPr>
              <a:t>‹#›</a:t>
            </a:fld>
            <a:endParaRPr lang="en-US"/>
          </a:p>
        </p:txBody>
      </p:sp>
    </p:spTree>
    <p:extLst>
      <p:ext uri="{BB962C8B-B14F-4D97-AF65-F5344CB8AC3E}">
        <p14:creationId xmlns:p14="http://schemas.microsoft.com/office/powerpoint/2010/main" val="32158906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4717096C-74CB-9340-9539-7CF57FC540BB}" type="slidenum">
              <a:rPr lang="en-US"/>
              <a:pPr>
                <a:defRPr/>
              </a:pPr>
              <a:t>‹#›</a:t>
            </a:fld>
            <a:endParaRPr lang="en-US"/>
          </a:p>
        </p:txBody>
      </p:sp>
    </p:spTree>
    <p:extLst>
      <p:ext uri="{BB962C8B-B14F-4D97-AF65-F5344CB8AC3E}">
        <p14:creationId xmlns:p14="http://schemas.microsoft.com/office/powerpoint/2010/main" val="196002234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71D8DB8-5288-B841-BEB7-D443CB0DBE98}" type="slidenum">
              <a:rPr lang="en-US"/>
              <a:pPr>
                <a:defRPr/>
              </a:pPr>
              <a:t>‹#›</a:t>
            </a:fld>
            <a:endParaRPr lang="en-US"/>
          </a:p>
        </p:txBody>
      </p:sp>
    </p:spTree>
    <p:extLst>
      <p:ext uri="{BB962C8B-B14F-4D97-AF65-F5344CB8AC3E}">
        <p14:creationId xmlns:p14="http://schemas.microsoft.com/office/powerpoint/2010/main" val="2711065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7B459A3-0AEB-294D-B28B-572CE43E9A34}" type="slidenum">
              <a:rPr lang="en-US"/>
              <a:pPr>
                <a:defRPr/>
              </a:pPr>
              <a:t>‹#›</a:t>
            </a:fld>
            <a:endParaRPr lang="en-US"/>
          </a:p>
        </p:txBody>
      </p:sp>
    </p:spTree>
    <p:extLst>
      <p:ext uri="{BB962C8B-B14F-4D97-AF65-F5344CB8AC3E}">
        <p14:creationId xmlns:p14="http://schemas.microsoft.com/office/powerpoint/2010/main" val="343655701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2EBD9-6BFD-A349-9994-8CF44A6BAACE}" type="slidenum">
              <a:rPr lang="en-US"/>
              <a:pPr>
                <a:defRPr/>
              </a:pPr>
              <a:t>‹#›</a:t>
            </a:fld>
            <a:endParaRPr lang="en-US"/>
          </a:p>
        </p:txBody>
      </p:sp>
    </p:spTree>
    <p:extLst>
      <p:ext uri="{BB962C8B-B14F-4D97-AF65-F5344CB8AC3E}">
        <p14:creationId xmlns:p14="http://schemas.microsoft.com/office/powerpoint/2010/main" val="1354376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D0E035E8-FD5C-B145-8E8B-765D9AA5FB4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3731022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ACABD-F49A-D343-9A78-88AB380F863C}" type="slidenum">
              <a:rPr lang="en-US"/>
              <a:pPr>
                <a:defRPr/>
              </a:pPr>
              <a:t>‹#›</a:t>
            </a:fld>
            <a:endParaRPr lang="en-US"/>
          </a:p>
        </p:txBody>
      </p:sp>
    </p:spTree>
    <p:extLst>
      <p:ext uri="{BB962C8B-B14F-4D97-AF65-F5344CB8AC3E}">
        <p14:creationId xmlns:p14="http://schemas.microsoft.com/office/powerpoint/2010/main" val="18283183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4ECCD-B288-E140-8CE3-3971CD18FF72}" type="slidenum">
              <a:rPr lang="en-US"/>
              <a:pPr>
                <a:defRPr/>
              </a:pPr>
              <a:t>‹#›</a:t>
            </a:fld>
            <a:endParaRPr lang="en-US"/>
          </a:p>
        </p:txBody>
      </p:sp>
    </p:spTree>
    <p:extLst>
      <p:ext uri="{BB962C8B-B14F-4D97-AF65-F5344CB8AC3E}">
        <p14:creationId xmlns:p14="http://schemas.microsoft.com/office/powerpoint/2010/main" val="7769605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DF5505-236A-A145-B185-2C862C194170}" type="slidenum">
              <a:rPr lang="en-US"/>
              <a:pPr>
                <a:defRPr/>
              </a:pPr>
              <a:t>‹#›</a:t>
            </a:fld>
            <a:endParaRPr lang="en-US"/>
          </a:p>
        </p:txBody>
      </p:sp>
    </p:spTree>
    <p:extLst>
      <p:ext uri="{BB962C8B-B14F-4D97-AF65-F5344CB8AC3E}">
        <p14:creationId xmlns:p14="http://schemas.microsoft.com/office/powerpoint/2010/main" val="40649975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124BA2-8075-2140-877C-1762A17C4135}" type="slidenum">
              <a:rPr lang="en-US"/>
              <a:pPr>
                <a:defRPr/>
              </a:pPr>
              <a:t>‹#›</a:t>
            </a:fld>
            <a:endParaRPr lang="en-US"/>
          </a:p>
        </p:txBody>
      </p:sp>
    </p:spTree>
    <p:extLst>
      <p:ext uri="{BB962C8B-B14F-4D97-AF65-F5344CB8AC3E}">
        <p14:creationId xmlns:p14="http://schemas.microsoft.com/office/powerpoint/2010/main" val="781745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D05504-0A85-4A4F-82B0-A3447C90E038}" type="slidenum">
              <a:rPr lang="en-US"/>
              <a:pPr>
                <a:defRPr/>
              </a:pPr>
              <a:t>‹#›</a:t>
            </a:fld>
            <a:endParaRPr lang="en-US"/>
          </a:p>
        </p:txBody>
      </p:sp>
    </p:spTree>
    <p:extLst>
      <p:ext uri="{BB962C8B-B14F-4D97-AF65-F5344CB8AC3E}">
        <p14:creationId xmlns:p14="http://schemas.microsoft.com/office/powerpoint/2010/main" val="8261234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44F0BC-1C6C-994D-8D82-664D8BC24617}" type="slidenum">
              <a:rPr lang="en-US"/>
              <a:pPr>
                <a:defRPr/>
              </a:pPr>
              <a:t>‹#›</a:t>
            </a:fld>
            <a:endParaRPr lang="en-US"/>
          </a:p>
        </p:txBody>
      </p:sp>
    </p:spTree>
    <p:extLst>
      <p:ext uri="{BB962C8B-B14F-4D97-AF65-F5344CB8AC3E}">
        <p14:creationId xmlns:p14="http://schemas.microsoft.com/office/powerpoint/2010/main" val="13292424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29C4FF-04B6-054E-A6A7-939B7D11C4AB}" type="slidenum">
              <a:rPr lang="en-US"/>
              <a:pPr>
                <a:defRPr/>
              </a:pPr>
              <a:t>‹#›</a:t>
            </a:fld>
            <a:endParaRPr lang="en-US"/>
          </a:p>
        </p:txBody>
      </p:sp>
    </p:spTree>
    <p:extLst>
      <p:ext uri="{BB962C8B-B14F-4D97-AF65-F5344CB8AC3E}">
        <p14:creationId xmlns:p14="http://schemas.microsoft.com/office/powerpoint/2010/main" val="20528644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79222-5806-9945-8D35-9859F08AD12D}" type="slidenum">
              <a:rPr lang="en-US"/>
              <a:pPr>
                <a:defRPr/>
              </a:pPr>
              <a:t>‹#›</a:t>
            </a:fld>
            <a:endParaRPr lang="en-US"/>
          </a:p>
        </p:txBody>
      </p:sp>
    </p:spTree>
    <p:extLst>
      <p:ext uri="{BB962C8B-B14F-4D97-AF65-F5344CB8AC3E}">
        <p14:creationId xmlns:p14="http://schemas.microsoft.com/office/powerpoint/2010/main" val="7510584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F7ACC-A4C5-FB43-B213-8BF38E484FA5}" type="slidenum">
              <a:rPr lang="en-US"/>
              <a:pPr>
                <a:defRPr/>
              </a:pPr>
              <a:t>‹#›</a:t>
            </a:fld>
            <a:endParaRPr lang="en-US"/>
          </a:p>
        </p:txBody>
      </p:sp>
    </p:spTree>
    <p:extLst>
      <p:ext uri="{BB962C8B-B14F-4D97-AF65-F5344CB8AC3E}">
        <p14:creationId xmlns:p14="http://schemas.microsoft.com/office/powerpoint/2010/main" val="230603848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433EA998-4A6C-CE47-B319-2D1B20A2B6EB}" type="slidenum">
              <a:rPr lang="en-US"/>
              <a:pPr>
                <a:defRPr/>
              </a:pPr>
              <a:t>‹#›</a:t>
            </a:fld>
            <a:endParaRPr lang="en-US"/>
          </a:p>
        </p:txBody>
      </p:sp>
    </p:spTree>
    <p:extLst>
      <p:ext uri="{BB962C8B-B14F-4D97-AF65-F5344CB8AC3E}">
        <p14:creationId xmlns:p14="http://schemas.microsoft.com/office/powerpoint/2010/main" val="3433935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798983E2-7758-2B48-86A9-B9451F74A1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2154286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2F27B5D-6E67-A745-82B0-EC94F825C680}" type="slidenum">
              <a:rPr lang="en-US"/>
              <a:pPr>
                <a:defRPr/>
              </a:pPr>
              <a:t>‹#›</a:t>
            </a:fld>
            <a:endParaRPr lang="en-US"/>
          </a:p>
        </p:txBody>
      </p:sp>
    </p:spTree>
    <p:extLst>
      <p:ext uri="{BB962C8B-B14F-4D97-AF65-F5344CB8AC3E}">
        <p14:creationId xmlns:p14="http://schemas.microsoft.com/office/powerpoint/2010/main" val="40263123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EA790F4-17B8-F94D-8714-F14C9DEBF215}" type="slidenum">
              <a:rPr lang="en-US"/>
              <a:pPr>
                <a:defRPr/>
              </a:pPr>
              <a:t>‹#›</a:t>
            </a:fld>
            <a:endParaRPr lang="en-US"/>
          </a:p>
        </p:txBody>
      </p:sp>
    </p:spTree>
    <p:extLst>
      <p:ext uri="{BB962C8B-B14F-4D97-AF65-F5344CB8AC3E}">
        <p14:creationId xmlns:p14="http://schemas.microsoft.com/office/powerpoint/2010/main" val="9023539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3749BD-87E5-7549-BEA0-3F7CAD7BC4DE}" type="slidenum">
              <a:rPr lang="en-US"/>
              <a:pPr>
                <a:defRPr/>
              </a:pPr>
              <a:t>‹#›</a:t>
            </a:fld>
            <a:endParaRPr lang="en-US"/>
          </a:p>
        </p:txBody>
      </p:sp>
    </p:spTree>
    <p:extLst>
      <p:ext uri="{BB962C8B-B14F-4D97-AF65-F5344CB8AC3E}">
        <p14:creationId xmlns:p14="http://schemas.microsoft.com/office/powerpoint/2010/main" val="262222433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52BD6ED-4AFB-D84E-BCA0-FE5600AFCB91}" type="slidenum">
              <a:rPr lang="en-US"/>
              <a:pPr>
                <a:defRPr/>
              </a:pPr>
              <a:t>‹#›</a:t>
            </a:fld>
            <a:endParaRPr lang="en-US"/>
          </a:p>
        </p:txBody>
      </p:sp>
    </p:spTree>
    <p:extLst>
      <p:ext uri="{BB962C8B-B14F-4D97-AF65-F5344CB8AC3E}">
        <p14:creationId xmlns:p14="http://schemas.microsoft.com/office/powerpoint/2010/main" val="5148683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4EE9EC3-4313-1A44-97BA-D3D203363474}" type="slidenum">
              <a:rPr lang="en-US"/>
              <a:pPr>
                <a:defRPr/>
              </a:pPr>
              <a:t>‹#›</a:t>
            </a:fld>
            <a:endParaRPr lang="en-US"/>
          </a:p>
        </p:txBody>
      </p:sp>
    </p:spTree>
    <p:extLst>
      <p:ext uri="{BB962C8B-B14F-4D97-AF65-F5344CB8AC3E}">
        <p14:creationId xmlns:p14="http://schemas.microsoft.com/office/powerpoint/2010/main" val="27314265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57171F1-E98F-CC4E-83D0-136AE16D1120}" type="slidenum">
              <a:rPr lang="en-US"/>
              <a:pPr>
                <a:defRPr/>
              </a:pPr>
              <a:t>‹#›</a:t>
            </a:fld>
            <a:endParaRPr lang="en-US"/>
          </a:p>
        </p:txBody>
      </p:sp>
    </p:spTree>
    <p:extLst>
      <p:ext uri="{BB962C8B-B14F-4D97-AF65-F5344CB8AC3E}">
        <p14:creationId xmlns:p14="http://schemas.microsoft.com/office/powerpoint/2010/main" val="41985071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AE8ADBD-CC48-9A43-B3D3-22413BC67836}" type="slidenum">
              <a:rPr lang="en-US"/>
              <a:pPr>
                <a:defRPr/>
              </a:pPr>
              <a:t>‹#›</a:t>
            </a:fld>
            <a:endParaRPr lang="en-US"/>
          </a:p>
        </p:txBody>
      </p:sp>
    </p:spTree>
    <p:extLst>
      <p:ext uri="{BB962C8B-B14F-4D97-AF65-F5344CB8AC3E}">
        <p14:creationId xmlns:p14="http://schemas.microsoft.com/office/powerpoint/2010/main" val="39366457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BD9AA-9984-5740-A347-3806D06FF47A}" type="slidenum">
              <a:rPr lang="en-US"/>
              <a:pPr>
                <a:defRPr/>
              </a:pPr>
              <a:t>‹#›</a:t>
            </a:fld>
            <a:endParaRPr lang="en-US"/>
          </a:p>
        </p:txBody>
      </p:sp>
    </p:spTree>
    <p:extLst>
      <p:ext uri="{BB962C8B-B14F-4D97-AF65-F5344CB8AC3E}">
        <p14:creationId xmlns:p14="http://schemas.microsoft.com/office/powerpoint/2010/main" val="232748431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A731EC1-49F3-FE42-98B6-167DFA33E9AA}" type="slidenum">
              <a:rPr lang="en-US"/>
              <a:pPr>
                <a:defRPr/>
              </a:pPr>
              <a:t>‹#›</a:t>
            </a:fld>
            <a:endParaRPr lang="en-US"/>
          </a:p>
        </p:txBody>
      </p:sp>
    </p:spTree>
    <p:extLst>
      <p:ext uri="{BB962C8B-B14F-4D97-AF65-F5344CB8AC3E}">
        <p14:creationId xmlns:p14="http://schemas.microsoft.com/office/powerpoint/2010/main" val="358739231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4D09C5B-C80A-0546-BEA5-38D99EA2A6B2}" type="slidenum">
              <a:rPr lang="en-US"/>
              <a:pPr>
                <a:defRPr/>
              </a:pPr>
              <a:t>‹#›</a:t>
            </a:fld>
            <a:endParaRPr lang="en-US"/>
          </a:p>
        </p:txBody>
      </p:sp>
    </p:spTree>
    <p:extLst>
      <p:ext uri="{BB962C8B-B14F-4D97-AF65-F5344CB8AC3E}">
        <p14:creationId xmlns:p14="http://schemas.microsoft.com/office/powerpoint/2010/main" val="2553347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142FF243-810B-8446-B8B5-932B5816AE3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73318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092B0F2-08CD-8D44-82FA-8609E41B0596}" type="slidenum">
              <a:rPr lang="en-US"/>
              <a:pPr>
                <a:defRPr/>
              </a:pPr>
              <a:t>‹#›</a:t>
            </a:fld>
            <a:endParaRPr lang="en-US"/>
          </a:p>
        </p:txBody>
      </p:sp>
    </p:spTree>
    <p:extLst>
      <p:ext uri="{BB962C8B-B14F-4D97-AF65-F5344CB8AC3E}">
        <p14:creationId xmlns:p14="http://schemas.microsoft.com/office/powerpoint/2010/main" val="220743151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4D82517-AB48-7447-BDEB-56F047282D40}" type="slidenum">
              <a:rPr lang="en-US"/>
              <a:pPr>
                <a:defRPr/>
              </a:pPr>
              <a:t>‹#›</a:t>
            </a:fld>
            <a:endParaRPr lang="en-US"/>
          </a:p>
        </p:txBody>
      </p:sp>
    </p:spTree>
    <p:extLst>
      <p:ext uri="{BB962C8B-B14F-4D97-AF65-F5344CB8AC3E}">
        <p14:creationId xmlns:p14="http://schemas.microsoft.com/office/powerpoint/2010/main" val="2039774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0B9A1C-F005-744E-8A16-55595801CA4B}" type="slidenum">
              <a:rPr lang="en-US"/>
              <a:pPr>
                <a:defRPr/>
              </a:pPr>
              <a:t>‹#›</a:t>
            </a:fld>
            <a:endParaRPr lang="en-US"/>
          </a:p>
        </p:txBody>
      </p:sp>
    </p:spTree>
    <p:extLst>
      <p:ext uri="{BB962C8B-B14F-4D97-AF65-F5344CB8AC3E}">
        <p14:creationId xmlns:p14="http://schemas.microsoft.com/office/powerpoint/2010/main" val="39370108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3D83078-3A1E-9A47-A3A7-AEC6ED52C9A7}" type="slidenum">
              <a:rPr lang="en-US"/>
              <a:pPr>
                <a:defRPr/>
              </a:pPr>
              <a:t>‹#›</a:t>
            </a:fld>
            <a:endParaRPr lang="en-US"/>
          </a:p>
        </p:txBody>
      </p:sp>
    </p:spTree>
    <p:extLst>
      <p:ext uri="{BB962C8B-B14F-4D97-AF65-F5344CB8AC3E}">
        <p14:creationId xmlns:p14="http://schemas.microsoft.com/office/powerpoint/2010/main" val="240209236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AD43807-0E44-3C42-84EB-F5184BDD09F8}" type="slidenum">
              <a:rPr lang="en-US"/>
              <a:pPr>
                <a:defRPr/>
              </a:pPr>
              <a:t>‹#›</a:t>
            </a:fld>
            <a:endParaRPr lang="en-US"/>
          </a:p>
        </p:txBody>
      </p:sp>
    </p:spTree>
    <p:extLst>
      <p:ext uri="{BB962C8B-B14F-4D97-AF65-F5344CB8AC3E}">
        <p14:creationId xmlns:p14="http://schemas.microsoft.com/office/powerpoint/2010/main" val="9404359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E38E51-8C63-DF44-B32A-0A0848D5CCCD}" type="slidenum">
              <a:rPr lang="en-US"/>
              <a:pPr>
                <a:defRPr/>
              </a:pPr>
              <a:t>‹#›</a:t>
            </a:fld>
            <a:endParaRPr lang="en-US"/>
          </a:p>
        </p:txBody>
      </p:sp>
    </p:spTree>
    <p:extLst>
      <p:ext uri="{BB962C8B-B14F-4D97-AF65-F5344CB8AC3E}">
        <p14:creationId xmlns:p14="http://schemas.microsoft.com/office/powerpoint/2010/main" val="39043350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963BD4-3EA8-9B48-A10B-ADD0FD664F81}" type="slidenum">
              <a:rPr lang="en-US"/>
              <a:pPr>
                <a:defRPr/>
              </a:pPr>
              <a:t>‹#›</a:t>
            </a:fld>
            <a:endParaRPr lang="en-US"/>
          </a:p>
        </p:txBody>
      </p:sp>
    </p:spTree>
    <p:extLst>
      <p:ext uri="{BB962C8B-B14F-4D97-AF65-F5344CB8AC3E}">
        <p14:creationId xmlns:p14="http://schemas.microsoft.com/office/powerpoint/2010/main" val="372867727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23833CB-B065-D049-9440-ABE5F92D31F4}" type="slidenum">
              <a:rPr lang="en-US"/>
              <a:pPr>
                <a:defRPr/>
              </a:pPr>
              <a:t>‹#›</a:t>
            </a:fld>
            <a:endParaRPr lang="en-US"/>
          </a:p>
        </p:txBody>
      </p:sp>
    </p:spTree>
    <p:extLst>
      <p:ext uri="{BB962C8B-B14F-4D97-AF65-F5344CB8AC3E}">
        <p14:creationId xmlns:p14="http://schemas.microsoft.com/office/powerpoint/2010/main" val="82219431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E107994-33A1-AC47-B719-07DC6FD5ACB7}" type="slidenum">
              <a:rPr lang="en-US"/>
              <a:pPr>
                <a:defRPr/>
              </a:pPr>
              <a:t>‹#›</a:t>
            </a:fld>
            <a:endParaRPr lang="en-US"/>
          </a:p>
        </p:txBody>
      </p:sp>
    </p:spTree>
    <p:extLst>
      <p:ext uri="{BB962C8B-B14F-4D97-AF65-F5344CB8AC3E}">
        <p14:creationId xmlns:p14="http://schemas.microsoft.com/office/powerpoint/2010/main" val="32952723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2308090-FB42-F44B-8E5D-599B96E5F3E0}" type="slidenum">
              <a:rPr lang="en-US"/>
              <a:pPr>
                <a:defRPr/>
              </a:pPr>
              <a:t>‹#›</a:t>
            </a:fld>
            <a:endParaRPr lang="en-US"/>
          </a:p>
        </p:txBody>
      </p:sp>
    </p:spTree>
    <p:extLst>
      <p:ext uri="{BB962C8B-B14F-4D97-AF65-F5344CB8AC3E}">
        <p14:creationId xmlns:p14="http://schemas.microsoft.com/office/powerpoint/2010/main" val="3978417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053F3D07-419F-41F7-902A-51B8984C81DA}" type="slidenum">
              <a:rPr lang="en-US" altLang="zh-CN"/>
              <a:pPr/>
              <a:t>‹#›</a:t>
            </a:fld>
            <a:endParaRPr lang="en-US" altLang="zh-CN"/>
          </a:p>
        </p:txBody>
      </p:sp>
    </p:spTree>
    <p:extLst>
      <p:ext uri="{BB962C8B-B14F-4D97-AF65-F5344CB8AC3E}">
        <p14:creationId xmlns:p14="http://schemas.microsoft.com/office/powerpoint/2010/main" val="1568165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6939FDD-6643-DE4B-AF74-6BF0417660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3177052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1519D2-C0DD-1846-8E38-4FC3159B5880}" type="slidenum">
              <a:rPr lang="en-US"/>
              <a:pPr>
                <a:defRPr/>
              </a:pPr>
              <a:t>‹#›</a:t>
            </a:fld>
            <a:endParaRPr lang="en-US"/>
          </a:p>
        </p:txBody>
      </p:sp>
    </p:spTree>
    <p:extLst>
      <p:ext uri="{BB962C8B-B14F-4D97-AF65-F5344CB8AC3E}">
        <p14:creationId xmlns:p14="http://schemas.microsoft.com/office/powerpoint/2010/main" val="4130282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defRPr>
            </a:lvl1pPr>
          </a:lstStyle>
          <a:p>
            <a:pPr>
              <a:defRPr/>
            </a:pPr>
            <a:fld id="{D64D8A6A-0AEB-7442-957E-17DEAB9AF105}" type="slidenum">
              <a:rPr lang="en-US"/>
              <a:pPr>
                <a:defRPr/>
              </a:pPr>
              <a:t>‹#›</a:t>
            </a:fld>
            <a:endParaRPr lang="en-US"/>
          </a:p>
        </p:txBody>
      </p:sp>
    </p:spTree>
    <p:extLst>
      <p:ext uri="{BB962C8B-B14F-4D97-AF65-F5344CB8AC3E}">
        <p14:creationId xmlns:p14="http://schemas.microsoft.com/office/powerpoint/2010/main" val="154018620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C4EA3-821F-5B4F-8593-62A16A3DD967}" type="slidenum">
              <a:rPr lang="en-US"/>
              <a:pPr>
                <a:defRPr/>
              </a:pPr>
              <a:t>‹#›</a:t>
            </a:fld>
            <a:endParaRPr lang="en-US"/>
          </a:p>
        </p:txBody>
      </p:sp>
    </p:spTree>
    <p:extLst>
      <p:ext uri="{BB962C8B-B14F-4D97-AF65-F5344CB8AC3E}">
        <p14:creationId xmlns:p14="http://schemas.microsoft.com/office/powerpoint/2010/main" val="377939411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0AB787-15DB-9E4E-8E8A-E007582A130E}" type="slidenum">
              <a:rPr lang="en-US"/>
              <a:pPr>
                <a:defRPr/>
              </a:pPr>
              <a:t>‹#›</a:t>
            </a:fld>
            <a:endParaRPr lang="en-US"/>
          </a:p>
        </p:txBody>
      </p:sp>
    </p:spTree>
    <p:extLst>
      <p:ext uri="{BB962C8B-B14F-4D97-AF65-F5344CB8AC3E}">
        <p14:creationId xmlns:p14="http://schemas.microsoft.com/office/powerpoint/2010/main" val="42187116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5E15EA9-145B-794B-ADD2-862CD1016BB6}" type="slidenum">
              <a:rPr lang="en-US"/>
              <a:pPr>
                <a:defRPr/>
              </a:pPr>
              <a:t>‹#›</a:t>
            </a:fld>
            <a:endParaRPr lang="en-US"/>
          </a:p>
        </p:txBody>
      </p:sp>
    </p:spTree>
    <p:extLst>
      <p:ext uri="{BB962C8B-B14F-4D97-AF65-F5344CB8AC3E}">
        <p14:creationId xmlns:p14="http://schemas.microsoft.com/office/powerpoint/2010/main" val="398589357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E639EAC-7EF9-4041-9FB1-3B64358244B4}" type="slidenum">
              <a:rPr lang="en-US"/>
              <a:pPr>
                <a:defRPr/>
              </a:pPr>
              <a:t>‹#›</a:t>
            </a:fld>
            <a:endParaRPr lang="en-US"/>
          </a:p>
        </p:txBody>
      </p:sp>
    </p:spTree>
    <p:extLst>
      <p:ext uri="{BB962C8B-B14F-4D97-AF65-F5344CB8AC3E}">
        <p14:creationId xmlns:p14="http://schemas.microsoft.com/office/powerpoint/2010/main" val="97639298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E9DD9E6-F593-734C-834C-2AB9AD050A9D}" type="slidenum">
              <a:rPr lang="en-US"/>
              <a:pPr>
                <a:defRPr/>
              </a:pPr>
              <a:t>‹#›</a:t>
            </a:fld>
            <a:endParaRPr lang="en-US"/>
          </a:p>
        </p:txBody>
      </p:sp>
    </p:spTree>
    <p:extLst>
      <p:ext uri="{BB962C8B-B14F-4D97-AF65-F5344CB8AC3E}">
        <p14:creationId xmlns:p14="http://schemas.microsoft.com/office/powerpoint/2010/main" val="327644632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639ACAA-62DB-334D-B3A2-B13DC975C5E3}" type="slidenum">
              <a:rPr lang="en-US"/>
              <a:pPr>
                <a:defRPr/>
              </a:pPr>
              <a:t>‹#›</a:t>
            </a:fld>
            <a:endParaRPr lang="en-US"/>
          </a:p>
        </p:txBody>
      </p:sp>
    </p:spTree>
    <p:extLst>
      <p:ext uri="{BB962C8B-B14F-4D97-AF65-F5344CB8AC3E}">
        <p14:creationId xmlns:p14="http://schemas.microsoft.com/office/powerpoint/2010/main" val="303446468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2B9978-D97C-9244-9DA9-555DBC9C9876}" type="slidenum">
              <a:rPr lang="en-US"/>
              <a:pPr>
                <a:defRPr/>
              </a:pPr>
              <a:t>‹#›</a:t>
            </a:fld>
            <a:endParaRPr lang="en-US"/>
          </a:p>
        </p:txBody>
      </p:sp>
    </p:spTree>
    <p:extLst>
      <p:ext uri="{BB962C8B-B14F-4D97-AF65-F5344CB8AC3E}">
        <p14:creationId xmlns:p14="http://schemas.microsoft.com/office/powerpoint/2010/main" val="190299994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C539B34-5E88-4A45-B628-792D5A2ECD33}" type="slidenum">
              <a:rPr lang="en-US"/>
              <a:pPr>
                <a:defRPr/>
              </a:pPr>
              <a:t>‹#›</a:t>
            </a:fld>
            <a:endParaRPr lang="en-US"/>
          </a:p>
        </p:txBody>
      </p:sp>
    </p:spTree>
    <p:extLst>
      <p:ext uri="{BB962C8B-B14F-4D97-AF65-F5344CB8AC3E}">
        <p14:creationId xmlns:p14="http://schemas.microsoft.com/office/powerpoint/2010/main" val="3605864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08FFD47-A081-B04D-9403-E6BCBC3581E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5305577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868EC25-0F51-2D4E-9897-ECE048B33908}" type="slidenum">
              <a:rPr lang="en-US"/>
              <a:pPr>
                <a:defRPr/>
              </a:pPr>
              <a:t>‹#›</a:t>
            </a:fld>
            <a:endParaRPr lang="en-US"/>
          </a:p>
        </p:txBody>
      </p:sp>
    </p:spTree>
    <p:extLst>
      <p:ext uri="{BB962C8B-B14F-4D97-AF65-F5344CB8AC3E}">
        <p14:creationId xmlns:p14="http://schemas.microsoft.com/office/powerpoint/2010/main" val="397264159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2C1889E-4D08-8642-A488-66783C3D286A}" type="slidenum">
              <a:rPr lang="en-US"/>
              <a:pPr>
                <a:defRPr/>
              </a:pPr>
              <a:t>‹#›</a:t>
            </a:fld>
            <a:endParaRPr lang="en-US"/>
          </a:p>
        </p:txBody>
      </p:sp>
    </p:spTree>
    <p:extLst>
      <p:ext uri="{BB962C8B-B14F-4D97-AF65-F5344CB8AC3E}">
        <p14:creationId xmlns:p14="http://schemas.microsoft.com/office/powerpoint/2010/main" val="21969910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80211-7FEB-A345-A216-3412C98D2F61}" type="slidenum">
              <a:rPr lang="en-US"/>
              <a:pPr>
                <a:defRPr/>
              </a:pPr>
              <a:t>‹#›</a:t>
            </a:fld>
            <a:endParaRPr lang="en-US"/>
          </a:p>
        </p:txBody>
      </p:sp>
    </p:spTree>
    <p:extLst>
      <p:ext uri="{BB962C8B-B14F-4D97-AF65-F5344CB8AC3E}">
        <p14:creationId xmlns:p14="http://schemas.microsoft.com/office/powerpoint/2010/main" val="377267357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1133F-0750-1442-930E-8477C0B19CAF}" type="slidenum">
              <a:rPr lang="en-US"/>
              <a:pPr>
                <a:defRPr/>
              </a:pPr>
              <a:t>‹#›</a:t>
            </a:fld>
            <a:endParaRPr lang="en-US"/>
          </a:p>
        </p:txBody>
      </p:sp>
    </p:spTree>
    <p:extLst>
      <p:ext uri="{BB962C8B-B14F-4D97-AF65-F5344CB8AC3E}">
        <p14:creationId xmlns:p14="http://schemas.microsoft.com/office/powerpoint/2010/main" val="193262211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08310-6291-4D43-95AD-77FC33FF8617}" type="slidenum">
              <a:rPr lang="en-US"/>
              <a:pPr>
                <a:defRPr/>
              </a:pPr>
              <a:t>‹#›</a:t>
            </a:fld>
            <a:endParaRPr lang="en-US"/>
          </a:p>
        </p:txBody>
      </p:sp>
    </p:spTree>
    <p:extLst>
      <p:ext uri="{BB962C8B-B14F-4D97-AF65-F5344CB8AC3E}">
        <p14:creationId xmlns:p14="http://schemas.microsoft.com/office/powerpoint/2010/main" val="12040351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02123-2D6A-F04C-8949-454DC2BAF714}" type="slidenum">
              <a:rPr lang="en-US"/>
              <a:pPr>
                <a:defRPr/>
              </a:pPr>
              <a:t>‹#›</a:t>
            </a:fld>
            <a:endParaRPr lang="en-US"/>
          </a:p>
        </p:txBody>
      </p:sp>
    </p:spTree>
    <p:extLst>
      <p:ext uri="{BB962C8B-B14F-4D97-AF65-F5344CB8AC3E}">
        <p14:creationId xmlns:p14="http://schemas.microsoft.com/office/powerpoint/2010/main" val="119181114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731232-9E44-494E-8FA6-AA5B0FC22F99}" type="slidenum">
              <a:rPr lang="en-US"/>
              <a:pPr>
                <a:defRPr/>
              </a:pPr>
              <a:t>‹#›</a:t>
            </a:fld>
            <a:endParaRPr lang="en-US"/>
          </a:p>
        </p:txBody>
      </p:sp>
    </p:spTree>
    <p:extLst>
      <p:ext uri="{BB962C8B-B14F-4D97-AF65-F5344CB8AC3E}">
        <p14:creationId xmlns:p14="http://schemas.microsoft.com/office/powerpoint/2010/main" val="414316398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BDA19E-F22E-0446-A1D7-B1BDF798B7BF}" type="slidenum">
              <a:rPr lang="en-US"/>
              <a:pPr>
                <a:defRPr/>
              </a:pPr>
              <a:t>‹#›</a:t>
            </a:fld>
            <a:endParaRPr lang="en-US"/>
          </a:p>
        </p:txBody>
      </p:sp>
    </p:spTree>
    <p:extLst>
      <p:ext uri="{BB962C8B-B14F-4D97-AF65-F5344CB8AC3E}">
        <p14:creationId xmlns:p14="http://schemas.microsoft.com/office/powerpoint/2010/main" val="424993471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2A670D-53C0-2943-8F8C-1C52FD077A7C}" type="slidenum">
              <a:rPr lang="en-US"/>
              <a:pPr>
                <a:defRPr/>
              </a:pPr>
              <a:t>‹#›</a:t>
            </a:fld>
            <a:endParaRPr lang="en-US"/>
          </a:p>
        </p:txBody>
      </p:sp>
    </p:spTree>
    <p:extLst>
      <p:ext uri="{BB962C8B-B14F-4D97-AF65-F5344CB8AC3E}">
        <p14:creationId xmlns:p14="http://schemas.microsoft.com/office/powerpoint/2010/main" val="240027951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8F4CE-F176-D04D-897D-837BFDF5BC2C}" type="slidenum">
              <a:rPr lang="en-US"/>
              <a:pPr>
                <a:defRPr/>
              </a:pPr>
              <a:t>‹#›</a:t>
            </a:fld>
            <a:endParaRPr lang="en-US"/>
          </a:p>
        </p:txBody>
      </p:sp>
    </p:spTree>
    <p:extLst>
      <p:ext uri="{BB962C8B-B14F-4D97-AF65-F5344CB8AC3E}">
        <p14:creationId xmlns:p14="http://schemas.microsoft.com/office/powerpoint/2010/main" val="4068617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63B07C9-43EF-474F-B561-55D65BB1DD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233967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C5A08-7688-974B-9B7D-88BE6F021F9B}" type="slidenum">
              <a:rPr lang="en-US"/>
              <a:pPr>
                <a:defRPr/>
              </a:pPr>
              <a:t>‹#›</a:t>
            </a:fld>
            <a:endParaRPr lang="en-US"/>
          </a:p>
        </p:txBody>
      </p:sp>
    </p:spTree>
    <p:extLst>
      <p:ext uri="{BB962C8B-B14F-4D97-AF65-F5344CB8AC3E}">
        <p14:creationId xmlns:p14="http://schemas.microsoft.com/office/powerpoint/2010/main" val="379638199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49A3C-EBEB-5744-9BC5-5E984351E44E}" type="slidenum">
              <a:rPr lang="en-US"/>
              <a:pPr>
                <a:defRPr/>
              </a:pPr>
              <a:t>‹#›</a:t>
            </a:fld>
            <a:endParaRPr lang="en-US"/>
          </a:p>
        </p:txBody>
      </p:sp>
    </p:spTree>
    <p:extLst>
      <p:ext uri="{BB962C8B-B14F-4D97-AF65-F5344CB8AC3E}">
        <p14:creationId xmlns:p14="http://schemas.microsoft.com/office/powerpoint/2010/main" val="243123679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CA958C-E895-144D-B436-657B1B5EBBF9}" type="slidenum">
              <a:rPr lang="en-US"/>
              <a:pPr>
                <a:defRPr/>
              </a:pPr>
              <a:t>‹#›</a:t>
            </a:fld>
            <a:endParaRPr lang="en-US"/>
          </a:p>
        </p:txBody>
      </p:sp>
    </p:spTree>
    <p:extLst>
      <p:ext uri="{BB962C8B-B14F-4D97-AF65-F5344CB8AC3E}">
        <p14:creationId xmlns:p14="http://schemas.microsoft.com/office/powerpoint/2010/main" val="26962533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a:endParaRPr lang="en-US">
                <a:solidFill>
                  <a:srgbClr val="FFFFFF"/>
                </a:solidFill>
                <a:latin typeface="Times New Roman" charset="0"/>
                <a:ea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FFFF"/>
                </a:solidFill>
                <a:latin typeface="Times New Roman" charset="0"/>
                <a:ea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Comic Sans MS" charset="0"/>
                <a:ea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48B78B-BF86-F142-836E-2CA05C6F3D1D}" type="slidenum">
              <a:rPr lang="en-US"/>
              <a:pPr>
                <a:defRPr/>
              </a:pPr>
              <a:t>‹#›</a:t>
            </a:fld>
            <a:endParaRPr lang="en-US"/>
          </a:p>
        </p:txBody>
      </p:sp>
    </p:spTree>
    <p:extLst>
      <p:ext uri="{BB962C8B-B14F-4D97-AF65-F5344CB8AC3E}">
        <p14:creationId xmlns:p14="http://schemas.microsoft.com/office/powerpoint/2010/main" val="243109142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20818F-C519-194E-969D-A7C05EFE0865}" type="slidenum">
              <a:rPr lang="en-US"/>
              <a:pPr>
                <a:defRPr/>
              </a:pPr>
              <a:t>‹#›</a:t>
            </a:fld>
            <a:endParaRPr lang="en-US"/>
          </a:p>
        </p:txBody>
      </p:sp>
    </p:spTree>
    <p:extLst>
      <p:ext uri="{BB962C8B-B14F-4D97-AF65-F5344CB8AC3E}">
        <p14:creationId xmlns:p14="http://schemas.microsoft.com/office/powerpoint/2010/main" val="189354749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8CF0CA-3125-1B4C-9D3A-25F901E77BF3}" type="slidenum">
              <a:rPr lang="en-US"/>
              <a:pPr>
                <a:defRPr/>
              </a:pPr>
              <a:t>‹#›</a:t>
            </a:fld>
            <a:endParaRPr lang="en-US"/>
          </a:p>
        </p:txBody>
      </p:sp>
    </p:spTree>
    <p:extLst>
      <p:ext uri="{BB962C8B-B14F-4D97-AF65-F5344CB8AC3E}">
        <p14:creationId xmlns:p14="http://schemas.microsoft.com/office/powerpoint/2010/main" val="30389618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00D317-FE43-234A-BCA6-2B9603034F61}" type="slidenum">
              <a:rPr lang="en-US"/>
              <a:pPr>
                <a:defRPr/>
              </a:pPr>
              <a:t>‹#›</a:t>
            </a:fld>
            <a:endParaRPr lang="en-US"/>
          </a:p>
        </p:txBody>
      </p:sp>
    </p:spTree>
    <p:extLst>
      <p:ext uri="{BB962C8B-B14F-4D97-AF65-F5344CB8AC3E}">
        <p14:creationId xmlns:p14="http://schemas.microsoft.com/office/powerpoint/2010/main" val="31892654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A267C7C-4E3D-574B-8640-BC24ADC95FC3}" type="slidenum">
              <a:rPr lang="en-US"/>
              <a:pPr>
                <a:defRPr/>
              </a:pPr>
              <a:t>‹#›</a:t>
            </a:fld>
            <a:endParaRPr lang="en-US"/>
          </a:p>
        </p:txBody>
      </p:sp>
    </p:spTree>
    <p:extLst>
      <p:ext uri="{BB962C8B-B14F-4D97-AF65-F5344CB8AC3E}">
        <p14:creationId xmlns:p14="http://schemas.microsoft.com/office/powerpoint/2010/main" val="315151072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F861AF8-95E0-9C47-9452-573DC8FC04B5}" type="slidenum">
              <a:rPr lang="en-US"/>
              <a:pPr>
                <a:defRPr/>
              </a:pPr>
              <a:t>‹#›</a:t>
            </a:fld>
            <a:endParaRPr lang="en-US"/>
          </a:p>
        </p:txBody>
      </p:sp>
    </p:spTree>
    <p:extLst>
      <p:ext uri="{BB962C8B-B14F-4D97-AF65-F5344CB8AC3E}">
        <p14:creationId xmlns:p14="http://schemas.microsoft.com/office/powerpoint/2010/main" val="27345112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3D14F39-53CF-6645-B871-E0529FB3494D}" type="slidenum">
              <a:rPr lang="en-US"/>
              <a:pPr>
                <a:defRPr/>
              </a:pPr>
              <a:t>‹#›</a:t>
            </a:fld>
            <a:endParaRPr lang="en-US"/>
          </a:p>
        </p:txBody>
      </p:sp>
    </p:spTree>
    <p:extLst>
      <p:ext uri="{BB962C8B-B14F-4D97-AF65-F5344CB8AC3E}">
        <p14:creationId xmlns:p14="http://schemas.microsoft.com/office/powerpoint/2010/main" val="1566204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EA47873-BA13-F341-B968-39D60A4325C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965576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4A85357-6DE0-0D4B-BC3F-558F03CC6F8C}" type="slidenum">
              <a:rPr lang="en-US"/>
              <a:pPr>
                <a:defRPr/>
              </a:pPr>
              <a:t>‹#›</a:t>
            </a:fld>
            <a:endParaRPr lang="en-US"/>
          </a:p>
        </p:txBody>
      </p:sp>
    </p:spTree>
    <p:extLst>
      <p:ext uri="{BB962C8B-B14F-4D97-AF65-F5344CB8AC3E}">
        <p14:creationId xmlns:p14="http://schemas.microsoft.com/office/powerpoint/2010/main" val="39405888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869BDA-C249-0049-B63F-77820050EDA8}" type="slidenum">
              <a:rPr lang="en-US"/>
              <a:pPr>
                <a:defRPr/>
              </a:pPr>
              <a:t>‹#›</a:t>
            </a:fld>
            <a:endParaRPr lang="en-US"/>
          </a:p>
        </p:txBody>
      </p:sp>
    </p:spTree>
    <p:extLst>
      <p:ext uri="{BB962C8B-B14F-4D97-AF65-F5344CB8AC3E}">
        <p14:creationId xmlns:p14="http://schemas.microsoft.com/office/powerpoint/2010/main" val="333471753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A844ACC-DE82-5145-B054-3EE933B8F26F}" type="slidenum">
              <a:rPr lang="en-US"/>
              <a:pPr>
                <a:defRPr/>
              </a:pPr>
              <a:t>‹#›</a:t>
            </a:fld>
            <a:endParaRPr lang="en-US"/>
          </a:p>
        </p:txBody>
      </p:sp>
    </p:spTree>
    <p:extLst>
      <p:ext uri="{BB962C8B-B14F-4D97-AF65-F5344CB8AC3E}">
        <p14:creationId xmlns:p14="http://schemas.microsoft.com/office/powerpoint/2010/main" val="79046935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367E63-6E6D-2343-854E-C9D3F33F4C9B}" type="slidenum">
              <a:rPr lang="en-US"/>
              <a:pPr>
                <a:defRPr/>
              </a:pPr>
              <a:t>‹#›</a:t>
            </a:fld>
            <a:endParaRPr lang="en-US"/>
          </a:p>
        </p:txBody>
      </p:sp>
    </p:spTree>
    <p:extLst>
      <p:ext uri="{BB962C8B-B14F-4D97-AF65-F5344CB8AC3E}">
        <p14:creationId xmlns:p14="http://schemas.microsoft.com/office/powerpoint/2010/main" val="192569847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D042F-2BDA-2849-9F90-5BAC8309074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1870969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2FA99-585D-454E-B047-B608EDD50EE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5587202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777D1B-FCCA-CA4C-9B77-61F06C4A67B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281882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5A85E-36FF-E44A-AFAB-7FE14B84AC1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0673117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4C5AB0-9FD5-3C41-9D71-6B5BF8A162B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5104271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9CF78B-D074-9043-9D36-1F6962CF341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8570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76CCDD5-719B-0647-A712-CC46645B50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846444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C153C4-7AD6-F644-B259-622876C6DAD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997894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EF9329-7CC0-5746-8CA7-B0EBF147F52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3848721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931C0-E120-2140-A92D-768AFF6C0C5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1935877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5CB97-CBCE-8243-BDDA-5E2473DC29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2559602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CCB525-77D4-6940-89C2-9EA7F1518CA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682892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8" name="Freeform 1030"/>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 name="Freeform 1032"/>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1033"/>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3" name="Freeform 1035"/>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5" name="Freeform 1037"/>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7" name="Freeform 1039"/>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zh-CN" alt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zh-CN" alt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83C31C20-DDD1-2B4A-A16E-973B442974F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7656024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E243EB5-C9FF-8D41-8E94-EEBE74D8667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6157331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9CBF9F3-FF3E-A04B-9170-E342CC6593D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4775401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1D39CDC-754D-7B42-AF2D-D4CF40556A0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2234465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2B73DC7-48A0-4B41-AE59-9A1779098E99}"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03678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5895328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580BAD37-860A-FB4E-B4B4-2421649413A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7159412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7108CFDE-60BB-C84C-A2BC-CDC21A1B273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648347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DA70421-ED03-B740-A97B-208E7D81DF5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939933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DD56DE2-7B60-8944-9E1A-D6F3005AA73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7882185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432346B-AA4E-3043-ACE3-38921FBE8B7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4108867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04509DE-A70C-AC45-951D-2A7ABA9D1770}"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0661486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8" name="Freeform 1030"/>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 name="Freeform 1032"/>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1033"/>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3" name="Freeform 1035"/>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5" name="Freeform 1037"/>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7" name="Freeform 1039"/>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zh-CN" alt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zh-CN" alt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83C31C20-DDD1-2B4A-A16E-973B442974F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7693997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E243EB5-C9FF-8D41-8E94-EEBE74D8667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717617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9CBF9F3-FF3E-A04B-9170-E342CC6593D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3453080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1D39CDC-754D-7B42-AF2D-D4CF40556A0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047947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132732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2B73DC7-48A0-4B41-AE59-9A1779098E99}"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658907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580BAD37-860A-FB4E-B4B4-2421649413A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6906745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7108CFDE-60BB-C84C-A2BC-CDC21A1B273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9572424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DA70421-ED03-B740-A97B-208E7D81DF5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6797745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DD56DE2-7B60-8944-9E1A-D6F3005AA73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504948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432346B-AA4E-3043-ACE3-38921FBE8B7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7768003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04509DE-A70C-AC45-951D-2A7ABA9D1770}"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1268627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6C639-4314-FA4B-BCE2-E619DEB7F46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36772904"/>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12A172-3786-9844-ADDD-A82ACA3F252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99093360"/>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56109F-8806-2241-90EB-8BD91D1042C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9772992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4437876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AE1B8-F909-BB46-A3F7-4FAAF4AC107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33918522"/>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C03072-1051-5F40-981C-B266F63CCBC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95205709"/>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528B58-F3D7-F148-B6C3-87D896B30E9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25293943"/>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2B81C-F5F0-8C4D-A53B-3CFE4D2ACAF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12545213"/>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55C8E4-4DF9-5641-BE57-5DF974DB05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32128745"/>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D3FD02-31E4-9046-9496-2A1ACA74C5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48541325"/>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1A142B-F297-AB47-BA62-B3548C2CBAC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8857621"/>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7DD494-EBD8-0546-A99A-68ADA0F287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84055551"/>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50C41-39C1-4144-82A3-ED7C2055663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9369999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5C2A23-8416-134F-9D30-6C9F63CFCDD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6911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5601880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465AC3-0A4F-F84B-A528-2A528155358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4999711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306DF-9A0E-6942-8B4C-EFFD15CCDB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326645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20EC2D-811C-6B43-8C5D-75C842FD89B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0811421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928F8-4E17-3940-B8A0-89E9295625C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5530182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A749652-068C-AA4A-83C6-95CDDB93628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5167709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AAA986-D4B7-5440-BAC2-677DEB69B6E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6352247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6C91AE-BAED-924B-A9A7-ECE02BEB10E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5513881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663F15-BC3B-484C-84B0-F77DD932837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8095315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82F85-CB30-DE4D-A67B-2D73E53BA9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033585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45D7D977-67F5-9845-8D80-AA50DCDE1BBD}" type="slidenum">
              <a:rPr lang="en-US"/>
              <a:pPr/>
              <a:t>‹#›</a:t>
            </a:fld>
            <a:endParaRPr lang="en-US"/>
          </a:p>
        </p:txBody>
      </p:sp>
    </p:spTree>
    <p:extLst>
      <p:ext uri="{BB962C8B-B14F-4D97-AF65-F5344CB8AC3E}">
        <p14:creationId xmlns:p14="http://schemas.microsoft.com/office/powerpoint/2010/main" val="1097978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012269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6919F32F-C5D5-CA45-96EC-BF908353CD41}" type="slidenum">
              <a:rPr lang="en-US"/>
              <a:pPr/>
              <a:t>‹#›</a:t>
            </a:fld>
            <a:endParaRPr lang="en-US"/>
          </a:p>
        </p:txBody>
      </p:sp>
    </p:spTree>
    <p:extLst>
      <p:ext uri="{BB962C8B-B14F-4D97-AF65-F5344CB8AC3E}">
        <p14:creationId xmlns:p14="http://schemas.microsoft.com/office/powerpoint/2010/main" val="20383283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620496FB-2177-F944-9677-43CEB934693D}" type="slidenum">
              <a:rPr lang="en-US"/>
              <a:pPr/>
              <a:t>‹#›</a:t>
            </a:fld>
            <a:endParaRPr lang="en-US"/>
          </a:p>
        </p:txBody>
      </p:sp>
    </p:spTree>
    <p:extLst>
      <p:ext uri="{BB962C8B-B14F-4D97-AF65-F5344CB8AC3E}">
        <p14:creationId xmlns:p14="http://schemas.microsoft.com/office/powerpoint/2010/main" val="244037351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2"/>
          <p:cNvSpPr>
            <a:spLocks noGrp="1" noChangeArrowheads="1"/>
          </p:cNvSpPr>
          <p:nvPr>
            <p:ph type="dt" idx="10"/>
          </p:nvPr>
        </p:nvSpPr>
        <p:spPr>
          <a:ln/>
        </p:spPr>
        <p:txBody>
          <a:bodyPr/>
          <a:lstStyle>
            <a:lvl1pPr>
              <a:defRPr/>
            </a:lvl1pPr>
          </a:lstStyle>
          <a:p>
            <a:pPr>
              <a:defRPr/>
            </a:pPr>
            <a:endParaRPr lang="en-US"/>
          </a:p>
        </p:txBody>
      </p:sp>
      <p:sp>
        <p:nvSpPr>
          <p:cNvPr id="6" name="Rectangle 23"/>
          <p:cNvSpPr>
            <a:spLocks noGrp="1" noChangeArrowheads="1"/>
          </p:cNvSpPr>
          <p:nvPr>
            <p:ph type="ftr" idx="11"/>
          </p:nvPr>
        </p:nvSpPr>
        <p:spPr>
          <a:ln/>
        </p:spPr>
        <p:txBody>
          <a:bodyPr/>
          <a:lstStyle>
            <a:lvl1pPr>
              <a:defRPr/>
            </a:lvl1pPr>
          </a:lstStyle>
          <a:p>
            <a:pPr>
              <a:defRPr/>
            </a:pPr>
            <a:endParaRPr lang="en-US"/>
          </a:p>
        </p:txBody>
      </p:sp>
      <p:sp>
        <p:nvSpPr>
          <p:cNvPr id="7" name="Rectangle 24"/>
          <p:cNvSpPr>
            <a:spLocks noGrp="1" noChangeArrowheads="1"/>
          </p:cNvSpPr>
          <p:nvPr>
            <p:ph type="sldNum" idx="12"/>
          </p:nvPr>
        </p:nvSpPr>
        <p:spPr>
          <a:ln/>
        </p:spPr>
        <p:txBody>
          <a:bodyPr/>
          <a:lstStyle>
            <a:lvl1pPr>
              <a:defRPr/>
            </a:lvl1pPr>
          </a:lstStyle>
          <a:p>
            <a:fld id="{0017632E-3268-EA4C-9940-FBDD3771B6D9}" type="slidenum">
              <a:rPr lang="en-US"/>
              <a:pPr/>
              <a:t>‹#›</a:t>
            </a:fld>
            <a:endParaRPr lang="en-US"/>
          </a:p>
        </p:txBody>
      </p:sp>
    </p:spTree>
    <p:extLst>
      <p:ext uri="{BB962C8B-B14F-4D97-AF65-F5344CB8AC3E}">
        <p14:creationId xmlns:p14="http://schemas.microsoft.com/office/powerpoint/2010/main" val="330160011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2"/>
          <p:cNvSpPr>
            <a:spLocks noGrp="1" noChangeArrowheads="1"/>
          </p:cNvSpPr>
          <p:nvPr>
            <p:ph type="dt" idx="10"/>
          </p:nvPr>
        </p:nvSpPr>
        <p:spPr>
          <a:ln/>
        </p:spPr>
        <p:txBody>
          <a:bodyPr/>
          <a:lstStyle>
            <a:lvl1pPr>
              <a:defRPr/>
            </a:lvl1pPr>
          </a:lstStyle>
          <a:p>
            <a:pPr>
              <a:defRPr/>
            </a:pPr>
            <a:endParaRPr lang="en-US"/>
          </a:p>
        </p:txBody>
      </p:sp>
      <p:sp>
        <p:nvSpPr>
          <p:cNvPr id="8" name="Rectangle 23"/>
          <p:cNvSpPr>
            <a:spLocks noGrp="1" noChangeArrowheads="1"/>
          </p:cNvSpPr>
          <p:nvPr>
            <p:ph type="ftr" idx="11"/>
          </p:nvPr>
        </p:nvSpPr>
        <p:spPr>
          <a:ln/>
        </p:spPr>
        <p:txBody>
          <a:bodyPr/>
          <a:lstStyle>
            <a:lvl1pPr>
              <a:defRPr/>
            </a:lvl1pPr>
          </a:lstStyle>
          <a:p>
            <a:pPr>
              <a:defRPr/>
            </a:pPr>
            <a:endParaRPr lang="en-US"/>
          </a:p>
        </p:txBody>
      </p:sp>
      <p:sp>
        <p:nvSpPr>
          <p:cNvPr id="9" name="Rectangle 24"/>
          <p:cNvSpPr>
            <a:spLocks noGrp="1" noChangeArrowheads="1"/>
          </p:cNvSpPr>
          <p:nvPr>
            <p:ph type="sldNum" idx="12"/>
          </p:nvPr>
        </p:nvSpPr>
        <p:spPr>
          <a:ln/>
        </p:spPr>
        <p:txBody>
          <a:bodyPr/>
          <a:lstStyle>
            <a:lvl1pPr>
              <a:defRPr/>
            </a:lvl1pPr>
          </a:lstStyle>
          <a:p>
            <a:fld id="{DB127B67-A80E-6447-BD6F-4FD14A182215}" type="slidenum">
              <a:rPr lang="en-US"/>
              <a:pPr/>
              <a:t>‹#›</a:t>
            </a:fld>
            <a:endParaRPr lang="en-US"/>
          </a:p>
        </p:txBody>
      </p:sp>
    </p:spTree>
    <p:extLst>
      <p:ext uri="{BB962C8B-B14F-4D97-AF65-F5344CB8AC3E}">
        <p14:creationId xmlns:p14="http://schemas.microsoft.com/office/powerpoint/2010/main" val="220453589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2"/>
          <p:cNvSpPr>
            <a:spLocks noGrp="1" noChangeArrowheads="1"/>
          </p:cNvSpPr>
          <p:nvPr>
            <p:ph type="dt" idx="10"/>
          </p:nvPr>
        </p:nvSpPr>
        <p:spPr>
          <a:ln/>
        </p:spPr>
        <p:txBody>
          <a:bodyPr/>
          <a:lstStyle>
            <a:lvl1pPr>
              <a:defRPr/>
            </a:lvl1pPr>
          </a:lstStyle>
          <a:p>
            <a:pPr>
              <a:defRPr/>
            </a:pPr>
            <a:endParaRPr lang="en-US"/>
          </a:p>
        </p:txBody>
      </p:sp>
      <p:sp>
        <p:nvSpPr>
          <p:cNvPr id="4" name="Rectangle 23"/>
          <p:cNvSpPr>
            <a:spLocks noGrp="1" noChangeArrowheads="1"/>
          </p:cNvSpPr>
          <p:nvPr>
            <p:ph type="ftr" idx="11"/>
          </p:nvPr>
        </p:nvSpPr>
        <p:spPr>
          <a:ln/>
        </p:spPr>
        <p:txBody>
          <a:bodyPr/>
          <a:lstStyle>
            <a:lvl1pPr>
              <a:defRPr/>
            </a:lvl1pPr>
          </a:lstStyle>
          <a:p>
            <a:pPr>
              <a:defRPr/>
            </a:pPr>
            <a:endParaRPr lang="en-US"/>
          </a:p>
        </p:txBody>
      </p:sp>
      <p:sp>
        <p:nvSpPr>
          <p:cNvPr id="5" name="Rectangle 24"/>
          <p:cNvSpPr>
            <a:spLocks noGrp="1" noChangeArrowheads="1"/>
          </p:cNvSpPr>
          <p:nvPr>
            <p:ph type="sldNum" idx="12"/>
          </p:nvPr>
        </p:nvSpPr>
        <p:spPr>
          <a:ln/>
        </p:spPr>
        <p:txBody>
          <a:bodyPr/>
          <a:lstStyle>
            <a:lvl1pPr>
              <a:defRPr/>
            </a:lvl1pPr>
          </a:lstStyle>
          <a:p>
            <a:fld id="{ABAA6F96-5FCA-9F4B-9EEB-8969AE98522C}" type="slidenum">
              <a:rPr lang="en-US"/>
              <a:pPr/>
              <a:t>‹#›</a:t>
            </a:fld>
            <a:endParaRPr lang="en-US"/>
          </a:p>
        </p:txBody>
      </p:sp>
    </p:spTree>
    <p:extLst>
      <p:ext uri="{BB962C8B-B14F-4D97-AF65-F5344CB8AC3E}">
        <p14:creationId xmlns:p14="http://schemas.microsoft.com/office/powerpoint/2010/main" val="3885227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dt" idx="10"/>
          </p:nvPr>
        </p:nvSpPr>
        <p:spPr>
          <a:ln/>
        </p:spPr>
        <p:txBody>
          <a:bodyPr/>
          <a:lstStyle>
            <a:lvl1pPr>
              <a:defRPr/>
            </a:lvl1pPr>
          </a:lstStyle>
          <a:p>
            <a:pPr>
              <a:defRPr/>
            </a:pPr>
            <a:endParaRPr lang="en-US"/>
          </a:p>
        </p:txBody>
      </p:sp>
      <p:sp>
        <p:nvSpPr>
          <p:cNvPr id="3" name="Rectangle 23"/>
          <p:cNvSpPr>
            <a:spLocks noGrp="1" noChangeArrowheads="1"/>
          </p:cNvSpPr>
          <p:nvPr>
            <p:ph type="ftr" idx="11"/>
          </p:nvPr>
        </p:nvSpPr>
        <p:spPr>
          <a:ln/>
        </p:spPr>
        <p:txBody>
          <a:bodyPr/>
          <a:lstStyle>
            <a:lvl1pPr>
              <a:defRPr/>
            </a:lvl1pPr>
          </a:lstStyle>
          <a:p>
            <a:pPr>
              <a:defRPr/>
            </a:pPr>
            <a:endParaRPr lang="en-US"/>
          </a:p>
        </p:txBody>
      </p:sp>
      <p:sp>
        <p:nvSpPr>
          <p:cNvPr id="4" name="Rectangle 24"/>
          <p:cNvSpPr>
            <a:spLocks noGrp="1" noChangeArrowheads="1"/>
          </p:cNvSpPr>
          <p:nvPr>
            <p:ph type="sldNum" idx="12"/>
          </p:nvPr>
        </p:nvSpPr>
        <p:spPr>
          <a:ln/>
        </p:spPr>
        <p:txBody>
          <a:bodyPr/>
          <a:lstStyle>
            <a:lvl1pPr>
              <a:defRPr/>
            </a:lvl1pPr>
          </a:lstStyle>
          <a:p>
            <a:fld id="{CFA4EAEC-1A86-A642-B52A-15EC06997870}" type="slidenum">
              <a:rPr lang="en-US"/>
              <a:pPr/>
              <a:t>‹#›</a:t>
            </a:fld>
            <a:endParaRPr lang="en-US"/>
          </a:p>
        </p:txBody>
      </p:sp>
    </p:spTree>
    <p:extLst>
      <p:ext uri="{BB962C8B-B14F-4D97-AF65-F5344CB8AC3E}">
        <p14:creationId xmlns:p14="http://schemas.microsoft.com/office/powerpoint/2010/main" val="29039568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2"/>
          <p:cNvSpPr>
            <a:spLocks noGrp="1" noChangeArrowheads="1"/>
          </p:cNvSpPr>
          <p:nvPr>
            <p:ph type="dt" idx="10"/>
          </p:nvPr>
        </p:nvSpPr>
        <p:spPr>
          <a:ln/>
        </p:spPr>
        <p:txBody>
          <a:bodyPr/>
          <a:lstStyle>
            <a:lvl1pPr>
              <a:defRPr/>
            </a:lvl1pPr>
          </a:lstStyle>
          <a:p>
            <a:pPr>
              <a:defRPr/>
            </a:pPr>
            <a:endParaRPr lang="en-US"/>
          </a:p>
        </p:txBody>
      </p:sp>
      <p:sp>
        <p:nvSpPr>
          <p:cNvPr id="6" name="Rectangle 23"/>
          <p:cNvSpPr>
            <a:spLocks noGrp="1" noChangeArrowheads="1"/>
          </p:cNvSpPr>
          <p:nvPr>
            <p:ph type="ftr" idx="11"/>
          </p:nvPr>
        </p:nvSpPr>
        <p:spPr>
          <a:ln/>
        </p:spPr>
        <p:txBody>
          <a:bodyPr/>
          <a:lstStyle>
            <a:lvl1pPr>
              <a:defRPr/>
            </a:lvl1pPr>
          </a:lstStyle>
          <a:p>
            <a:pPr>
              <a:defRPr/>
            </a:pPr>
            <a:endParaRPr lang="en-US"/>
          </a:p>
        </p:txBody>
      </p:sp>
      <p:sp>
        <p:nvSpPr>
          <p:cNvPr id="7" name="Rectangle 24"/>
          <p:cNvSpPr>
            <a:spLocks noGrp="1" noChangeArrowheads="1"/>
          </p:cNvSpPr>
          <p:nvPr>
            <p:ph type="sldNum" idx="12"/>
          </p:nvPr>
        </p:nvSpPr>
        <p:spPr>
          <a:ln/>
        </p:spPr>
        <p:txBody>
          <a:bodyPr/>
          <a:lstStyle>
            <a:lvl1pPr>
              <a:defRPr/>
            </a:lvl1pPr>
          </a:lstStyle>
          <a:p>
            <a:fld id="{20DEC756-6983-2140-9215-7DC419F010FA}" type="slidenum">
              <a:rPr lang="en-US"/>
              <a:pPr/>
              <a:t>‹#›</a:t>
            </a:fld>
            <a:endParaRPr lang="en-US"/>
          </a:p>
        </p:txBody>
      </p:sp>
    </p:spTree>
    <p:extLst>
      <p:ext uri="{BB962C8B-B14F-4D97-AF65-F5344CB8AC3E}">
        <p14:creationId xmlns:p14="http://schemas.microsoft.com/office/powerpoint/2010/main" val="191845116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2"/>
          <p:cNvSpPr>
            <a:spLocks noGrp="1" noChangeArrowheads="1"/>
          </p:cNvSpPr>
          <p:nvPr>
            <p:ph type="dt" idx="10"/>
          </p:nvPr>
        </p:nvSpPr>
        <p:spPr>
          <a:ln/>
        </p:spPr>
        <p:txBody>
          <a:bodyPr/>
          <a:lstStyle>
            <a:lvl1pPr>
              <a:defRPr/>
            </a:lvl1pPr>
          </a:lstStyle>
          <a:p>
            <a:pPr>
              <a:defRPr/>
            </a:pPr>
            <a:endParaRPr lang="en-US"/>
          </a:p>
        </p:txBody>
      </p:sp>
      <p:sp>
        <p:nvSpPr>
          <p:cNvPr id="6" name="Rectangle 23"/>
          <p:cNvSpPr>
            <a:spLocks noGrp="1" noChangeArrowheads="1"/>
          </p:cNvSpPr>
          <p:nvPr>
            <p:ph type="ftr" idx="11"/>
          </p:nvPr>
        </p:nvSpPr>
        <p:spPr>
          <a:ln/>
        </p:spPr>
        <p:txBody>
          <a:bodyPr/>
          <a:lstStyle>
            <a:lvl1pPr>
              <a:defRPr/>
            </a:lvl1pPr>
          </a:lstStyle>
          <a:p>
            <a:pPr>
              <a:defRPr/>
            </a:pPr>
            <a:endParaRPr lang="en-US"/>
          </a:p>
        </p:txBody>
      </p:sp>
      <p:sp>
        <p:nvSpPr>
          <p:cNvPr id="7" name="Rectangle 24"/>
          <p:cNvSpPr>
            <a:spLocks noGrp="1" noChangeArrowheads="1"/>
          </p:cNvSpPr>
          <p:nvPr>
            <p:ph type="sldNum" idx="12"/>
          </p:nvPr>
        </p:nvSpPr>
        <p:spPr>
          <a:ln/>
        </p:spPr>
        <p:txBody>
          <a:bodyPr/>
          <a:lstStyle>
            <a:lvl1pPr>
              <a:defRPr/>
            </a:lvl1pPr>
          </a:lstStyle>
          <a:p>
            <a:fld id="{B045B630-2A36-6443-8B71-B2C7F498D53F}" type="slidenum">
              <a:rPr lang="en-US"/>
              <a:pPr/>
              <a:t>‹#›</a:t>
            </a:fld>
            <a:endParaRPr lang="en-US"/>
          </a:p>
        </p:txBody>
      </p:sp>
    </p:spTree>
    <p:extLst>
      <p:ext uri="{BB962C8B-B14F-4D97-AF65-F5344CB8AC3E}">
        <p14:creationId xmlns:p14="http://schemas.microsoft.com/office/powerpoint/2010/main" val="14392270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920F950B-8879-7344-A666-D219E13A096E}" type="slidenum">
              <a:rPr lang="en-US"/>
              <a:pPr/>
              <a:t>‹#›</a:t>
            </a:fld>
            <a:endParaRPr lang="en-US"/>
          </a:p>
        </p:txBody>
      </p:sp>
    </p:spTree>
    <p:extLst>
      <p:ext uri="{BB962C8B-B14F-4D97-AF65-F5344CB8AC3E}">
        <p14:creationId xmlns:p14="http://schemas.microsoft.com/office/powerpoint/2010/main" val="40785451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474E5537-9874-7B49-8E00-10F49F5699BF}" type="slidenum">
              <a:rPr lang="en-US"/>
              <a:pPr/>
              <a:t>‹#›</a:t>
            </a:fld>
            <a:endParaRPr lang="en-US"/>
          </a:p>
        </p:txBody>
      </p:sp>
    </p:spTree>
    <p:extLst>
      <p:ext uri="{BB962C8B-B14F-4D97-AF65-F5344CB8AC3E}">
        <p14:creationId xmlns:p14="http://schemas.microsoft.com/office/powerpoint/2010/main" val="3241751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650D011E-AE5A-4FC7-AC1E-BC089E15F8BC}" type="slidenum">
              <a:rPr lang="en-US" altLang="zh-CN"/>
              <a:pPr/>
              <a:t>‹#›</a:t>
            </a:fld>
            <a:endParaRPr lang="en-US" altLang="zh-CN"/>
          </a:p>
        </p:txBody>
      </p:sp>
    </p:spTree>
    <p:extLst>
      <p:ext uri="{BB962C8B-B14F-4D97-AF65-F5344CB8AC3E}">
        <p14:creationId xmlns:p14="http://schemas.microsoft.com/office/powerpoint/2010/main" val="318429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3823415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n-US"/>
              <a:t>Click to edit Master title style</a:t>
            </a:r>
          </a:p>
        </p:txBody>
      </p:sp>
      <p:sp>
        <p:nvSpPr>
          <p:cNvPr id="3" name="Table Placeholder 2"/>
          <p:cNvSpPr>
            <a:spLocks noGrp="1"/>
          </p:cNvSpPr>
          <p:nvPr>
            <p:ph type="tbl" idx="1"/>
          </p:nvPr>
        </p:nvSpPr>
        <p:spPr>
          <a:xfrm>
            <a:off x="685800" y="1981200"/>
            <a:ext cx="7770813" cy="4113213"/>
          </a:xfrm>
        </p:spPr>
        <p:txBody>
          <a:bodyPr/>
          <a:lstStyle/>
          <a:p>
            <a:pPr lvl="0"/>
            <a:endParaRPr lang="en-US" noProof="0"/>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C15E1487-A55C-754D-81E9-A52CB7FAEAB4}" type="slidenum">
              <a:rPr lang="en-US"/>
              <a:pPr/>
              <a:t>‹#›</a:t>
            </a:fld>
            <a:endParaRPr lang="en-US"/>
          </a:p>
        </p:txBody>
      </p:sp>
    </p:spTree>
    <p:extLst>
      <p:ext uri="{BB962C8B-B14F-4D97-AF65-F5344CB8AC3E}">
        <p14:creationId xmlns:p14="http://schemas.microsoft.com/office/powerpoint/2010/main" val="404928874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6C639-4314-FA4B-BCE2-E619DEB7F46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30795679"/>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12A172-3786-9844-ADDD-A82ACA3F252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16500366"/>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56109F-8806-2241-90EB-8BD91D1042C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54547456"/>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AE1B8-F909-BB46-A3F7-4FAAF4AC107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93742406"/>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C03072-1051-5F40-981C-B266F63CCBC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8409814"/>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528B58-F3D7-F148-B6C3-87D896B30E9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81476705"/>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2B81C-F5F0-8C4D-A53B-3CFE4D2ACAF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53201834"/>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55C8E4-4DF9-5641-BE57-5DF974DB05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58795161"/>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D3FD02-31E4-9046-9496-2A1ACA74C5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7048491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468180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1A142B-F297-AB47-BA62-B3548C2CBAC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33958385"/>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7DD494-EBD8-0546-A99A-68ADA0F287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81163304"/>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368494274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51557719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221198348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120224208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336014777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346571446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193029659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3619162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3901594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419052215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46777055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11767631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235884859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379336630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588157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8456303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5745987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0280614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64354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034221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828749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0831831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7515807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8837823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8172889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2893259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8528247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0565379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231926426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172545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8853558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270756321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55786531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374938280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388822689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418301242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158984512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186122156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14354098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156851447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B81FA1-4E7A-0C4F-B807-ED2F8D1047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147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8967727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0A27DAF-40BA-D84B-8ED2-3673F7F685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95305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3F9DE79-5DD1-894D-BC18-12D57217D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156314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FCB8F0B-1B1F-2647-9BAC-ED3416EC8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64995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9D7D9C3-C8AB-184F-A5CC-D95A25889F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071995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D2364C6-8EB1-D440-AC92-4814635CC3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572820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EEE7139-389A-654B-AE6B-B582158974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939523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8DF8861-F891-4240-8D0C-B823ACF9E7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447425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C3FBAE0-0893-A24C-A75E-DA25B19E8B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824116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9AE656-7703-FF4B-B1A5-09317DE058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055242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4155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8450053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85668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4881315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21060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63849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37604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52146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648458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484960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83478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756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9411877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27656107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89633364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394692112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32579926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178781043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36522441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415511626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361853445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46375650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3833097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B81FA1-4E7A-0C4F-B807-ED2F8D1047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693461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280017739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6870F4B-B425-4BFF-817D-E634981D22B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3315163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2FB3FA-F32D-4CF6-B4D1-2D18918B770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1856525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E966424-9313-44A4-B8FD-5EE57835A59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117294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E07DCC-7646-4FAC-AC4F-0528EC2C9F5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9949979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9F251C-1EB7-4AEC-A65A-4BCC6F26C06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995886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877B1A6-ACF7-47B3-BFCB-F36A7376F93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1031844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6D943D4-EFF4-4FD5-B365-EF01D36FD0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6644868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4A9632-49F2-4DDC-B5BF-BFD543AC4C5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3002908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32AAE08-C519-4F53-AAB9-3790FE138E8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031057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0A27DAF-40BA-D84B-8ED2-3673F7F685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850119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1065A9-BA79-4145-8951-6E9A8D66D0F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1773354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35D067-3759-4232-AB71-C863C938ED3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3422511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9C7F6C13-89ED-2842-914C-FB4228B61BE9}"/>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1EAB292-29AE-A940-AE28-4B66F9CBEA9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26531427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813576C-C8E7-0948-A8CB-5C8F4E724D38}"/>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61093AAD-9DB3-6F49-96F8-7272C4E8CA90}"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723245802"/>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186DC813-B466-2B4A-AAFD-C14FA7E46511}"/>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30642D54-8547-FE4E-970E-AB7655C691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289144116"/>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CE0FC671-6199-F34B-8A41-E5550285CEE4}"/>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47865E8-6394-3642-BB5A-7157F4FBA0D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87850109"/>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B73D7958-B386-7F4E-AECE-BB75B04DA460}"/>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448D0B28-A28E-6644-88B4-CE2173BD6B4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92904548"/>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B6CC379B-08B0-B446-8D05-74660E50B48F}"/>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5E66903-FBB8-B84D-975B-A1BE1C2DF228}"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639815683"/>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6A5C657-5207-1E41-A478-2FC771BB204D}"/>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3341A3B-8DC8-F949-A7D7-A79D45168B3C}"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92328702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4C5C05D5-4F0A-2A4C-A19C-822C5EEE29EA}"/>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BDDCA381-FE94-2E43-837C-6FF631CED28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0275353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zh-CN"/>
          </a:p>
        </p:txBody>
      </p:sp>
      <p:sp>
        <p:nvSpPr>
          <p:cNvPr id="8" name="Rectangle 4"/>
          <p:cNvSpPr>
            <a:spLocks noGrp="1" noChangeArrowheads="1"/>
          </p:cNvSpPr>
          <p:nvPr>
            <p:ph type="ftr" sz="quarter" idx="11"/>
          </p:nvPr>
        </p:nvSpPr>
        <p:spPr>
          <a:ln/>
        </p:spPr>
        <p:txBody>
          <a:bodyPr/>
          <a:lstStyle>
            <a:lvl1pPr>
              <a:defRPr/>
            </a:lvl1pPr>
          </a:lstStyle>
          <a:p>
            <a:endParaRPr lang="en-US" altLang="zh-CN"/>
          </a:p>
        </p:txBody>
      </p:sp>
      <p:sp>
        <p:nvSpPr>
          <p:cNvPr id="9" name="Rectangle 5"/>
          <p:cNvSpPr>
            <a:spLocks noGrp="1" noChangeArrowheads="1"/>
          </p:cNvSpPr>
          <p:nvPr>
            <p:ph type="sldNum" sz="quarter" idx="12"/>
          </p:nvPr>
        </p:nvSpPr>
        <p:spPr>
          <a:ln/>
        </p:spPr>
        <p:txBody>
          <a:bodyPr/>
          <a:lstStyle>
            <a:lvl1pPr>
              <a:defRPr/>
            </a:lvl1pPr>
          </a:lstStyle>
          <a:p>
            <a:fld id="{0478585F-A32F-4B00-92C1-5228DF292DCE}" type="slidenum">
              <a:rPr lang="en-US" altLang="zh-CN"/>
              <a:pPr/>
              <a:t>‹#›</a:t>
            </a:fld>
            <a:endParaRPr lang="en-US" altLang="zh-CN"/>
          </a:p>
        </p:txBody>
      </p:sp>
    </p:spTree>
    <p:extLst>
      <p:ext uri="{BB962C8B-B14F-4D97-AF65-F5344CB8AC3E}">
        <p14:creationId xmlns:p14="http://schemas.microsoft.com/office/powerpoint/2010/main" val="1229362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3F9DE79-5DD1-894D-BC18-12D57217D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683004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A095FC7-7FAB-1044-8ABF-C1620246D9C6}"/>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F0F2B93-EA1F-FD49-9C32-4EF4AF9F0251}"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44834109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C203D3E-4F83-154B-9FFE-B435B3FF173C}"/>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4DE73B3-4B7C-154B-918B-B63C7F5B5B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98488115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264862F6-8C92-6349-8FDE-EAFBB94F4D73}"/>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56A6A45-C82D-164C-8563-A3E48446A724}"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53183211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fld id="{7865984D-5491-49F6-974E-CD0B58877A12}" type="datetime1">
              <a:rPr lang="zh-TW" altLang="en-US"/>
              <a:pPr/>
              <a:t>2025/1/31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52D2D05-5A08-4D34-8459-93A311326F15}" type="slidenum">
              <a:rPr lang="zh-TW" altLang="en-US"/>
              <a:pPr/>
              <a:t>‹#›</a:t>
            </a:fld>
            <a:endParaRPr lang="en-GB" altLang="en-US"/>
          </a:p>
        </p:txBody>
      </p:sp>
    </p:spTree>
    <p:extLst>
      <p:ext uri="{BB962C8B-B14F-4D97-AF65-F5344CB8AC3E}">
        <p14:creationId xmlns:p14="http://schemas.microsoft.com/office/powerpoint/2010/main" val="89249639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A44CCED0-4679-4FD6-9718-D0AC730764B5}" type="datetime1">
              <a:rPr lang="zh-TW" altLang="en-US"/>
              <a:pPr/>
              <a:t>2025/1/31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2247047-58DD-4D73-ADF9-636C4C50D232}" type="slidenum">
              <a:rPr lang="zh-TW" altLang="en-US"/>
              <a:pPr/>
              <a:t>‹#›</a:t>
            </a:fld>
            <a:endParaRPr lang="en-GB" altLang="en-US"/>
          </a:p>
        </p:txBody>
      </p:sp>
    </p:spTree>
    <p:extLst>
      <p:ext uri="{BB962C8B-B14F-4D97-AF65-F5344CB8AC3E}">
        <p14:creationId xmlns:p14="http://schemas.microsoft.com/office/powerpoint/2010/main" val="264222743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fld id="{306A95DC-BFD2-4817-91F7-1AE99E62A5E6}" type="datetime1">
              <a:rPr lang="zh-TW" altLang="en-US"/>
              <a:pPr/>
              <a:t>2025/1/31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CD2703-4CF6-415F-9454-53256991A530}" type="slidenum">
              <a:rPr lang="zh-TW" altLang="en-US"/>
              <a:pPr/>
              <a:t>‹#›</a:t>
            </a:fld>
            <a:endParaRPr lang="en-GB" altLang="en-US"/>
          </a:p>
        </p:txBody>
      </p:sp>
    </p:spTree>
    <p:extLst>
      <p:ext uri="{BB962C8B-B14F-4D97-AF65-F5344CB8AC3E}">
        <p14:creationId xmlns:p14="http://schemas.microsoft.com/office/powerpoint/2010/main" val="407813907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fld id="{70E048D2-F2E5-461C-80F6-AE07A5ED9213}" type="datetime1">
              <a:rPr lang="zh-TW" altLang="en-US"/>
              <a:pPr/>
              <a:t>2025/1/31</a:t>
            </a:fld>
            <a:endParaRPr lang="en-GB"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703F26-FEFA-4C90-87A8-CD89965D8703}" type="slidenum">
              <a:rPr lang="zh-TW" altLang="en-US"/>
              <a:pPr/>
              <a:t>‹#›</a:t>
            </a:fld>
            <a:endParaRPr lang="en-GB" altLang="en-US"/>
          </a:p>
        </p:txBody>
      </p:sp>
    </p:spTree>
    <p:extLst>
      <p:ext uri="{BB962C8B-B14F-4D97-AF65-F5344CB8AC3E}">
        <p14:creationId xmlns:p14="http://schemas.microsoft.com/office/powerpoint/2010/main" val="338793957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fld id="{375BB20E-2A7E-47FD-9557-5F63F42EC507}" type="datetime1">
              <a:rPr lang="zh-TW" altLang="en-US"/>
              <a:pPr/>
              <a:t>2025/1/31</a:t>
            </a:fld>
            <a:endParaRPr lang="en-GB"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B98D9D7-9970-4928-A9F1-6CD3E69ACCF5}" type="slidenum">
              <a:rPr lang="zh-TW" altLang="en-US"/>
              <a:pPr/>
              <a:t>‹#›</a:t>
            </a:fld>
            <a:endParaRPr lang="en-GB" altLang="en-US"/>
          </a:p>
        </p:txBody>
      </p:sp>
    </p:spTree>
    <p:extLst>
      <p:ext uri="{BB962C8B-B14F-4D97-AF65-F5344CB8AC3E}">
        <p14:creationId xmlns:p14="http://schemas.microsoft.com/office/powerpoint/2010/main" val="410283551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fld id="{B793BBC4-3864-4742-8D66-3DD92BE07F50}" type="datetime1">
              <a:rPr lang="zh-TW" altLang="en-US"/>
              <a:pPr/>
              <a:t>2025/1/31</a:t>
            </a:fld>
            <a:endParaRPr lang="en-GB"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025C525-7435-46D4-B4E1-B2197E7D40D9}" type="slidenum">
              <a:rPr lang="zh-TW" altLang="en-US"/>
              <a:pPr/>
              <a:t>‹#›</a:t>
            </a:fld>
            <a:endParaRPr lang="en-GB" altLang="en-US"/>
          </a:p>
        </p:txBody>
      </p:sp>
    </p:spTree>
    <p:extLst>
      <p:ext uri="{BB962C8B-B14F-4D97-AF65-F5344CB8AC3E}">
        <p14:creationId xmlns:p14="http://schemas.microsoft.com/office/powerpoint/2010/main" val="424006240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DD54FAF-EFA1-4E07-9EA8-BEEE27E3CCC4}" type="datetime1">
              <a:rPr lang="zh-TW" altLang="en-US"/>
              <a:pPr/>
              <a:t>2025/1/31</a:t>
            </a:fld>
            <a:endParaRPr lang="en-GB"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ED6DA53-E795-4F2C-885F-229335A788DB}" type="slidenum">
              <a:rPr lang="zh-TW" altLang="en-US"/>
              <a:pPr/>
              <a:t>‹#›</a:t>
            </a:fld>
            <a:endParaRPr lang="en-GB" altLang="en-US"/>
          </a:p>
        </p:txBody>
      </p:sp>
    </p:spTree>
    <p:extLst>
      <p:ext uri="{BB962C8B-B14F-4D97-AF65-F5344CB8AC3E}">
        <p14:creationId xmlns:p14="http://schemas.microsoft.com/office/powerpoint/2010/main" val="88846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FCB8F0B-1B1F-2647-9BAC-ED3416EC8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290488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2D866263-A164-42B7-9AD9-3AC185E71B1A}" type="datetime1">
              <a:rPr lang="zh-TW" altLang="en-US"/>
              <a:pPr/>
              <a:t>2025/1/31</a:t>
            </a:fld>
            <a:endParaRPr lang="en-GB"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C08E7D3-9A44-4B5C-90D3-90D95933C671}" type="slidenum">
              <a:rPr lang="zh-TW" altLang="en-US"/>
              <a:pPr/>
              <a:t>‹#›</a:t>
            </a:fld>
            <a:endParaRPr lang="en-GB" altLang="en-US"/>
          </a:p>
        </p:txBody>
      </p:sp>
    </p:spTree>
    <p:extLst>
      <p:ext uri="{BB962C8B-B14F-4D97-AF65-F5344CB8AC3E}">
        <p14:creationId xmlns:p14="http://schemas.microsoft.com/office/powerpoint/2010/main" val="420769924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3EC9CFE9-17A6-453C-A6C1-B782DEB3EF34}" type="datetime1">
              <a:rPr lang="zh-TW" altLang="en-US"/>
              <a:pPr/>
              <a:t>2025/1/31</a:t>
            </a:fld>
            <a:endParaRPr lang="en-GB"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A4B48E5-B0FB-45CE-BEB6-B55844D0267D}" type="slidenum">
              <a:rPr lang="zh-TW" altLang="en-US"/>
              <a:pPr/>
              <a:t>‹#›</a:t>
            </a:fld>
            <a:endParaRPr lang="en-GB" altLang="en-US"/>
          </a:p>
        </p:txBody>
      </p:sp>
    </p:spTree>
    <p:extLst>
      <p:ext uri="{BB962C8B-B14F-4D97-AF65-F5344CB8AC3E}">
        <p14:creationId xmlns:p14="http://schemas.microsoft.com/office/powerpoint/2010/main" val="391385641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8ADD3729-DE4A-42A8-8A96-527A69A275AE}" type="datetime1">
              <a:rPr lang="zh-TW" altLang="en-US"/>
              <a:pPr/>
              <a:t>2025/1/31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A3F0EBA-2CA5-42A6-A129-C86DCF449F90}" type="slidenum">
              <a:rPr lang="zh-TW" altLang="en-US"/>
              <a:pPr/>
              <a:t>‹#›</a:t>
            </a:fld>
            <a:endParaRPr lang="en-GB" altLang="en-US"/>
          </a:p>
        </p:txBody>
      </p:sp>
    </p:spTree>
    <p:extLst>
      <p:ext uri="{BB962C8B-B14F-4D97-AF65-F5344CB8AC3E}">
        <p14:creationId xmlns:p14="http://schemas.microsoft.com/office/powerpoint/2010/main" val="195120140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7FCAA0B7-4A57-44A3-A05D-64DC411F1E5A}" type="datetime1">
              <a:rPr lang="zh-TW" altLang="en-US"/>
              <a:pPr/>
              <a:t>2025/1/31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A2BF9C-B596-468B-9198-A8999D44C11A}" type="slidenum">
              <a:rPr lang="zh-TW" altLang="en-US"/>
              <a:pPr/>
              <a:t>‹#›</a:t>
            </a:fld>
            <a:endParaRPr lang="en-GB" altLang="en-US"/>
          </a:p>
        </p:txBody>
      </p:sp>
    </p:spTree>
    <p:extLst>
      <p:ext uri="{BB962C8B-B14F-4D97-AF65-F5344CB8AC3E}">
        <p14:creationId xmlns:p14="http://schemas.microsoft.com/office/powerpoint/2010/main" val="11902743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0006855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4104165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6937455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35093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9011525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64423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9D7D9C3-C8AB-184F-A5CC-D95A25889F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545168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6064375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1571132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207805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2354868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3832141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2807165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9407734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pPr>
                <a:defRPr/>
              </a:pPr>
              <a:t>‹#›</a:t>
            </a:fld>
            <a:endParaRPr lang="en-US"/>
          </a:p>
        </p:txBody>
      </p:sp>
    </p:spTree>
    <p:extLst>
      <p:ext uri="{BB962C8B-B14F-4D97-AF65-F5344CB8AC3E}">
        <p14:creationId xmlns:p14="http://schemas.microsoft.com/office/powerpoint/2010/main" val="2229400175"/>
      </p:ext>
    </p:extLst>
  </p:cSld>
  <p:clrMapOvr>
    <a:masterClrMapping/>
  </p:clrMapOvr>
  <p:transition spd="slow">
    <p:dissolv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pPr>
                <a:defRPr/>
              </a:pPr>
              <a:t>‹#›</a:t>
            </a:fld>
            <a:endParaRPr lang="en-US"/>
          </a:p>
        </p:txBody>
      </p:sp>
    </p:spTree>
    <p:extLst>
      <p:ext uri="{BB962C8B-B14F-4D97-AF65-F5344CB8AC3E}">
        <p14:creationId xmlns:p14="http://schemas.microsoft.com/office/powerpoint/2010/main" val="856508682"/>
      </p:ext>
    </p:extLst>
  </p:cSld>
  <p:clrMapOvr>
    <a:masterClrMapping/>
  </p:clrMapOvr>
  <p:transition spd="slow">
    <p:dissolv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pPr>
                <a:defRPr/>
              </a:pPr>
              <a:t>‹#›</a:t>
            </a:fld>
            <a:endParaRPr lang="en-US"/>
          </a:p>
        </p:txBody>
      </p:sp>
    </p:spTree>
    <p:extLst>
      <p:ext uri="{BB962C8B-B14F-4D97-AF65-F5344CB8AC3E}">
        <p14:creationId xmlns:p14="http://schemas.microsoft.com/office/powerpoint/2010/main" val="3628473743"/>
      </p:ext>
    </p:extLst>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D2364C6-8EB1-D440-AC92-4814635CC3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646961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pPr>
                <a:defRPr/>
              </a:pPr>
              <a:t>‹#›</a:t>
            </a:fld>
            <a:endParaRPr lang="en-US"/>
          </a:p>
        </p:txBody>
      </p:sp>
    </p:spTree>
    <p:extLst>
      <p:ext uri="{BB962C8B-B14F-4D97-AF65-F5344CB8AC3E}">
        <p14:creationId xmlns:p14="http://schemas.microsoft.com/office/powerpoint/2010/main" val="3715180733"/>
      </p:ext>
    </p:extLst>
  </p:cSld>
  <p:clrMapOvr>
    <a:masterClrMapping/>
  </p:clrMapOvr>
  <p:transition spd="slow">
    <p:dissolve/>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pPr>
                <a:defRPr/>
              </a:pPr>
              <a:t>‹#›</a:t>
            </a:fld>
            <a:endParaRPr lang="en-US"/>
          </a:p>
        </p:txBody>
      </p:sp>
    </p:spTree>
    <p:extLst>
      <p:ext uri="{BB962C8B-B14F-4D97-AF65-F5344CB8AC3E}">
        <p14:creationId xmlns:p14="http://schemas.microsoft.com/office/powerpoint/2010/main" val="3750939433"/>
      </p:ext>
    </p:extLst>
  </p:cSld>
  <p:clrMapOvr>
    <a:masterClrMapping/>
  </p:clrMapOvr>
  <p:transition spd="slow">
    <p:dissolve/>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pPr>
                <a:defRPr/>
              </a:pPr>
              <a:t>‹#›</a:t>
            </a:fld>
            <a:endParaRPr lang="en-US"/>
          </a:p>
        </p:txBody>
      </p:sp>
    </p:spTree>
    <p:extLst>
      <p:ext uri="{BB962C8B-B14F-4D97-AF65-F5344CB8AC3E}">
        <p14:creationId xmlns:p14="http://schemas.microsoft.com/office/powerpoint/2010/main" val="2821800413"/>
      </p:ext>
    </p:extLst>
  </p:cSld>
  <p:clrMapOvr>
    <a:masterClrMapping/>
  </p:clrMapOvr>
  <p:transition spd="slow">
    <p:dissolve/>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pPr>
                <a:defRPr/>
              </a:pPr>
              <a:t>‹#›</a:t>
            </a:fld>
            <a:endParaRPr lang="en-US"/>
          </a:p>
        </p:txBody>
      </p:sp>
    </p:spTree>
    <p:extLst>
      <p:ext uri="{BB962C8B-B14F-4D97-AF65-F5344CB8AC3E}">
        <p14:creationId xmlns:p14="http://schemas.microsoft.com/office/powerpoint/2010/main" val="2020093252"/>
      </p:ext>
    </p:extLst>
  </p:cSld>
  <p:clrMapOvr>
    <a:masterClrMapping/>
  </p:clrMapOvr>
  <p:transition spd="slow">
    <p:dissolv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pPr>
                <a:defRPr/>
              </a:pPr>
              <a:t>‹#›</a:t>
            </a:fld>
            <a:endParaRPr lang="en-US"/>
          </a:p>
        </p:txBody>
      </p:sp>
    </p:spTree>
    <p:extLst>
      <p:ext uri="{BB962C8B-B14F-4D97-AF65-F5344CB8AC3E}">
        <p14:creationId xmlns:p14="http://schemas.microsoft.com/office/powerpoint/2010/main" val="2383325893"/>
      </p:ext>
    </p:extLst>
  </p:cSld>
  <p:clrMapOvr>
    <a:masterClrMapping/>
  </p:clrMapOvr>
  <p:transition spd="slow">
    <p:dissolve/>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pPr>
                <a:defRPr/>
              </a:pPr>
              <a:t>‹#›</a:t>
            </a:fld>
            <a:endParaRPr lang="en-US"/>
          </a:p>
        </p:txBody>
      </p:sp>
    </p:spTree>
    <p:extLst>
      <p:ext uri="{BB962C8B-B14F-4D97-AF65-F5344CB8AC3E}">
        <p14:creationId xmlns:p14="http://schemas.microsoft.com/office/powerpoint/2010/main" val="3009603230"/>
      </p:ext>
    </p:extLst>
  </p:cSld>
  <p:clrMapOvr>
    <a:masterClrMapping/>
  </p:clrMapOvr>
  <p:transition spd="slow">
    <p:dissolv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pPr>
                <a:defRPr/>
              </a:pPr>
              <a:t>‹#›</a:t>
            </a:fld>
            <a:endParaRPr lang="en-US"/>
          </a:p>
        </p:txBody>
      </p:sp>
    </p:spTree>
    <p:extLst>
      <p:ext uri="{BB962C8B-B14F-4D97-AF65-F5344CB8AC3E}">
        <p14:creationId xmlns:p14="http://schemas.microsoft.com/office/powerpoint/2010/main" val="3453419938"/>
      </p:ext>
    </p:extLst>
  </p:cSld>
  <p:clrMapOvr>
    <a:masterClrMapping/>
  </p:clrMapOvr>
  <p:transition spd="slow">
    <p:dissolv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pPr>
                <a:defRPr/>
              </a:pPr>
              <a:t>‹#›</a:t>
            </a:fld>
            <a:endParaRPr lang="en-US"/>
          </a:p>
        </p:txBody>
      </p:sp>
    </p:spTree>
    <p:extLst>
      <p:ext uri="{BB962C8B-B14F-4D97-AF65-F5344CB8AC3E}">
        <p14:creationId xmlns:p14="http://schemas.microsoft.com/office/powerpoint/2010/main" val="1280892806"/>
      </p:ext>
    </p:extLst>
  </p:cSld>
  <p:clrMapOvr>
    <a:masterClrMapping/>
  </p:clrMapOvr>
  <p:transition spd="slow">
    <p:dissolv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4"/>
        <p:cNvGrpSpPr/>
        <p:nvPr/>
      </p:nvGrpSpPr>
      <p:grpSpPr>
        <a:xfrm>
          <a:off x="0" y="0"/>
          <a:ext cx="0" cy="0"/>
          <a:chOff x="0" y="0"/>
          <a:chExt cx="0" cy="0"/>
        </a:xfrm>
      </p:grpSpPr>
      <p:sp>
        <p:nvSpPr>
          <p:cNvPr id="1685" name="Google Shape;1685;p17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6" name="Google Shape;1686;p17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7" name="Google Shape;1687;p17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31625331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88"/>
        <p:cNvGrpSpPr/>
        <p:nvPr/>
      </p:nvGrpSpPr>
      <p:grpSpPr>
        <a:xfrm>
          <a:off x="0" y="0"/>
          <a:ext cx="0" cy="0"/>
          <a:chOff x="0" y="0"/>
          <a:chExt cx="0" cy="0"/>
        </a:xfrm>
      </p:grpSpPr>
      <p:sp>
        <p:nvSpPr>
          <p:cNvPr id="1689" name="Google Shape;1689;p174"/>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90" name="Google Shape;1690;p174"/>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1" name="Google Shape;1691;p174"/>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2" name="Google Shape;1692;p174"/>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298215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EEE7139-389A-654B-AE6B-B582158974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265469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93"/>
        <p:cNvGrpSpPr/>
        <p:nvPr/>
      </p:nvGrpSpPr>
      <p:grpSpPr>
        <a:xfrm>
          <a:off x="0" y="0"/>
          <a:ext cx="0" cy="0"/>
          <a:chOff x="0" y="0"/>
          <a:chExt cx="0" cy="0"/>
        </a:xfrm>
      </p:grpSpPr>
      <p:sp>
        <p:nvSpPr>
          <p:cNvPr id="1694" name="Google Shape;1694;p175"/>
          <p:cNvSpPr txBox="1">
            <a:spLocks noGrp="1"/>
          </p:cNvSpPr>
          <p:nvPr>
            <p:ph type="ctrTitle"/>
          </p:nvPr>
        </p:nvSpPr>
        <p:spPr>
          <a:xfrm>
            <a:off x="685800" y="2130426"/>
            <a:ext cx="7772400" cy="1470025"/>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95" name="Google Shape;1695;p175"/>
          <p:cNvSpPr txBox="1">
            <a:spLocks noGrp="1"/>
          </p:cNvSpPr>
          <p:nvPr>
            <p:ph type="subTitle" idx="1"/>
          </p:nvPr>
        </p:nvSpPr>
        <p:spPr>
          <a:xfrm>
            <a:off x="1371600" y="3886200"/>
            <a:ext cx="6400800" cy="1752600"/>
          </a:xfrm>
          <a:prstGeom prst="rect">
            <a:avLst/>
          </a:prstGeom>
          <a:noFill/>
          <a:ln>
            <a:noFill/>
          </a:ln>
        </p:spPr>
        <p:txBody>
          <a:bodyPr spcFirstLastPara="1" wrap="square" lIns="91400" tIns="45700" rIns="91400" bIns="45700" anchor="t" anchorCtr="0"/>
          <a:lstStyle>
            <a:lvl1pPr marR="0" lvl="0" algn="ctr"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6" name="Google Shape;1696;p175"/>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7" name="Google Shape;1697;p175"/>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8" name="Google Shape;1698;p175"/>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00884579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99"/>
        <p:cNvGrpSpPr/>
        <p:nvPr/>
      </p:nvGrpSpPr>
      <p:grpSpPr>
        <a:xfrm>
          <a:off x="0" y="0"/>
          <a:ext cx="0" cy="0"/>
          <a:chOff x="0" y="0"/>
          <a:chExt cx="0" cy="0"/>
        </a:xfrm>
      </p:grpSpPr>
      <p:sp>
        <p:nvSpPr>
          <p:cNvPr id="1700" name="Google Shape;1700;p176"/>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01" name="Google Shape;1701;p176"/>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2" name="Google Shape;1702;p176"/>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3" name="Google Shape;1703;p176"/>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4" name="Google Shape;1704;p176"/>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72142728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05"/>
        <p:cNvGrpSpPr/>
        <p:nvPr/>
      </p:nvGrpSpPr>
      <p:grpSpPr>
        <a:xfrm>
          <a:off x="0" y="0"/>
          <a:ext cx="0" cy="0"/>
          <a:chOff x="0" y="0"/>
          <a:chExt cx="0" cy="0"/>
        </a:xfrm>
      </p:grpSpPr>
      <p:sp>
        <p:nvSpPr>
          <p:cNvPr id="1706" name="Google Shape;1706;p177"/>
          <p:cNvSpPr txBox="1">
            <a:spLocks noGrp="1"/>
          </p:cNvSpPr>
          <p:nvPr>
            <p:ph type="title"/>
          </p:nvPr>
        </p:nvSpPr>
        <p:spPr>
          <a:xfrm>
            <a:off x="722313" y="4406905"/>
            <a:ext cx="7772400" cy="1362075"/>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4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07" name="Google Shape;1707;p177"/>
          <p:cNvSpPr txBox="1">
            <a:spLocks noGrp="1"/>
          </p:cNvSpPr>
          <p:nvPr>
            <p:ph type="body" idx="1"/>
          </p:nvPr>
        </p:nvSpPr>
        <p:spPr>
          <a:xfrm>
            <a:off x="722313" y="2906718"/>
            <a:ext cx="7772400" cy="1500187"/>
          </a:xfrm>
          <a:prstGeom prst="rect">
            <a:avLst/>
          </a:prstGeom>
          <a:noFill/>
          <a:ln>
            <a:noFill/>
          </a:ln>
        </p:spPr>
        <p:txBody>
          <a:bodyPr spcFirstLastPara="1" wrap="square" lIns="91400" tIns="45700" rIns="91400" bIns="45700" anchor="b" anchorCtr="0"/>
          <a:lstStyle>
            <a:lvl1pPr marL="457200" marR="0" lvl="0" indent="-228600"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dk1"/>
              </a:buClr>
              <a:buSzPts val="16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8" name="Google Shape;1708;p177"/>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9" name="Google Shape;1709;p177"/>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0" name="Google Shape;1710;p177"/>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39570014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11"/>
        <p:cNvGrpSpPr/>
        <p:nvPr/>
      </p:nvGrpSpPr>
      <p:grpSpPr>
        <a:xfrm>
          <a:off x="0" y="0"/>
          <a:ext cx="0" cy="0"/>
          <a:chOff x="0" y="0"/>
          <a:chExt cx="0" cy="0"/>
        </a:xfrm>
      </p:grpSpPr>
      <p:sp>
        <p:nvSpPr>
          <p:cNvPr id="1712" name="Google Shape;1712;p178"/>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13" name="Google Shape;1713;p178"/>
          <p:cNvSpPr txBox="1">
            <a:spLocks noGrp="1"/>
          </p:cNvSpPr>
          <p:nvPr>
            <p:ph type="body" idx="1"/>
          </p:nvPr>
        </p:nvSpPr>
        <p:spPr>
          <a:xfrm>
            <a:off x="6858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4" name="Google Shape;1714;p178"/>
          <p:cNvSpPr txBox="1">
            <a:spLocks noGrp="1"/>
          </p:cNvSpPr>
          <p:nvPr>
            <p:ph type="body" idx="2"/>
          </p:nvPr>
        </p:nvSpPr>
        <p:spPr>
          <a:xfrm>
            <a:off x="46482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5" name="Google Shape;1715;p178"/>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6" name="Google Shape;1716;p178"/>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7" name="Google Shape;1717;p178"/>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10208539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18"/>
        <p:cNvGrpSpPr/>
        <p:nvPr/>
      </p:nvGrpSpPr>
      <p:grpSpPr>
        <a:xfrm>
          <a:off x="0" y="0"/>
          <a:ext cx="0" cy="0"/>
          <a:chOff x="0" y="0"/>
          <a:chExt cx="0" cy="0"/>
        </a:xfrm>
      </p:grpSpPr>
      <p:sp>
        <p:nvSpPr>
          <p:cNvPr id="1719" name="Google Shape;1719;p179"/>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20" name="Google Shape;1720;p179"/>
          <p:cNvSpPr txBox="1">
            <a:spLocks noGrp="1"/>
          </p:cNvSpPr>
          <p:nvPr>
            <p:ph type="body" idx="1"/>
          </p:nvPr>
        </p:nvSpPr>
        <p:spPr>
          <a:xfrm>
            <a:off x="457200" y="1535113"/>
            <a:ext cx="4040188"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1" name="Google Shape;1721;p179"/>
          <p:cNvSpPr txBox="1">
            <a:spLocks noGrp="1"/>
          </p:cNvSpPr>
          <p:nvPr>
            <p:ph type="body" idx="2"/>
          </p:nvPr>
        </p:nvSpPr>
        <p:spPr>
          <a:xfrm>
            <a:off x="457200" y="2174875"/>
            <a:ext cx="4040188"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2" name="Google Shape;1722;p179"/>
          <p:cNvSpPr txBox="1">
            <a:spLocks noGrp="1"/>
          </p:cNvSpPr>
          <p:nvPr>
            <p:ph type="body" idx="3"/>
          </p:nvPr>
        </p:nvSpPr>
        <p:spPr>
          <a:xfrm>
            <a:off x="4645026" y="1535113"/>
            <a:ext cx="4041775"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3" name="Google Shape;1723;p179"/>
          <p:cNvSpPr txBox="1">
            <a:spLocks noGrp="1"/>
          </p:cNvSpPr>
          <p:nvPr>
            <p:ph type="body" idx="4"/>
          </p:nvPr>
        </p:nvSpPr>
        <p:spPr>
          <a:xfrm>
            <a:off x="4645026" y="2174875"/>
            <a:ext cx="4041775"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4" name="Google Shape;1724;p179"/>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5" name="Google Shape;1725;p179"/>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6" name="Google Shape;1726;p179"/>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49642237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27"/>
        <p:cNvGrpSpPr/>
        <p:nvPr/>
      </p:nvGrpSpPr>
      <p:grpSpPr>
        <a:xfrm>
          <a:off x="0" y="0"/>
          <a:ext cx="0" cy="0"/>
          <a:chOff x="0" y="0"/>
          <a:chExt cx="0" cy="0"/>
        </a:xfrm>
      </p:grpSpPr>
      <p:sp>
        <p:nvSpPr>
          <p:cNvPr id="1728" name="Google Shape;1728;p180"/>
          <p:cNvSpPr txBox="1">
            <a:spLocks noGrp="1"/>
          </p:cNvSpPr>
          <p:nvPr>
            <p:ph type="title"/>
          </p:nvPr>
        </p:nvSpPr>
        <p:spPr>
          <a:xfrm>
            <a:off x="457202" y="273050"/>
            <a:ext cx="3008313" cy="1162050"/>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29" name="Google Shape;1729;p180"/>
          <p:cNvSpPr txBox="1">
            <a:spLocks noGrp="1"/>
          </p:cNvSpPr>
          <p:nvPr>
            <p:ph type="body" idx="1"/>
          </p:nvPr>
        </p:nvSpPr>
        <p:spPr>
          <a:xfrm>
            <a:off x="3575050" y="273055"/>
            <a:ext cx="5111750" cy="5853113"/>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0" name="Google Shape;1730;p180"/>
          <p:cNvSpPr txBox="1">
            <a:spLocks noGrp="1"/>
          </p:cNvSpPr>
          <p:nvPr>
            <p:ph type="body" idx="2"/>
          </p:nvPr>
        </p:nvSpPr>
        <p:spPr>
          <a:xfrm>
            <a:off x="457202" y="1435101"/>
            <a:ext cx="3008313" cy="4691063"/>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1" name="Google Shape;1731;p180"/>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2" name="Google Shape;1732;p180"/>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3" name="Google Shape;1733;p180"/>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64925671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34"/>
        <p:cNvGrpSpPr/>
        <p:nvPr/>
      </p:nvGrpSpPr>
      <p:grpSpPr>
        <a:xfrm>
          <a:off x="0" y="0"/>
          <a:ext cx="0" cy="0"/>
          <a:chOff x="0" y="0"/>
          <a:chExt cx="0" cy="0"/>
        </a:xfrm>
      </p:grpSpPr>
      <p:sp>
        <p:nvSpPr>
          <p:cNvPr id="1735" name="Google Shape;1735;p181"/>
          <p:cNvSpPr txBox="1">
            <a:spLocks noGrp="1"/>
          </p:cNvSpPr>
          <p:nvPr>
            <p:ph type="title"/>
          </p:nvPr>
        </p:nvSpPr>
        <p:spPr>
          <a:xfrm>
            <a:off x="1792288" y="4800600"/>
            <a:ext cx="5486400" cy="566738"/>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36" name="Google Shape;1736;p181"/>
          <p:cNvSpPr>
            <a:spLocks noGrp="1"/>
          </p:cNvSpPr>
          <p:nvPr>
            <p:ph type="pic" idx="2"/>
          </p:nvPr>
        </p:nvSpPr>
        <p:spPr>
          <a:xfrm>
            <a:off x="1792288" y="612775"/>
            <a:ext cx="5486400" cy="4114800"/>
          </a:xfrm>
          <a:prstGeom prst="rect">
            <a:avLst/>
          </a:prstGeom>
          <a:noFill/>
          <a:ln>
            <a:noFill/>
          </a:ln>
        </p:spPr>
        <p:txBody>
          <a:bodyPr spcFirstLastPara="1" wrap="square" lIns="91400" tIns="45700" rIns="91400" bIns="45700" anchor="t" anchorCtr="0"/>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7" name="Google Shape;1737;p181"/>
          <p:cNvSpPr txBox="1">
            <a:spLocks noGrp="1"/>
          </p:cNvSpPr>
          <p:nvPr>
            <p:ph type="body" idx="1"/>
          </p:nvPr>
        </p:nvSpPr>
        <p:spPr>
          <a:xfrm>
            <a:off x="1792288" y="5367338"/>
            <a:ext cx="5486400" cy="804862"/>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8" name="Google Shape;1738;p181"/>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9" name="Google Shape;1739;p181"/>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0" name="Google Shape;1740;p181"/>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53201937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41"/>
        <p:cNvGrpSpPr/>
        <p:nvPr/>
      </p:nvGrpSpPr>
      <p:grpSpPr>
        <a:xfrm>
          <a:off x="0" y="0"/>
          <a:ext cx="0" cy="0"/>
          <a:chOff x="0" y="0"/>
          <a:chExt cx="0" cy="0"/>
        </a:xfrm>
      </p:grpSpPr>
      <p:sp>
        <p:nvSpPr>
          <p:cNvPr id="1742" name="Google Shape;1742;p18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43" name="Google Shape;1743;p182"/>
          <p:cNvSpPr txBox="1">
            <a:spLocks noGrp="1"/>
          </p:cNvSpPr>
          <p:nvPr>
            <p:ph type="body" idx="1"/>
          </p:nvPr>
        </p:nvSpPr>
        <p:spPr>
          <a:xfrm rot="5400000">
            <a:off x="2514600" y="152400"/>
            <a:ext cx="4114800" cy="77724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4" name="Google Shape;1744;p18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5" name="Google Shape;1745;p18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6" name="Google Shape;1746;p18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15312542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47"/>
        <p:cNvGrpSpPr/>
        <p:nvPr/>
      </p:nvGrpSpPr>
      <p:grpSpPr>
        <a:xfrm>
          <a:off x="0" y="0"/>
          <a:ext cx="0" cy="0"/>
          <a:chOff x="0" y="0"/>
          <a:chExt cx="0" cy="0"/>
        </a:xfrm>
      </p:grpSpPr>
      <p:sp>
        <p:nvSpPr>
          <p:cNvPr id="1748" name="Google Shape;1748;p183"/>
          <p:cNvSpPr txBox="1">
            <a:spLocks noGrp="1"/>
          </p:cNvSpPr>
          <p:nvPr>
            <p:ph type="title"/>
          </p:nvPr>
        </p:nvSpPr>
        <p:spPr>
          <a:xfrm rot="5400000">
            <a:off x="4743450" y="2381250"/>
            <a:ext cx="5486400" cy="19431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49" name="Google Shape;1749;p183"/>
          <p:cNvSpPr txBox="1">
            <a:spLocks noGrp="1"/>
          </p:cNvSpPr>
          <p:nvPr>
            <p:ph type="body" idx="1"/>
          </p:nvPr>
        </p:nvSpPr>
        <p:spPr>
          <a:xfrm rot="5400000">
            <a:off x="781050" y="514350"/>
            <a:ext cx="5486400" cy="56769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0" name="Google Shape;1750;p18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1" name="Google Shape;1751;p18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2" name="Google Shape;1752;p18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93720347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6776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8DF8861-F891-4240-8D0C-B823ACF9E7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512504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64536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2730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09722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85787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40718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06140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73504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68677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661602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fld id="{D280329E-5DEF-8F48-8831-956295915A2D}" type="slidenum">
              <a:rPr lang="en-GB"/>
              <a:pPr/>
              <a:t>‹#›</a:t>
            </a:fld>
            <a:endParaRPr lang="en-GB"/>
          </a:p>
        </p:txBody>
      </p:sp>
    </p:spTree>
    <p:extLst>
      <p:ext uri="{BB962C8B-B14F-4D97-AF65-F5344CB8AC3E}">
        <p14:creationId xmlns:p14="http://schemas.microsoft.com/office/powerpoint/2010/main" val="3465030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C3FBAE0-0893-A24C-A75E-DA25B19E8B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459985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76780435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02294177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07976249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64343187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60439275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422324267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74252326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31332755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67157035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024615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9AE656-7703-FF4B-B1A5-09317DE058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46642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428528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00166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pPr>
                <a:defRPr/>
              </a:pPr>
              <a:t>1/31/25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pPr>
                <a:defRPr/>
              </a:pPr>
              <a:t>‹#›</a:t>
            </a:fld>
            <a:endParaRPr lang="en-US"/>
          </a:p>
        </p:txBody>
      </p:sp>
    </p:spTree>
    <p:extLst>
      <p:ext uri="{BB962C8B-B14F-4D97-AF65-F5344CB8AC3E}">
        <p14:creationId xmlns:p14="http://schemas.microsoft.com/office/powerpoint/2010/main" val="19817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zh-CN"/>
          </a:p>
        </p:txBody>
      </p:sp>
      <p:sp>
        <p:nvSpPr>
          <p:cNvPr id="4" name="Rectangle 4"/>
          <p:cNvSpPr>
            <a:spLocks noGrp="1" noChangeArrowheads="1"/>
          </p:cNvSpPr>
          <p:nvPr>
            <p:ph type="ftr" sz="quarter" idx="11"/>
          </p:nvPr>
        </p:nvSpPr>
        <p:spPr>
          <a:ln/>
        </p:spPr>
        <p:txBody>
          <a:bodyPr/>
          <a:lstStyle>
            <a:lvl1pPr>
              <a:defRPr/>
            </a:lvl1pPr>
          </a:lstStyle>
          <a:p>
            <a:endParaRPr lang="en-US" altLang="zh-CN"/>
          </a:p>
        </p:txBody>
      </p:sp>
      <p:sp>
        <p:nvSpPr>
          <p:cNvPr id="5" name="Rectangle 5"/>
          <p:cNvSpPr>
            <a:spLocks noGrp="1" noChangeArrowheads="1"/>
          </p:cNvSpPr>
          <p:nvPr>
            <p:ph type="sldNum" sz="quarter" idx="12"/>
          </p:nvPr>
        </p:nvSpPr>
        <p:spPr>
          <a:ln/>
        </p:spPr>
        <p:txBody>
          <a:bodyPr/>
          <a:lstStyle>
            <a:lvl1pPr>
              <a:defRPr/>
            </a:lvl1pPr>
          </a:lstStyle>
          <a:p>
            <a:fld id="{7BAF79B3-D408-4B70-90E8-B9F206640E25}" type="slidenum">
              <a:rPr lang="en-US" altLang="zh-CN"/>
              <a:pPr/>
              <a:t>‹#›</a:t>
            </a:fld>
            <a:endParaRPr lang="en-US" altLang="zh-CN"/>
          </a:p>
        </p:txBody>
      </p:sp>
    </p:spTree>
    <p:extLst>
      <p:ext uri="{BB962C8B-B14F-4D97-AF65-F5344CB8AC3E}">
        <p14:creationId xmlns:p14="http://schemas.microsoft.com/office/powerpoint/2010/main" val="3644804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pPr>
                <a:defRPr/>
              </a:pPr>
              <a:t>1/31/25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pPr>
                <a:defRPr/>
              </a:pPr>
              <a:t>‹#›</a:t>
            </a:fld>
            <a:endParaRPr lang="en-US"/>
          </a:p>
        </p:txBody>
      </p:sp>
    </p:spTree>
    <p:extLst>
      <p:ext uri="{BB962C8B-B14F-4D97-AF65-F5344CB8AC3E}">
        <p14:creationId xmlns:p14="http://schemas.microsoft.com/office/powerpoint/2010/main" val="8609610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pPr>
                <a:defRPr/>
              </a:pPr>
              <a:t>1/31/25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pPr>
                <a:defRPr/>
              </a:pPr>
              <a:t>‹#›</a:t>
            </a:fld>
            <a:endParaRPr lang="en-US"/>
          </a:p>
        </p:txBody>
      </p:sp>
    </p:spTree>
    <p:extLst>
      <p:ext uri="{BB962C8B-B14F-4D97-AF65-F5344CB8AC3E}">
        <p14:creationId xmlns:p14="http://schemas.microsoft.com/office/powerpoint/2010/main" val="1594472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pPr>
                <a:defRPr/>
              </a:pPr>
              <a:t>1/31/25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pPr>
                <a:defRPr/>
              </a:pPr>
              <a:t>‹#›</a:t>
            </a:fld>
            <a:endParaRPr lang="en-US"/>
          </a:p>
        </p:txBody>
      </p:sp>
    </p:spTree>
    <p:extLst>
      <p:ext uri="{BB962C8B-B14F-4D97-AF65-F5344CB8AC3E}">
        <p14:creationId xmlns:p14="http://schemas.microsoft.com/office/powerpoint/2010/main" val="2857402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pPr>
                <a:defRPr/>
              </a:pPr>
              <a:t>1/31/25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pPr>
                <a:defRPr/>
              </a:pPr>
              <a:t>‹#›</a:t>
            </a:fld>
            <a:endParaRPr lang="en-US"/>
          </a:p>
        </p:txBody>
      </p:sp>
    </p:spTree>
    <p:extLst>
      <p:ext uri="{BB962C8B-B14F-4D97-AF65-F5344CB8AC3E}">
        <p14:creationId xmlns:p14="http://schemas.microsoft.com/office/powerpoint/2010/main" val="35178719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pPr>
                <a:defRPr/>
              </a:pPr>
              <a:t>1/31/25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pPr>
                <a:defRPr/>
              </a:pPr>
              <a:t>‹#›</a:t>
            </a:fld>
            <a:endParaRPr lang="en-US"/>
          </a:p>
        </p:txBody>
      </p:sp>
    </p:spTree>
    <p:extLst>
      <p:ext uri="{BB962C8B-B14F-4D97-AF65-F5344CB8AC3E}">
        <p14:creationId xmlns:p14="http://schemas.microsoft.com/office/powerpoint/2010/main" val="2167147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pPr>
                <a:defRPr/>
              </a:pPr>
              <a:t>1/31/25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pPr>
                <a:defRPr/>
              </a:pPr>
              <a:t>‹#›</a:t>
            </a:fld>
            <a:endParaRPr lang="en-US"/>
          </a:p>
        </p:txBody>
      </p:sp>
    </p:spTree>
    <p:extLst>
      <p:ext uri="{BB962C8B-B14F-4D97-AF65-F5344CB8AC3E}">
        <p14:creationId xmlns:p14="http://schemas.microsoft.com/office/powerpoint/2010/main" val="3739975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pPr>
                <a:defRPr/>
              </a:pPr>
              <a:t>1/31/25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pPr>
                <a:defRPr/>
              </a:pPr>
              <a:t>‹#›</a:t>
            </a:fld>
            <a:endParaRPr lang="en-US"/>
          </a:p>
        </p:txBody>
      </p:sp>
    </p:spTree>
    <p:extLst>
      <p:ext uri="{BB962C8B-B14F-4D97-AF65-F5344CB8AC3E}">
        <p14:creationId xmlns:p14="http://schemas.microsoft.com/office/powerpoint/2010/main" val="2046447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pPr>
                <a:defRPr/>
              </a:pPr>
              <a:t>1/31/25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pPr>
                <a:defRPr/>
              </a:pPr>
              <a:t>‹#›</a:t>
            </a:fld>
            <a:endParaRPr lang="en-US"/>
          </a:p>
        </p:txBody>
      </p:sp>
    </p:spTree>
    <p:extLst>
      <p:ext uri="{BB962C8B-B14F-4D97-AF65-F5344CB8AC3E}">
        <p14:creationId xmlns:p14="http://schemas.microsoft.com/office/powerpoint/2010/main" val="3763092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pPr>
                <a:defRPr/>
              </a:pPr>
              <a:t>1/31/25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pPr>
                <a:defRPr/>
              </a:pPr>
              <a:t>‹#›</a:t>
            </a:fld>
            <a:endParaRPr lang="en-US"/>
          </a:p>
        </p:txBody>
      </p:sp>
    </p:spTree>
    <p:extLst>
      <p:ext uri="{BB962C8B-B14F-4D97-AF65-F5344CB8AC3E}">
        <p14:creationId xmlns:p14="http://schemas.microsoft.com/office/powerpoint/2010/main" val="39094966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pPr>
                <a:defRPr/>
              </a:pPr>
              <a:t>1/31/25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pPr>
                <a:defRPr/>
              </a:pPr>
              <a:t>‹#›</a:t>
            </a:fld>
            <a:endParaRPr lang="en-US"/>
          </a:p>
        </p:txBody>
      </p:sp>
    </p:spTree>
    <p:extLst>
      <p:ext uri="{BB962C8B-B14F-4D97-AF65-F5344CB8AC3E}">
        <p14:creationId xmlns:p14="http://schemas.microsoft.com/office/powerpoint/2010/main" val="136535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zh-CN"/>
          </a:p>
        </p:txBody>
      </p:sp>
      <p:sp>
        <p:nvSpPr>
          <p:cNvPr id="3" name="Rectangle 4"/>
          <p:cNvSpPr>
            <a:spLocks noGrp="1" noChangeArrowheads="1"/>
          </p:cNvSpPr>
          <p:nvPr>
            <p:ph type="ftr" sz="quarter" idx="11"/>
          </p:nvPr>
        </p:nvSpPr>
        <p:spPr>
          <a:ln/>
        </p:spPr>
        <p:txBody>
          <a:bodyPr/>
          <a:lstStyle>
            <a:lvl1pPr>
              <a:defRPr/>
            </a:lvl1pPr>
          </a:lstStyle>
          <a:p>
            <a:endParaRPr lang="en-US" altLang="zh-CN"/>
          </a:p>
        </p:txBody>
      </p:sp>
      <p:sp>
        <p:nvSpPr>
          <p:cNvPr id="4" name="Rectangle 5"/>
          <p:cNvSpPr>
            <a:spLocks noGrp="1" noChangeArrowheads="1"/>
          </p:cNvSpPr>
          <p:nvPr>
            <p:ph type="sldNum" sz="quarter" idx="12"/>
          </p:nvPr>
        </p:nvSpPr>
        <p:spPr>
          <a:ln/>
        </p:spPr>
        <p:txBody>
          <a:bodyPr/>
          <a:lstStyle>
            <a:lvl1pPr>
              <a:defRPr/>
            </a:lvl1pPr>
          </a:lstStyle>
          <a:p>
            <a:fld id="{58C435D4-941B-4689-8C72-D01FFB1F2827}" type="slidenum">
              <a:rPr lang="en-US" altLang="zh-CN"/>
              <a:pPr/>
              <a:t>‹#›</a:t>
            </a:fld>
            <a:endParaRPr lang="en-US" altLang="zh-CN"/>
          </a:p>
        </p:txBody>
      </p:sp>
    </p:spTree>
    <p:extLst>
      <p:ext uri="{BB962C8B-B14F-4D97-AF65-F5344CB8AC3E}">
        <p14:creationId xmlns:p14="http://schemas.microsoft.com/office/powerpoint/2010/main" val="6787959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849FD15-3EB1-514C-AB0A-CB373C13E872}" type="slidenum">
              <a:rPr lang="en-US"/>
              <a:pPr>
                <a:defRPr/>
              </a:pPr>
              <a:t>‹#›</a:t>
            </a:fld>
            <a:endParaRPr lang="en-US"/>
          </a:p>
        </p:txBody>
      </p:sp>
    </p:spTree>
    <p:extLst>
      <p:ext uri="{BB962C8B-B14F-4D97-AF65-F5344CB8AC3E}">
        <p14:creationId xmlns:p14="http://schemas.microsoft.com/office/powerpoint/2010/main" val="29171240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E5AC4A5-6BE5-4B47-97D4-DECC54F7C7F8}" type="slidenum">
              <a:rPr lang="en-US"/>
              <a:pPr>
                <a:defRPr/>
              </a:pPr>
              <a:t>‹#›</a:t>
            </a:fld>
            <a:endParaRPr lang="en-US"/>
          </a:p>
        </p:txBody>
      </p:sp>
    </p:spTree>
    <p:extLst>
      <p:ext uri="{BB962C8B-B14F-4D97-AF65-F5344CB8AC3E}">
        <p14:creationId xmlns:p14="http://schemas.microsoft.com/office/powerpoint/2010/main" val="3829122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CC429E6-FB0B-B641-925B-AF9943124171}" type="slidenum">
              <a:rPr lang="en-US"/>
              <a:pPr>
                <a:defRPr/>
              </a:pPr>
              <a:t>‹#›</a:t>
            </a:fld>
            <a:endParaRPr lang="en-US"/>
          </a:p>
        </p:txBody>
      </p:sp>
    </p:spTree>
    <p:extLst>
      <p:ext uri="{BB962C8B-B14F-4D97-AF65-F5344CB8AC3E}">
        <p14:creationId xmlns:p14="http://schemas.microsoft.com/office/powerpoint/2010/main" val="41102073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94C0E33-92E1-5248-A6FD-302186E0147F}" type="slidenum">
              <a:rPr lang="en-US"/>
              <a:pPr>
                <a:defRPr/>
              </a:pPr>
              <a:t>‹#›</a:t>
            </a:fld>
            <a:endParaRPr lang="en-US"/>
          </a:p>
        </p:txBody>
      </p:sp>
    </p:spTree>
    <p:extLst>
      <p:ext uri="{BB962C8B-B14F-4D97-AF65-F5344CB8AC3E}">
        <p14:creationId xmlns:p14="http://schemas.microsoft.com/office/powerpoint/2010/main" val="38419148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5949B59-29D8-9849-8124-C3DC691DD6D2}" type="slidenum">
              <a:rPr lang="en-US"/>
              <a:pPr>
                <a:defRPr/>
              </a:pPr>
              <a:t>‹#›</a:t>
            </a:fld>
            <a:endParaRPr lang="en-US"/>
          </a:p>
        </p:txBody>
      </p:sp>
    </p:spTree>
    <p:extLst>
      <p:ext uri="{BB962C8B-B14F-4D97-AF65-F5344CB8AC3E}">
        <p14:creationId xmlns:p14="http://schemas.microsoft.com/office/powerpoint/2010/main" val="1177622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3FBF81-1CED-0E4C-8B26-98AF11371339}" type="slidenum">
              <a:rPr lang="en-US"/>
              <a:pPr>
                <a:defRPr/>
              </a:pPr>
              <a:t>‹#›</a:t>
            </a:fld>
            <a:endParaRPr lang="en-US"/>
          </a:p>
        </p:txBody>
      </p:sp>
    </p:spTree>
    <p:extLst>
      <p:ext uri="{BB962C8B-B14F-4D97-AF65-F5344CB8AC3E}">
        <p14:creationId xmlns:p14="http://schemas.microsoft.com/office/powerpoint/2010/main" val="37842302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EEDAAB8-752C-684C-B430-D564BB5E2B53}" type="slidenum">
              <a:rPr lang="en-US"/>
              <a:pPr>
                <a:defRPr/>
              </a:pPr>
              <a:t>‹#›</a:t>
            </a:fld>
            <a:endParaRPr lang="en-US"/>
          </a:p>
        </p:txBody>
      </p:sp>
    </p:spTree>
    <p:extLst>
      <p:ext uri="{BB962C8B-B14F-4D97-AF65-F5344CB8AC3E}">
        <p14:creationId xmlns:p14="http://schemas.microsoft.com/office/powerpoint/2010/main" val="3655794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11BD2A-0304-504F-B9AA-A97D891F97B6}" type="slidenum">
              <a:rPr lang="en-US"/>
              <a:pPr>
                <a:defRPr/>
              </a:pPr>
              <a:t>‹#›</a:t>
            </a:fld>
            <a:endParaRPr lang="en-US"/>
          </a:p>
        </p:txBody>
      </p:sp>
    </p:spTree>
    <p:extLst>
      <p:ext uri="{BB962C8B-B14F-4D97-AF65-F5344CB8AC3E}">
        <p14:creationId xmlns:p14="http://schemas.microsoft.com/office/powerpoint/2010/main" val="14663871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8B95C7-F6CD-6847-843F-0CD9CC7D75A5}" type="slidenum">
              <a:rPr lang="en-US"/>
              <a:pPr>
                <a:defRPr/>
              </a:pPr>
              <a:t>‹#›</a:t>
            </a:fld>
            <a:endParaRPr lang="en-US"/>
          </a:p>
        </p:txBody>
      </p:sp>
    </p:spTree>
    <p:extLst>
      <p:ext uri="{BB962C8B-B14F-4D97-AF65-F5344CB8AC3E}">
        <p14:creationId xmlns:p14="http://schemas.microsoft.com/office/powerpoint/2010/main" val="267783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00817B6-DB9D-C044-A42C-4D746E47B29E}" type="slidenum">
              <a:rPr lang="en-US"/>
              <a:pPr>
                <a:defRPr/>
              </a:pPr>
              <a:t>‹#›</a:t>
            </a:fld>
            <a:endParaRPr lang="en-US"/>
          </a:p>
        </p:txBody>
      </p:sp>
    </p:spTree>
    <p:extLst>
      <p:ext uri="{BB962C8B-B14F-4D97-AF65-F5344CB8AC3E}">
        <p14:creationId xmlns:p14="http://schemas.microsoft.com/office/powerpoint/2010/main" val="3125931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884C2F64-67C1-4902-9440-8C43FA9794B4}" type="slidenum">
              <a:rPr lang="en-US" altLang="zh-CN"/>
              <a:pPr/>
              <a:t>‹#›</a:t>
            </a:fld>
            <a:endParaRPr lang="en-US" altLang="zh-CN"/>
          </a:p>
        </p:txBody>
      </p:sp>
    </p:spTree>
    <p:extLst>
      <p:ext uri="{BB962C8B-B14F-4D97-AF65-F5344CB8AC3E}">
        <p14:creationId xmlns:p14="http://schemas.microsoft.com/office/powerpoint/2010/main" val="12938947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34C1C2-54D0-DE4D-A248-A4E44C7DFC52}" type="slidenum">
              <a:rPr lang="en-US"/>
              <a:pPr>
                <a:defRPr/>
              </a:pPr>
              <a:t>‹#›</a:t>
            </a:fld>
            <a:endParaRPr lang="en-US"/>
          </a:p>
        </p:txBody>
      </p:sp>
    </p:spTree>
    <p:extLst>
      <p:ext uri="{BB962C8B-B14F-4D97-AF65-F5344CB8AC3E}">
        <p14:creationId xmlns:p14="http://schemas.microsoft.com/office/powerpoint/2010/main" val="31450578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7988667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8701288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2983939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598051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21804354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30438854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40328900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26388700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375101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00FB8B26-2A11-4180-A347-65B7395F79F7}" type="slidenum">
              <a:rPr lang="en-US" altLang="zh-CN"/>
              <a:pPr/>
              <a:t>‹#›</a:t>
            </a:fld>
            <a:endParaRPr lang="en-US" altLang="zh-CN"/>
          </a:p>
        </p:txBody>
      </p:sp>
    </p:spTree>
    <p:extLst>
      <p:ext uri="{BB962C8B-B14F-4D97-AF65-F5344CB8AC3E}">
        <p14:creationId xmlns:p14="http://schemas.microsoft.com/office/powerpoint/2010/main" val="7417149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10283674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7169065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1692246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23087520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0053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40351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0772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81470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6453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556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3.emf"/><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4.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5.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7.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6.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7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9.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image" Target="../media/image1.jpeg"/><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theme" Target="../theme/theme20.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09.xml"/><Relationship Id="rId1" Type="http://schemas.openxmlformats.org/officeDocument/2006/relationships/slideLayout" Target="../slideLayouts/slideLayout20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3.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4.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theme" Target="../theme/theme25.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6" Type="http://schemas.openxmlformats.org/officeDocument/2006/relationships/theme" Target="../theme/theme26.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image" Target="../media/image8.jpe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7.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image" Target="../media/image10.jpeg"/><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image" Target="../media/image9.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2.jpe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8.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3.jpe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9.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image" Target="../media/image1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6.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0.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7.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1.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9.jpe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2.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3.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4.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5.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5.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image" Target="../media/image7.png"/><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image" Target="../media/image6.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5.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6.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5" Type="http://schemas.openxmlformats.org/officeDocument/2006/relationships/image" Target="../media/image7.png"/><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image" Target="../media/image6.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7.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8.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39.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40.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slideLayout" Target="../slideLayouts/slideLayout437.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slideLayout" Target="../slideLayouts/slideLayout436.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43.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6.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theme" Target="../theme/theme44.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5.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7.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46.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7.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8.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9.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51.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5.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theme" Target="../theme/theme52.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6.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image" Target="../media/image1.jpeg"/><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theme" Target="../theme/theme53.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5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67.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55.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ea typeface="SimSun" pitchFamily="2" charset="-122"/>
              </a:defRPr>
            </a:lvl1pPr>
          </a:lstStyle>
          <a:p>
            <a:endParaRPr lang="en-US" altLang="zh-CN"/>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ea typeface="SimSun" pitchFamily="2" charset="-122"/>
              </a:defRPr>
            </a:lvl1pPr>
          </a:lstStyle>
          <a:p>
            <a:endParaRPr lang="en-US" altLang="zh-CN"/>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itchFamily="18" charset="0"/>
                <a:ea typeface="SimSun" pitchFamily="2" charset="-122"/>
              </a:defRPr>
            </a:lvl1pPr>
          </a:lstStyle>
          <a:p>
            <a:fld id="{E0DA418E-D644-497C-9D61-4E9EF9D69420}" type="slidenum">
              <a:rPr lang="en-US" altLang="zh-CN"/>
              <a:pPr/>
              <a:t>‹#›</a:t>
            </a:fld>
            <a:endParaRPr lang="en-US" altLang="zh-CN"/>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3703"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latin typeface="Times New Roman" charset="0"/>
                <a:ea typeface="ＭＳ Ｐゴシック" charset="0"/>
              </a:rPr>
              <a:pPr>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305603003"/>
      </p:ext>
    </p:extLst>
  </p:cSld>
  <p:clrMap bg1="lt1" tx1="dk1" bg2="lt2" tx2="dk2" accent1="accent1" accent2="accent2" accent3="accent3" accent4="accent4" accent5="accent5" accent6="accent6" hlink="hlink" folHlink="folHlink"/>
  <p:sldLayoutIdLst>
    <p:sldLayoutId id="2147483847" r:id="rId1"/>
    <p:sldLayoutId id="214748384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6777659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ea typeface="ＭＳ Ｐゴシック" charset="0"/>
                <a:cs typeface="ＭＳ Ｐゴシック" charset="0"/>
              </a:rPr>
              <a:pPr>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9572663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F6E4BD1-0064-1547-B04E-F0DFD2CACD32}"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1821444"/>
      </p:ext>
    </p:extLst>
  </p:cSld>
  <p:clrMap bg1="lt1" tx1="dk1" bg2="lt2" tx2="dk2" accent1="accent1" accent2="accent2" accent3="accent3" accent4="accent4" accent5="accent5" accent6="accent6" hlink="hlink" folHlink="folHlink"/>
  <p:sldLayoutIdLst>
    <p:sldLayoutId id="2147483874" r:id="rId1"/>
    <p:sldLayoutId id="2147483875"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C21ECC27-AFAC-3C4C-9F16-F4D64CB78B25}" type="slidenum">
              <a:rPr lang="en-US">
                <a:solidFill>
                  <a:srgbClr val="000000"/>
                </a:solidFill>
                <a:ea typeface="ＭＳ Ｐゴシック" charset="0"/>
                <a:cs typeface="ＭＳ Ｐゴシック" charset="0"/>
              </a:rPr>
              <a:pPr eaLnBrk="0" hangingPunct="0">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9079741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a:defRPr/>
            </a:pPr>
            <a:endParaRPr lang="en-US" altLang="ja-JP">
              <a:solidFill>
                <a:srgbClr val="FFFFFF"/>
              </a:solidFill>
            </a:endParaRPr>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a:defRPr/>
            </a:pPr>
            <a:endParaRPr lang="en-US" altLang="ja-JP">
              <a:solidFill>
                <a:srgbClr val="FFFFFF"/>
              </a:solidFill>
            </a:endParaRPr>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a:defRPr/>
            </a:pPr>
            <a:fld id="{0C4CC6B1-36CB-E24C-9DB5-A54F77733971}" type="slidenum">
              <a:rPr lang="en-US" altLang="ja-JP">
                <a:solidFill>
                  <a:srgbClr val="FFFFFF"/>
                </a:solidFill>
              </a:rPr>
              <a:pPr>
                <a:defRPr/>
              </a:pPr>
              <a:t>‹#›</a:t>
            </a:fld>
            <a:endParaRPr lang="en-US" altLang="ja-JP">
              <a:solidFill>
                <a:srgbClr val="FFFFFF"/>
              </a:solidFill>
            </a:endParaRPr>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732638"/>
      </p:ext>
    </p:extLst>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eaLnBrk="0" hangingPunct="0">
              <a:defRPr/>
            </a:pPr>
            <a:endParaRPr lang="en-US">
              <a:solidFill>
                <a:srgbClr val="000000"/>
              </a:solidFill>
            </a:endParaRPr>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eaLnBrk="0" hangingPunct="0">
              <a:defRPr/>
            </a:pPr>
            <a:endParaRPr lang="en-US">
              <a:solidFill>
                <a:srgbClr val="000000"/>
              </a:solidFill>
            </a:endParaRPr>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eaLnBrk="0" hangingPunct="0">
              <a:defRPr/>
            </a:pPr>
            <a:fld id="{1D9F90BE-24ED-2D4F-8ACE-35DF6BCFD5E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31472938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B497C377-43C6-C044-8BA3-05BE9DA33369}"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10575021"/>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eaLnBrk="0" hangingPunct="0">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eaLnBrk="0" hangingPunct="0">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hangingPunct="0">
              <a:defRPr/>
            </a:pPr>
            <a:fld id="{7A0F4ADD-21E9-4442-AFAF-80F4EA844A86}" type="slidenum">
              <a:rPr lang="pt-BR">
                <a:latin typeface="Comic Sans MS" charset="0"/>
                <a:ea typeface="ＭＳ Ｐゴシック" charset="0"/>
                <a:cs typeface="ＭＳ Ｐゴシック" charset="0"/>
              </a:rPr>
              <a:pPr eaLnBrk="0" hangingPunct="0">
                <a:defRPr/>
              </a:pPr>
              <a:t>‹#›</a:t>
            </a:fld>
            <a:endParaRPr lang="pt-BR">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527949945"/>
      </p:ext>
    </p:extLst>
  </p:cSld>
  <p:clrMap bg1="lt1" tx1="dk1" bg2="lt2" tx2="dk2" accent1="accent1" accent2="accent2" accent3="accent3" accent4="accent4" accent5="accent5" accent6="accent6" hlink="hlink" folHlink="folHlink"/>
  <p:sldLayoutIdLst>
    <p:sldLayoutId id="214748394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82377558"/>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208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208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727F0A66-5046-4824-B36A-2F0F330FA93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04BAD39F-A9D3-9746-8A95-E7E5C393C840}" type="slidenum">
              <a:rPr lang="en-US">
                <a:solidFill>
                  <a:srgbClr val="000000"/>
                </a:solidFill>
                <a:latin typeface="Times New Roman" charset="0"/>
                <a:ea typeface="ＭＳ Ｐゴシック" charset="0"/>
                <a:cs typeface="ＭＳ Ｐゴシック" charset="0"/>
              </a:rPr>
              <a:pPr>
                <a:defRPr/>
              </a:pPr>
              <a:t>‹#›</a:t>
            </a:fld>
            <a:endParaRPr lang="en-US">
              <a:solidFill>
                <a:srgbClr val="000000"/>
              </a:solidFill>
              <a:latin typeface="Times New Roman" charset="0"/>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482561"/>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imes New Roman" charset="0"/>
                <a:ea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Times New Roman" charset="0"/>
                <a:ea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imes New Roman" charset="0"/>
                <a:ea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imes New Roman" charset="0"/>
                <a:ea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Times New Roman" charset="0"/>
                <a:ea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Times New Roman" charset="0"/>
                <a:ea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Times New Roman" charset="0"/>
                <a:ea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a:defRPr/>
            </a:pPr>
            <a:fld id="{3D98813A-225A-4D4E-946B-A9BA6942169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847870846"/>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US">
              <a:latin typeface="Times New Roman"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US">
              <a:latin typeface="Times New Roman"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F15B80D-F354-F543-B26D-0A3E495734CC}"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757006984"/>
      </p:ext>
    </p:extLst>
  </p:cSld>
  <p:clrMap bg1="lt1" tx1="dk1" bg2="lt2" tx2="dk2" accent1="accent1" accent2="accent2" accent3="accent3" accent4="accent4" accent5="accent5" accent6="accent6" hlink="hlink" folHlink="folHlink"/>
  <p:sldLayoutIdLst>
    <p:sldLayoutId id="2147484082" r:id="rId1"/>
    <p:sldLayoutId id="2147484083"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D81F68CD-9070-6F4E-9BF7-2D66FCDA8384}"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3026164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2105172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758778369"/>
      </p:ext>
    </p:extLst>
  </p:cSld>
  <p:clrMap bg1="dk2" tx1="lt1" bg2="dk1" tx2="lt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pPr eaLnBrk="0" hangingPunct="0"/>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pPr eaLnBrk="0" hangingPunct="0"/>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pPr eaLnBrk="0" hangingPunct="0"/>
            <a:fld id="{D4F5E788-C1A5-4026-BB5E-DACD1872547B}" type="slidenum">
              <a:rPr lang="en-US" altLang="zh-CN">
                <a:solidFill>
                  <a:srgbClr val="000000"/>
                </a:solidFill>
              </a:rPr>
              <a:pPr eaLnBrk="0" hangingPunct="0"/>
              <a:t>‹#›</a:t>
            </a:fld>
            <a:endParaRPr lang="en-US" altLang="zh-CN">
              <a:solidFill>
                <a:srgbClr val="000000"/>
              </a:solidFill>
            </a:endParaRPr>
          </a:p>
        </p:txBody>
      </p:sp>
    </p:spTree>
    <p:extLst>
      <p:ext uri="{BB962C8B-B14F-4D97-AF65-F5344CB8AC3E}">
        <p14:creationId xmlns:p14="http://schemas.microsoft.com/office/powerpoint/2010/main" val="2487146888"/>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1714" name="Picture 10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6"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a:defRPr/>
            </a:pPr>
            <a:fld id="{CE3708C2-C405-7D48-8D5A-1E6CDFF6CBC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323158024"/>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4003"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eaLnBrk="0" hangingPunct="0">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eaLnBrk="0" hangingPunct="0">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eaLnBrk="0" hangingPunct="0">
              <a:defRPr/>
            </a:pPr>
            <a:fld id="{8215AF22-96A6-0346-A714-1B4E4964E764}"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577697163"/>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6293"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eaLnBrk="0" hangingPunct="0">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eaLnBrk="0" hangingPunct="0">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eaLnBrk="0" hangingPunct="0">
              <a:defRPr/>
            </a:pPr>
            <a:fld id="{58541EEB-3A46-E34F-8167-5A635A68C6FC}"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63884216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89F04783-8C4A-8C46-A3FC-3B8E1E75C637}" type="slidenum">
              <a:rPr lang="en-US">
                <a:solidFill>
                  <a:srgbClr val="EAEAEA"/>
                </a:solidFill>
                <a:latin typeface="Times New Roman" charset="0"/>
                <a:ea typeface="ＭＳ Ｐゴシック" charset="0"/>
                <a:cs typeface="ＭＳ Ｐゴシック" charset="0"/>
              </a:rPr>
              <a:pPr>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56249607"/>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eaLnBrk="0" hangingPunct="0">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eaLnBrk="0" hangingPunct="0">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eaLnBrk="0" hangingPunct="0">
              <a:defRPr/>
            </a:pPr>
            <a:fld id="{826E4055-5238-5F46-BD4B-0E14237491FA}"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405172513"/>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20867"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eaLnBrk="0" hangingPunct="0">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eaLnBrk="0" hangingPunct="0">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eaLnBrk="0" hangingPunct="0">
              <a:defRPr/>
            </a:pPr>
            <a:fld id="{77C89D62-77B6-174A-82BB-3466B426332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61416688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eaLnBrk="0" hangingPunct="0">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eaLnBrk="0" hangingPunct="0">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eaLnBrk="0" hangingPunct="0">
              <a:defRPr/>
            </a:pPr>
            <a:fld id="{C4C4F78B-2FDE-1D49-9CFA-D4D15075E373}"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562092745"/>
      </p:ext>
    </p:extLst>
  </p:cSld>
  <p:clrMap bg1="dk2" tx1="lt1" bg2="dk1" tx2="lt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5442" name="Group 2"/>
          <p:cNvGrpSpPr>
            <a:grpSpLocks/>
          </p:cNvGrpSpPr>
          <p:nvPr/>
        </p:nvGrpSpPr>
        <p:grpSpPr bwMode="auto">
          <a:xfrm>
            <a:off x="228600" y="228600"/>
            <a:ext cx="8686800" cy="5943600"/>
            <a:chOff x="144" y="144"/>
            <a:chExt cx="5472" cy="3744"/>
          </a:xfrm>
        </p:grpSpPr>
        <p:sp>
          <p:nvSpPr>
            <p:cNvPr id="44544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a:endParaRPr lang="en-US">
                <a:solidFill>
                  <a:srgbClr val="FFFFFF"/>
                </a:solidFill>
                <a:latin typeface="Times New Roman" charset="0"/>
                <a:ea typeface="ＭＳ Ｐゴシック" charset="0"/>
              </a:endParaRPr>
            </a:p>
          </p:txBody>
        </p:sp>
        <p:sp>
          <p:nvSpPr>
            <p:cNvPr id="44544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a:endParaRPr lang="en-US">
                <a:solidFill>
                  <a:srgbClr val="FFFFFF"/>
                </a:solidFill>
                <a:latin typeface="Times New Roman" charset="0"/>
                <a:ea typeface="ＭＳ Ｐゴシック" charset="0"/>
              </a:endParaRPr>
            </a:p>
          </p:txBody>
        </p:sp>
        <p:sp>
          <p:nvSpPr>
            <p:cNvPr id="44545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Comic Sans MS" charset="0"/>
                <a:ea typeface="ＭＳ Ｐゴシック" charset="0"/>
              </a:endParaRPr>
            </a:p>
          </p:txBody>
        </p:sp>
      </p:grpSp>
      <p:sp>
        <p:nvSpPr>
          <p:cNvPr id="44544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544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B2EE22D4-813F-0442-B394-E720C91D7D3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614360443"/>
      </p:ext>
    </p:extLst>
  </p:cSld>
  <p:clrMap bg1="dk2" tx1="lt1" bg2="dk1" tx2="lt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zh-CN" alt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zh-CN" alt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14774A9-37C5-064A-93F5-3E0DA5CEA0BD}" type="slidenum">
              <a:rPr lang="en-US" altLang="zh-CN">
                <a:solidFill>
                  <a:srgbClr val="000000"/>
                </a:solidFill>
                <a:latin typeface="Times New Roman"/>
                <a:ea typeface="ＭＳ Ｐゴシック" charset="0"/>
              </a:rPr>
              <a:pPr>
                <a:defRPr/>
              </a:pPr>
              <a:t>‹#›</a:t>
            </a:fld>
            <a:endParaRPr lang="en-US" altLang="zh-CN">
              <a:solidFill>
                <a:srgbClr val="000000"/>
              </a:solidFill>
              <a:latin typeface="Times New Roman"/>
              <a:ea typeface="ＭＳ Ｐゴシック" charset="0"/>
            </a:endParaRPr>
          </a:p>
        </p:txBody>
      </p:sp>
    </p:spTree>
    <p:extLst>
      <p:ext uri="{BB962C8B-B14F-4D97-AF65-F5344CB8AC3E}">
        <p14:creationId xmlns:p14="http://schemas.microsoft.com/office/powerpoint/2010/main" val="4164335668"/>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1"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3"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51214"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6"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8"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0"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94E04438-0F72-0543-94B0-5FEC58D62DE0}" type="slidenum">
              <a:rPr lang="en-US" altLang="zh-CN">
                <a:solidFill>
                  <a:srgbClr val="FFFFFF"/>
                </a:solidFill>
                <a:ea typeface="ＭＳ Ｐゴシック" charset="0"/>
              </a:rPr>
              <a:pPr>
                <a:defRPr/>
              </a:pPr>
              <a:t>‹#›</a:t>
            </a:fld>
            <a:endParaRPr lang="en-US" altLang="zh-CN">
              <a:solidFill>
                <a:srgbClr val="FFFFFF"/>
              </a:solidFill>
              <a:ea typeface="ＭＳ Ｐゴシック" charset="0"/>
            </a:endParaRPr>
          </a:p>
        </p:txBody>
      </p:sp>
    </p:spTree>
    <p:extLst>
      <p:ext uri="{BB962C8B-B14F-4D97-AF65-F5344CB8AC3E}">
        <p14:creationId xmlns:p14="http://schemas.microsoft.com/office/powerpoint/2010/main" val="2979711780"/>
      </p:ext>
    </p:extLst>
  </p:cSld>
  <p:clrMap bg1="dk2" tx1="lt1" bg2="dk1"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1"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3"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51214"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6"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8"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0"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94E04438-0F72-0543-94B0-5FEC58D62DE0}" type="slidenum">
              <a:rPr lang="en-US" altLang="zh-CN">
                <a:solidFill>
                  <a:srgbClr val="FFFFFF"/>
                </a:solidFill>
                <a:ea typeface="ＭＳ Ｐゴシック" charset="0"/>
              </a:rPr>
              <a:pPr>
                <a:defRPr/>
              </a:pPr>
              <a:t>‹#›</a:t>
            </a:fld>
            <a:endParaRPr lang="en-US" altLang="zh-CN">
              <a:solidFill>
                <a:srgbClr val="FFFFFF"/>
              </a:solidFill>
              <a:ea typeface="ＭＳ Ｐゴシック" charset="0"/>
            </a:endParaRPr>
          </a:p>
        </p:txBody>
      </p:sp>
    </p:spTree>
    <p:extLst>
      <p:ext uri="{BB962C8B-B14F-4D97-AF65-F5344CB8AC3E}">
        <p14:creationId xmlns:p14="http://schemas.microsoft.com/office/powerpoint/2010/main" val="3181262908"/>
      </p:ext>
    </p:extLst>
  </p:cSld>
  <p:clrMap bg1="dk2" tx1="lt1" bg2="dk1" tx2="lt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34C40F9-9227-7043-B670-B68A4931F99E}" type="slidenum">
              <a:rPr lang="en-US" altLang="zh-CN">
                <a:solidFill>
                  <a:srgbClr val="000000"/>
                </a:solidFill>
                <a:latin typeface="Times New Roman" charset="0"/>
                <a:ea typeface="ＭＳ Ｐゴシック" charset="0"/>
              </a:rPr>
              <a:pPr>
                <a:defRPr/>
              </a:pPr>
              <a:t>‹#›</a:t>
            </a:fld>
            <a:endParaRPr lang="en-US" altLang="zh-CN">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28478852"/>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3F230531-8938-BC42-B434-86790BE1A501}" type="slidenum">
              <a:rPr lang="en-US" altLang="zh-CN">
                <a:solidFill>
                  <a:srgbClr val="000000"/>
                </a:solidFill>
                <a:latin typeface="Times New Roman" charset="0"/>
                <a:ea typeface="ＭＳ Ｐゴシック" charset="0"/>
              </a:rPr>
              <a:pPr>
                <a:defRPr/>
              </a:pPr>
              <a:t>‹#›</a:t>
            </a:fld>
            <a:endParaRPr lang="en-US" altLang="zh-CN">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49705260"/>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5400000" scaled="1"/>
        </a:gra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8837613" cy="6856413"/>
            <a:chOff x="0" y="0"/>
            <a:chExt cx="5567" cy="4319"/>
          </a:xfrm>
        </p:grpSpPr>
        <p:grpSp>
          <p:nvGrpSpPr>
            <p:cNvPr id="1032" name="Group 2"/>
            <p:cNvGrpSpPr>
              <a:grpSpLocks/>
            </p:cNvGrpSpPr>
            <p:nvPr/>
          </p:nvGrpSpPr>
          <p:grpSpPr bwMode="auto">
            <a:xfrm>
              <a:off x="0" y="0"/>
              <a:ext cx="3215" cy="3071"/>
              <a:chOff x="0" y="0"/>
              <a:chExt cx="3215" cy="3071"/>
            </a:xfrm>
          </p:grpSpPr>
          <p:sp>
            <p:nvSpPr>
              <p:cNvPr id="1045" name="Oval 3"/>
              <p:cNvSpPr>
                <a:spLocks noChangeArrowheads="1"/>
              </p:cNvSpPr>
              <p:nvPr/>
            </p:nvSpPr>
            <p:spPr bwMode="auto">
              <a:xfrm>
                <a:off x="0" y="0"/>
                <a:ext cx="3216" cy="3072"/>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2" name="Oval 4"/>
              <p:cNvSpPr>
                <a:spLocks noChangeArrowheads="1"/>
              </p:cNvSpPr>
              <p:nvPr/>
            </p:nvSpPr>
            <p:spPr bwMode="auto">
              <a:xfrm>
                <a:off x="264" y="265"/>
                <a:ext cx="2689" cy="2542"/>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3" name="Oval 5"/>
              <p:cNvSpPr>
                <a:spLocks noChangeArrowheads="1"/>
              </p:cNvSpPr>
              <p:nvPr/>
            </p:nvSpPr>
            <p:spPr bwMode="auto">
              <a:xfrm>
                <a:off x="527" y="530"/>
                <a:ext cx="2161" cy="2012"/>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4" name="Oval 6"/>
              <p:cNvSpPr>
                <a:spLocks noChangeArrowheads="1"/>
              </p:cNvSpPr>
              <p:nvPr/>
            </p:nvSpPr>
            <p:spPr bwMode="auto">
              <a:xfrm>
                <a:off x="791" y="794"/>
                <a:ext cx="1634" cy="1483"/>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49" name="Oval 7"/>
              <p:cNvSpPr>
                <a:spLocks noChangeArrowheads="1"/>
              </p:cNvSpPr>
              <p:nvPr/>
            </p:nvSpPr>
            <p:spPr bwMode="auto">
              <a:xfrm>
                <a:off x="1002" y="1006"/>
                <a:ext cx="1212" cy="1059"/>
              </a:xfrm>
              <a:prstGeom prst="ellipse">
                <a:avLst/>
              </a:prstGeom>
              <a:noFill/>
              <a:ln w="9360">
                <a:solidFill>
                  <a:srgbClr val="00339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grpSp>
        <p:grpSp>
          <p:nvGrpSpPr>
            <p:cNvPr id="1033" name="Group 8"/>
            <p:cNvGrpSpPr>
              <a:grpSpLocks/>
            </p:cNvGrpSpPr>
            <p:nvPr/>
          </p:nvGrpSpPr>
          <p:grpSpPr bwMode="auto">
            <a:xfrm>
              <a:off x="2016" y="2016"/>
              <a:ext cx="2447" cy="2303"/>
              <a:chOff x="2016" y="2016"/>
              <a:chExt cx="2447" cy="2303"/>
            </a:xfrm>
          </p:grpSpPr>
          <p:sp>
            <p:nvSpPr>
              <p:cNvPr id="1040" name="Oval 9"/>
              <p:cNvSpPr>
                <a:spLocks noChangeArrowheads="1"/>
              </p:cNvSpPr>
              <p:nvPr/>
            </p:nvSpPr>
            <p:spPr bwMode="auto">
              <a:xfrm>
                <a:off x="2016" y="2016"/>
                <a:ext cx="2448" cy="2304"/>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41" name="Oval 10"/>
              <p:cNvSpPr>
                <a:spLocks noChangeArrowheads="1"/>
              </p:cNvSpPr>
              <p:nvPr/>
            </p:nvSpPr>
            <p:spPr bwMode="auto">
              <a:xfrm>
                <a:off x="2216" y="2214"/>
                <a:ext cx="2047" cy="1907"/>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42" name="Oval 11"/>
              <p:cNvSpPr>
                <a:spLocks noChangeArrowheads="1"/>
              </p:cNvSpPr>
              <p:nvPr/>
            </p:nvSpPr>
            <p:spPr bwMode="auto">
              <a:xfrm>
                <a:off x="2417" y="2413"/>
                <a:ext cx="1645" cy="1509"/>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43" name="Oval 12"/>
              <p:cNvSpPr>
                <a:spLocks noChangeArrowheads="1"/>
              </p:cNvSpPr>
              <p:nvPr/>
            </p:nvSpPr>
            <p:spPr bwMode="auto">
              <a:xfrm>
                <a:off x="2618" y="2612"/>
                <a:ext cx="1244" cy="1112"/>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44" name="Oval 13"/>
              <p:cNvSpPr>
                <a:spLocks noChangeArrowheads="1"/>
              </p:cNvSpPr>
              <p:nvPr/>
            </p:nvSpPr>
            <p:spPr bwMode="auto">
              <a:xfrm>
                <a:off x="2778" y="2771"/>
                <a:ext cx="923" cy="794"/>
              </a:xfrm>
              <a:prstGeom prst="ellipse">
                <a:avLst/>
              </a:prstGeom>
              <a:noFill/>
              <a:ln w="9360">
                <a:solidFill>
                  <a:srgbClr val="00339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grpSp>
        <p:grpSp>
          <p:nvGrpSpPr>
            <p:cNvPr id="1034" name="Group 14"/>
            <p:cNvGrpSpPr>
              <a:grpSpLocks/>
            </p:cNvGrpSpPr>
            <p:nvPr/>
          </p:nvGrpSpPr>
          <p:grpSpPr bwMode="auto">
            <a:xfrm>
              <a:off x="2832" y="96"/>
              <a:ext cx="2735" cy="2591"/>
              <a:chOff x="2832" y="96"/>
              <a:chExt cx="2735" cy="2591"/>
            </a:xfrm>
          </p:grpSpPr>
          <p:sp>
            <p:nvSpPr>
              <p:cNvPr id="1035" name="Oval 15"/>
              <p:cNvSpPr>
                <a:spLocks noChangeArrowheads="1"/>
              </p:cNvSpPr>
              <p:nvPr/>
            </p:nvSpPr>
            <p:spPr bwMode="auto">
              <a:xfrm>
                <a:off x="2832" y="96"/>
                <a:ext cx="2736" cy="2592"/>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36" name="Oval 16"/>
              <p:cNvSpPr>
                <a:spLocks noChangeArrowheads="1"/>
              </p:cNvSpPr>
              <p:nvPr/>
            </p:nvSpPr>
            <p:spPr bwMode="auto">
              <a:xfrm>
                <a:off x="3056" y="319"/>
                <a:ext cx="2287" cy="2145"/>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37" name="Oval 17"/>
              <p:cNvSpPr>
                <a:spLocks noChangeArrowheads="1"/>
              </p:cNvSpPr>
              <p:nvPr/>
            </p:nvSpPr>
            <p:spPr bwMode="auto">
              <a:xfrm>
                <a:off x="3280" y="543"/>
                <a:ext cx="1839" cy="1698"/>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38" name="Oval 18"/>
              <p:cNvSpPr>
                <a:spLocks noChangeArrowheads="1"/>
              </p:cNvSpPr>
              <p:nvPr/>
            </p:nvSpPr>
            <p:spPr bwMode="auto">
              <a:xfrm>
                <a:off x="3505" y="766"/>
                <a:ext cx="1390" cy="1251"/>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39" name="Oval 19"/>
              <p:cNvSpPr>
                <a:spLocks noChangeArrowheads="1"/>
              </p:cNvSpPr>
              <p:nvPr/>
            </p:nvSpPr>
            <p:spPr bwMode="auto">
              <a:xfrm>
                <a:off x="3684" y="945"/>
                <a:ext cx="1031" cy="893"/>
              </a:xfrm>
              <a:prstGeom prst="ellipse">
                <a:avLst/>
              </a:prstGeom>
              <a:noFill/>
              <a:ln w="9360">
                <a:solidFill>
                  <a:srgbClr val="00339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grpSp>
      </p:grpSp>
      <p:sp>
        <p:nvSpPr>
          <p:cNvPr id="1027" name="Rectangle 2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8" name="Rectangle 2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46" name="Rectangle 22"/>
          <p:cNvSpPr>
            <a:spLocks noGrp="1" noChangeArrowheads="1"/>
          </p:cNvSpPr>
          <p:nvPr>
            <p:ph type="dt"/>
          </p:nvPr>
        </p:nvSpPr>
        <p:spPr bwMode="auto">
          <a:xfrm>
            <a:off x="685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defRPr sz="1400" b="1" smtClean="0">
                <a:solidFill>
                  <a:srgbClr val="EAEAEA"/>
                </a:solidFill>
                <a:ea typeface="宋体" charset="0"/>
                <a:cs typeface="Lucida Sans Unicode" charset="0"/>
              </a:defRPr>
            </a:lvl1pPr>
          </a:lstStyle>
          <a:p>
            <a:pPr defTabSz="457200">
              <a:buClr>
                <a:srgbClr val="000000"/>
              </a:buClr>
              <a:buSzPct val="100000"/>
              <a:buFont typeface="Times New Roman" charset="0"/>
              <a:buNone/>
              <a:defRPr/>
            </a:pPr>
            <a:endParaRPr lang="en-US">
              <a:latin typeface="Times New Roman" charset="0"/>
            </a:endParaRPr>
          </a:p>
        </p:txBody>
      </p:sp>
      <p:sp>
        <p:nvSpPr>
          <p:cNvPr id="1047" name="Rectangle 23"/>
          <p:cNvSpPr>
            <a:spLocks noGrp="1" noChangeArrowheads="1"/>
          </p:cNvSpPr>
          <p:nvPr>
            <p:ph type="ftr"/>
          </p:nvPr>
        </p:nvSpPr>
        <p:spPr bwMode="auto">
          <a:xfrm>
            <a:off x="3124200" y="6248400"/>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defRPr sz="1400" b="1" smtClean="0">
                <a:solidFill>
                  <a:srgbClr val="EAEAEA"/>
                </a:solidFill>
                <a:ea typeface="宋体" charset="0"/>
                <a:cs typeface="Lucida Sans Unicode" charset="0"/>
              </a:defRPr>
            </a:lvl1pPr>
          </a:lstStyle>
          <a:p>
            <a:pPr defTabSz="457200">
              <a:buClr>
                <a:srgbClr val="000000"/>
              </a:buClr>
              <a:buSzPct val="100000"/>
              <a:buFont typeface="Times New Roman" charset="0"/>
              <a:buNone/>
              <a:defRPr/>
            </a:pPr>
            <a:endParaRPr lang="en-US">
              <a:latin typeface="Times New Roman" charset="0"/>
            </a:endParaRPr>
          </a:p>
        </p:txBody>
      </p:sp>
      <p:sp>
        <p:nvSpPr>
          <p:cNvPr id="1048" name="Rectangle 2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defRPr sz="1400" b="1">
                <a:solidFill>
                  <a:srgbClr val="EAEAEA"/>
                </a:solidFill>
              </a:defRPr>
            </a:lvl1pPr>
          </a:lstStyle>
          <a:p>
            <a:pPr defTabSz="457200">
              <a:buClr>
                <a:srgbClr val="000000"/>
              </a:buClr>
              <a:buSzPct val="100000"/>
              <a:buFont typeface="Times New Roman" charset="0"/>
              <a:buNone/>
            </a:pPr>
            <a:fld id="{69E9552B-1F03-0444-A7B1-3E71875942A2}" type="slidenum">
              <a:rPr lang="en-US">
                <a:latin typeface="Times New Roman" charset="0"/>
                <a:ea typeface="ＭＳ Ｐゴシック" charset="0"/>
              </a:rPr>
              <a:pPr defTabSz="457200">
                <a:buClr>
                  <a:srgbClr val="000000"/>
                </a:buClr>
                <a:buSzPct val="100000"/>
                <a:buFont typeface="Times New Roman" charset="0"/>
                <a:buNone/>
              </a:pPr>
              <a:t>‹#›</a:t>
            </a:fld>
            <a:endParaRPr lang="en-US">
              <a:latin typeface="Times New Roman" charset="0"/>
              <a:ea typeface="ＭＳ Ｐゴシック" charset="0"/>
            </a:endParaRPr>
          </a:p>
        </p:txBody>
      </p:sp>
    </p:spTree>
    <p:extLst>
      <p:ext uri="{BB962C8B-B14F-4D97-AF65-F5344CB8AC3E}">
        <p14:creationId xmlns:p14="http://schemas.microsoft.com/office/powerpoint/2010/main" val="1440901577"/>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FFFF"/>
          </a:solidFill>
          <a:latin typeface="+mj-lt"/>
          <a:ea typeface="ＭＳ Ｐゴシック" charset="0"/>
          <a:cs typeface="宋体" charset="0"/>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FFFF"/>
          </a:solidFill>
          <a:latin typeface="Times New Roman" pitchFamily="-107" charset="0"/>
          <a:ea typeface="ＭＳ Ｐゴシック" charset="0"/>
          <a:cs typeface="宋体"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FFFF"/>
          </a:solidFill>
          <a:latin typeface="Times New Roman" pitchFamily="-107" charset="0"/>
          <a:ea typeface="ＭＳ Ｐゴシック" charset="0"/>
          <a:cs typeface="宋体"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FFFF"/>
          </a:solidFill>
          <a:latin typeface="Times New Roman" pitchFamily="-107" charset="0"/>
          <a:ea typeface="ＭＳ Ｐゴシック" charset="0"/>
          <a:cs typeface="宋体"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FFFF"/>
          </a:solidFill>
          <a:latin typeface="Times New Roman" pitchFamily="-107" charset="0"/>
          <a:ea typeface="ＭＳ Ｐゴシック" charset="0"/>
          <a:cs typeface="宋体" charset="0"/>
        </a:defRPr>
      </a:lvl5pPr>
      <a:lvl6pPr marL="25146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latin typeface="Times New Roman" pitchFamily="-107" charset="0"/>
          <a:ea typeface="SimSun" pitchFamily="2" charset="-122"/>
          <a:cs typeface="SimSun" pitchFamily="2" charset="-122"/>
        </a:defRPr>
      </a:lvl6pPr>
      <a:lvl7pPr marL="29718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latin typeface="Times New Roman" pitchFamily="-107" charset="0"/>
          <a:ea typeface="SimSun" pitchFamily="2" charset="-122"/>
          <a:cs typeface="SimSun" pitchFamily="2" charset="-122"/>
        </a:defRPr>
      </a:lvl7pPr>
      <a:lvl8pPr marL="34290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latin typeface="Times New Roman" pitchFamily="-107" charset="0"/>
          <a:ea typeface="SimSun" pitchFamily="2" charset="-122"/>
          <a:cs typeface="SimSun" pitchFamily="2" charset="-122"/>
        </a:defRPr>
      </a:lvl8pPr>
      <a:lvl9pPr marL="38862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latin typeface="Times New Roman"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EAEAEA"/>
          </a:solidFill>
          <a:latin typeface="+mn-lt"/>
          <a:ea typeface="ＭＳ Ｐゴシック" charset="0"/>
          <a:cs typeface="宋体" charset="0"/>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EAEAEA"/>
          </a:solidFill>
          <a:latin typeface="+mn-lt"/>
          <a:ea typeface="宋体" pitchFamily="2" charset="-122"/>
          <a:cs typeface="宋体" charset="0"/>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EAEAEA"/>
          </a:solidFill>
          <a:latin typeface="+mn-lt"/>
          <a:ea typeface="宋体" pitchFamily="2" charset="-122"/>
          <a:cs typeface="宋体" charset="0"/>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EAEAEA"/>
          </a:solidFill>
          <a:latin typeface="+mn-lt"/>
          <a:ea typeface="宋体" pitchFamily="2" charset="-122"/>
          <a:cs typeface="宋体" charset="0"/>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EAEAEA"/>
          </a:solidFill>
          <a:latin typeface="+mn-lt"/>
          <a:ea typeface="宋体" pitchFamily="2" charset="-122"/>
          <a:cs typeface="宋体" charset="0"/>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EAEAEA"/>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EAEAEA"/>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EAEAEA"/>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EAEAEA"/>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4573568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34C40F9-9227-7043-B670-B68A4931F99E}" type="slidenum">
              <a:rPr lang="en-US" altLang="zh-CN">
                <a:solidFill>
                  <a:srgbClr val="000000"/>
                </a:solidFill>
                <a:latin typeface="Times New Roman" charset="0"/>
                <a:ea typeface="ＭＳ Ｐゴシック" charset="0"/>
              </a:rPr>
              <a:pPr>
                <a:defRPr/>
              </a:pPr>
              <a:t>‹#›</a:t>
            </a:fld>
            <a:endParaRPr lang="en-US" altLang="zh-CN">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71368742"/>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B8EAF501-EC29-904D-9FC2-9E1D11784FF5}"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438723661"/>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1118236"/>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668097635"/>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defTabSz="914400" fontAlgn="base">
              <a:spcBef>
                <a:spcPct val="0"/>
              </a:spcBef>
              <a:spcAft>
                <a:spcPct val="0"/>
              </a:spcAft>
              <a:defRPr/>
            </a:pPr>
            <a:fld id="{9C7E0900-7EC4-5E44-8B2A-030586DC3E7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926957005"/>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54580030"/>
      </p:ext>
    </p:extLst>
  </p:cSld>
  <p:clrMap bg1="dk2" tx1="lt1" bg2="dk1" tx2="lt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hangingPunct="0">
              <a:defRPr/>
            </a:pPr>
            <a:fld id="{00CC0019-6A88-B74B-BA64-757D8614B7E0}" type="slidenum">
              <a:rPr lang="en-US">
                <a:latin typeface="Times New Roman" charset="0"/>
                <a:ea typeface="ＭＳ Ｐゴシック" charset="0"/>
                <a:cs typeface="ＭＳ Ｐゴシック" charset="0"/>
              </a:rPr>
              <a:pPr eaLnBrk="0" hangingPunct="0">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98739687"/>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altLang="zh-CN">
              <a:solidFill>
                <a:srgbClr val="000000"/>
              </a:solidFill>
              <a:latin typeface="Times New Roman" pitchFamily="18"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ltLang="zh-CN">
              <a:solidFill>
                <a:srgbClr val="000000"/>
              </a:solidFill>
              <a:latin typeface="Times New Roman" pitchFamily="18"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767ED1C-7083-47BE-BDE4-C1758FB26A30}" type="slidenum">
              <a:rPr lang="en-US" altLang="zh-CN">
                <a:solidFill>
                  <a:srgbClr val="000000"/>
                </a:solidFill>
                <a:latin typeface="Times New Roman" pitchFamily="18" charset="0"/>
              </a:rPr>
              <a:pPr eaLnBrk="0" hangingPunct="0"/>
              <a:t>‹#›</a:t>
            </a:fld>
            <a:endParaRPr lang="en-US" altLang="zh-CN">
              <a:solidFill>
                <a:srgbClr val="000000"/>
              </a:solidFill>
              <a:latin typeface="Times New Roman" pitchFamily="18" charset="0"/>
            </a:endParaRPr>
          </a:p>
        </p:txBody>
      </p:sp>
    </p:spTree>
    <p:extLst>
      <p:ext uri="{BB962C8B-B14F-4D97-AF65-F5344CB8AC3E}">
        <p14:creationId xmlns:p14="http://schemas.microsoft.com/office/powerpoint/2010/main" val="1429908069"/>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2900B41-4744-0744-BB96-68BA83B135D8}"/>
              </a:ext>
            </a:extLst>
          </p:cNvPr>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0" name="Rectangle 2">
            <a:extLst>
              <a:ext uri="{FF2B5EF4-FFF2-40B4-BE49-F238E27FC236}">
                <a16:creationId xmlns:a16="http://schemas.microsoft.com/office/drawing/2014/main" id="{C83C42F2-9C19-0A48-8743-9071E921EF6B}"/>
              </a:ext>
            </a:extLst>
          </p:cNvPr>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a:extLst>
              <a:ext uri="{FF2B5EF4-FFF2-40B4-BE49-F238E27FC236}">
                <a16:creationId xmlns:a16="http://schemas.microsoft.com/office/drawing/2014/main" id="{8D667F8E-9726-BB43-A8F8-0CB70CC298B0}"/>
              </a:ext>
            </a:extLst>
          </p:cNvPr>
          <p:cNvSpPr txBox="1">
            <a:spLocks noGrp="1" noChangeArrowheads="1"/>
          </p:cNvSpPr>
          <p:nvPr>
            <p:ph type="sldNum" sz="quarter" idx="4"/>
          </p:nvPr>
        </p:nvSpPr>
        <p:spPr bwMode="auto">
          <a:xfrm>
            <a:off x="7353300" y="6248400"/>
            <a:ext cx="303213"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defTabSz="914400">
              <a:defRPr sz="1400">
                <a:solidFill>
                  <a:srgbClr val="000000"/>
                </a:solidFill>
                <a:latin typeface="Comic Sans MS" panose="030F0902030302020204" pitchFamily="66" charset="0"/>
                <a:ea typeface="ヒラギノ角ゴ ProN W3" panose="020B0300000000000000" pitchFamily="34" charset="-128"/>
                <a:sym typeface="Comic Sans MS" panose="030F0902030302020204" pitchFamily="66" charset="0"/>
              </a:defRPr>
            </a:lvl1pPr>
          </a:lstStyle>
          <a:p>
            <a:fld id="{6EEB291E-694F-8A44-86CC-604E37BDF947}"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23013870"/>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panose="020B0604020202020204" pitchFamily="34" charset="0"/>
        <a:buChar char="•"/>
        <a:defRPr sz="3200">
          <a:solidFill>
            <a:schemeClr val="tx1"/>
          </a:solidFill>
          <a:latin typeface="+mn-lt"/>
          <a:ea typeface="+mn-ea"/>
          <a:cs typeface="+mn-cs"/>
          <a:sym typeface="Arial" panose="020B0604020202020204" pitchFamily="34" charset="0"/>
        </a:defRPr>
      </a:lvl1pPr>
      <a:lvl2pPr marL="731838" indent="-285750" algn="l" rtl="0" eaLnBrk="0" fontAlgn="base" hangingPunct="0">
        <a:spcBef>
          <a:spcPts val="600"/>
        </a:spcBef>
        <a:spcAft>
          <a:spcPct val="0"/>
        </a:spcAft>
        <a:buSzPct val="100000"/>
        <a:buFont typeface="Arial" panose="020B0604020202020204" pitchFamily="34" charset="0"/>
        <a:buChar char="–"/>
        <a:defRPr sz="2800">
          <a:solidFill>
            <a:schemeClr val="tx1"/>
          </a:solidFill>
          <a:latin typeface="+mn-lt"/>
          <a:ea typeface="+mn-ea"/>
          <a:cs typeface="+mn-cs"/>
          <a:sym typeface="Arial" panose="020B0604020202020204" pitchFamily="34" charset="0"/>
        </a:defRPr>
      </a:lvl2pPr>
      <a:lvl3pPr marL="1131888" indent="-228600" algn="l" rtl="0" eaLnBrk="0" fontAlgn="base" hangingPunct="0">
        <a:spcBef>
          <a:spcPts val="600"/>
        </a:spcBef>
        <a:spcAft>
          <a:spcPct val="0"/>
        </a:spcAft>
        <a:buSzPct val="100000"/>
        <a:buFont typeface="Arial" panose="020B0604020202020204" pitchFamily="34" charset="0"/>
        <a:buChar char="•"/>
        <a:defRPr sz="2400">
          <a:solidFill>
            <a:schemeClr val="tx1"/>
          </a:solidFill>
          <a:latin typeface="+mn-lt"/>
          <a:ea typeface="+mn-ea"/>
          <a:cs typeface="+mn-cs"/>
          <a:sym typeface="Arial" panose="020B0604020202020204" pitchFamily="34" charset="0"/>
        </a:defRPr>
      </a:lvl3pPr>
      <a:lvl4pPr marL="15890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462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auto">
      <p:bgPr>
        <a:solidFill>
          <a:srgbClr val="FBE7C3"/>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PMingLiU" charset="-120"/>
              </a:defRPr>
            </a:lvl1pPr>
          </a:lstStyle>
          <a:p>
            <a:fld id="{B0FF3BEB-6DA4-4ECF-8D14-8BD1E20CC79A}" type="datetime1">
              <a:rPr lang="zh-TW" altLang="en-US"/>
              <a:pPr/>
              <a:t>2025/1/31</a:t>
            </a:fld>
            <a:endParaRPr lang="en-GB" alt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PMingLiU" charset="-120"/>
              </a:defRPr>
            </a:lvl1pPr>
          </a:lstStyle>
          <a:p>
            <a:endParaRPr lang="en-US" alt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PMingLiU" charset="-120"/>
              </a:defRPr>
            </a:lvl1pPr>
          </a:lstStyle>
          <a:p>
            <a:fld id="{7AF13857-4B77-418A-9D12-F284FF0FF155}" type="slidenum">
              <a:rPr lang="zh-TW" altLang="en-US"/>
              <a:pPr/>
              <a:t>‹#›</a:t>
            </a:fld>
            <a:endParaRPr lang="en-GB" altLang="en-US"/>
          </a:p>
        </p:txBody>
      </p:sp>
    </p:spTree>
    <p:extLst>
      <p:ext uri="{BB962C8B-B14F-4D97-AF65-F5344CB8AC3E}">
        <p14:creationId xmlns:p14="http://schemas.microsoft.com/office/powerpoint/2010/main" val="954021405"/>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latin typeface="Times New Roman"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charset="0"/>
                <a:ea typeface="+mn-ea"/>
                <a:cs typeface="+mn-cs"/>
              </a:defRPr>
            </a:lvl1pPr>
          </a:lstStyle>
          <a:p>
            <a:pPr>
              <a:defRPr/>
            </a:pPr>
            <a:endParaRPr 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charset="0"/>
                <a:ea typeface="+mn-ea"/>
                <a:cs typeface="+mn-cs"/>
              </a:defRPr>
            </a:lvl1pPr>
          </a:lstStyle>
          <a:p>
            <a:pPr>
              <a:defRPr/>
            </a:pPr>
            <a:endParaRPr 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9C7E0900-7EC4-5E44-8B2A-030586DC3E7A}"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4087709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434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953619811"/>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3D98813A-225A-4D4E-946B-A9BA6942169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36970030"/>
      </p:ext>
    </p:extLst>
  </p:cSld>
  <p:clrMap bg1="dk2" tx1="lt1" bg2="dk1" tx2="lt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8"/>
        <p:cNvGrpSpPr/>
        <p:nvPr/>
      </p:nvGrpSpPr>
      <p:grpSpPr>
        <a:xfrm>
          <a:off x="0" y="0"/>
          <a:ext cx="0" cy="0"/>
          <a:chOff x="0" y="0"/>
          <a:chExt cx="0" cy="0"/>
        </a:xfrm>
      </p:grpSpPr>
      <p:sp>
        <p:nvSpPr>
          <p:cNvPr id="1679" name="Google Shape;1679;p17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80" name="Google Shape;1680;p172"/>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1" name="Google Shape;1681;p17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2" name="Google Shape;1682;p17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3" name="Google Shape;1683;p17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255959208"/>
      </p:ext>
    </p:extLst>
  </p:cSld>
  <p:clrMap bg1="lt1" tx1="dk1" bg2="dk2"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04BAD39F-A9D3-9746-8A95-E7E5C393C840}"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566490"/>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42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5476" name="Text Box 3"/>
          <p:cNvSpPr txBox="1">
            <a:spLocks noChangeArrowheads="1"/>
          </p:cNvSpPr>
          <p:nvPr/>
        </p:nvSpPr>
        <p:spPr bwMode="auto">
          <a:xfrm>
            <a:off x="685800" y="6248400"/>
            <a:ext cx="1905000" cy="460375"/>
          </a:xfrm>
          <a:prstGeom prst="rect">
            <a:avLst/>
          </a:prstGeom>
          <a:noFill/>
          <a:ln>
            <a:noFill/>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05477"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eaLnBrk="1" hangingPunct="1"/>
            <a:fld id="{19E01F60-2540-E34C-AFFC-EEDF521F5B0B}" type="slidenum">
              <a:rPr lang="en-GB" smtClean="0"/>
              <a:pPr eaLnBrk="1" hangingPunct="1"/>
              <a:t>‹#›</a:t>
            </a:fld>
            <a:endParaRPr lang="en-GB"/>
          </a:p>
        </p:txBody>
      </p:sp>
    </p:spTree>
    <p:extLst>
      <p:ext uri="{BB962C8B-B14F-4D97-AF65-F5344CB8AC3E}">
        <p14:creationId xmlns:p14="http://schemas.microsoft.com/office/powerpoint/2010/main" val="3232706304"/>
      </p:ext>
    </p:extLst>
  </p:cSld>
  <p:clrMap bg1="lt1" tx1="dk1" bg2="lt2" tx2="dk2" accent1="accent1" accent2="accent2" accent3="accent3" accent4="accent4" accent5="accent5" accent6="accent6" hlink="hlink" folHlink="folHlink"/>
  <p:sldLayoutIdLst>
    <p:sldLayoutId id="214748455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013065154"/>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ea typeface="ＭＳ Ｐゴシック" charset="0"/>
              </a:rPr>
              <a:pPr>
                <a:defRPr/>
              </a:pPr>
              <a:t>1/31/25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ea typeface="ＭＳ Ｐゴシック" charset="0"/>
              </a:rPr>
              <a:pPr>
                <a:defRPr/>
              </a:pPr>
              <a:t>‹#›</a:t>
            </a:fld>
            <a:endParaRPr lang="en-US">
              <a:latin typeface="Calibri" charset="0"/>
              <a:ea typeface="ＭＳ Ｐゴシック" charset="0"/>
            </a:endParaRPr>
          </a:p>
        </p:txBody>
      </p:sp>
    </p:spTree>
    <p:extLst>
      <p:ext uri="{BB962C8B-B14F-4D97-AF65-F5344CB8AC3E}">
        <p14:creationId xmlns:p14="http://schemas.microsoft.com/office/powerpoint/2010/main" val="57502398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9109EDEC-CA48-D448-B6E9-167DA10834B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754950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CE5D654-F966-E041-8272-435BF2D7EDA7}"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0852980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9280062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8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425.xml"/><Relationship Id="rId1" Type="http://schemas.openxmlformats.org/officeDocument/2006/relationships/themeOverride" Target="../theme/themeOverride17.xml"/><Relationship Id="rId4" Type="http://schemas.openxmlformats.org/officeDocument/2006/relationships/image" Target="../media/image98.png"/></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5.xml"/><Relationship Id="rId1" Type="http://schemas.openxmlformats.org/officeDocument/2006/relationships/slideLayout" Target="../slideLayouts/slideLayout8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6.xml"/><Relationship Id="rId1" Type="http://schemas.openxmlformats.org/officeDocument/2006/relationships/slideLayout" Target="../slideLayouts/slideLayout8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7.xml"/><Relationship Id="rId1" Type="http://schemas.openxmlformats.org/officeDocument/2006/relationships/slideLayout" Target="../slideLayouts/slideLayout8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8.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9.xml"/><Relationship Id="rId1" Type="http://schemas.openxmlformats.org/officeDocument/2006/relationships/slideLayout" Target="../slideLayouts/slideLayout8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0.xml"/><Relationship Id="rId1" Type="http://schemas.openxmlformats.org/officeDocument/2006/relationships/slideLayout" Target="../slideLayouts/slideLayout8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1.xml"/><Relationship Id="rId1" Type="http://schemas.openxmlformats.org/officeDocument/2006/relationships/slideLayout" Target="../slideLayouts/slideLayout81.xml"/><Relationship Id="rId4" Type="http://schemas.openxmlformats.org/officeDocument/2006/relationships/image" Target="../media/image104.png"/></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2.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1.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3.xml"/><Relationship Id="rId1" Type="http://schemas.openxmlformats.org/officeDocument/2006/relationships/slideLayout" Target="../slideLayouts/slideLayout8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4.xml"/><Relationship Id="rId1" Type="http://schemas.openxmlformats.org/officeDocument/2006/relationships/slideLayout" Target="../slideLayouts/slideLayout8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5.xml"/><Relationship Id="rId1" Type="http://schemas.openxmlformats.org/officeDocument/2006/relationships/slideLayout" Target="../slideLayouts/slideLayout8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8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81.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8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8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81.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0.xml"/><Relationship Id="rId7" Type="http://schemas.openxmlformats.org/officeDocument/2006/relationships/image" Target="../media/image115.gif"/><Relationship Id="rId2" Type="http://schemas.openxmlformats.org/officeDocument/2006/relationships/slideLayout" Target="../slideLayouts/slideLayout425.xml"/><Relationship Id="rId1" Type="http://schemas.openxmlformats.org/officeDocument/2006/relationships/themeOverride" Target="../theme/themeOverride18.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1.xml"/><Relationship Id="rId1" Type="http://schemas.openxmlformats.org/officeDocument/2006/relationships/slideLayout" Target="../slideLayouts/slideLayout8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425.xml"/><Relationship Id="rId1" Type="http://schemas.openxmlformats.org/officeDocument/2006/relationships/themeOverride" Target="../theme/themeOverride19.xml"/><Relationship Id="rId4" Type="http://schemas.openxmlformats.org/officeDocument/2006/relationships/image" Target="../media/image29.jpeg"/></Relationships>
</file>

<file path=ppt/slides/_rels/slide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3.xml"/><Relationship Id="rId1" Type="http://schemas.openxmlformats.org/officeDocument/2006/relationships/slideLayout" Target="../slideLayouts/slideLayout58.xml"/><Relationship Id="rId4" Type="http://schemas.openxmlformats.org/officeDocument/2006/relationships/image" Target="../media/image34.jpe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113.xml"/><Relationship Id="rId1" Type="http://schemas.openxmlformats.org/officeDocument/2006/relationships/themeOverride" Target="../theme/themeOverride20.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25.xml"/><Relationship Id="rId1" Type="http://schemas.openxmlformats.org/officeDocument/2006/relationships/themeOverride" Target="../theme/themeOverride21.xml"/></Relationships>
</file>

<file path=ppt/slides/_rels/slide1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5.xml"/><Relationship Id="rId1" Type="http://schemas.openxmlformats.org/officeDocument/2006/relationships/slideLayout" Target="../slideLayouts/slideLayout5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6.xml"/><Relationship Id="rId1" Type="http://schemas.openxmlformats.org/officeDocument/2006/relationships/slideLayout" Target="../slideLayouts/slideLayout42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8.xml"/><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25.xml"/><Relationship Id="rId4" Type="http://schemas.openxmlformats.org/officeDocument/2006/relationships/image" Target="../media/image28.jpeg"/></Relationships>
</file>

<file path=ppt/slides/_rels/slide13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0.xml"/><Relationship Id="rId1" Type="http://schemas.openxmlformats.org/officeDocument/2006/relationships/slideLayout" Target="../slideLayouts/slideLayout29.xml"/><Relationship Id="rId4" Type="http://schemas.openxmlformats.org/officeDocument/2006/relationships/image" Target="../media/image121.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59.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123.xml"/><Relationship Id="rId1" Type="http://schemas.openxmlformats.org/officeDocument/2006/relationships/themeOverride" Target="../theme/themeOverride2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25.xml"/></Relationships>
</file>

<file path=ppt/slides/_rels/slide13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3.xml"/><Relationship Id="rId1" Type="http://schemas.openxmlformats.org/officeDocument/2006/relationships/slideLayout" Target="../slideLayouts/slideLayout129.xml"/><Relationship Id="rId5" Type="http://schemas.openxmlformats.org/officeDocument/2006/relationships/image" Target="../media/image125.jpeg"/><Relationship Id="rId4" Type="http://schemas.openxmlformats.org/officeDocument/2006/relationships/image" Target="../media/image124.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76.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5.xml"/><Relationship Id="rId1" Type="http://schemas.openxmlformats.org/officeDocument/2006/relationships/slideLayout" Target="../slideLayouts/slideLayout417.xml"/><Relationship Id="rId4" Type="http://schemas.openxmlformats.org/officeDocument/2006/relationships/image" Target="../media/image127.png"/></Relationships>
</file>

<file path=ppt/slides/_rels/slide13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487.xml"/><Relationship Id="rId5" Type="http://schemas.openxmlformats.org/officeDocument/2006/relationships/image" Target="../media/image131.jpeg"/><Relationship Id="rId4" Type="http://schemas.openxmlformats.org/officeDocument/2006/relationships/image" Target="../media/image130.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2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5.xml"/><Relationship Id="rId1" Type="http://schemas.openxmlformats.org/officeDocument/2006/relationships/themeOverride" Target="../theme/themeOverride2.xml"/><Relationship Id="rId4" Type="http://schemas.openxmlformats.org/officeDocument/2006/relationships/image" Target="../media/image29.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8.xml"/><Relationship Id="rId1" Type="http://schemas.openxmlformats.org/officeDocument/2006/relationships/slideLayout" Target="../slideLayouts/slideLayout45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54.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0.xml"/><Relationship Id="rId1" Type="http://schemas.openxmlformats.org/officeDocument/2006/relationships/slideLayout" Target="../slideLayouts/slideLayout539.xml"/></Relationships>
</file>

<file path=ppt/slides/_rels/slide14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1.xml"/><Relationship Id="rId1" Type="http://schemas.openxmlformats.org/officeDocument/2006/relationships/slideLayout" Target="../slideLayouts/slideLayout13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3.xml"/><Relationship Id="rId1" Type="http://schemas.openxmlformats.org/officeDocument/2006/relationships/slideLayout" Target="../slideLayouts/slideLayout13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59.xml"/></Relationships>
</file>

<file path=ppt/slides/_rels/slide14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5.xml"/><Relationship Id="rId1" Type="http://schemas.openxmlformats.org/officeDocument/2006/relationships/slideLayout" Target="../slideLayouts/slideLayout407.xml"/><Relationship Id="rId4" Type="http://schemas.openxmlformats.org/officeDocument/2006/relationships/image" Target="../media/image137.jpeg"/></Relationships>
</file>

<file path=ppt/slides/_rels/slide1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6.xml"/><Relationship Id="rId1" Type="http://schemas.openxmlformats.org/officeDocument/2006/relationships/slideLayout" Target="../slideLayouts/slideLayout335.xml"/><Relationship Id="rId4" Type="http://schemas.openxmlformats.org/officeDocument/2006/relationships/image" Target="../media/image1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25.xml"/><Relationship Id="rId1" Type="http://schemas.openxmlformats.org/officeDocument/2006/relationships/themeOverride" Target="../theme/themeOverride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7.xml"/><Relationship Id="rId1" Type="http://schemas.openxmlformats.org/officeDocument/2006/relationships/slideLayout" Target="../slideLayouts/slideLayout417.xml"/><Relationship Id="rId4" Type="http://schemas.openxmlformats.org/officeDocument/2006/relationships/image" Target="../media/image127.png"/></Relationships>
</file>

<file path=ppt/slides/_rels/slide15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8.xml"/><Relationship Id="rId1" Type="http://schemas.openxmlformats.org/officeDocument/2006/relationships/slideLayout" Target="../slideLayouts/slideLayout346.xml"/><Relationship Id="rId4" Type="http://schemas.openxmlformats.org/officeDocument/2006/relationships/image" Target="../media/image5.png"/></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9.xml"/><Relationship Id="rId1" Type="http://schemas.openxmlformats.org/officeDocument/2006/relationships/slideLayout" Target="../slideLayouts/slideLayout346.xml"/><Relationship Id="rId4" Type="http://schemas.openxmlformats.org/officeDocument/2006/relationships/image" Target="../media/image5.png"/></Relationships>
</file>

<file path=ppt/slides/_rels/slide1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0.xml"/><Relationship Id="rId1" Type="http://schemas.openxmlformats.org/officeDocument/2006/relationships/slideLayout" Target="../slideLayouts/slideLayout346.xml"/><Relationship Id="rId4" Type="http://schemas.openxmlformats.org/officeDocument/2006/relationships/image" Target="../media/image143.jpeg"/></Relationships>
</file>

<file path=ppt/slides/_rels/slide15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1.xml"/><Relationship Id="rId1" Type="http://schemas.openxmlformats.org/officeDocument/2006/relationships/slideLayout" Target="../slideLayouts/slideLayout164.xml"/></Relationships>
</file>

<file path=ppt/slides/_rels/slide15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64.xml"/></Relationships>
</file>

<file path=ppt/slides/_rels/slide15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65.xml"/><Relationship Id="rId4" Type="http://schemas.openxmlformats.org/officeDocument/2006/relationships/image" Target="../media/image148.jpeg"/></Relationships>
</file>

<file path=ppt/slides/_rels/slide15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75.xml"/></Relationships>
</file>

<file path=ppt/slides/_rels/slide1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8.xml"/><Relationship Id="rId4" Type="http://schemas.openxmlformats.org/officeDocument/2006/relationships/image" Target="../media/image150.png"/></Relationships>
</file>

<file path=ppt/slides/_rels/slide15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2.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8.xml"/><Relationship Id="rId5" Type="http://schemas.openxmlformats.org/officeDocument/2006/relationships/image" Target="../media/image32.png"/><Relationship Id="rId4" Type="http://schemas.openxmlformats.org/officeDocument/2006/relationships/image" Target="../media/image34.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7.xml"/></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4.xml"/><Relationship Id="rId1" Type="http://schemas.openxmlformats.org/officeDocument/2006/relationships/slideLayout" Target="../slideLayouts/slideLayout137.xml"/><Relationship Id="rId4" Type="http://schemas.openxmlformats.org/officeDocument/2006/relationships/image" Target="../media/image152.emf"/></Relationships>
</file>

<file path=ppt/slides/_rels/slide16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5.xml"/><Relationship Id="rId1" Type="http://schemas.openxmlformats.org/officeDocument/2006/relationships/slideLayout" Target="../slideLayouts/slideLayout13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6.xml"/><Relationship Id="rId1" Type="http://schemas.openxmlformats.org/officeDocument/2006/relationships/slideLayout" Target="../slideLayouts/slideLayout13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7.xml"/><Relationship Id="rId1" Type="http://schemas.openxmlformats.org/officeDocument/2006/relationships/slideLayout" Target="../slideLayouts/slideLayout137.xml"/></Relationships>
</file>

<file path=ppt/slides/_rels/slide1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8.xml"/><Relationship Id="rId1" Type="http://schemas.openxmlformats.org/officeDocument/2006/relationships/slideLayout" Target="../slideLayouts/slideLayout263.xml"/></Relationships>
</file>

<file path=ppt/slides/_rels/slide16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9.xml"/><Relationship Id="rId1" Type="http://schemas.openxmlformats.org/officeDocument/2006/relationships/slideLayout" Target="../slideLayouts/slideLayout274.xml"/></Relationships>
</file>

<file path=ppt/slides/_rels/slide16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0.xml"/><Relationship Id="rId1" Type="http://schemas.openxmlformats.org/officeDocument/2006/relationships/slideLayout" Target="../slideLayouts/slideLayout28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90.xml"/></Relationships>
</file>

<file path=ppt/slides/_rels/slide1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2.xml"/><Relationship Id="rId1" Type="http://schemas.openxmlformats.org/officeDocument/2006/relationships/slideLayout" Target="../slideLayouts/slideLayout30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170.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153.xml"/><Relationship Id="rId1" Type="http://schemas.openxmlformats.org/officeDocument/2006/relationships/slideLayout" Target="../slideLayouts/slideLayout313.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4.xml"/><Relationship Id="rId1" Type="http://schemas.openxmlformats.org/officeDocument/2006/relationships/slideLayout" Target="../slideLayouts/slideLayout329.xml"/><Relationship Id="rId5" Type="http://schemas.openxmlformats.org/officeDocument/2006/relationships/image" Target="../media/image167.jpeg"/><Relationship Id="rId4" Type="http://schemas.openxmlformats.org/officeDocument/2006/relationships/image" Target="../media/image166.jpeg"/></Relationships>
</file>

<file path=ppt/slides/_rels/slide17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5.xml"/><Relationship Id="rId1" Type="http://schemas.openxmlformats.org/officeDocument/2006/relationships/slideLayout" Target="../slideLayouts/slideLayout329.xml"/></Relationships>
</file>

<file path=ppt/slides/_rels/slide17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6.xml"/><Relationship Id="rId1" Type="http://schemas.openxmlformats.org/officeDocument/2006/relationships/slideLayout" Target="../slideLayouts/slideLayout329.xml"/></Relationships>
</file>

<file path=ppt/slides/_rels/slide17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7.xml"/><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8.xml"/><Relationship Id="rId1" Type="http://schemas.openxmlformats.org/officeDocument/2006/relationships/slideLayout" Target="../slideLayouts/slideLayout137.xml"/></Relationships>
</file>

<file path=ppt/slides/_rels/slide17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9.xml"/><Relationship Id="rId1" Type="http://schemas.openxmlformats.org/officeDocument/2006/relationships/slideLayout" Target="../slideLayouts/slideLayout13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2.xml"/></Relationships>
</file>

<file path=ppt/slides/_rels/slide178.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2" Type="http://schemas.openxmlformats.org/officeDocument/2006/relationships/notesSlide" Target="../notesSlides/notesSlide161.xml"/><Relationship Id="rId1" Type="http://schemas.openxmlformats.org/officeDocument/2006/relationships/slideLayout" Target="../slideLayouts/slideLayout134.xml"/><Relationship Id="rId4" Type="http://schemas.openxmlformats.org/officeDocument/2006/relationships/image" Target="../media/image173.jpeg"/></Relationships>
</file>

<file path=ppt/slides/_rels/slide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2.xml"/><Relationship Id="rId1" Type="http://schemas.openxmlformats.org/officeDocument/2006/relationships/slideLayout" Target="../slideLayouts/slideLayout35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31.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65.xml"/></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4.xml"/><Relationship Id="rId1" Type="http://schemas.openxmlformats.org/officeDocument/2006/relationships/slideLayout" Target="../slideLayouts/slideLayout357.xml"/><Relationship Id="rId4" Type="http://schemas.openxmlformats.org/officeDocument/2006/relationships/image" Target="../media/image174.pn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57.xml"/></Relationships>
</file>

<file path=ppt/slides/_rels/slide1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6.xml"/><Relationship Id="rId1" Type="http://schemas.openxmlformats.org/officeDocument/2006/relationships/slideLayout" Target="../slideLayouts/slideLayout357.xml"/></Relationships>
</file>

<file path=ppt/slides/_rels/slide1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7.xml"/><Relationship Id="rId1" Type="http://schemas.openxmlformats.org/officeDocument/2006/relationships/slideLayout" Target="../slideLayouts/slideLayout357.xml"/></Relationships>
</file>

<file path=ppt/slides/_rels/slide18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8.xml"/><Relationship Id="rId1" Type="http://schemas.openxmlformats.org/officeDocument/2006/relationships/slideLayout" Target="../slideLayouts/slideLayout357.xml"/><Relationship Id="rId4" Type="http://schemas.openxmlformats.org/officeDocument/2006/relationships/image" Target="../media/image5.png"/></Relationships>
</file>

<file path=ppt/slides/_rels/slide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9.xml"/><Relationship Id="rId1" Type="http://schemas.openxmlformats.org/officeDocument/2006/relationships/slideLayout" Target="../slideLayouts/slideLayout357.xml"/></Relationships>
</file>

<file path=ppt/slides/_rels/slide18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0.xml"/><Relationship Id="rId1" Type="http://schemas.openxmlformats.org/officeDocument/2006/relationships/slideLayout" Target="../slideLayouts/slideLayout373.xml"/></Relationships>
</file>

<file path=ppt/slides/_rels/slide1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1.xml"/><Relationship Id="rId1" Type="http://schemas.openxmlformats.org/officeDocument/2006/relationships/slideLayout" Target="../slideLayouts/slideLayout379.xml"/></Relationships>
</file>

<file path=ppt/slides/_rels/slide1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2.xml"/><Relationship Id="rId1" Type="http://schemas.openxmlformats.org/officeDocument/2006/relationships/slideLayout" Target="../slideLayouts/slideLayout35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1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3.xml"/><Relationship Id="rId1" Type="http://schemas.openxmlformats.org/officeDocument/2006/relationships/slideLayout" Target="../slideLayouts/slideLayout417.xml"/><Relationship Id="rId4" Type="http://schemas.openxmlformats.org/officeDocument/2006/relationships/image" Target="../media/image127.png"/></Relationships>
</file>

<file path=ppt/slides/_rels/slide1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4.xml"/><Relationship Id="rId1" Type="http://schemas.openxmlformats.org/officeDocument/2006/relationships/slideLayout" Target="../slideLayouts/slideLayout357.xml"/></Relationships>
</file>

<file path=ppt/slides/_rels/slide19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5.xml"/><Relationship Id="rId1" Type="http://schemas.openxmlformats.org/officeDocument/2006/relationships/slideLayout" Target="../slideLayouts/slideLayout357.xml"/></Relationships>
</file>

<file path=ppt/slides/_rels/slide1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6.xml"/><Relationship Id="rId1" Type="http://schemas.openxmlformats.org/officeDocument/2006/relationships/slideLayout" Target="../slideLayouts/slideLayout357.xml"/></Relationships>
</file>

<file path=ppt/slides/_rels/slide19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7.xml"/><Relationship Id="rId1" Type="http://schemas.openxmlformats.org/officeDocument/2006/relationships/slideLayout" Target="../slideLayouts/slideLayout357.xml"/></Relationships>
</file>

<file path=ppt/slides/_rels/slide19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8.xml"/><Relationship Id="rId1" Type="http://schemas.openxmlformats.org/officeDocument/2006/relationships/slideLayout" Target="../slideLayouts/slideLayout357.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431.xml"/><Relationship Id="rId1" Type="http://schemas.openxmlformats.org/officeDocument/2006/relationships/themeOverride" Target="../theme/themeOverride2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25.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25.xml"/></Relationships>
</file>

<file path=ppt/slides/_rels/slide19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2.xml"/><Relationship Id="rId1" Type="http://schemas.openxmlformats.org/officeDocument/2006/relationships/slideLayout" Target="../slideLayouts/slideLayout4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425.xml"/><Relationship Id="rId1" Type="http://schemas.openxmlformats.org/officeDocument/2006/relationships/themeOverride" Target="../theme/themeOverride24.xml"/><Relationship Id="rId4" Type="http://schemas.openxmlformats.org/officeDocument/2006/relationships/image" Target="../media/image29.jpeg"/></Relationships>
</file>

<file path=ppt/slides/_rels/slide2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4.xml"/><Relationship Id="rId1" Type="http://schemas.openxmlformats.org/officeDocument/2006/relationships/slideLayout" Target="../slideLayouts/slideLayout58.xml"/><Relationship Id="rId4" Type="http://schemas.openxmlformats.org/officeDocument/2006/relationships/image" Target="../media/image34.jpeg"/></Relationships>
</file>

<file path=ppt/slides/_rels/slide20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5.xml"/><Relationship Id="rId1" Type="http://schemas.openxmlformats.org/officeDocument/2006/relationships/slideLayout" Target="../slideLayouts/slideLayout5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425.xml"/><Relationship Id="rId1" Type="http://schemas.openxmlformats.org/officeDocument/2006/relationships/themeOverride" Target="../theme/themeOverride25.xml"/></Relationships>
</file>

<file path=ppt/slides/_rels/slide20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7.xml"/><Relationship Id="rId1" Type="http://schemas.openxmlformats.org/officeDocument/2006/relationships/slideLayout" Target="../slideLayouts/slideLayout58.xml"/><Relationship Id="rId4" Type="http://schemas.openxmlformats.org/officeDocument/2006/relationships/image" Target="../media/image31.png"/></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42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425.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425.xml"/></Relationships>
</file>

<file path=ppt/slides/_rels/slide20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9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25.xml"/></Relationships>
</file>

<file path=ppt/slides/_rels/slide21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9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425.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25.xml"/></Relationships>
</file>

<file path=ppt/slides/_rels/slide21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49.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25.xml"/></Relationships>
</file>

<file path=ppt/slides/_rels/slide2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95.xml"/><Relationship Id="rId1" Type="http://schemas.openxmlformats.org/officeDocument/2006/relationships/slideLayout" Target="../slideLayouts/slideLayout425.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425.xml"/><Relationship Id="rId1" Type="http://schemas.openxmlformats.org/officeDocument/2006/relationships/themeOverride" Target="../theme/themeOverride26.xml"/><Relationship Id="rId4" Type="http://schemas.openxmlformats.org/officeDocument/2006/relationships/image" Target="../media/image29.jpe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425.xml"/><Relationship Id="rId1" Type="http://schemas.openxmlformats.org/officeDocument/2006/relationships/themeOverride" Target="../theme/themeOverride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8.xml"/><Relationship Id="rId1" Type="http://schemas.openxmlformats.org/officeDocument/2006/relationships/slideLayout" Target="../slideLayouts/slideLayout58.xml"/><Relationship Id="rId5" Type="http://schemas.openxmlformats.org/officeDocument/2006/relationships/image" Target="../media/image32.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9.xml"/><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2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0.xml"/><Relationship Id="rId1" Type="http://schemas.openxmlformats.org/officeDocument/2006/relationships/slideLayout" Target="../slideLayouts/slideLayout58.xml"/><Relationship Id="rId4" Type="http://schemas.openxmlformats.org/officeDocument/2006/relationships/image" Target="../media/image31.png"/></Relationships>
</file>

<file path=ppt/slides/_rels/slide22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1.xml"/><Relationship Id="rId1" Type="http://schemas.openxmlformats.org/officeDocument/2006/relationships/slideLayout" Target="../slideLayouts/slideLayout425.xml"/></Relationships>
</file>

<file path=ppt/slides/_rels/slide22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2.xml"/><Relationship Id="rId1" Type="http://schemas.openxmlformats.org/officeDocument/2006/relationships/slideLayout" Target="../slideLayouts/slideLayout425.xml"/><Relationship Id="rId4" Type="http://schemas.openxmlformats.org/officeDocument/2006/relationships/image" Target="../media/image185.png"/></Relationships>
</file>

<file path=ppt/slides/_rels/slide22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03.xml"/><Relationship Id="rId1" Type="http://schemas.openxmlformats.org/officeDocument/2006/relationships/slideLayout" Target="../slideLayouts/slideLayout425.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431.xml"/></Relationships>
</file>

<file path=ppt/slides/_rels/slide2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5.xml"/><Relationship Id="rId1" Type="http://schemas.openxmlformats.org/officeDocument/2006/relationships/slideLayout" Target="../slideLayouts/slideLayout58.xml"/></Relationships>
</file>

<file path=ppt/slides/_rels/slide22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06.xml"/><Relationship Id="rId1" Type="http://schemas.openxmlformats.org/officeDocument/2006/relationships/slideLayout" Target="../slideLayouts/slideLayout425.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9.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207.xml"/><Relationship Id="rId1" Type="http://schemas.openxmlformats.org/officeDocument/2006/relationships/slideLayout" Target="../slideLayouts/slideLayout560.xml"/><Relationship Id="rId4" Type="http://schemas.openxmlformats.org/officeDocument/2006/relationships/image" Target="../media/image189.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8.xml"/><Relationship Id="rId1" Type="http://schemas.openxmlformats.org/officeDocument/2006/relationships/slideLayout" Target="../slideLayouts/slideLayout42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3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09.xml"/><Relationship Id="rId1" Type="http://schemas.openxmlformats.org/officeDocument/2006/relationships/slideLayout" Target="../slideLayouts/slideLayout203.xml"/></Relationships>
</file>

<file path=ppt/slides/_rels/slide23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0.xml"/><Relationship Id="rId1" Type="http://schemas.openxmlformats.org/officeDocument/2006/relationships/slideLayout" Target="../slideLayouts/slideLayout208.xml"/></Relationships>
</file>

<file path=ppt/slides/_rels/slide23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11.xml"/><Relationship Id="rId1" Type="http://schemas.openxmlformats.org/officeDocument/2006/relationships/slideLayout" Target="../slideLayouts/slideLayout203.xml"/></Relationships>
</file>

<file path=ppt/slides/_rels/slide23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12.xml"/><Relationship Id="rId1" Type="http://schemas.openxmlformats.org/officeDocument/2006/relationships/slideLayout" Target="../slideLayouts/slideLayout209.xml"/></Relationships>
</file>

<file path=ppt/slides/_rels/slide23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13.xml"/><Relationship Id="rId1" Type="http://schemas.openxmlformats.org/officeDocument/2006/relationships/slideLayout" Target="../slideLayouts/slideLayout208.xml"/></Relationships>
</file>

<file path=ppt/slides/_rels/slide23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4.xml"/><Relationship Id="rId1" Type="http://schemas.openxmlformats.org/officeDocument/2006/relationships/slideLayout" Target="../slideLayouts/slideLayout208.xml"/></Relationships>
</file>

<file path=ppt/slides/_rels/slide23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5.xml"/><Relationship Id="rId1" Type="http://schemas.openxmlformats.org/officeDocument/2006/relationships/slideLayout" Target="../slideLayouts/slideLayout216.xml"/></Relationships>
</file>

<file path=ppt/slides/_rels/slide23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16.xml"/><Relationship Id="rId1" Type="http://schemas.openxmlformats.org/officeDocument/2006/relationships/slideLayout" Target="../slideLayouts/slideLayout21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54.xml"/><Relationship Id="rId1" Type="http://schemas.openxmlformats.org/officeDocument/2006/relationships/themeOverride" Target="../theme/themeOverride4.xml"/></Relationships>
</file>

<file path=ppt/slides/_rels/slide24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17.xml"/><Relationship Id="rId1" Type="http://schemas.openxmlformats.org/officeDocument/2006/relationships/slideLayout" Target="../slideLayouts/slideLayout208.xml"/></Relationships>
</file>

<file path=ppt/slides/_rels/slide24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18.xml"/><Relationship Id="rId1" Type="http://schemas.openxmlformats.org/officeDocument/2006/relationships/slideLayout" Target="../slideLayouts/slideLayout208.xml"/></Relationships>
</file>

<file path=ppt/slides/_rels/slide24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19.xml"/><Relationship Id="rId1" Type="http://schemas.openxmlformats.org/officeDocument/2006/relationships/slideLayout" Target="../slideLayouts/slideLayout208.xml"/></Relationships>
</file>

<file path=ppt/slides/_rels/slide24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20.xml"/><Relationship Id="rId1" Type="http://schemas.openxmlformats.org/officeDocument/2006/relationships/slideLayout" Target="../slideLayouts/slideLayout216.xml"/></Relationships>
</file>

<file path=ppt/slides/_rels/slide24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21.xml"/><Relationship Id="rId1" Type="http://schemas.openxmlformats.org/officeDocument/2006/relationships/slideLayout" Target="../slideLayouts/slideLayout216.xml"/></Relationships>
</file>

<file path=ppt/slides/_rels/slide24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22.xml"/><Relationship Id="rId1" Type="http://schemas.openxmlformats.org/officeDocument/2006/relationships/slideLayout" Target="../slideLayouts/slideLayout208.xml"/></Relationships>
</file>

<file path=ppt/slides/_rels/slide24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23.xml"/><Relationship Id="rId1" Type="http://schemas.openxmlformats.org/officeDocument/2006/relationships/slideLayout" Target="../slideLayouts/slideLayout216.xml"/></Relationships>
</file>

<file path=ppt/slides/_rels/slide24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24.xml"/><Relationship Id="rId1" Type="http://schemas.openxmlformats.org/officeDocument/2006/relationships/slideLayout" Target="../slideLayouts/slideLayout216.xml"/></Relationships>
</file>

<file path=ppt/slides/_rels/slide24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25.xml"/><Relationship Id="rId1" Type="http://schemas.openxmlformats.org/officeDocument/2006/relationships/slideLayout" Target="../slideLayouts/slideLayout208.xml"/></Relationships>
</file>

<file path=ppt/slides/_rels/slide24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26.xml"/><Relationship Id="rId1" Type="http://schemas.openxmlformats.org/officeDocument/2006/relationships/slideLayout" Target="../slideLayouts/slideLayout21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27.xml"/><Relationship Id="rId1" Type="http://schemas.openxmlformats.org/officeDocument/2006/relationships/slideLayout" Target="../slideLayouts/slideLayout208.xml"/></Relationships>
</file>

<file path=ppt/slides/_rels/slide25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28.xml"/><Relationship Id="rId1" Type="http://schemas.openxmlformats.org/officeDocument/2006/relationships/slideLayout" Target="../slideLayouts/slideLayout227.xml"/></Relationships>
</file>

<file path=ppt/slides/_rels/slide252.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229.xml"/><Relationship Id="rId1" Type="http://schemas.openxmlformats.org/officeDocument/2006/relationships/slideLayout" Target="../slideLayouts/slideLayout560.xml"/><Relationship Id="rId4" Type="http://schemas.openxmlformats.org/officeDocument/2006/relationships/image" Target="../media/image189.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54.xml"/><Relationship Id="rId1" Type="http://schemas.openxmlformats.org/officeDocument/2006/relationships/themeOverride" Target="../theme/themeOverride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54.xml"/><Relationship Id="rId1" Type="http://schemas.openxmlformats.org/officeDocument/2006/relationships/themeOverride" Target="../theme/themeOverr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54.xml"/><Relationship Id="rId1" Type="http://schemas.openxmlformats.org/officeDocument/2006/relationships/themeOverride" Target="../theme/themeOverride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54.xml"/><Relationship Id="rId1" Type="http://schemas.openxmlformats.org/officeDocument/2006/relationships/themeOverride" Target="../theme/themeOverride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54.xml"/><Relationship Id="rId1" Type="http://schemas.openxmlformats.org/officeDocument/2006/relationships/themeOverride" Target="../theme/themeOverr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425.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25.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25.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43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98.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4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425.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425.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425.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425.xml"/><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425.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425.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42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25.xml"/><Relationship Id="rId1" Type="http://schemas.openxmlformats.org/officeDocument/2006/relationships/themeOverride" Target="../theme/themeOverride10.xml"/><Relationship Id="rId4" Type="http://schemas.openxmlformats.org/officeDocument/2006/relationships/image" Target="../media/image2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25.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50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509.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 Target="slide49.xml"/><Relationship Id="rId1" Type="http://schemas.openxmlformats.org/officeDocument/2006/relationships/slideLayout" Target="../slideLayouts/slideLayout509.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0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44.xml"/><Relationship Id="rId1" Type="http://schemas.openxmlformats.org/officeDocument/2006/relationships/themeOverride" Target="../theme/themeOverride12.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5.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503.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503.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504.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509.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509.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514.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514.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514.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514.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514.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514.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465.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54.xml"/><Relationship Id="rId1" Type="http://schemas.openxmlformats.org/officeDocument/2006/relationships/themeOverride" Target="../theme/themeOverride1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25.xml"/><Relationship Id="rId1" Type="http://schemas.openxmlformats.org/officeDocument/2006/relationships/themeOverride" Target="../theme/themeOverride14.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25.xml"/><Relationship Id="rId1" Type="http://schemas.openxmlformats.org/officeDocument/2006/relationships/themeOverride" Target="../theme/themeOverride15.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58.xml"/><Relationship Id="rId5" Type="http://schemas.openxmlformats.org/officeDocument/2006/relationships/image" Target="../media/image32.png"/><Relationship Id="rId4" Type="http://schemas.openxmlformats.org/officeDocument/2006/relationships/image" Target="../media/image3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25.xml"/><Relationship Id="rId1" Type="http://schemas.openxmlformats.org/officeDocument/2006/relationships/themeOverride" Target="../theme/themeOverride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32.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0.xml"/><Relationship Id="rId1" Type="http://schemas.openxmlformats.org/officeDocument/2006/relationships/slideLayout" Target="../slideLayouts/slideLayout425.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425.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425.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42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425.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425.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425.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425.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425.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9.xml"/><Relationship Id="rId1" Type="http://schemas.openxmlformats.org/officeDocument/2006/relationships/slideLayout" Target="../slideLayouts/slideLayout425.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4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81.xm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81.xml"/><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8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6.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81.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8.xml"/><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81.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2.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zh-CN" altLang="en-US" sz="8800" dirty="0">
                <a:effectLst>
                  <a:glow rad="101600">
                    <a:schemeClr val="bg2">
                      <a:alpha val="75000"/>
                    </a:schemeClr>
                  </a:glow>
                  <a:outerShdw blurRad="38100" dist="38100" dir="2700000" algn="tl">
                    <a:srgbClr val="000000"/>
                  </a:outerShdw>
                </a:effectLst>
                <a:latin typeface="Arial" charset="0"/>
                <a:ea typeface="ＭＳ Ｐゴシック" charset="0"/>
              </a:rPr>
              <a:t>帖撒罗尼迦后书</a:t>
            </a:r>
            <a:endParaRPr lang="en-US" sz="8800" dirty="0">
              <a:effectLst>
                <a:glow rad="101600">
                  <a:schemeClr val="bg2">
                    <a:alpha val="75000"/>
                  </a:schemeClr>
                </a:glow>
                <a:outerShdw blurRad="38100" dist="38100" dir="2700000" algn="tl">
                  <a:srgbClr val="000000"/>
                </a:outerShdw>
              </a:effectLst>
              <a:latin typeface="Arial" charset="0"/>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EAEAEA"/>
                </a:solidFill>
                <a:effectLst>
                  <a:glow rad="101600">
                    <a:srgbClr val="000000">
                      <a:alpha val="75000"/>
                    </a:srgbClr>
                  </a:glow>
                </a:effectLst>
                <a:latin typeface="Arial" charset="0"/>
                <a:cs typeface="Arial" charset="0"/>
              </a:rPr>
              <a:t>216</a:t>
            </a:r>
            <a:endParaRPr lang="en-US" dirty="0">
              <a:solidFill>
                <a:srgbClr val="EAEAEA"/>
              </a:solidFill>
              <a:effectLst>
                <a:glow rad="101600">
                  <a:srgbClr val="000000">
                    <a:alpha val="75000"/>
                  </a:srgbClr>
                </a:glow>
              </a:effectLst>
              <a:latin typeface="Arial" charset="0"/>
              <a:cs typeface="Arial" charset="0"/>
            </a:endParaRPr>
          </a:p>
        </p:txBody>
      </p:sp>
      <p:sp>
        <p:nvSpPr>
          <p:cNvPr id="6" name="Text Box 5"/>
          <p:cNvSpPr txBox="1">
            <a:spLocks noChangeArrowheads="1"/>
          </p:cNvSpPr>
          <p:nvPr/>
        </p:nvSpPr>
        <p:spPr bwMode="auto">
          <a:xfrm>
            <a:off x="0" y="6491288"/>
            <a:ext cx="9144000" cy="366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b="1" kern="0" dirty="0">
                <a:solidFill>
                  <a:srgbClr val="FFFFFF"/>
                </a:solidFill>
                <a:latin typeface="Arial" charset="0"/>
                <a:cs typeface="Arial" charset="0"/>
              </a:rPr>
              <a:t>Dr. Rick Griffith • </a:t>
            </a:r>
            <a:r>
              <a:rPr lang="zh-CN" altLang="en-US" sz="1600" b="1" kern="0" dirty="0">
                <a:solidFill>
                  <a:srgbClr val="FFFFFF"/>
                </a:solidFill>
                <a:latin typeface="Arial" charset="0"/>
                <a:cs typeface="Arial" charset="0"/>
              </a:rPr>
              <a:t>新加坡神学院</a:t>
            </a:r>
            <a:r>
              <a:rPr lang="en-US" sz="1600" b="1" kern="0" dirty="0">
                <a:solidFill>
                  <a:srgbClr val="FFFFFF"/>
                </a:solidFill>
                <a:latin typeface="Arial" charset="0"/>
                <a:cs typeface="Arial" charset="0"/>
              </a:rPr>
              <a:t>• BibleStudyDownloads.org</a:t>
            </a:r>
          </a:p>
        </p:txBody>
      </p:sp>
    </p:spTree>
    <p:extLst>
      <p:ext uri="{BB962C8B-B14F-4D97-AF65-F5344CB8AC3E}">
        <p14:creationId xmlns:p14="http://schemas.microsoft.com/office/powerpoint/2010/main" val="16348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512083530"/>
              </p:ext>
            </p:extLst>
          </p:nvPr>
        </p:nvGraphicFramePr>
        <p:xfrm>
          <a:off x="0" y="0"/>
          <a:ext cx="9143998" cy="6858000"/>
        </p:xfrm>
        <a:graphic>
          <a:graphicData uri="http://schemas.openxmlformats.org/drawingml/2006/table">
            <a:tbl>
              <a:tblPr/>
              <a:tblGrid>
                <a:gridCol w="11876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909389">
                  <a:extLst>
                    <a:ext uri="{9D8B030D-6E8A-4147-A177-3AD203B41FA5}">
                      <a16:colId xmlns:a16="http://schemas.microsoft.com/office/drawing/2014/main" val="20004"/>
                    </a:ext>
                  </a:extLst>
                </a:gridCol>
                <a:gridCol w="1125415">
                  <a:extLst>
                    <a:ext uri="{9D8B030D-6E8A-4147-A177-3AD203B41FA5}">
                      <a16:colId xmlns:a16="http://schemas.microsoft.com/office/drawing/2014/main" val="20005"/>
                    </a:ext>
                  </a:extLst>
                </a:gridCol>
                <a:gridCol w="1205556">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帖撒罗尼迦后书</a:t>
                      </a:r>
                      <a:r>
                        <a:rPr kumimoji="1"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受难的更正</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逼迫中仍坚信</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关於主的日子</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训导慵懒的门徒</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第一章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第二章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第三章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情感</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神学观</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实际行为</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逼迫中的鼓励</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解释那一天</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身上得荣耀</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煽胆的信徒</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扰乱的信徒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不守规矩的信徒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更改观念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更改神学观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更改态度</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问安</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奖赏</a:t>
                      </a:r>
                      <a:endParaRPr kumimoji="0" lang="en-US" altLang="zh-CN" sz="1600" b="1" i="0" u="none" strike="noStrike" cap="none" normalizeH="0" baseline="0" dirty="0">
                        <a:ln>
                          <a:noFill/>
                        </a:ln>
                        <a:solidFill>
                          <a:srgbClr val="00009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与审判</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受难前</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的教导</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敌基督</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的条件</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站稳：坚守</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祷告</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神的管教</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祝福</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1:1-2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1:3-12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2:13-17</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3:6-15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格林多</a:t>
                      </a: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后夏  公元 </a:t>
                      </a:r>
                      <a:r>
                        <a:rPr kumimoji="0" lang="en-US" altLang="zh-CN" sz="1800" b="1" i="0" u="none" strike="noStrike" cap="none" normalizeH="0" baseline="0" dirty="0">
                          <a:ln>
                            <a:noFill/>
                          </a:ln>
                          <a:solidFill>
                            <a:srgbClr val="000090"/>
                          </a:solidFill>
                          <a:effectLst/>
                          <a:latin typeface="Arial" charset="0"/>
                          <a:ea typeface="ＭＳ Ｐゴシック" charset="0"/>
                          <a:cs typeface="Arial" charset="0"/>
                        </a:rPr>
                        <a:t>51</a:t>
                      </a: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年</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p:cNvSpPr txBox="1">
            <a:spLocks noChangeArrowheads="1"/>
          </p:cNvSpPr>
          <p:nvPr/>
        </p:nvSpPr>
        <p:spPr bwMode="auto">
          <a:xfrm>
            <a:off x="8462963" y="0"/>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211</a:t>
            </a:r>
          </a:p>
        </p:txBody>
      </p:sp>
    </p:spTree>
    <p:extLst>
      <p:ext uri="{BB962C8B-B14F-4D97-AF65-F5344CB8AC3E}">
        <p14:creationId xmlns:p14="http://schemas.microsoft.com/office/powerpoint/2010/main" val="2174427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60700"/>
            <a:ext cx="3527583" cy="3797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517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“一支蜡烛点燃另一支蜡烛，并不会损失自己的光。”</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819373"/>
            <a:ext cx="8728249" cy="1038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Keller</a:t>
            </a:r>
          </a:p>
        </p:txBody>
      </p:sp>
    </p:spTree>
    <p:extLst>
      <p:ext uri="{BB962C8B-B14F-4D97-AF65-F5344CB8AC3E}">
        <p14:creationId xmlns:p14="http://schemas.microsoft.com/office/powerpoint/2010/main" val="56767707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1447800"/>
            <a:ext cx="9144000" cy="3952240"/>
          </a:xfrm>
          <a:prstGeom prst="rect">
            <a:avLst/>
          </a:prstGeom>
        </p:spPr>
      </p:pic>
      <p:sp>
        <p:nvSpPr>
          <p:cNvPr id="900098" name="Rectangle 2"/>
          <p:cNvSpPr>
            <a:spLocks noGrp="1" noChangeArrowheads="1"/>
          </p:cNvSpPr>
          <p:nvPr>
            <p:ph type="ctrTitle"/>
          </p:nvPr>
        </p:nvSpPr>
        <p:spPr>
          <a:xfrm>
            <a:off x="0" y="247363"/>
            <a:ext cx="9143999" cy="2171327"/>
          </a:xfrm>
          <a:effectLst/>
        </p:spPr>
        <p:txBody>
          <a:bodyPr/>
          <a:lstStyle/>
          <a:p>
            <a:pPr>
              <a:defRPr/>
            </a:pPr>
            <a:r>
              <a:rPr lang="zh-CN" altLang="en-US" sz="8000" b="1" dirty="0">
                <a:solidFill>
                  <a:srgbClr val="800000"/>
                </a:solidFill>
                <a:effectLst>
                  <a:glow rad="127000">
                    <a:schemeClr val="bg1"/>
                  </a:glow>
                </a:effectLst>
                <a:latin typeface="Arial" charset="0"/>
                <a:ea typeface="ＭＳ Ｐゴシック" charset="0"/>
                <a:cs typeface="ＭＳ Ｐゴシック" charset="0"/>
              </a:rPr>
              <a:t>感谢神</a:t>
            </a:r>
            <a:r>
              <a:rPr lang="zh-CN" altLang="en-US" sz="5400" b="1" dirty="0">
                <a:solidFill>
                  <a:schemeClr val="tx1"/>
                </a:solidFill>
                <a:effectLst>
                  <a:glow rad="127000">
                    <a:schemeClr val="bg1"/>
                  </a:glow>
                </a:effectLst>
                <a:latin typeface="Arial" charset="0"/>
                <a:ea typeface="ＭＳ Ｐゴシック" charset="0"/>
                <a:cs typeface="ＭＳ Ｐゴシック" charset="0"/>
              </a:rPr>
              <a:t>使他人成长（</a:t>
            </a:r>
            <a:r>
              <a:rPr lang="en-US" altLang="zh-CN" sz="5400" b="1" dirty="0">
                <a:solidFill>
                  <a:schemeClr val="tx1"/>
                </a:solidFill>
                <a:effectLst>
                  <a:glow rad="127000">
                    <a:schemeClr val="bg1"/>
                  </a:glow>
                </a:effectLst>
                <a:latin typeface="Arial" charset="0"/>
                <a:ea typeface="ＭＳ Ｐゴシック" charset="0"/>
                <a:cs typeface="ＭＳ Ｐゴシック" charset="0"/>
              </a:rPr>
              <a:t>1:3</a:t>
            </a:r>
            <a:r>
              <a:rPr lang="zh-CN" altLang="en-US" sz="5400" b="1" dirty="0">
                <a:solidFill>
                  <a:schemeClr val="tx1"/>
                </a:solidFill>
                <a:effectLst>
                  <a:glow rad="127000">
                    <a:schemeClr val="bg1"/>
                  </a:glow>
                </a:effectLst>
                <a:latin typeface="Arial" charset="0"/>
                <a:ea typeface="ＭＳ Ｐゴシック" charset="0"/>
                <a:cs typeface="ＭＳ Ｐゴシック" charset="0"/>
              </a:rPr>
              <a:t>）</a:t>
            </a:r>
            <a:br>
              <a:rPr lang="zh-CN" altLang="en-US" sz="5400" b="1" dirty="0">
                <a:solidFill>
                  <a:schemeClr val="tx1"/>
                </a:solidFill>
                <a:effectLst>
                  <a:glow rad="127000">
                    <a:schemeClr val="bg1"/>
                  </a:glow>
                </a:effectLst>
                <a:latin typeface="Arial" charset="0"/>
                <a:ea typeface="ＭＳ Ｐゴシック" charset="0"/>
                <a:cs typeface="ＭＳ Ｐゴシック" charset="0"/>
              </a:rPr>
            </a:br>
            <a:endParaRPr lang="en-US" sz="54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0041656"/>
      </p:ext>
    </p:extLst>
  </p:cSld>
  <p:clrMapOvr>
    <a:overrideClrMapping bg1="lt1" tx1="dk1" bg2="lt2" tx2="dk2" accent1="accent1" accent2="accent2" accent3="accent3" accent4="accent4" accent5="accent5" accent6="accent6" hlink="hlink" folHlink="folHlink"/>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313"/>
            <a:ext cx="9144000" cy="3074519"/>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弟兄们，我们应该常常为你们感谢　神，这是合适的。因为你们的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3600" b="1" dirty="0">
                <a:effectLst>
                  <a:glow rad="127000">
                    <a:schemeClr val="tx1"/>
                  </a:glow>
                </a:effectLst>
                <a:latin typeface="Arial" charset="0"/>
                <a:ea typeface="ＭＳ Ｐゴシック" charset="0"/>
                <a:cs typeface="ＭＳ Ｐゴシック" charset="0"/>
              </a:rPr>
              <a:t>格外长进，你们众人彼此相</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爱</a:t>
            </a:r>
            <a:r>
              <a:rPr lang="zh-CN" altLang="en-US" sz="3600" b="1" dirty="0">
                <a:effectLst>
                  <a:glow rad="127000">
                    <a:schemeClr val="tx1"/>
                  </a:glow>
                </a:effectLst>
                <a:latin typeface="Arial" charset="0"/>
                <a:ea typeface="ＭＳ Ｐゴシック" charset="0"/>
                <a:cs typeface="ＭＳ Ｐゴシック" charset="0"/>
              </a:rPr>
              <a:t>的心也在增加</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帖撒罗尼迦后书</a:t>
            </a:r>
            <a:r>
              <a:rPr lang="en-US" sz="3600" b="1" dirty="0">
                <a:effectLst>
                  <a:glow rad="127000">
                    <a:schemeClr val="tx1"/>
                  </a:glow>
                </a:effectLst>
                <a:latin typeface="Arial" charset="0"/>
                <a:ea typeface="ＭＳ Ｐゴシック" charset="0"/>
                <a:cs typeface="ＭＳ Ｐゴシック" charset="0"/>
              </a:rPr>
              <a:t> 1:3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
        <p:nvSpPr>
          <p:cNvPr id="2" name="文本框 1">
            <a:extLst>
              <a:ext uri="{FF2B5EF4-FFF2-40B4-BE49-F238E27FC236}">
                <a16:creationId xmlns:a16="http://schemas.microsoft.com/office/drawing/2014/main" id="{4F6DA90B-C860-403C-D05E-242A3467AFAC}"/>
              </a:ext>
            </a:extLst>
          </p:cNvPr>
          <p:cNvSpPr txBox="1"/>
          <p:nvPr/>
        </p:nvSpPr>
        <p:spPr>
          <a:xfrm rot="20605559">
            <a:off x="2051720" y="2956222"/>
            <a:ext cx="492443" cy="461665"/>
          </a:xfrm>
          <a:prstGeom prst="rect">
            <a:avLst/>
          </a:prstGeom>
          <a:solidFill>
            <a:srgbClr val="FFFFFC"/>
          </a:solidFill>
        </p:spPr>
        <p:txBody>
          <a:bodyPr wrap="none" rtlCol="0">
            <a:spAutoFit/>
          </a:bodyPr>
          <a:lstStyle/>
          <a:p>
            <a:r>
              <a:rPr kumimoji="1" lang="zh-CN" altLang="en-US" dirty="0"/>
              <a:t>信</a:t>
            </a:r>
          </a:p>
        </p:txBody>
      </p:sp>
      <p:sp>
        <p:nvSpPr>
          <p:cNvPr id="4" name="文本框 3">
            <a:extLst>
              <a:ext uri="{FF2B5EF4-FFF2-40B4-BE49-F238E27FC236}">
                <a16:creationId xmlns:a16="http://schemas.microsoft.com/office/drawing/2014/main" id="{443A9595-8C1E-7690-6E97-9FF28D9E40B1}"/>
              </a:ext>
            </a:extLst>
          </p:cNvPr>
          <p:cNvSpPr txBox="1"/>
          <p:nvPr/>
        </p:nvSpPr>
        <p:spPr>
          <a:xfrm rot="20605559">
            <a:off x="1108444" y="4371136"/>
            <a:ext cx="492443" cy="461665"/>
          </a:xfrm>
          <a:prstGeom prst="rect">
            <a:avLst/>
          </a:prstGeom>
          <a:solidFill>
            <a:srgbClr val="FFFFFC"/>
          </a:solidFill>
        </p:spPr>
        <p:txBody>
          <a:bodyPr wrap="none" rtlCol="0">
            <a:spAutoFit/>
          </a:bodyPr>
          <a:lstStyle/>
          <a:p>
            <a:r>
              <a:rPr kumimoji="1" lang="zh-CN" altLang="en-US" dirty="0"/>
              <a:t>望</a:t>
            </a:r>
          </a:p>
        </p:txBody>
      </p:sp>
      <p:sp>
        <p:nvSpPr>
          <p:cNvPr id="5" name="文本框 4">
            <a:extLst>
              <a:ext uri="{FF2B5EF4-FFF2-40B4-BE49-F238E27FC236}">
                <a16:creationId xmlns:a16="http://schemas.microsoft.com/office/drawing/2014/main" id="{D7876009-572D-8308-4BC8-2F52B503E21A}"/>
              </a:ext>
            </a:extLst>
          </p:cNvPr>
          <p:cNvSpPr txBox="1"/>
          <p:nvPr/>
        </p:nvSpPr>
        <p:spPr>
          <a:xfrm>
            <a:off x="4304032" y="4765772"/>
            <a:ext cx="492443" cy="461665"/>
          </a:xfrm>
          <a:prstGeom prst="rect">
            <a:avLst/>
          </a:prstGeom>
          <a:solidFill>
            <a:srgbClr val="FFFFFC"/>
          </a:solidFill>
        </p:spPr>
        <p:txBody>
          <a:bodyPr wrap="none" rtlCol="0">
            <a:spAutoFit/>
          </a:bodyPr>
          <a:lstStyle/>
          <a:p>
            <a:r>
              <a:rPr kumimoji="1" lang="zh-CN" altLang="en-US" dirty="0"/>
              <a:t>爱</a:t>
            </a:r>
          </a:p>
        </p:txBody>
      </p:sp>
    </p:spTree>
    <p:extLst>
      <p:ext uri="{BB962C8B-B14F-4D97-AF65-F5344CB8AC3E}">
        <p14:creationId xmlns:p14="http://schemas.microsoft.com/office/powerpoint/2010/main" val="126906076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53552"/>
            <a:ext cx="9161830" cy="5104448"/>
          </a:xfrm>
          <a:prstGeom prst="rect">
            <a:avLst/>
          </a:prstGeom>
        </p:spPr>
      </p:pic>
      <p:sp>
        <p:nvSpPr>
          <p:cNvPr id="900098" name="Rectangle 2"/>
          <p:cNvSpPr>
            <a:spLocks noGrp="1" noChangeArrowheads="1"/>
          </p:cNvSpPr>
          <p:nvPr>
            <p:ph type="ctrTitle"/>
          </p:nvPr>
        </p:nvSpPr>
        <p:spPr>
          <a:xfrm>
            <a:off x="0" y="49784"/>
            <a:ext cx="9144000" cy="2167350"/>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他肯定了他们，因他们彼此相爱的心不断增长</a:t>
            </a:r>
            <a:r>
              <a:rPr lang="en-US" altLang="zh-CN"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因此，我们看到保罗在肯定他们的肯定！</a:t>
            </a:r>
            <a:br>
              <a:rPr lang="zh-CN" altLang="en-US" sz="4000" b="1" dirty="0">
                <a:effectLst>
                  <a:glow rad="127000">
                    <a:schemeClr val="tx1"/>
                  </a:glow>
                </a:effectLst>
                <a:latin typeface="Arial" charset="0"/>
                <a:ea typeface="ＭＳ Ｐゴシック" charset="0"/>
                <a:cs typeface="ＭＳ Ｐゴシック" charset="0"/>
              </a:rPr>
            </a:b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6903410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1576"/>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你戴的是什么样的眼镜？</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276151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265" y="0"/>
            <a:ext cx="956201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5963"/>
            <a:ext cx="8438482" cy="1080120"/>
          </a:xfrm>
          <a:effectLst/>
        </p:spPr>
        <p:txBody>
          <a:bodyPr/>
          <a:lstStyle/>
          <a:p>
            <a:pPr algn="l">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怜悯的眼镜</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004168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2994" y="29469"/>
            <a:ext cx="8761005" cy="829727"/>
          </a:xfrm>
          <a:effectLst>
            <a:outerShdw blurRad="63500" dist="35921" dir="2700000" algn="ctr" rotWithShape="0">
              <a:schemeClr val="tx2">
                <a:alpha val="74998"/>
              </a:schemeClr>
            </a:outerShdw>
          </a:effectLst>
        </p:spPr>
        <p:txBody>
          <a:bodyPr anchor="t"/>
          <a:lstStyle/>
          <a:p>
            <a:pPr algn="l">
              <a:defRPr/>
            </a:pPr>
            <a:r>
              <a:rPr lang="zh-CN" altLang="en-US" sz="5400" b="1" dirty="0">
                <a:effectLst>
                  <a:glow rad="127000">
                    <a:schemeClr val="tx1"/>
                  </a:glow>
                </a:effectLst>
                <a:latin typeface="Arial" charset="0"/>
                <a:ea typeface="ＭＳ Ｐゴシック" charset="0"/>
                <a:cs typeface="ＭＳ Ｐゴシック" charset="0"/>
              </a:rPr>
              <a:t>祷告的肯定</a:t>
            </a:r>
            <a:br>
              <a:rPr lang="zh-CN" alt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95396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14288" indent="-14288">
              <a:defRPr/>
            </a:pPr>
            <a:r>
              <a:rPr lang="zh-CN" altLang="en-US" sz="5400" b="1" dirty="0">
                <a:effectLst>
                  <a:glow rad="127000">
                    <a:schemeClr val="tx1"/>
                  </a:glow>
                </a:effectLst>
                <a:latin typeface="Arial" charset="0"/>
                <a:ea typeface="ＭＳ Ｐゴシック" charset="0"/>
                <a:cs typeface="ＭＳ Ｐゴシック" charset="0"/>
              </a:rPr>
              <a:t>公开</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称赞</a:t>
            </a:r>
            <a:r>
              <a:rPr lang="zh-CN" altLang="en-US" sz="5400" b="1" dirty="0">
                <a:effectLst>
                  <a:glow rad="127000">
                    <a:schemeClr val="tx1"/>
                  </a:glow>
                </a:effectLst>
                <a:latin typeface="Arial" charset="0"/>
                <a:ea typeface="ＭＳ Ｐゴシック" charset="0"/>
                <a:cs typeface="ＭＳ Ｐゴシック" charset="0"/>
              </a:rPr>
              <a:t>他人的属灵成长</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a:t>
            </a:r>
            <a:r>
              <a:rPr lang="en-US" altLang="zh-CN" sz="5400" b="1" dirty="0">
                <a:effectLst>
                  <a:glow rad="127000">
                    <a:schemeClr val="tx1"/>
                  </a:glow>
                </a:effectLst>
                <a:latin typeface="Arial" charset="0"/>
                <a:ea typeface="ＭＳ Ｐゴシック" charset="0"/>
                <a:cs typeface="ＭＳ Ｐゴシック" charset="0"/>
              </a:rPr>
              <a:t>1:4</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2525677" y="3091543"/>
            <a:ext cx="3869805" cy="3766457"/>
          </a:xfrm>
          <a:prstGeom prst="rect">
            <a:avLst/>
          </a:prstGeom>
        </p:spPr>
      </p:pic>
    </p:spTree>
    <p:extLst>
      <p:ext uri="{BB962C8B-B14F-4D97-AF65-F5344CB8AC3E}">
        <p14:creationId xmlns:p14="http://schemas.microsoft.com/office/powerpoint/2010/main" val="291013814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8528" y="10292"/>
            <a:ext cx="5477837" cy="3799427"/>
          </a:xfrm>
          <a:prstGeom prst="rect">
            <a:avLst/>
          </a:prstGeom>
        </p:spPr>
      </p:pic>
      <p:sp>
        <p:nvSpPr>
          <p:cNvPr id="900098" name="Rectangle 2"/>
          <p:cNvSpPr>
            <a:spLocks noGrp="1" noChangeArrowheads="1"/>
          </p:cNvSpPr>
          <p:nvPr>
            <p:ph type="ctrTitle"/>
          </p:nvPr>
        </p:nvSpPr>
        <p:spPr>
          <a:xfrm>
            <a:off x="0" y="0"/>
            <a:ext cx="4112154" cy="6858000"/>
          </a:xfrm>
          <a:effectLst>
            <a:outerShdw blurRad="63500" dist="35921" dir="2700000" algn="ctr" rotWithShape="0">
              <a:schemeClr val="tx2">
                <a:alpha val="74998"/>
              </a:schemeClr>
            </a:outerShdw>
          </a:effectLst>
        </p:spPr>
        <p:txBody>
          <a:bodyPr/>
          <a:lstStyle/>
          <a:p>
            <a:pPr>
              <a:defRPr/>
            </a:pPr>
            <a:r>
              <a:rPr lang="zh-CN" altLang="en-US" sz="3200" b="1" dirty="0">
                <a:effectLst>
                  <a:glow rad="127000">
                    <a:schemeClr val="tx1"/>
                  </a:glow>
                </a:effectLst>
                <a:latin typeface="Arial" charset="0"/>
                <a:ea typeface="ＭＳ Ｐゴシック" charset="0"/>
                <a:cs typeface="ＭＳ Ｐゴシック" charset="0"/>
              </a:rPr>
              <a:t>所以我们在　神的众教会里，亲自夸奖你们，因为你们在所受的一切迫害患难中，仍然存着坚忍和信心。</a:t>
            </a:r>
            <a:r>
              <a:rPr lang="en-US" altLang="zh-CN" sz="3200" b="1" dirty="0">
                <a:effectLst>
                  <a:glow rad="127000">
                    <a:schemeClr val="tx1"/>
                  </a:glow>
                </a:effectLst>
                <a:latin typeface="Arial" charset="0"/>
                <a:ea typeface="ＭＳ Ｐゴシック" charset="0"/>
                <a:cs typeface="ＭＳ Ｐゴシック" charset="0"/>
              </a:rPr>
              <a:t>5</a:t>
            </a:r>
            <a:r>
              <a:rPr lang="zh-CN" altLang="en-US" sz="3200" b="1" dirty="0">
                <a:effectLst>
                  <a:glow rad="127000">
                    <a:schemeClr val="tx1"/>
                  </a:glow>
                </a:effectLst>
                <a:latin typeface="Arial" charset="0"/>
                <a:ea typeface="ＭＳ Ｐゴシック" charset="0"/>
                <a:cs typeface="ＭＳ Ｐゴシック" charset="0"/>
              </a:rPr>
              <a:t>这正是　神公义判断的明证，使你们可以算是配得上他的国；你们也是为了　神的国而受苦。</a:t>
            </a: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495149" y="3809719"/>
            <a:ext cx="4631216" cy="13703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新译本</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3850105" y="4369034"/>
            <a:ext cx="2412028" cy="2347612"/>
          </a:xfrm>
          <a:prstGeom prst="rect">
            <a:avLst/>
          </a:prstGeom>
        </p:spPr>
      </p:pic>
    </p:spTree>
    <p:extLst>
      <p:ext uri="{BB962C8B-B14F-4D97-AF65-F5344CB8AC3E}">
        <p14:creationId xmlns:p14="http://schemas.microsoft.com/office/powerpoint/2010/main" val="14585095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50893" y="368300"/>
            <a:ext cx="5193106" cy="3320206"/>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人往往会成为你对他们所宣告的样子。</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1430879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0" y="692150"/>
            <a:ext cx="4067175" cy="1441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p>
            <a:endParaRPr lang="en-US">
              <a:solidFill>
                <a:srgbClr val="003366"/>
              </a:solidFill>
              <a:latin typeface="Times New Roman" charset="0"/>
              <a:ea typeface="ＭＳ Ｐゴシック" charset="0"/>
              <a:cs typeface="ＭＳ Ｐゴシック" charset="0"/>
            </a:endParaRPr>
          </a:p>
        </p:txBody>
      </p:sp>
      <p:sp>
        <p:nvSpPr>
          <p:cNvPr id="124930" name="Rectangle 2"/>
          <p:cNvSpPr>
            <a:spLocks noChangeArrowheads="1"/>
          </p:cNvSpPr>
          <p:nvPr/>
        </p:nvSpPr>
        <p:spPr bwMode="auto">
          <a:xfrm>
            <a:off x="1938338" y="2397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solidFill>
                <a:srgbClr val="003366"/>
              </a:solidFill>
              <a:latin typeface="Times New Roman" charset="0"/>
              <a:ea typeface="ＭＳ Ｐゴシック" charset="0"/>
              <a:cs typeface="ＭＳ Ｐゴシック" charset="0"/>
            </a:endParaRPr>
          </a:p>
        </p:txBody>
      </p:sp>
      <p:pic>
        <p:nvPicPr>
          <p:cNvPr id="12493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24275" y="-26988"/>
            <a:ext cx="5267325" cy="628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 Box 6"/>
          <p:cNvSpPr txBox="1">
            <a:spLocks noChangeArrowheads="1"/>
          </p:cNvSpPr>
          <p:nvPr/>
        </p:nvSpPr>
        <p:spPr bwMode="auto">
          <a:xfrm>
            <a:off x="395858" y="836613"/>
            <a:ext cx="396011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D</a:t>
            </a:r>
            <a:r>
              <a:rPr lang="en-US" b="1" dirty="0">
                <a:solidFill>
                  <a:srgbClr val="070000"/>
                </a:solidFill>
                <a:latin typeface="Arial" charset="0"/>
                <a:cs typeface="Arial" charset="0"/>
              </a:rPr>
              <a:t>escription of Thessalonians</a:t>
            </a:r>
            <a:r>
              <a:rPr lang="fr-FR" b="1" dirty="0">
                <a:solidFill>
                  <a:srgbClr val="070000"/>
                </a:solidFill>
                <a:latin typeface="Arial" charset="0"/>
                <a:cs typeface="Arial" charset="0"/>
              </a:rPr>
              <a:t>'</a:t>
            </a:r>
            <a:r>
              <a:rPr lang="en-US" b="1" dirty="0">
                <a:solidFill>
                  <a:srgbClr val="070000"/>
                </a:solidFill>
                <a:latin typeface="Arial" charset="0"/>
                <a:cs typeface="Arial" charset="0"/>
              </a:rPr>
              <a:t> faith</a:t>
            </a:r>
          </a:p>
          <a:p>
            <a:pPr eaLnBrk="1" hangingPunct="1"/>
            <a:r>
              <a:rPr lang="en-US" b="1" dirty="0">
                <a:solidFill>
                  <a:srgbClr val="FF0000"/>
                </a:solidFill>
                <a:latin typeface="Arial" charset="0"/>
                <a:cs typeface="Arial" charset="0"/>
              </a:rPr>
              <a:t>A</a:t>
            </a:r>
            <a:r>
              <a:rPr lang="en-US" b="1" dirty="0">
                <a:solidFill>
                  <a:srgbClr val="070000"/>
                </a:solidFill>
                <a:latin typeface="Arial" charset="0"/>
                <a:cs typeface="Arial" charset="0"/>
              </a:rPr>
              <a:t>postasy in last days</a:t>
            </a:r>
          </a:p>
          <a:p>
            <a:pPr eaLnBrk="1" hangingPunct="1"/>
            <a:r>
              <a:rPr lang="en-US" b="1" dirty="0">
                <a:solidFill>
                  <a:srgbClr val="FF0000"/>
                </a:solidFill>
                <a:latin typeface="Arial" charset="0"/>
                <a:cs typeface="Arial" charset="0"/>
              </a:rPr>
              <a:t>Y</a:t>
            </a:r>
            <a:r>
              <a:rPr lang="en-US" b="1" dirty="0">
                <a:solidFill>
                  <a:srgbClr val="070000"/>
                </a:solidFill>
                <a:latin typeface="Arial" charset="0"/>
                <a:cs typeface="Arial" charset="0"/>
              </a:rPr>
              <a:t>ield fruit through work</a:t>
            </a:r>
          </a:p>
        </p:txBody>
      </p:sp>
      <p:sp>
        <p:nvSpPr>
          <p:cNvPr id="2" name="Title 1"/>
          <p:cNvSpPr>
            <a:spLocks noGrp="1"/>
          </p:cNvSpPr>
          <p:nvPr>
            <p:ph type="title" idx="4294967295"/>
          </p:nvPr>
        </p:nvSpPr>
        <p:spPr>
          <a:xfrm>
            <a:off x="0" y="3573463"/>
            <a:ext cx="4300538" cy="1871662"/>
          </a:xfrm>
          <a:solidFill>
            <a:schemeClr val="bg1"/>
          </a:solidFill>
        </p:spPr>
        <p:txBody>
          <a:bodyPr anchor="ctr"/>
          <a:lstStyle/>
          <a:p>
            <a:pPr marL="176213" eaLnBrk="1" hangingPunct="1">
              <a:defRPr/>
            </a:pPr>
            <a:r>
              <a:rPr lang="en-US" kern="1200" dirty="0">
                <a:solidFill>
                  <a:srgbClr val="070000"/>
                </a:solidFill>
                <a:latin typeface="Arial"/>
                <a:ea typeface="ＭＳ Ｐゴシック"/>
                <a:cs typeface="Arial"/>
              </a:rPr>
              <a:t>SECOND THESSALONIANS</a:t>
            </a:r>
            <a:endParaRPr lang="en-US" sz="6600" dirty="0">
              <a:solidFill>
                <a:srgbClr val="070000"/>
              </a:solidFill>
            </a:endParaRPr>
          </a:p>
        </p:txBody>
      </p:sp>
      <p:sp>
        <p:nvSpPr>
          <p:cNvPr id="124936" name="Text Box 6"/>
          <p:cNvSpPr txBox="1">
            <a:spLocks noChangeArrowheads="1"/>
          </p:cNvSpPr>
          <p:nvPr/>
        </p:nvSpPr>
        <p:spPr bwMode="auto">
          <a:xfrm>
            <a:off x="34925" y="836613"/>
            <a:ext cx="4333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p:txBody>
      </p:sp>
      <p:sp>
        <p:nvSpPr>
          <p:cNvPr id="9" name="Rectangle 3"/>
          <p:cNvSpPr txBox="1">
            <a:spLocks noChangeArrowheads="1"/>
          </p:cNvSpPr>
          <p:nvPr/>
        </p:nvSpPr>
        <p:spPr bwMode="auto">
          <a:xfrm>
            <a:off x="0" y="6335106"/>
            <a:ext cx="9144000" cy="522894"/>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rPr>
              <a:t>Barry Huddleston, </a:t>
            </a:r>
            <a:r>
              <a:rPr lang="en-US" sz="2400" b="1" i="1" kern="0" dirty="0">
                <a:solidFill>
                  <a:srgbClr val="FFFFFF"/>
                </a:solidFill>
              </a:rPr>
              <a:t>The Acrostic Bible</a:t>
            </a:r>
            <a:endParaRPr lang="en-US" sz="2400" b="1" kern="0" dirty="0">
              <a:solidFill>
                <a:srgbClr val="FFFFFF"/>
              </a:solidFill>
            </a:endParaRPr>
          </a:p>
        </p:txBody>
      </p:sp>
      <p:sp>
        <p:nvSpPr>
          <p:cNvPr id="10" name="Rectangle 3"/>
          <p:cNvSpPr txBox="1">
            <a:spLocks noChangeArrowheads="1"/>
          </p:cNvSpPr>
          <p:nvPr/>
        </p:nvSpPr>
        <p:spPr bwMode="auto">
          <a:xfrm>
            <a:off x="0" y="6356176"/>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zh-CN" altLang="en-US" sz="2400" b="1" kern="0" dirty="0">
                <a:solidFill>
                  <a:srgbClr val="FFFFFF"/>
                </a:solidFill>
                <a:effectLst/>
                <a:latin typeface="Arial"/>
              </a:rPr>
              <a:t>巴里 </a:t>
            </a:r>
            <a:r>
              <a:rPr lang="zh-CN" altLang="en-US" sz="2400" b="1" dirty="0">
                <a:solidFill>
                  <a:schemeClr val="bg1"/>
                </a:solidFill>
                <a:effectLst/>
                <a:latin typeface="MS PGothic" panose="020B0600070205080204" pitchFamily="34" charset="-128"/>
                <a:ea typeface="MS PGothic" panose="020B0600070205080204" pitchFamily="34" charset="-128"/>
                <a:cs typeface="SimSun" pitchFamily="2" charset="-122"/>
              </a:rPr>
              <a:t>赫德尔斯顿</a:t>
            </a:r>
            <a:r>
              <a:rPr lang="en-US" sz="2400" b="1" kern="0" dirty="0">
                <a:solidFill>
                  <a:srgbClr val="FFFFFF"/>
                </a:solidFill>
                <a:effectLst/>
                <a:latin typeface="Arial"/>
              </a:rPr>
              <a:t>, </a:t>
            </a:r>
            <a:r>
              <a:rPr lang="en-US" altLang="zh-CN" sz="2400" b="1" kern="0" dirty="0">
                <a:solidFill>
                  <a:srgbClr val="FFFFFF"/>
                </a:solidFill>
                <a:effectLst/>
                <a:latin typeface="Arial"/>
              </a:rPr>
              <a:t>《</a:t>
            </a:r>
            <a:r>
              <a:rPr lang="zh-CN" altLang="en-US" sz="2400" b="1" kern="0" dirty="0">
                <a:solidFill>
                  <a:srgbClr val="FFFFFF"/>
                </a:solidFill>
                <a:effectLst/>
                <a:latin typeface="Arial"/>
              </a:rPr>
              <a:t>藏头诗圣经</a:t>
            </a:r>
            <a:r>
              <a:rPr lang="en-US" altLang="zh-CN" sz="2400" b="1" kern="0" dirty="0">
                <a:solidFill>
                  <a:srgbClr val="FFFFFF"/>
                </a:solidFill>
                <a:effectLst/>
                <a:latin typeface="Arial"/>
              </a:rPr>
              <a:t>》</a:t>
            </a:r>
            <a:endParaRPr lang="en-US" sz="2400" b="1" kern="0" dirty="0">
              <a:solidFill>
                <a:srgbClr val="FFFFFF"/>
              </a:solidFill>
              <a:effectLst/>
              <a:latin typeface="Arial"/>
            </a:endParaRPr>
          </a:p>
        </p:txBody>
      </p:sp>
      <p:sp>
        <p:nvSpPr>
          <p:cNvPr id="11" name="Title 1"/>
          <p:cNvSpPr txBox="1">
            <a:spLocks/>
          </p:cNvSpPr>
          <p:nvPr/>
        </p:nvSpPr>
        <p:spPr bwMode="auto">
          <a:xfrm>
            <a:off x="0" y="3573016"/>
            <a:ext cx="4067175" cy="1871662"/>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algn="r" eaLnBrk="1" hangingPunct="1">
              <a:defRPr/>
            </a:pPr>
            <a:r>
              <a:rPr lang="zh-CN" altLang="en-US" sz="4000" kern="1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Impact"/>
              </a:rPr>
              <a:t>帖撒罗尼迦前书 </a:t>
            </a:r>
            <a:r>
              <a:rPr lang="en-GB" altLang="zh-CN" sz="2800" kern="1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Impact"/>
              </a:rPr>
              <a:t>(</a:t>
            </a:r>
            <a:r>
              <a:rPr lang="zh-CN" altLang="en-US" sz="280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pitchFamily="2" charset="-122"/>
              </a:rPr>
              <a:t>根据赫德尔斯顿</a:t>
            </a:r>
            <a:r>
              <a:rPr lang="en-GB" altLang="zh-CN" sz="280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pitchFamily="2" charset="-122"/>
              </a:rPr>
              <a:t>)</a:t>
            </a:r>
            <a:endParaRPr lang="en-US" sz="3200" kern="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12" name="Text Box 6"/>
          <p:cNvSpPr txBox="1">
            <a:spLocks noChangeArrowheads="1"/>
          </p:cNvSpPr>
          <p:nvPr/>
        </p:nvSpPr>
        <p:spPr bwMode="auto">
          <a:xfrm>
            <a:off x="387896" y="696913"/>
            <a:ext cx="3960118" cy="1436687"/>
          </a:xfrm>
          <a:prstGeom prst="rect">
            <a:avLst/>
          </a:prstGeom>
          <a:solidFill>
            <a:schemeClr val="bg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30000"/>
              </a:spcBef>
              <a:defRPr/>
            </a:pPr>
            <a:r>
              <a:rPr lang="zh-CN" altLang="en-US" b="1" dirty="0">
                <a:solidFill>
                  <a:srgbClr val="000000"/>
                </a:solidFill>
                <a:latin typeface="MS PGothic" panose="020B0600070205080204" pitchFamily="34" charset="-128"/>
                <a:ea typeface="MS PGothic" panose="020B0600070205080204" pitchFamily="34" charset="-128"/>
                <a:cs typeface="Arial" charset="0"/>
              </a:rPr>
              <a:t>描述帖撒罗尼迦教会的信仰</a:t>
            </a:r>
            <a:endParaRPr lang="en-US" b="1" dirty="0">
              <a:solidFill>
                <a:srgbClr val="000000"/>
              </a:solidFill>
              <a:latin typeface="MS PGothic" panose="020B0600070205080204" pitchFamily="34" charset="-128"/>
              <a:ea typeface="MS PGothic" panose="020B0600070205080204" pitchFamily="34" charset="-128"/>
              <a:cs typeface="Arial" charset="0"/>
            </a:endParaRPr>
          </a:p>
          <a:p>
            <a:pPr eaLnBrk="1" hangingPunct="1"/>
            <a:r>
              <a:rPr lang="zh-CN" altLang="en-US" b="1" dirty="0">
                <a:solidFill>
                  <a:srgbClr val="000000"/>
                </a:solidFill>
                <a:latin typeface="MS PGothic" panose="020B0600070205080204" pitchFamily="34" charset="-128"/>
                <a:ea typeface="MS PGothic" panose="020B0600070205080204" pitchFamily="34" charset="-128"/>
                <a:cs typeface="Arial" charset="0"/>
              </a:rPr>
              <a:t>最后的日子里叛教</a:t>
            </a:r>
            <a:endParaRPr lang="en-US" altLang="zh-CN" b="1" dirty="0">
              <a:solidFill>
                <a:srgbClr val="000000"/>
              </a:solidFill>
              <a:latin typeface="MS PGothic" panose="020B0600070205080204" pitchFamily="34" charset="-128"/>
              <a:ea typeface="MS PGothic" panose="020B0600070205080204" pitchFamily="34" charset="-128"/>
              <a:cs typeface="Arial" charset="0"/>
            </a:endParaRPr>
          </a:p>
          <a:p>
            <a:pPr eaLnBrk="1" hangingPunct="1"/>
            <a:r>
              <a:rPr lang="zh-CN" altLang="en-US" b="1" dirty="0">
                <a:solidFill>
                  <a:srgbClr val="000000"/>
                </a:solidFill>
                <a:latin typeface="MS PGothic" panose="020B0600070205080204" pitchFamily="34" charset="-128"/>
                <a:ea typeface="MS PGothic" panose="020B0600070205080204" pitchFamily="34" charset="-128"/>
                <a:cs typeface="Arial" charset="0"/>
              </a:rPr>
              <a:t>通过作工收获果实</a:t>
            </a:r>
            <a:endParaRPr lang="en-US" b="1" dirty="0">
              <a:solidFill>
                <a:srgbClr val="000000"/>
              </a:solidFill>
              <a:latin typeface="MS PGothic" panose="020B0600070205080204" pitchFamily="34" charset="-128"/>
              <a:ea typeface="MS PGothic" panose="020B0600070205080204" pitchFamily="34" charset="-128"/>
              <a:cs typeface="Arial" charset="0"/>
            </a:endParaRPr>
          </a:p>
        </p:txBody>
      </p:sp>
    </p:spTree>
    <p:extLst>
      <p:ext uri="{BB962C8B-B14F-4D97-AF65-F5344CB8AC3E}">
        <p14:creationId xmlns:p14="http://schemas.microsoft.com/office/powerpoint/2010/main" val="3935685308"/>
      </p:ext>
    </p:extLst>
  </p:cSld>
  <p:clrMapOvr>
    <a:overrideClrMapping bg1="lt1" tx1="dk1" bg2="lt2" tx2="dk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74" y="770960"/>
            <a:ext cx="9170874" cy="62079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16" y="-71151"/>
            <a:ext cx="9144000" cy="1058784"/>
          </a:xfrm>
          <a:effectLst>
            <a:outerShdw blurRad="63500" dist="35921" dir="2700000" algn="ctr" rotWithShape="0">
              <a:schemeClr val="tx2">
                <a:alpha val="74998"/>
              </a:schemeClr>
            </a:outerShdw>
          </a:effectLst>
        </p:spPr>
        <p:txBody>
          <a:bodyPr anchor="t"/>
          <a:lstStyle/>
          <a:p>
            <a:r>
              <a:rPr lang="zh-CN" altLang="en-US" sz="4800" b="1" dirty="0">
                <a:effectLst>
                  <a:glow rad="127000">
                    <a:schemeClr val="tx1"/>
                  </a:glow>
                </a:effectLst>
                <a:latin typeface="Arial" charset="0"/>
                <a:ea typeface="ＭＳ Ｐゴシック" charset="0"/>
                <a:cs typeface="ＭＳ Ｐゴシック" charset="0"/>
              </a:rPr>
              <a:t>吉姆</a:t>
            </a: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桑德伯格（</a:t>
            </a:r>
            <a:r>
              <a:rPr lang="en-US" sz="4800" b="1" dirty="0">
                <a:effectLst>
                  <a:glow rad="127000">
                    <a:schemeClr val="tx1"/>
                  </a:glow>
                </a:effectLst>
                <a:latin typeface="Arial" charset="0"/>
                <a:ea typeface="ＭＳ Ｐゴシック" charset="0"/>
                <a:cs typeface="ＭＳ Ｐゴシック" charset="0"/>
              </a:rPr>
              <a:t>Jim Sundberg）</a:t>
            </a:r>
          </a:p>
        </p:txBody>
      </p:sp>
    </p:spTree>
    <p:extLst>
      <p:ext uri="{BB962C8B-B14F-4D97-AF65-F5344CB8AC3E}">
        <p14:creationId xmlns:p14="http://schemas.microsoft.com/office/powerpoint/2010/main" val="222024036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00812"/>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“你们当中有多少人曾经被父母告诉：‘你将来一定会进监狱’？”</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330281"/>
            <a:ext cx="9144000" cy="5143500"/>
          </a:xfrm>
          <a:prstGeom prst="rect">
            <a:avLst/>
          </a:prstGeom>
        </p:spPr>
      </p:pic>
    </p:spTree>
    <p:extLst>
      <p:ext uri="{BB962C8B-B14F-4D97-AF65-F5344CB8AC3E}">
        <p14:creationId xmlns:p14="http://schemas.microsoft.com/office/powerpoint/2010/main" val="37458402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6555"/>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65963"/>
            <a:ext cx="6450437" cy="3279894"/>
          </a:xfrm>
          <a:effectLst/>
        </p:spPr>
        <p:txBody>
          <a:bodyPr/>
          <a:lstStyle/>
          <a:p>
            <a:pPr>
              <a:defRPr/>
            </a:pPr>
            <a:r>
              <a:rPr lang="zh-CN" altLang="en-US" sz="7200" b="1" dirty="0">
                <a:solidFill>
                  <a:srgbClr val="800000"/>
                </a:solidFill>
                <a:effectLst>
                  <a:glow rad="127000">
                    <a:schemeClr val="bg1"/>
                  </a:glow>
                </a:effectLst>
                <a:latin typeface="Arial" charset="0"/>
                <a:ea typeface="ＭＳ Ｐゴシック" charset="0"/>
                <a:cs typeface="ＭＳ Ｐゴシック" charset="0"/>
              </a:rPr>
              <a:t>肯定</a:t>
            </a:r>
            <a:r>
              <a:rPr lang="zh-CN" altLang="en-US" sz="6000" b="1" dirty="0">
                <a:solidFill>
                  <a:schemeClr val="tx1"/>
                </a:solidFill>
                <a:effectLst>
                  <a:glow rad="127000">
                    <a:schemeClr val="bg1"/>
                  </a:glow>
                </a:effectLst>
                <a:latin typeface="Arial" charset="0"/>
                <a:ea typeface="ＭＳ Ｐゴシック" charset="0"/>
                <a:cs typeface="ＭＳ Ｐゴシック" charset="0"/>
              </a:rPr>
              <a:t>受苦之人，帮助他们在基督里成长。</a:t>
            </a:r>
            <a:endParaRPr lang="en-US" b="1" dirty="0">
              <a:solidFill>
                <a:schemeClr val="tx1"/>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683928"/>
            <a:ext cx="9143999" cy="11682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 </a:t>
            </a:r>
            <a:r>
              <a:rPr kumimoji="0" lang="en-US" altLang="zh-CN"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1:1-4 </a:t>
            </a: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的核心思想</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4045719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5</a:t>
            </a:r>
            <a:r>
              <a:rPr lang="zh-CN" altLang="en-US" sz="3600" b="1" dirty="0">
                <a:effectLst>
                  <a:glow rad="127000">
                    <a:schemeClr val="tx1"/>
                  </a:glow>
                </a:effectLst>
                <a:latin typeface="Arial" charset="0"/>
                <a:ea typeface="ＭＳ Ｐゴシック" charset="0"/>
                <a:cs typeface="ＭＳ Ｐゴシック" charset="0"/>
              </a:rPr>
              <a:t>这正是　神公义判断的明证，叫你们可算配得　神的国；你们就是为这国受苦。 </a:t>
            </a:r>
            <a:r>
              <a:rPr lang="en-US" altLang="zh-CN" sz="3600" b="1" dirty="0">
                <a:effectLst>
                  <a:glow rad="127000">
                    <a:schemeClr val="tx1"/>
                  </a:glow>
                </a:effectLst>
                <a:latin typeface="Arial" charset="0"/>
                <a:ea typeface="ＭＳ Ｐゴシック" charset="0"/>
                <a:cs typeface="ＭＳ Ｐゴシック" charset="0"/>
              </a:rPr>
              <a:t>6 </a:t>
            </a:r>
            <a:r>
              <a:rPr lang="zh-CN" altLang="en-US" sz="3600" b="1" dirty="0">
                <a:effectLst>
                  <a:glow rad="127000">
                    <a:schemeClr val="tx1"/>
                  </a:glow>
                </a:effectLst>
                <a:latin typeface="Arial" charset="0"/>
                <a:ea typeface="ＭＳ Ｐゴシック" charset="0"/>
                <a:cs typeface="ＭＳ Ｐゴシック" charset="0"/>
              </a:rPr>
              <a:t>　神既是公义的，就必将患难报应那加患难给你们的人， </a:t>
            </a:r>
            <a:br>
              <a:rPr lang="en-US" altLang="zh-CN"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(帖后1:5-6 </a:t>
            </a:r>
            <a:r>
              <a:rPr lang="en-US" sz="3600" b="1" dirty="0" err="1">
                <a:effectLst>
                  <a:glow rad="127000">
                    <a:schemeClr val="tx1"/>
                  </a:glow>
                </a:effectLst>
                <a:latin typeface="Arial" charset="0"/>
                <a:ea typeface="ＭＳ Ｐゴシック" charset="0"/>
                <a:cs typeface="ＭＳ Ｐゴシック" charset="0"/>
              </a:rPr>
              <a:t>和合本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158442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rPr>
              <a:t> </a:t>
            </a:r>
            <a:r>
              <a:rPr lang="en-US" altLang="zh-CN" sz="3600" b="1" dirty="0">
                <a:effectLst>
                  <a:glow rad="127000">
                    <a:schemeClr val="tx1"/>
                  </a:glow>
                </a:effectLst>
                <a:latin typeface="Arial" charset="0"/>
                <a:ea typeface="ＭＳ Ｐゴシック" charset="0"/>
              </a:rPr>
              <a:t>7</a:t>
            </a:r>
            <a:r>
              <a:rPr lang="zh-CN" altLang="en-US" sz="3600" b="1" dirty="0">
                <a:effectLst>
                  <a:glow rad="127000">
                    <a:schemeClr val="tx1"/>
                  </a:glow>
                </a:effectLst>
                <a:latin typeface="Arial" charset="0"/>
                <a:ea typeface="ＭＳ Ｐゴシック" charset="0"/>
              </a:rPr>
              <a:t>也必使你们这受患难的人与我们同得平安。那时，主耶稣同他有能力的天使从天上在火焰中显现， </a:t>
            </a:r>
            <a:r>
              <a:rPr lang="en-US" altLang="zh-CN" sz="3600" b="1" dirty="0">
                <a:effectLst>
                  <a:glow rad="127000">
                    <a:schemeClr val="tx1"/>
                  </a:glow>
                </a:effectLst>
                <a:latin typeface="Arial" charset="0"/>
                <a:ea typeface="ＭＳ Ｐゴシック" charset="0"/>
              </a:rPr>
              <a:t>8</a:t>
            </a:r>
            <a:r>
              <a:rPr lang="zh-CN" altLang="en-US" sz="3600" b="1" dirty="0">
                <a:effectLst>
                  <a:glow rad="127000">
                    <a:schemeClr val="tx1"/>
                  </a:glow>
                </a:effectLst>
                <a:latin typeface="Arial" charset="0"/>
                <a:ea typeface="ＭＳ Ｐゴシック" charset="0"/>
              </a:rPr>
              <a:t>要报应那不认识　神和那不听从我主耶稣福音的人。</a:t>
            </a:r>
            <a:r>
              <a:rPr lang="ru-RU" sz="3600" b="1" dirty="0">
                <a:effectLst>
                  <a:glow rad="127000">
                    <a:schemeClr val="tx1"/>
                  </a:glow>
                </a:effectLst>
                <a:latin typeface="Arial" charset="0"/>
                <a:ea typeface="ＭＳ Ｐゴシック" charset="0"/>
              </a:rPr>
              <a:t> </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帖后</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1:7-8 </a:t>
            </a:r>
            <a:r>
              <a:rPr lang="en-US" sz="3200" b="1" dirty="0" err="1">
                <a:effectLst>
                  <a:glow rad="127000">
                    <a:schemeClr val="tx1"/>
                  </a:glow>
                </a:effectLst>
                <a:latin typeface="Arial" charset="0"/>
                <a:ea typeface="ＭＳ Ｐゴシック" charset="0"/>
                <a:cs typeface="ＭＳ Ｐゴシック" charset="0"/>
              </a:rPr>
              <a:t>和合本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2676523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rPr>
              <a:t> </a:t>
            </a:r>
            <a:r>
              <a:rPr lang="en-US" altLang="zh-CN" sz="3600" b="1" dirty="0">
                <a:effectLst>
                  <a:glow rad="127000">
                    <a:schemeClr val="tx1"/>
                  </a:glow>
                </a:effectLst>
                <a:latin typeface="Arial" charset="0"/>
                <a:ea typeface="ＭＳ Ｐゴシック" charset="0"/>
              </a:rPr>
              <a:t>9</a:t>
            </a:r>
            <a:r>
              <a:rPr lang="zh-CN" altLang="en-US" sz="3600" b="1" dirty="0">
                <a:effectLst>
                  <a:glow rad="127000">
                    <a:schemeClr val="tx1"/>
                  </a:glow>
                </a:effectLst>
                <a:latin typeface="Arial" charset="0"/>
                <a:ea typeface="ＭＳ Ｐゴシック" charset="0"/>
              </a:rPr>
              <a:t>他们要受刑罚，就是永远沉沦，离开主的面和他权能的荣光。 </a:t>
            </a:r>
            <a:r>
              <a:rPr lang="en-US" altLang="zh-CN" sz="3600" b="1" dirty="0">
                <a:effectLst>
                  <a:glow rad="127000">
                    <a:schemeClr val="tx1"/>
                  </a:glow>
                </a:effectLst>
                <a:latin typeface="Arial" charset="0"/>
                <a:ea typeface="ＭＳ Ｐゴシック" charset="0"/>
              </a:rPr>
              <a:t>10</a:t>
            </a:r>
            <a:r>
              <a:rPr lang="zh-CN" altLang="en-US" sz="3600" b="1" dirty="0">
                <a:effectLst>
                  <a:glow rad="127000">
                    <a:schemeClr val="tx1"/>
                  </a:glow>
                </a:effectLst>
                <a:latin typeface="Arial" charset="0"/>
                <a:ea typeface="ＭＳ Ｐゴシック" charset="0"/>
              </a:rPr>
              <a:t>这正是主降临、要在他圣徒的身上得荣耀、又在一切信的人身上显为希奇的那日子。我们对你们作的见证，你们也信了。</a:t>
            </a:r>
            <a:r>
              <a:rPr lang="ru-RU" sz="3600" b="1" dirty="0">
                <a:effectLst>
                  <a:glow rad="127000">
                    <a:schemeClr val="tx1"/>
                  </a:glow>
                </a:effectLst>
                <a:latin typeface="Arial" charset="0"/>
                <a:ea typeface="ＭＳ Ｐゴシック" charset="0"/>
              </a:rPr>
              <a:t> </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帖后</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1:9-10 </a:t>
            </a:r>
            <a:r>
              <a:rPr lang="en-US" sz="3600" b="1" dirty="0" err="1">
                <a:effectLst>
                  <a:glow rad="127000">
                    <a:schemeClr val="tx1"/>
                  </a:glow>
                </a:effectLst>
                <a:latin typeface="Arial" charset="0"/>
                <a:ea typeface="ＭＳ Ｐゴシック" charset="0"/>
                <a:cs typeface="ＭＳ Ｐゴシック" charset="0"/>
              </a:rPr>
              <a:t>和合本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0841610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帖后</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1:11</a:t>
            </a:r>
          </a:p>
        </p:txBody>
      </p:sp>
      <p:sp>
        <p:nvSpPr>
          <p:cNvPr id="5" name="Rectangle 4"/>
          <p:cNvSpPr/>
          <p:nvPr/>
        </p:nvSpPr>
        <p:spPr>
          <a:xfrm>
            <a:off x="527135" y="1683340"/>
            <a:ext cx="8050794" cy="234936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 </a:t>
            </a:r>
          </a:p>
          <a:p>
            <a:pPr algn="ctr" defTabSz="457177">
              <a:defRPr/>
            </a:pP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11</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因此，我们常为你们祷告，愿我们的　神看你们配得过所蒙的召，又用大能成就你们一切所羡慕的良善和一切因信心所做的工夫，</a:t>
            </a: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3479307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帖后</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1:12</a:t>
            </a:r>
          </a:p>
        </p:txBody>
      </p:sp>
      <p:sp>
        <p:nvSpPr>
          <p:cNvPr id="5" name="Rectangle 4"/>
          <p:cNvSpPr/>
          <p:nvPr/>
        </p:nvSpPr>
        <p:spPr>
          <a:xfrm>
            <a:off x="563076" y="2126983"/>
            <a:ext cx="8086735" cy="1446550"/>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177">
              <a:defRPr/>
            </a:pP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 </a:t>
            </a: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12</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叫我们主耶稣的名在你们身上得荣耀，你们也在他身上得荣耀，都照着我们的　神并主耶稣基督的恩。</a:t>
            </a: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4525336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zh-CN" altLang="en-US" sz="4800" b="1" dirty="0">
                <a:solidFill>
                  <a:schemeClr val="tx2"/>
                </a:solidFill>
                <a:effectLst>
                  <a:glow rad="127000">
                    <a:schemeClr val="bg1"/>
                  </a:glow>
                </a:effectLst>
                <a:latin typeface="Arial" charset="0"/>
                <a:ea typeface="ＭＳ Ｐゴシック" charset="0"/>
                <a:cs typeface="ＭＳ Ｐゴシック" charset="0"/>
              </a:rPr>
              <a:t>在患难中坚持，会带来成熟。</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altLang="zh-CN" sz="2000" b="1" kern="0" dirty="0">
                <a:solidFill>
                  <a:schemeClr val="tx2"/>
                </a:solidFill>
                <a:effectLst>
                  <a:glow rad="127000">
                    <a:schemeClr val="bg1"/>
                  </a:glow>
                </a:effectLst>
                <a:latin typeface="Arial" charset="0"/>
                <a:ea typeface="ＭＳ Ｐゴシック" charset="0"/>
                <a:cs typeface="ＭＳ Ｐゴシック" charset="0"/>
              </a:rPr>
              <a:t>——</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查尔斯</a:t>
            </a:r>
            <a:r>
              <a:rPr lang="en-US" altLang="zh-CN" sz="2000" b="1" kern="0" dirty="0">
                <a:solidFill>
                  <a:schemeClr val="tx2"/>
                </a:solidFill>
                <a:effectLst>
                  <a:glow rad="127000">
                    <a:schemeClr val="bg1"/>
                  </a:glow>
                </a:effectLst>
                <a:latin typeface="Arial" charset="0"/>
                <a:ea typeface="ＭＳ Ｐゴシック" charset="0"/>
                <a:cs typeface="ＭＳ Ｐゴシック" charset="0"/>
              </a:rPr>
              <a:t>·</a:t>
            </a:r>
            <a:r>
              <a:rPr lang="en-SG" sz="2000" b="1" kern="0" dirty="0">
                <a:solidFill>
                  <a:schemeClr val="tx2"/>
                </a:solidFill>
                <a:effectLst>
                  <a:glow rad="127000">
                    <a:schemeClr val="bg1"/>
                  </a:glow>
                </a:effectLst>
                <a:latin typeface="Arial" charset="0"/>
                <a:ea typeface="ＭＳ Ｐゴシック" charset="0"/>
                <a:cs typeface="ＭＳ Ｐゴシック" charset="0"/>
              </a:rPr>
              <a:t>R·</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史云道（</a:t>
            </a:r>
            <a:r>
              <a:rPr lang="en-SG" sz="2000" b="1" kern="0" dirty="0">
                <a:solidFill>
                  <a:schemeClr val="tx2"/>
                </a:solidFill>
                <a:effectLst>
                  <a:glow rad="127000">
                    <a:schemeClr val="bg1"/>
                  </a:glow>
                </a:effectLst>
                <a:latin typeface="Arial" charset="0"/>
                <a:ea typeface="ＭＳ Ｐゴシック" charset="0"/>
                <a:cs typeface="ＭＳ Ｐゴシック" charset="0"/>
              </a:rPr>
              <a:t>Charles R. Swindoll），</a:t>
            </a:r>
          </a:p>
          <a:p>
            <a:pPr defTabSz="914400">
              <a:defRPr/>
            </a:pPr>
            <a:r>
              <a:rPr lang="en-SG" sz="2000" b="1" kern="0" dirty="0">
                <a:solidFill>
                  <a:schemeClr val="tx2"/>
                </a:solidFill>
                <a:effectLst>
                  <a:glow rad="127000">
                    <a:schemeClr val="bg1"/>
                  </a:glow>
                </a:effectLst>
                <a:latin typeface="Arial" charset="0"/>
                <a:ea typeface="ＭＳ Ｐゴシック" charset="0"/>
                <a:cs typeface="ＭＳ Ｐゴシック" charset="0"/>
              </a:rPr>
              <a:t>《</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坚定的基督信仰</a:t>
            </a:r>
            <a:r>
              <a:rPr lang="en-US" altLang="zh-CN" sz="2000" b="1" kern="0" dirty="0">
                <a:solidFill>
                  <a:schemeClr val="tx2"/>
                </a:solidFill>
                <a:effectLst>
                  <a:glow rad="127000">
                    <a:schemeClr val="bg1"/>
                  </a:glow>
                </a:effectLst>
                <a:latin typeface="Arial" charset="0"/>
                <a:ea typeface="ＭＳ Ｐゴシック" charset="0"/>
                <a:cs typeface="ＭＳ Ｐゴシック" charset="0"/>
              </a:rPr>
              <a:t>》</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a:t>
            </a:r>
            <a:r>
              <a:rPr lang="en-SG" sz="2000" b="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第 </a:t>
            </a:r>
            <a:r>
              <a:rPr lang="en-US" altLang="zh-CN" sz="2000" b="1" kern="0" dirty="0">
                <a:solidFill>
                  <a:schemeClr val="tx2"/>
                </a:solidFill>
                <a:effectLst>
                  <a:glow rad="127000">
                    <a:schemeClr val="bg1"/>
                  </a:glow>
                </a:effectLst>
                <a:latin typeface="Arial" charset="0"/>
                <a:ea typeface="ＭＳ Ｐゴシック" charset="0"/>
                <a:cs typeface="ＭＳ Ｐゴシック" charset="0"/>
              </a:rPr>
              <a:t>3 </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169904312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42" name="Picture 2" descr="https://static1.squarespace.com/static/5408d3ade4b0371c2119a830/54908e99e4b0155e1e54d24d/5a5279ede4966ba79a12e140/1515354641280/grape+marble+border.jpg">
            <a:extLst>
              <a:ext uri="{FF2B5EF4-FFF2-40B4-BE49-F238E27FC236}">
                <a16:creationId xmlns:a16="http://schemas.microsoft.com/office/drawing/2014/main" id="{AAF865D4-2156-E743-9925-4B5E5E8B4B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8" t="26137" r="41486" b="3189"/>
          <a:stretch/>
        </p:blipFill>
        <p:spPr bwMode="auto">
          <a:xfrm flipH="1">
            <a:off x="4072028" y="120196"/>
            <a:ext cx="5041626" cy="39147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6008914" cy="1186998"/>
          </a:xfrm>
          <a:effectLst/>
        </p:spPr>
        <p:txBody>
          <a:bodyPr/>
          <a:lstStyle/>
          <a:p>
            <a:pPr algn="l">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“玻璃弹珠还是葡萄？</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19844" name="Picture 4" descr="https://images-na.ssl-images-amazon.com/images/I/51Nv-rUq3nL.jpg">
            <a:extLst>
              <a:ext uri="{FF2B5EF4-FFF2-40B4-BE49-F238E27FC236}">
                <a16:creationId xmlns:a16="http://schemas.microsoft.com/office/drawing/2014/main" id="{DECDE43F-7C8D-1248-BB60-2066EAE66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415" y="4034971"/>
            <a:ext cx="2625544" cy="2717346"/>
          </a:xfrm>
          <a:prstGeom prst="rect">
            <a:avLst/>
          </a:prstGeom>
          <a:noFill/>
          <a:extLst>
            <a:ext uri="{909E8E84-426E-40DD-AFC4-6F175D3DCCD1}">
              <a14:hiddenFill xmlns:a14="http://schemas.microsoft.com/office/drawing/2010/main">
                <a:solidFill>
                  <a:srgbClr val="FFFFFF"/>
                </a:solidFill>
              </a14:hiddenFill>
            </a:ext>
          </a:extLst>
        </p:spPr>
      </p:pic>
      <p:pic>
        <p:nvPicPr>
          <p:cNvPr id="419846" name="Picture 6" descr="https://images-na.ssl-images-amazon.com/images/I/51Z4KShbSUL._SX425_.jpg">
            <a:extLst>
              <a:ext uri="{FF2B5EF4-FFF2-40B4-BE49-F238E27FC236}">
                <a16:creationId xmlns:a16="http://schemas.microsoft.com/office/drawing/2014/main" id="{2E31A340-C813-F047-9EE4-52D42A4AC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31" y="942523"/>
            <a:ext cx="4005943" cy="3044517"/>
          </a:xfrm>
          <a:prstGeom prst="rect">
            <a:avLst/>
          </a:prstGeom>
          <a:noFill/>
          <a:extLst>
            <a:ext uri="{909E8E84-426E-40DD-AFC4-6F175D3DCCD1}">
              <a14:hiddenFill xmlns:a14="http://schemas.microsoft.com/office/drawing/2010/main">
                <a:solidFill>
                  <a:srgbClr val="FFFFFF"/>
                </a:solidFill>
              </a14:hiddenFill>
            </a:ext>
          </a:extLst>
        </p:spPr>
      </p:pic>
      <p:pic>
        <p:nvPicPr>
          <p:cNvPr id="419850" name="Picture 10" descr="http://www.sommelierbg.com/wp-content/uploads/2013/10/Sanser.gif">
            <a:extLst>
              <a:ext uri="{FF2B5EF4-FFF2-40B4-BE49-F238E27FC236}">
                <a16:creationId xmlns:a16="http://schemas.microsoft.com/office/drawing/2014/main" id="{E665C862-A18D-D34F-8A19-3C6367F989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1428" y="3685326"/>
            <a:ext cx="4935764" cy="322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614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98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984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lgn="ctr">
              <a:defRPr/>
            </a:pPr>
            <a:r>
              <a:rPr lang="zh-CN" altLang="en-US" sz="8800" dirty="0">
                <a:solidFill>
                  <a:schemeClr val="bg1"/>
                </a:solidFill>
                <a:effectLst>
                  <a:glow rad="127000">
                    <a:schemeClr val="tx1"/>
                  </a:glow>
                </a:effectLst>
                <a:latin typeface="Arial" charset="0"/>
                <a:ea typeface="ＭＳ Ｐゴシック" charset="0"/>
                <a:cs typeface="ＭＳ Ｐゴシック" charset="0"/>
              </a:rPr>
              <a:t>得到</a:t>
            </a:r>
            <a:r>
              <a:rPr lang="zh-CN" altLang="en-US" sz="8800" b="1" dirty="0">
                <a:solidFill>
                  <a:schemeClr val="bg1"/>
                </a:solidFill>
                <a:effectLst>
                  <a:glow rad="127000">
                    <a:schemeClr val="tx1"/>
                  </a:glow>
                </a:effectLst>
                <a:latin typeface="Arial" charset="0"/>
                <a:ea typeface="ＭＳ Ｐゴシック" charset="0"/>
                <a:cs typeface="ＭＳ Ｐゴシック" charset="0"/>
              </a:rPr>
              <a:t>肯定</a:t>
            </a:r>
            <a:endParaRPr lang="en-US" sz="8800" b="1" dirty="0">
              <a:solidFill>
                <a:schemeClr val="bg1"/>
              </a:solidFill>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56680291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99445"/>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我的防卫心</a:t>
            </a:r>
            <a:endParaRPr lang="en-US" b="1" dirty="0">
              <a:effectLst>
                <a:glow rad="127000">
                  <a:schemeClr val="tx1"/>
                </a:glow>
              </a:effectLst>
              <a:latin typeface="Arial" charset="0"/>
              <a:ea typeface="ＭＳ Ｐゴシック" charset="0"/>
              <a:cs typeface="ＭＳ Ｐゴシック" charset="0"/>
            </a:endParaRPr>
          </a:p>
        </p:txBody>
      </p:sp>
      <p:pic>
        <p:nvPicPr>
          <p:cNvPr id="420866" name="Picture 2" descr="http://www.marblesmarbles.com/IMAGES%209-16/M401-SET-2014_small.jpg">
            <a:extLst>
              <a:ext uri="{FF2B5EF4-FFF2-40B4-BE49-F238E27FC236}">
                <a16:creationId xmlns:a16="http://schemas.microsoft.com/office/drawing/2014/main" id="{DD211445-811A-654F-8D50-31FF7B46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02" y="1517423"/>
            <a:ext cx="4398898" cy="43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3066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551171"/>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03699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帖撒罗尼迦后</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850918340"/>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神学</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7274306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410" y="0"/>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（二）神学：神赐</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真理</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以带给我们稳定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2</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6085504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D5E61-DFBE-5F4E-8BFC-8530A629A044}"/>
              </a:ext>
            </a:extLst>
          </p:cNvPr>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214474"/>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弟兄们，论到我们主耶稣基督降临和我们到他那里聚集，</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帖后</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2:1 ).</a:t>
            </a:r>
          </a:p>
        </p:txBody>
      </p:sp>
    </p:spTree>
    <p:extLst>
      <p:ext uri="{BB962C8B-B14F-4D97-AF65-F5344CB8AC3E}">
        <p14:creationId xmlns:p14="http://schemas.microsoft.com/office/powerpoint/2010/main" val="267620112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无论有灵、有话、有冒我们的名的书信，说主的日子现在到了，你们都不要轻易动心，也不要惊慌。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3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不要让人用任何方法迷惑了你们，因为主的日子来到以前，必定有背道的事，并且那不法的人，就是那沉沦之子，必定显露出来</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 </a:t>
            </a:r>
            <a:b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b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贴后</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2:2-3).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5316" y="65344"/>
            <a:ext cx="681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211</a:t>
            </a:r>
          </a:p>
        </p:txBody>
      </p:sp>
    </p:spTree>
    <p:extLst>
      <p:ext uri="{BB962C8B-B14F-4D97-AF65-F5344CB8AC3E}">
        <p14:creationId xmlns:p14="http://schemas.microsoft.com/office/powerpoint/2010/main" val="259434370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zh-CN" altLang="en-US" sz="11500" dirty="0">
                <a:effectLst>
                  <a:glow rad="101600">
                    <a:schemeClr val="bg2">
                      <a:alpha val="75000"/>
                    </a:schemeClr>
                  </a:glow>
                  <a:outerShdw blurRad="38100" dist="38100" dir="2700000" algn="tl">
                    <a:srgbClr val="000000"/>
                  </a:outerShdw>
                </a:effectLst>
                <a:latin typeface="Arial" charset="0"/>
                <a:ea typeface="ＭＳ Ｐゴシック" charset="0"/>
              </a:rPr>
              <a:t>判定</a:t>
            </a:r>
            <a:endParaRPr lang="en-US" sz="11500" dirty="0">
              <a:effectLst>
                <a:glow rad="101600">
                  <a:schemeClr val="bg2">
                    <a:alpha val="75000"/>
                  </a:schemeClr>
                </a:glow>
                <a:outerShdw blurRad="38100" dist="38100" dir="2700000" algn="tl">
                  <a:srgbClr val="000000"/>
                </a:outerShdw>
              </a:effectLst>
              <a:latin typeface="Arial" charset="0"/>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endParaRPr>
          </a:p>
        </p:txBody>
      </p:sp>
      <p:sp>
        <p:nvSpPr>
          <p:cNvPr id="5" name="Title 2"/>
          <p:cNvSpPr txBox="1">
            <a:spLocks/>
          </p:cNvSpPr>
          <p:nvPr/>
        </p:nvSpPr>
        <p:spPr bwMode="auto">
          <a:xfrm>
            <a:off x="0" y="5105382"/>
            <a:ext cx="8914536" cy="17526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8000" b="1" i="1"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跟后是。。。</a:t>
            </a:r>
            <a:endParaRPr kumimoji="0" lang="en-US" sz="8000" b="1" i="1"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endParaRPr>
          </a:p>
        </p:txBody>
      </p:sp>
      <p:sp>
        <p:nvSpPr>
          <p:cNvPr id="6" name="Title 2"/>
          <p:cNvSpPr txBox="1">
            <a:spLocks/>
          </p:cNvSpPr>
          <p:nvPr/>
        </p:nvSpPr>
        <p:spPr bwMode="auto">
          <a:xfrm>
            <a:off x="-4068960" y="0"/>
            <a:ext cx="4068960" cy="20608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Judgement</a:t>
            </a:r>
            <a:r>
              <a:rPr kumimoji="0" lang="zh-CN" altLang="en-US"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a:t>
            </a:r>
            <a:endParaRPr kumimoji="0" lang="en-US"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endParaRPr>
          </a:p>
        </p:txBody>
      </p:sp>
      <p:sp>
        <p:nvSpPr>
          <p:cNvPr id="7" name="Title 2"/>
          <p:cNvSpPr txBox="1">
            <a:spLocks/>
          </p:cNvSpPr>
          <p:nvPr/>
        </p:nvSpPr>
        <p:spPr bwMode="auto">
          <a:xfrm>
            <a:off x="-4074218" y="4797151"/>
            <a:ext cx="4068960" cy="20608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followed by…</a:t>
            </a:r>
            <a:endParaRPr kumimoji="0" lang="en-US"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1367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zh-CN" altLang="en-US" sz="13800" dirty="0">
                <a:effectLst>
                  <a:glow rad="101600">
                    <a:schemeClr val="bg2">
                      <a:alpha val="75000"/>
                    </a:schemeClr>
                  </a:glow>
                  <a:outerShdw blurRad="38100" dist="38100" dir="2700000" algn="tl">
                    <a:srgbClr val="000000"/>
                  </a:outerShdw>
                </a:effectLst>
                <a:latin typeface="Arial" charset="0"/>
                <a:ea typeface="ＭＳ Ｐゴシック" charset="0"/>
              </a:rPr>
              <a:t>祝福</a:t>
            </a:r>
            <a:r>
              <a:rPr lang="en-US" sz="13800" dirty="0">
                <a:effectLst>
                  <a:glow rad="101600">
                    <a:schemeClr val="bg2">
                      <a:alpha val="75000"/>
                    </a:schemeClr>
                  </a:glow>
                  <a:outerShdw blurRad="38100" dist="38100" dir="2700000" algn="tl">
                    <a:srgbClr val="000000"/>
                  </a:outerShdw>
                </a:effectLst>
                <a:latin typeface="Arial" charset="0"/>
                <a:ea typeface="ＭＳ Ｐゴシック" charset="0"/>
              </a:rPr>
              <a:t>!</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21136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自我肯定是否足够？</a:t>
            </a:r>
            <a:endParaRPr lang="en-US" sz="4800" b="1" dirty="0">
              <a:effectLst>
                <a:glow rad="127000">
                  <a:schemeClr val="tx1"/>
                </a:glow>
              </a:effectLst>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414842">
            <a:off x="4702297" y="2056850"/>
            <a:ext cx="3938694" cy="523220"/>
          </a:xfrm>
          <a:prstGeom prst="rect">
            <a:avLst/>
          </a:prstGeom>
          <a:noFill/>
        </p:spPr>
        <p:txBody>
          <a:bodyPr wrap="square" rtlCol="0">
            <a:spAutoFit/>
          </a:bodyPr>
          <a:lstStyle/>
          <a:p>
            <a:pPr lvl="0" algn="ctr" defTabSz="457200" fontAlgn="auto">
              <a:spcBef>
                <a:spcPts val="0"/>
              </a:spcBef>
              <a:spcAft>
                <a:spcPts val="0"/>
              </a:spcAft>
            </a:pPr>
            <a:r>
              <a:rPr lang="zh-CN" altLang="en-US" sz="2800" b="1" dirty="0">
                <a:solidFill>
                  <a:srgbClr val="000000"/>
                </a:solidFill>
                <a:effectLst>
                  <a:outerShdw blurRad="38100" dist="38100" dir="2700000" algn="tl">
                    <a:srgbClr val="000000">
                      <a:alpha val="43137"/>
                    </a:srgbClr>
                  </a:outerShdw>
                </a:effectLst>
                <a:latin typeface="Arial Black" panose="020B0604020202020204" pitchFamily="34" charset="0"/>
                <a:ea typeface="+mn-ea"/>
                <a:cs typeface="Arial Black" panose="020B0604020202020204" pitchFamily="34" charset="0"/>
              </a:rPr>
              <a:t>今天最棒的人是谁</a:t>
            </a:r>
            <a:r>
              <a:rPr lang="en-US" altLang="zh-CN" sz="2800" b="1" dirty="0">
                <a:solidFill>
                  <a:srgbClr val="000000"/>
                </a:solidFill>
                <a:effectLst>
                  <a:outerShdw blurRad="38100" dist="38100" dir="2700000" algn="tl">
                    <a:srgbClr val="000000">
                      <a:alpha val="43137"/>
                    </a:srgbClr>
                  </a:outerShdw>
                </a:effectLst>
                <a:latin typeface="Arial Black" panose="020B0604020202020204" pitchFamily="34" charset="0"/>
                <a:ea typeface="+mn-ea"/>
                <a:cs typeface="Arial Black" panose="020B0604020202020204" pitchFamily="34" charset="0"/>
              </a:rPr>
              <a:t>?</a:t>
            </a:r>
          </a:p>
        </p:txBody>
      </p:sp>
      <p:sp>
        <p:nvSpPr>
          <p:cNvPr id="4" name="Rectangle 3">
            <a:extLst>
              <a:ext uri="{FF2B5EF4-FFF2-40B4-BE49-F238E27FC236}">
                <a16:creationId xmlns:a16="http://schemas.microsoft.com/office/drawing/2014/main" id="{B742C3C8-6E69-2844-80A1-970EE8E7D555}"/>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6" name="TextBox 5">
            <a:extLst>
              <a:ext uri="{FF2B5EF4-FFF2-40B4-BE49-F238E27FC236}">
                <a16:creationId xmlns:a16="http://schemas.microsoft.com/office/drawing/2014/main" id="{FD760989-D38B-5245-A98D-DC4B2952F6FF}"/>
              </a:ext>
            </a:extLst>
          </p:cNvPr>
          <p:cNvSpPr txBox="1"/>
          <p:nvPr/>
        </p:nvSpPr>
        <p:spPr>
          <a:xfrm>
            <a:off x="798265" y="5265127"/>
            <a:ext cx="7815265" cy="769441"/>
          </a:xfrm>
          <a:prstGeom prst="rect">
            <a:avLst/>
          </a:prstGeom>
          <a:noFill/>
        </p:spPr>
        <p:txBody>
          <a:bodyPr wrap="square" rtlCol="0">
            <a:spAutoFit/>
          </a:bodyPr>
          <a:lstStyle/>
          <a:p>
            <a:pPr lvl="0" algn="ctr" defTabSz="457200" fontAlgn="auto">
              <a:spcBef>
                <a:spcPts val="0"/>
              </a:spcBef>
              <a:spcAft>
                <a:spcPts val="0"/>
              </a:spcAft>
            </a:pPr>
            <a:r>
              <a:rPr lang="zh-CN" altLang="en-US" sz="4400" b="1" dirty="0">
                <a:solidFill>
                  <a:srgbClr val="000000"/>
                </a:solidFill>
                <a:effectLst>
                  <a:outerShdw blurRad="38100" dist="38100" dir="2700000" algn="tl">
                    <a:srgbClr val="000000">
                      <a:alpha val="43137"/>
                    </a:srgbClr>
                  </a:outerShdw>
                </a:effectLst>
              </a:rPr>
              <a:t>我无条件的爱我自己。</a:t>
            </a:r>
            <a:endParaRPr kumimoji="0" lang="en-GB"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endParaRPr>
          </a:p>
        </p:txBody>
      </p:sp>
    </p:spTree>
    <p:extLst>
      <p:ext uri="{BB962C8B-B14F-4D97-AF65-F5344CB8AC3E}">
        <p14:creationId xmlns:p14="http://schemas.microsoft.com/office/powerpoint/2010/main" val="13686318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z="4800" dirty="0">
                <a:effectLst>
                  <a:glow rad="139700">
                    <a:schemeClr val="bg2"/>
                  </a:glow>
                </a:effectLst>
                <a:latin typeface="Arial" charset="0"/>
                <a:ea typeface="ＭＳ Ｐゴシック" charset="0"/>
              </a:rPr>
              <a:t>上帝的日子</a:t>
            </a:r>
            <a:endParaRPr lang="en-US" sz="4800" dirty="0">
              <a:effectLst>
                <a:glow rad="1397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审判</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18" name="Text Box 6"/>
          <p:cNvSpPr txBox="1">
            <a:spLocks noChangeArrowheads="1"/>
          </p:cNvSpPr>
          <p:nvPr/>
        </p:nvSpPr>
        <p:spPr bwMode="auto">
          <a:xfrm>
            <a:off x="5867400"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祝福</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854075" y="28956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灾难</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21" name="Text Box 9"/>
          <p:cNvSpPr txBox="1">
            <a:spLocks noChangeArrowheads="1"/>
          </p:cNvSpPr>
          <p:nvPr/>
        </p:nvSpPr>
        <p:spPr bwMode="auto">
          <a:xfrm>
            <a:off x="5410200" y="28956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千年</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22" name="Text Box 10"/>
          <p:cNvSpPr txBox="1">
            <a:spLocks noChangeArrowheads="1"/>
          </p:cNvSpPr>
          <p:nvPr/>
        </p:nvSpPr>
        <p:spPr bwMode="auto">
          <a:xfrm>
            <a:off x="1141413" y="4572000"/>
            <a:ext cx="2965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启示 </a:t>
            </a: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6–19</a:t>
            </a:r>
          </a:p>
        </p:txBody>
      </p:sp>
      <p:sp>
        <p:nvSpPr>
          <p:cNvPr id="64523" name="Text Box 11"/>
          <p:cNvSpPr txBox="1">
            <a:spLocks noChangeArrowheads="1"/>
          </p:cNvSpPr>
          <p:nvPr/>
        </p:nvSpPr>
        <p:spPr bwMode="auto">
          <a:xfrm>
            <a:off x="5969000" y="4572000"/>
            <a:ext cx="22797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启示 </a:t>
            </a: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20</a:t>
            </a:r>
          </a:p>
        </p:txBody>
      </p:sp>
      <p:sp>
        <p:nvSpPr>
          <p:cNvPr id="13" name="Text Box 10"/>
          <p:cNvSpPr txBox="1">
            <a:spLocks noChangeArrowheads="1"/>
          </p:cNvSpPr>
          <p:nvPr/>
        </p:nvSpPr>
        <p:spPr bwMode="auto">
          <a:xfrm>
            <a:off x="1430338" y="6034088"/>
            <a:ext cx="1317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7 </a:t>
            </a: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年</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14" name="Text Box 11"/>
          <p:cNvSpPr txBox="1">
            <a:spLocks noChangeArrowheads="1"/>
          </p:cNvSpPr>
          <p:nvPr/>
        </p:nvSpPr>
        <p:spPr bwMode="auto">
          <a:xfrm>
            <a:off x="5540375" y="6034088"/>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1000 </a:t>
            </a: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年</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15"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33297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601663" y="3581400"/>
            <a:ext cx="16192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教会时代</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4" name="Text Box 6"/>
          <p:cNvSpPr txBox="1">
            <a:spLocks noChangeArrowheads="1"/>
          </p:cNvSpPr>
          <p:nvPr/>
        </p:nvSpPr>
        <p:spPr bwMode="auto">
          <a:xfrm>
            <a:off x="2324100" y="3524250"/>
            <a:ext cx="2362200" cy="1263650"/>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苦难</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14:1-2</a:t>
            </a:r>
            <a:r>
              <a:rPr kumimoji="0" lang="zh-CN" altLang="en-US" sz="28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4667250" y="3524250"/>
            <a:ext cx="2228850" cy="1200150"/>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千年</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14:6-21</a:t>
            </a:r>
            <a:r>
              <a:rPr kumimoji="0" lang="zh-CN" altLang="en-US" sz="24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514600" y="1143000"/>
            <a:ext cx="531813"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497013" y="1809750"/>
            <a:ext cx="1619250" cy="525463"/>
          </a:xfrm>
          <a:prstGeom prst="rect">
            <a:avLst/>
          </a:prstGeom>
          <a:solidFill>
            <a:srgbClr val="FFFF99"/>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欢天喜地</a:t>
            </a:r>
            <a:endParaRPr kumimoji="0" lang="en-GB"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78" name="Line 10"/>
          <p:cNvSpPr>
            <a:spLocks noChangeShapeType="1"/>
          </p:cNvSpPr>
          <p:nvPr/>
        </p:nvSpPr>
        <p:spPr bwMode="auto">
          <a:xfrm>
            <a:off x="4452938" y="2266950"/>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162300" y="1809750"/>
            <a:ext cx="2876550" cy="1387475"/>
          </a:xfrm>
          <a:prstGeom prst="rect">
            <a:avLst/>
          </a:prstGeom>
          <a:solidFill>
            <a:srgbClr val="FF99CC"/>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第二次降临</a:t>
            </a:r>
            <a:b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b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（撒迦利亚书</a:t>
            </a:r>
            <a:r>
              <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14:3-5</a:t>
            </a: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a:t>
            </a:r>
            <a:endParaRPr kumimoji="0" lang="en-GB"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80" name="Text Box 12"/>
          <p:cNvSpPr txBox="1">
            <a:spLocks noChangeArrowheads="1"/>
          </p:cNvSpPr>
          <p:nvPr/>
        </p:nvSpPr>
        <p:spPr bwMode="auto">
          <a:xfrm>
            <a:off x="2266950" y="4895850"/>
            <a:ext cx="2933700" cy="833438"/>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歌革和玛（世界末日）</a:t>
            </a:r>
            <a:endPar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（以西结书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38-39</a:t>
            </a: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5810250" y="4914900"/>
            <a:ext cx="1676400" cy="1695450"/>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歌革和玛再访</a:t>
            </a:r>
            <a:endParaRPr kumimoji="0" lang="en-US" altLang="zh-CN" sz="28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启示录</a:t>
            </a: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20:7-10)</a:t>
            </a:r>
          </a:p>
        </p:txBody>
      </p:sp>
      <p:sp>
        <p:nvSpPr>
          <p:cNvPr id="32782" name="Text Box 14"/>
          <p:cNvSpPr txBox="1">
            <a:spLocks noChangeArrowheads="1"/>
          </p:cNvSpPr>
          <p:nvPr/>
        </p:nvSpPr>
        <p:spPr bwMode="auto">
          <a:xfrm>
            <a:off x="6991350" y="2708275"/>
            <a:ext cx="2152650" cy="1817688"/>
          </a:xfrm>
          <a:prstGeom prst="rect">
            <a:avLst/>
          </a:prstGeom>
          <a:solidFill>
            <a:srgbClr val="FFFFFF"/>
          </a:solidFill>
          <a:ln w="9525">
            <a:noFill/>
            <a:miter lim="800000"/>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大白</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宝座</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（启示录</a:t>
            </a:r>
            <a:r>
              <a:rPr kumimoji="0" lang="en-US" altLang="zh-CN"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20:11-14</a:t>
            </a:r>
            <a:r>
              <a:rPr kumimoji="0" lang="en-GB"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a:t>
            </a:r>
          </a:p>
        </p:txBody>
      </p:sp>
      <p:sp>
        <p:nvSpPr>
          <p:cNvPr id="32783" name="Line 15"/>
          <p:cNvSpPr>
            <a:spLocks noChangeShapeType="1"/>
          </p:cNvSpPr>
          <p:nvPr/>
        </p:nvSpPr>
        <p:spPr bwMode="auto">
          <a:xfrm flipV="1">
            <a:off x="4468813"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6845300"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a:off x="0" y="3505200"/>
            <a:ext cx="7086600" cy="0"/>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674832" name="Title 18"/>
          <p:cNvSpPr>
            <a:spLocks noGrp="1"/>
          </p:cNvSpPr>
          <p:nvPr>
            <p:ph type="title" idx="4294967295"/>
          </p:nvPr>
        </p:nvSpPr>
        <p:spPr>
          <a:xfrm>
            <a:off x="0" y="0"/>
            <a:ext cx="9144000" cy="914400"/>
          </a:xfrm>
          <a:solidFill>
            <a:srgbClr val="000000"/>
          </a:solidFill>
        </p:spPr>
        <p:txBody>
          <a:bodyPr/>
          <a:lstStyle/>
          <a:p>
            <a:r>
              <a:rPr lang="zh-CN" b="1">
                <a:solidFill>
                  <a:srgbClr val="FFFFFF"/>
                </a:solidFill>
                <a:effectLst>
                  <a:outerShdw blurRad="38100" dist="38100" dir="2700000" algn="tl">
                    <a:srgbClr val="808080"/>
                  </a:outerShdw>
                </a:effectLst>
                <a:latin typeface="Arial" charset="0"/>
                <a:ea typeface="ＭＳ Ｐゴシック" charset="0"/>
                <a:cs typeface="Arial" charset="0"/>
              </a:rPr>
              <a:t>一个时代论“时间轴”</a:t>
            </a:r>
            <a:endParaRPr lang="en-US" b="1">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674833"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437</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9410748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1" end="1"/>
                                            </p:txEl>
                                          </p:spTgt>
                                        </p:tgtEl>
                                        <p:attrNameLst>
                                          <p:attrName>style.visibility</p:attrName>
                                        </p:attrNameLst>
                                      </p:cBhvr>
                                      <p:to>
                                        <p:strVal val="visible"/>
                                      </p:to>
                                    </p:set>
                                    <p:animEffect transition="in" filter="dissolve">
                                      <p:cBhvr additive="repl">
                                        <p:cTn id="54" dur="2000"/>
                                        <p:tgtEl>
                                          <p:spTgt spid="32780">
                                            <p:txEl>
                                              <p:pRg st="1" end="1"/>
                                            </p:txEl>
                                          </p:spTgt>
                                        </p:tgtEl>
                                      </p:cBhvr>
                                    </p:animEffect>
                                  </p:childTnLst>
                                </p:cTn>
                              </p:par>
                            </p:childTnLst>
                          </p:cTn>
                        </p:par>
                        <p:par>
                          <p:cTn id="55" fill="hold" nodeType="afterGroup">
                            <p:stCondLst>
                              <p:cond delay="220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60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nodeType="afterGroup">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32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0">
                                            <p:txEl>
                                              <p:pRg st="0" end="0"/>
                                            </p:txEl>
                                          </p:spTgt>
                                        </p:tgtEl>
                                        <p:attrNameLst>
                                          <p:attrName>style.color</p:attrName>
                                        </p:attrNameLst>
                                      </p:cBhvr>
                                      <p:to>
                                        <a:srgbClr val="00FFFF"/>
                                      </p:to>
                                    </p:animClr>
                                    <p:animClr clrSpc="rgb" dir="cw">
                                      <p:cBhvr additive="repl">
                                        <p:cTn id="100" dur="1000" autoRev="1" fill="hold" masterRel="sameClick"/>
                                        <p:tgtEl>
                                          <p:spTgt spid="32780">
                                            <p:txEl>
                                              <p:pRg st="0" end="0"/>
                                            </p:txEl>
                                          </p:spTgt>
                                        </p:tgtEl>
                                        <p:attrNameLst>
                                          <p:attrName>fillColor</p:attrName>
                                        </p:attrNameLst>
                                      </p:cBhvr>
                                      <p:to>
                                        <a:srgbClr val="00FFFF"/>
                                      </p:to>
                                    </p:animClr>
                                    <p:set>
                                      <p:cBhvr additive="repl">
                                        <p:cTn id="101" dur="1000" autoRev="1" fill="hold"/>
                                        <p:tgtEl>
                                          <p:spTgt spid="32780">
                                            <p:txEl>
                                              <p:pRg st="0" end="0"/>
                                            </p:txEl>
                                          </p:spTgt>
                                        </p:tgtEl>
                                        <p:attrNameLst>
                                          <p:attrName>fill.type</p:attrName>
                                        </p:attrNameLst>
                                      </p:cBhvr>
                                      <p:to>
                                        <p:strVal val="solid"/>
                                      </p:to>
                                    </p:set>
                                  </p:childTnLst>
                                </p:cTn>
                              </p:par>
                            </p:childTnLst>
                          </p:cTn>
                        </p:par>
                        <p:par>
                          <p:cTn id="102" fill="hold" nodeType="afterGroup">
                            <p:stCondLst>
                              <p:cond delay="470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1" end="1"/>
                                            </p:txEl>
                                          </p:spTgt>
                                        </p:tgtEl>
                                        <p:attrNameLst>
                                          <p:attrName>style.color</p:attrName>
                                        </p:attrNameLst>
                                      </p:cBhvr>
                                      <p:to>
                                        <a:srgbClr val="00FFFF"/>
                                      </p:to>
                                    </p:animClr>
                                    <p:animClr clrSpc="rgb" dir="cw">
                                      <p:cBhvr additive="repl">
                                        <p:cTn id="105" dur="1000" autoRev="1" fill="hold" masterRel="sameClick"/>
                                        <p:tgtEl>
                                          <p:spTgt spid="32780">
                                            <p:txEl>
                                              <p:pRg st="1" end="1"/>
                                            </p:txEl>
                                          </p:spTgt>
                                        </p:tgtEl>
                                        <p:attrNameLst>
                                          <p:attrName>fillColor</p:attrName>
                                        </p:attrNameLst>
                                      </p:cBhvr>
                                      <p:to>
                                        <a:srgbClr val="00FFFF"/>
                                      </p:to>
                                    </p:animClr>
                                    <p:set>
                                      <p:cBhvr additive="repl">
                                        <p:cTn id="106" dur="1000" autoRev="1" fill="hold"/>
                                        <p:tgtEl>
                                          <p:spTgt spid="3278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722090" cy="1443182"/>
          </a:xfrm>
          <a:solidFill>
            <a:srgbClr val="000000"/>
          </a:solidFill>
        </p:spPr>
        <p:txBody>
          <a:bodyPr/>
          <a:lstStyle/>
          <a:p>
            <a:pPr>
              <a:defRPr/>
            </a:pPr>
            <a:r>
              <a:rPr lang="en-US" sz="3200" b="1" dirty="0">
                <a:solidFill>
                  <a:schemeClr val="accent3"/>
                </a:solidFill>
              </a:rPr>
              <a:t>Antichrist Sets Up Image for Worship</a:t>
            </a:r>
            <a:br>
              <a:rPr lang="en-US" sz="3200" b="1" dirty="0">
                <a:solidFill>
                  <a:schemeClr val="accent3"/>
                </a:solidFill>
              </a:rPr>
            </a:br>
            <a:r>
              <a:rPr lang="en-US" sz="3200" b="1" dirty="0">
                <a:solidFill>
                  <a:schemeClr val="accent3"/>
                </a:solidFill>
              </a:rPr>
              <a:t>(</a:t>
            </a:r>
            <a:r>
              <a:rPr lang="zh-CN" altLang="en-US" sz="3200" b="1" dirty="0">
                <a:solidFill>
                  <a:schemeClr val="accent3"/>
                </a:solidFill>
              </a:rPr>
              <a:t>贴后</a:t>
            </a:r>
            <a:r>
              <a:rPr lang="en-US" sz="3200" b="1" dirty="0">
                <a:solidFill>
                  <a:schemeClr val="accent3"/>
                </a:solidFill>
              </a:rPr>
              <a:t> 2:3-4 </a:t>
            </a:r>
            <a:r>
              <a:rPr lang="en-US" altLang="zh-CN" sz="3200" b="1" dirty="0">
                <a:solidFill>
                  <a:schemeClr val="accent3"/>
                </a:solidFill>
              </a:rPr>
              <a:t>CNVS</a:t>
            </a:r>
            <a:r>
              <a:rPr lang="en-US" sz="3200" b="1" dirty="0">
                <a:solidFill>
                  <a:schemeClr val="accent3"/>
                </a:solidFill>
              </a:rPr>
              <a:t>)</a:t>
            </a: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2800" b="1" dirty="0">
                <a:solidFill>
                  <a:srgbClr val="FFFFFF"/>
                </a:solidFill>
                <a:effectLst>
                  <a:glow rad="266700">
                    <a:srgbClr val="000000"/>
                  </a:glow>
                </a:effectLst>
              </a:rPr>
              <a:t>"</a:t>
            </a:r>
            <a:r>
              <a:rPr lang="zh-CN" altLang="en-US" sz="3600" b="1" dirty="0">
                <a:solidFill>
                  <a:srgbClr val="FFFFFF"/>
                </a:solidFill>
                <a:effectLst>
                  <a:glow rad="266700">
                    <a:srgbClr val="000000"/>
                  </a:glow>
                </a:effectLst>
              </a:rPr>
              <a:t>不要让人用任何方法迷惑了你们，因为主的日子来到以前，必定有背道的事，并且那不法的人，就是那沉沦之子，必定显露出来。 </a:t>
            </a:r>
            <a:r>
              <a:rPr lang="en-US" altLang="zh-CN" sz="3600" b="1" dirty="0">
                <a:solidFill>
                  <a:srgbClr val="FFFFFF"/>
                </a:solidFill>
                <a:effectLst>
                  <a:glow rad="266700">
                    <a:srgbClr val="000000"/>
                  </a:glow>
                </a:effectLst>
              </a:rPr>
              <a:t>4 </a:t>
            </a:r>
            <a:r>
              <a:rPr lang="zh-CN" altLang="en-US" sz="3600" b="1" dirty="0">
                <a:solidFill>
                  <a:srgbClr val="FFFFFF"/>
                </a:solidFill>
                <a:effectLst>
                  <a:glow rad="266700">
                    <a:srgbClr val="000000"/>
                  </a:glow>
                </a:effectLst>
              </a:rPr>
              <a:t>他抵挡　神，抬举自己，高过一切称为神或受人敬拜的，甚至坐在　神的殿中，自称为　神</a:t>
            </a:r>
            <a:r>
              <a:rPr lang="zh-CN" altLang="en-US" sz="2800" b="1" dirty="0">
                <a:solidFill>
                  <a:srgbClr val="FFFFFF"/>
                </a:solidFill>
                <a:effectLst>
                  <a:glow rad="266700">
                    <a:srgbClr val="000000"/>
                  </a:glow>
                </a:effectLst>
              </a:rPr>
              <a:t>。</a:t>
            </a:r>
            <a:r>
              <a:rPr lang="en-US" sz="2800" b="1" dirty="0">
                <a:solidFill>
                  <a:srgbClr val="FFFFFF"/>
                </a:solidFill>
                <a:effectLst>
                  <a:glow rad="266700">
                    <a:srgbClr val="000000"/>
                  </a:glow>
                </a:effectLst>
              </a:rPr>
              <a:t>"</a:t>
            </a:r>
          </a:p>
        </p:txBody>
      </p:sp>
      <p:pic>
        <p:nvPicPr>
          <p:cNvPr id="3" name="Picture 2"/>
          <p:cNvPicPr>
            <a:picLocks noChangeAspect="1"/>
          </p:cNvPicPr>
          <p:nvPr/>
        </p:nvPicPr>
        <p:blipFill>
          <a:blip r:embed="rId3"/>
          <a:stretch>
            <a:fillRect/>
          </a:stretch>
        </p:blipFill>
        <p:spPr>
          <a:xfrm>
            <a:off x="334815" y="1731807"/>
            <a:ext cx="3897746" cy="4872182"/>
          </a:xfrm>
          <a:prstGeom prst="rect">
            <a:avLst/>
          </a:prstGeom>
        </p:spPr>
      </p:pic>
      <p:sp>
        <p:nvSpPr>
          <p:cNvPr id="5" name="Text Box 19"/>
          <p:cNvSpPr txBox="1">
            <a:spLocks noChangeArrowheads="1"/>
          </p:cNvSpPr>
          <p:nvPr/>
        </p:nvSpPr>
        <p:spPr bwMode="auto">
          <a:xfrm>
            <a:off x="8172400" y="-521081"/>
            <a:ext cx="69512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80 I</a:t>
            </a:r>
            <a:endParaRPr lang="en-US" dirty="0">
              <a:solidFill>
                <a:srgbClr val="FFFFFF"/>
              </a:solidFill>
              <a:latin typeface="Arial" charset="0"/>
              <a:cs typeface="Arial" charset="0"/>
            </a:endParaRPr>
          </a:p>
        </p:txBody>
      </p:sp>
      <p:sp>
        <p:nvSpPr>
          <p:cNvPr id="7" name="Title 1"/>
          <p:cNvSpPr txBox="1">
            <a:spLocks/>
          </p:cNvSpPr>
          <p:nvPr/>
        </p:nvSpPr>
        <p:spPr bwMode="auto">
          <a:xfrm>
            <a:off x="35496" y="116631"/>
            <a:ext cx="4347592" cy="1615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CN" altLang="en-US" sz="3200" b="1" kern="0" dirty="0">
                <a:solidFill>
                  <a:schemeClr val="accent3"/>
                </a:solidFill>
              </a:rPr>
              <a:t>为了被崇拜，敌基督自己设置崇拜</a:t>
            </a:r>
            <a:r>
              <a:rPr lang="en-US" altLang="zh-CN" sz="3200" b="1" kern="0" dirty="0" err="1">
                <a:solidFill>
                  <a:schemeClr val="accent3"/>
                </a:solidFill>
              </a:rPr>
              <a:t>i</a:t>
            </a:r>
            <a:r>
              <a:rPr lang="zh-CN" altLang="en-US" sz="3200" b="1" kern="0" dirty="0">
                <a:solidFill>
                  <a:schemeClr val="accent3"/>
                </a:solidFill>
              </a:rPr>
              <a:t>象式</a:t>
            </a:r>
            <a:r>
              <a:rPr lang="en-US" sz="3200" b="1" kern="0" dirty="0">
                <a:solidFill>
                  <a:schemeClr val="accent3"/>
                </a:solidFill>
              </a:rPr>
              <a:t> </a:t>
            </a:r>
          </a:p>
          <a:p>
            <a:pPr>
              <a:defRPr/>
            </a:pPr>
            <a:r>
              <a:rPr lang="en-US" sz="3200" b="1" kern="0" dirty="0">
                <a:solidFill>
                  <a:schemeClr val="accent3"/>
                </a:solidFill>
              </a:rPr>
              <a:t>(</a:t>
            </a:r>
            <a:r>
              <a:rPr lang="zh-CN" altLang="en-US" sz="3200" b="1" kern="0" dirty="0">
                <a:solidFill>
                  <a:schemeClr val="accent3"/>
                </a:solidFill>
              </a:rPr>
              <a:t>贴后</a:t>
            </a:r>
            <a:r>
              <a:rPr lang="en-US" sz="3200" b="1" kern="0" dirty="0">
                <a:solidFill>
                  <a:schemeClr val="accent3"/>
                </a:solidFill>
              </a:rPr>
              <a:t> 2:3-4 </a:t>
            </a:r>
            <a:r>
              <a:rPr lang="en-US" altLang="zh-CN" sz="3200" b="1" kern="0" dirty="0">
                <a:solidFill>
                  <a:schemeClr val="accent3"/>
                </a:solidFill>
              </a:rPr>
              <a:t>CNVS</a:t>
            </a:r>
            <a:r>
              <a:rPr lang="en-US" sz="3200" b="1" kern="0" dirty="0">
                <a:solidFill>
                  <a:schemeClr val="accent3"/>
                </a:solidFill>
              </a:rPr>
              <a:t>)</a:t>
            </a:r>
          </a:p>
        </p:txBody>
      </p:sp>
    </p:spTree>
    <p:extLst>
      <p:ext uri="{BB962C8B-B14F-4D97-AF65-F5344CB8AC3E}">
        <p14:creationId xmlns:p14="http://schemas.microsoft.com/office/powerpoint/2010/main" val="135049847"/>
      </p:ext>
    </p:extLst>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 y="8504"/>
            <a:ext cx="8324180" cy="914083"/>
          </a:xfrm>
          <a:solidFill>
            <a:srgbClr val="FF0000"/>
          </a:solidFill>
        </p:spPr>
        <p:txBody>
          <a:bodyPr/>
          <a:lstStyle/>
          <a:p>
            <a:pPr algn="l"/>
            <a:r>
              <a:rPr lang="en-US" sz="3200" b="1" i="1" dirty="0">
                <a:effectLst>
                  <a:outerShdw blurRad="38100" dist="38100" dir="2700000" algn="tl">
                    <a:srgbClr val="000000">
                      <a:alpha val="43137"/>
                    </a:srgbClr>
                  </a:outerShdw>
                </a:effectLst>
              </a:rPr>
              <a:t>"That day will not come until…" (2:3a)</a:t>
            </a:r>
          </a:p>
        </p:txBody>
      </p:sp>
      <p:sp>
        <p:nvSpPr>
          <p:cNvPr id="3" name="Text Box 2"/>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213</a:t>
            </a:r>
          </a:p>
        </p:txBody>
      </p:sp>
      <p:sp>
        <p:nvSpPr>
          <p:cNvPr id="4" name="Title 1"/>
          <p:cNvSpPr txBox="1">
            <a:spLocks/>
          </p:cNvSpPr>
          <p:nvPr/>
        </p:nvSpPr>
        <p:spPr bwMode="auto">
          <a:xfrm>
            <a:off x="38100" y="895134"/>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“必定有</a:t>
            </a:r>
            <a:r>
              <a:rPr kumimoji="0" lang="zh-CN" altLang="en-US" sz="3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背道</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的事</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3</a:t>
            </a:r>
            <a:r>
              <a:rPr kumimoji="0" lang="en-GB"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b)</a:t>
            </a:r>
            <a:endPar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5" name="Title 1"/>
          <p:cNvSpPr txBox="1">
            <a:spLocks/>
          </p:cNvSpPr>
          <p:nvPr/>
        </p:nvSpPr>
        <p:spPr bwMode="auto">
          <a:xfrm>
            <a:off x="38101" y="2368867"/>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“并且那不法的</a:t>
            </a:r>
            <a:r>
              <a:rPr kumimoji="0" lang="zh-CN" altLang="en-US" sz="3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人</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(3c)</a:t>
            </a:r>
          </a:p>
        </p:txBody>
      </p:sp>
      <p:sp>
        <p:nvSpPr>
          <p:cNvPr id="6" name="Title 1"/>
          <p:cNvSpPr txBox="1">
            <a:spLocks/>
          </p:cNvSpPr>
          <p:nvPr/>
        </p:nvSpPr>
        <p:spPr bwMode="auto">
          <a:xfrm>
            <a:off x="35496" y="4495078"/>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只是现在有一个箝制他的在那里，直等到那箝制</a:t>
            </a:r>
            <a:r>
              <a:rPr kumimoji="0" lang="zh-CN" alt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解除</a:t>
            </a: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了</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endPar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7" name="Title 1"/>
          <p:cNvSpPr txBox="1">
            <a:spLocks/>
          </p:cNvSpPr>
          <p:nvPr/>
        </p:nvSpPr>
        <p:spPr bwMode="auto">
          <a:xfrm>
            <a:off x="730801" y="1410341"/>
            <a:ext cx="84512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基督教世界会完全背道的</a:t>
            </a:r>
            <a:endParaRPr kumimoji="0" 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8" name="Title 1"/>
          <p:cNvSpPr txBox="1">
            <a:spLocks/>
          </p:cNvSpPr>
          <p:nvPr/>
        </p:nvSpPr>
        <p:spPr bwMode="auto">
          <a:xfrm>
            <a:off x="646939" y="3111732"/>
            <a:ext cx="8535162"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基督的敌人和以色列坚立盟约</a:t>
            </a:r>
            <a:r>
              <a:rPr kumimoji="0" lang="en-US" sz="3400" b="1" i="1"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 (</a:t>
            </a:r>
            <a:r>
              <a:rPr kumimoji="0" lang="zh-CN" altLang="en-US" sz="3400" b="1" i="1"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但以里书</a:t>
            </a:r>
            <a:r>
              <a:rPr kumimoji="0" lang="en-US" sz="3400" b="1" i="1"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 9:27)</a:t>
            </a:r>
          </a:p>
        </p:txBody>
      </p:sp>
      <p:sp>
        <p:nvSpPr>
          <p:cNvPr id="9" name="Title 1"/>
          <p:cNvSpPr txBox="1">
            <a:spLocks/>
          </p:cNvSpPr>
          <p:nvPr/>
        </p:nvSpPr>
        <p:spPr bwMode="auto">
          <a:xfrm>
            <a:off x="646939" y="5445224"/>
            <a:ext cx="8497061"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圣灵克制教会的势力会被带到天堂</a:t>
            </a:r>
            <a:endParaRPr kumimoji="0" 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10" name="Title 1"/>
          <p:cNvSpPr txBox="1">
            <a:spLocks/>
          </p:cNvSpPr>
          <p:nvPr/>
        </p:nvSpPr>
        <p:spPr bwMode="auto">
          <a:xfrm>
            <a:off x="0" y="51842"/>
            <a:ext cx="8324180" cy="91408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因为主的日子来到以前</a:t>
            </a:r>
            <a:r>
              <a:rPr kumimoji="0" lang="zh-CN" altLang="en-US" sz="3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r>
              <a:rPr kumimoji="0" lang="en-US" sz="3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 </a:t>
            </a:r>
            <a:r>
              <a:rPr kumimoji="0" lang="en-US" sz="32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(2:3a)</a:t>
            </a:r>
          </a:p>
        </p:txBody>
      </p:sp>
      <p:sp>
        <p:nvSpPr>
          <p:cNvPr id="11" name="Title 1"/>
          <p:cNvSpPr txBox="1">
            <a:spLocks/>
          </p:cNvSpPr>
          <p:nvPr/>
        </p:nvSpPr>
        <p:spPr bwMode="auto">
          <a:xfrm>
            <a:off x="-9575476" y="895134"/>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"the rebellion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apostasy</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occurs" (3b)</a:t>
            </a:r>
          </a:p>
        </p:txBody>
      </p:sp>
      <p:sp>
        <p:nvSpPr>
          <p:cNvPr id="12" name="Title 1"/>
          <p:cNvSpPr txBox="1">
            <a:spLocks/>
          </p:cNvSpPr>
          <p:nvPr/>
        </p:nvSpPr>
        <p:spPr bwMode="auto">
          <a:xfrm>
            <a:off x="-9575475" y="2368867"/>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"the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man</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of lawlessness is revealed" (3c)</a:t>
            </a:r>
          </a:p>
        </p:txBody>
      </p:sp>
      <p:sp>
        <p:nvSpPr>
          <p:cNvPr id="13" name="Title 1"/>
          <p:cNvSpPr txBox="1">
            <a:spLocks/>
          </p:cNvSpPr>
          <p:nvPr/>
        </p:nvSpPr>
        <p:spPr bwMode="auto">
          <a:xfrm>
            <a:off x="-9613576" y="4525575"/>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"the one who now holds [lawlessness] back will be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taken out </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of the way" (7b)</a:t>
            </a:r>
          </a:p>
        </p:txBody>
      </p:sp>
      <p:sp>
        <p:nvSpPr>
          <p:cNvPr id="14" name="Title 1"/>
          <p:cNvSpPr txBox="1">
            <a:spLocks/>
          </p:cNvSpPr>
          <p:nvPr/>
        </p:nvSpPr>
        <p:spPr bwMode="auto">
          <a:xfrm>
            <a:off x="-8882775" y="1410341"/>
            <a:ext cx="84512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Christendom is completely apostate</a:t>
            </a:r>
          </a:p>
        </p:txBody>
      </p:sp>
      <p:sp>
        <p:nvSpPr>
          <p:cNvPr id="15" name="Title 1"/>
          <p:cNvSpPr txBox="1">
            <a:spLocks/>
          </p:cNvSpPr>
          <p:nvPr/>
        </p:nvSpPr>
        <p:spPr bwMode="auto">
          <a:xfrm>
            <a:off x="-8966637" y="3111732"/>
            <a:ext cx="8535162"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Antichrist signs covenant with Israel (Dan. 9:27)</a:t>
            </a:r>
          </a:p>
        </p:txBody>
      </p:sp>
      <p:sp>
        <p:nvSpPr>
          <p:cNvPr id="16" name="Title 1"/>
          <p:cNvSpPr txBox="1">
            <a:spLocks/>
          </p:cNvSpPr>
          <p:nvPr/>
        </p:nvSpPr>
        <p:spPr bwMode="auto">
          <a:xfrm>
            <a:off x="-8966637" y="5579972"/>
            <a:ext cx="8497061"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restraining influence of the Holy Spirit in the Church is taken to heaven</a:t>
            </a:r>
          </a:p>
        </p:txBody>
      </p:sp>
    </p:spTree>
    <p:extLst>
      <p:ext uri="{BB962C8B-B14F-4D97-AF65-F5344CB8AC3E}">
        <p14:creationId xmlns:p14="http://schemas.microsoft.com/office/powerpoint/2010/main" val="185757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3" grpId="0"/>
      <p:bldP spid="14" grpId="0"/>
      <p:bldP spid="15" grpId="0"/>
      <p:bldP spid="1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我还在你们那里的时候，曾把这些事告诉你们，你们不记得吗？ </a:t>
            </a:r>
            <a:r>
              <a:rPr lang="en-US" altLang="zh-CN" sz="3200" b="1" dirty="0">
                <a:effectLst>
                  <a:glow rad="127000">
                    <a:schemeClr val="tx1"/>
                  </a:glow>
                </a:effectLst>
                <a:latin typeface="Arial" charset="0"/>
                <a:ea typeface="ＭＳ Ｐゴシック" charset="0"/>
                <a:cs typeface="ＭＳ Ｐゴシック" charset="0"/>
              </a:rPr>
              <a:t>6</a:t>
            </a:r>
            <a:r>
              <a:rPr lang="zh-CN" altLang="en-US" sz="3200" b="1" dirty="0">
                <a:effectLst>
                  <a:glow rad="127000">
                    <a:schemeClr val="tx1"/>
                  </a:glow>
                </a:effectLst>
                <a:latin typeface="Arial" charset="0"/>
                <a:ea typeface="ＭＳ Ｐゴシック" charset="0"/>
                <a:cs typeface="ＭＳ Ｐゴシック" charset="0"/>
              </a:rPr>
              <a:t>现在你们也知道，那拦阻他的是什么，是叫他到了的时候才可以显露。 </a:t>
            </a:r>
            <a:r>
              <a:rPr lang="en-US" altLang="zh-CN" sz="3200" b="1" dirty="0">
                <a:effectLst>
                  <a:glow rad="127000">
                    <a:schemeClr val="tx1"/>
                  </a:glow>
                </a:effectLst>
                <a:latin typeface="Arial" charset="0"/>
                <a:ea typeface="ＭＳ Ｐゴシック" charset="0"/>
                <a:cs typeface="ＭＳ Ｐゴシック" charset="0"/>
              </a:rPr>
              <a:t>7</a:t>
            </a:r>
            <a:r>
              <a:rPr lang="zh-CN" altLang="en-US" sz="3200" b="1" dirty="0">
                <a:effectLst>
                  <a:glow rad="127000">
                    <a:schemeClr val="tx1"/>
                  </a:glow>
                </a:effectLst>
                <a:latin typeface="Arial" charset="0"/>
                <a:ea typeface="ＭＳ Ｐゴシック" charset="0"/>
                <a:cs typeface="ＭＳ Ｐゴシック" charset="0"/>
              </a:rPr>
              <a:t>因为那不法的隐意已经发动，只是现在有一个拦阻的，等到那拦阻的被除去， </a:t>
            </a:r>
            <a:r>
              <a:rPr lang="en-US" altLang="zh-CN" sz="3200" b="1" dirty="0">
                <a:effectLst>
                  <a:glow rad="127000">
                    <a:schemeClr val="tx1"/>
                  </a:glow>
                </a:effectLst>
                <a:latin typeface="Arial" charset="0"/>
                <a:ea typeface="ＭＳ Ｐゴシック" charset="0"/>
                <a:cs typeface="ＭＳ Ｐゴシック" charset="0"/>
              </a:rPr>
              <a:t>8</a:t>
            </a:r>
            <a:r>
              <a:rPr lang="zh-CN" altLang="en-US" sz="3200" b="1" dirty="0">
                <a:effectLst>
                  <a:glow rad="127000">
                    <a:schemeClr val="tx1"/>
                  </a:glow>
                </a:effectLst>
                <a:latin typeface="Arial" charset="0"/>
                <a:ea typeface="ＭＳ Ｐゴシック" charset="0"/>
                <a:cs typeface="ＭＳ Ｐゴシック" charset="0"/>
              </a:rPr>
              <a:t>那时这不法的人必显露出来。主耶稣要用口中的气灭绝他，用降临的荣光废掉他。</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2:5-8 ).</a:t>
            </a:r>
          </a:p>
        </p:txBody>
      </p:sp>
    </p:spTree>
    <p:extLst>
      <p:ext uri="{BB962C8B-B14F-4D97-AF65-F5344CB8AC3E}">
        <p14:creationId xmlns:p14="http://schemas.microsoft.com/office/powerpoint/2010/main" val="17847161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rgbClr val="000090"/>
          </a:solidFill>
        </p:spPr>
        <p:txBody>
          <a:bodyPr/>
          <a:lstStyle/>
          <a:p>
            <a:r>
              <a:rPr lang="en-US" dirty="0">
                <a:solidFill>
                  <a:schemeClr val="bg1"/>
                </a:solidFill>
                <a:latin typeface="Arial" charset="0"/>
                <a:ea typeface="ＭＳ Ｐゴシック" charset="0"/>
              </a:rPr>
              <a:t>The Restrainer</a:t>
            </a:r>
          </a:p>
        </p:txBody>
      </p:sp>
      <p:sp>
        <p:nvSpPr>
          <p:cNvPr id="681988" name="Rectangle 4"/>
          <p:cNvSpPr>
            <a:spLocks noChangeArrowheads="1"/>
          </p:cNvSpPr>
          <p:nvPr/>
        </p:nvSpPr>
        <p:spPr bwMode="auto">
          <a:xfrm>
            <a:off x="236538" y="1371600"/>
            <a:ext cx="8583612" cy="1193800"/>
          </a:xfrm>
          <a:prstGeom prst="rect">
            <a:avLst/>
          </a:prstGeom>
          <a:noFill/>
          <a:ln w="9525">
            <a:noFill/>
            <a:miter lim="800000"/>
            <a:headEnd/>
            <a:tailEnd/>
          </a:ln>
        </p:spPr>
        <p:txBody>
          <a:bodyPr/>
          <a:lstStyle/>
          <a:p>
            <a:pPr eaLnBrk="0" hangingPunct="0">
              <a:spcBef>
                <a:spcPct val="20000"/>
              </a:spcBef>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圣灵通过教会克制邪恶将会不在。</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eaLnBrk="0" hangingPunct="0">
              <a:spcBef>
                <a:spcPct val="20000"/>
              </a:spcBef>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zh-CN" altLang="en-US" sz="3200" b="1" dirty="0">
                <a:solidFill>
                  <a:schemeClr val="bg1"/>
                </a:solidFill>
              </a:rPr>
              <a:t>帖撒罗尼迦后书 </a:t>
            </a:r>
            <a:r>
              <a:rPr lang="en-US" altLang="zh-CN" sz="3200" b="1" dirty="0">
                <a:solidFill>
                  <a:schemeClr val="bg1"/>
                </a:solidFill>
              </a:rPr>
              <a:t>2</a:t>
            </a:r>
            <a:r>
              <a:rPr lang="zh-CN" altLang="en-US" sz="3200" b="1" dirty="0">
                <a:solidFill>
                  <a:schemeClr val="bg1"/>
                </a:solidFill>
              </a:rPr>
              <a:t>：</a:t>
            </a:r>
            <a:r>
              <a:rPr lang="en-US" altLang="zh-CN" sz="3200" b="1" dirty="0">
                <a:solidFill>
                  <a:schemeClr val="bg1"/>
                </a:solidFill>
              </a:rPr>
              <a:t>6-7</a:t>
            </a:r>
            <a:endParaRPr lang="zh-CN" altLang="en-US" sz="3200" b="1" dirty="0">
              <a:solidFill>
                <a:schemeClr val="bg1"/>
              </a:solidFill>
            </a:endParaRPr>
          </a:p>
          <a:p>
            <a:pPr eaLnBrk="0" hangingPunct="0">
              <a:spcBef>
                <a:spcPct val="20000"/>
              </a:spcBef>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endParaRPr lang="en-US" sz="3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4" name="Group 3"/>
          <p:cNvGrpSpPr>
            <a:grpSpLocks/>
          </p:cNvGrpSpPr>
          <p:nvPr/>
        </p:nvGrpSpPr>
        <p:grpSpPr bwMode="auto">
          <a:xfrm>
            <a:off x="107950" y="6172200"/>
            <a:ext cx="9217025" cy="609600"/>
            <a:chOff x="107504" y="6172200"/>
            <a:chExt cx="9217033" cy="609600"/>
          </a:xfrm>
        </p:grpSpPr>
        <p:sp>
          <p:nvSpPr>
            <p:cNvPr id="8" name="Rectangle 7"/>
            <p:cNvSpPr>
              <a:spLocks noChangeArrowheads="1"/>
            </p:cNvSpPr>
            <p:nvPr/>
          </p:nvSpPr>
          <p:spPr bwMode="auto">
            <a:xfrm>
              <a:off x="332929" y="6172200"/>
              <a:ext cx="8991608"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zh-CN" alt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圣灵</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中性 ，但是用于一个人</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2"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107950" y="5562600"/>
            <a:ext cx="9288463" cy="609600"/>
            <a:chOff x="107504" y="5562600"/>
            <a:chExt cx="9289046" cy="609600"/>
          </a:xfrm>
        </p:grpSpPr>
        <p:sp>
          <p:nvSpPr>
            <p:cNvPr id="6" name="Rectangle 5"/>
            <p:cNvSpPr>
              <a:spLocks noChangeArrowheads="1"/>
            </p:cNvSpPr>
            <p:nvPr/>
          </p:nvSpPr>
          <p:spPr bwMode="auto">
            <a:xfrm>
              <a:off x="404386" y="5562600"/>
              <a:ext cx="8992164"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00CC99">
                      <a:lumMod val="60000"/>
                      <a:lumOff val="40000"/>
                    </a:srgbClr>
                  </a:solidFill>
                  <a:effectLst>
                    <a:outerShdw blurRad="50800" dist="38100" dir="2700000">
                      <a:srgbClr val="000000">
                        <a:alpha val="43000"/>
                      </a:srgbClr>
                    </a:outerShdw>
                  </a:effectLst>
                  <a:latin typeface="Arial" charset="0"/>
                  <a:ea typeface="ＭＳ Ｐゴシック" charset="0"/>
                  <a:cs typeface="Arial" charset="0"/>
                </a:rPr>
                <a:t>“</a:t>
              </a:r>
              <a:r>
                <a:rPr lang="zh-CN" altLang="en-US" sz="2000" dirty="0">
                  <a:solidFill>
                    <a:srgbClr val="47FFD1"/>
                  </a:solidFill>
                  <a:effectLst>
                    <a:outerShdw blurRad="38100" dist="38100" dir="2700000" algn="tl">
                      <a:srgbClr val="000000"/>
                    </a:outerShdw>
                  </a:effectLst>
                  <a:latin typeface="Arial" charset="0"/>
                  <a:ea typeface="ＭＳ Ｐゴシック" charset="0"/>
                  <a:cs typeface="Arial" charset="0"/>
                </a:rPr>
                <a:t>有一个钳制他的</a:t>
              </a:r>
              <a:r>
                <a:rPr lang="en-US"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阳性</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2:7 =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一个人</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0"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79375" y="4953000"/>
            <a:ext cx="9245600" cy="609600"/>
            <a:chOff x="80140" y="4953000"/>
            <a:chExt cx="9244373" cy="609600"/>
          </a:xfrm>
        </p:grpSpPr>
        <p:sp>
          <p:nvSpPr>
            <p:cNvPr id="7" name="Rectangle 6"/>
            <p:cNvSpPr>
              <a:spLocks noChangeArrowheads="1"/>
            </p:cNvSpPr>
            <p:nvPr/>
          </p:nvSpPr>
          <p:spPr bwMode="auto">
            <a:xfrm>
              <a:off x="334106" y="4953000"/>
              <a:ext cx="8990407"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FFFF00"/>
                  </a:solidFill>
                  <a:effectLst>
                    <a:outerShdw blurRad="50800" dist="38100" dir="2700000">
                      <a:srgbClr val="000000">
                        <a:alpha val="43000"/>
                      </a:srgbClr>
                    </a:outerShdw>
                  </a:effectLst>
                  <a:latin typeface="Arial" charset="0"/>
                  <a:ea typeface="ＭＳ Ｐゴシック" charset="0"/>
                  <a:cs typeface="Arial" charset="0"/>
                </a:rPr>
                <a:t>“</a:t>
              </a:r>
              <a:r>
                <a:rPr lang="zh-CN" altLang="en-US" sz="2000" dirty="0">
                  <a:solidFill>
                    <a:srgbClr val="FFFF00"/>
                  </a:solidFill>
                  <a:effectLst>
                    <a:outerShdw blurRad="38100" dist="38100" dir="2700000" algn="tl">
                      <a:srgbClr val="000000">
                        <a:alpha val="43137"/>
                      </a:srgbClr>
                    </a:outerShdw>
                  </a:effectLst>
                  <a:latin typeface="MS PGothic" panose="020B0600070205080204" pitchFamily="34" charset="-128"/>
                </a:rPr>
                <a:t>那箝制他</a:t>
              </a:r>
              <a:r>
                <a:rPr lang="en-US"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中性</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2:6 =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福音传道</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78"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4"/>
          <p:cNvSpPr>
            <a:spLocks noChangeArrowheads="1"/>
          </p:cNvSpPr>
          <p:nvPr/>
        </p:nvSpPr>
        <p:spPr bwMode="auto">
          <a:xfrm>
            <a:off x="117872" y="2564904"/>
            <a:ext cx="8707263" cy="2417762"/>
          </a:xfrm>
          <a:prstGeom prst="rect">
            <a:avLst/>
          </a:prstGeom>
          <a:solidFill>
            <a:schemeClr val="tx1"/>
          </a:solidFill>
          <a:ln w="9525">
            <a:noFill/>
            <a:miter lim="800000"/>
            <a:headEnd/>
            <a:tailEnd/>
          </a:ln>
        </p:spPr>
        <p:txBody>
          <a:bodyPr anchor="ctr"/>
          <a:lstStyle/>
          <a:p>
            <a:pPr eaLnBrk="0" hangingPunct="0">
              <a:spcBef>
                <a:spcPct val="20000"/>
              </a:spcBef>
              <a:defRPr/>
            </a:pPr>
            <a:r>
              <a:rPr lang="zh-CN" altLang="en-US" sz="2800" dirty="0">
                <a:solidFill>
                  <a:schemeClr val="bg1"/>
                </a:solidFill>
              </a:rPr>
              <a:t> </a:t>
            </a:r>
            <a:r>
              <a:rPr lang="en-US" altLang="zh-CN" sz="2800" b="1" baseline="30000" dirty="0">
                <a:solidFill>
                  <a:schemeClr val="bg1"/>
                </a:solidFill>
                <a:effectLst>
                  <a:outerShdw blurRad="38100" dist="38100" dir="2700000" algn="tl">
                    <a:srgbClr val="000000">
                      <a:alpha val="43137"/>
                    </a:srgbClr>
                  </a:outerShdw>
                </a:effectLst>
                <a:latin typeface="MS PGothic" panose="020B0600070205080204" pitchFamily="34" charset="-128"/>
              </a:rPr>
              <a:t>6 </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现在你们也知道，</a:t>
            </a:r>
            <a:r>
              <a:rPr lang="zh-CN" altLang="en-US" sz="2800" b="1" dirty="0">
                <a:solidFill>
                  <a:srgbClr val="FFFF00"/>
                </a:solidFill>
                <a:effectLst>
                  <a:outerShdw blurRad="38100" dist="38100" dir="2700000" algn="tl">
                    <a:srgbClr val="000000">
                      <a:alpha val="43137"/>
                    </a:srgbClr>
                  </a:outerShdw>
                </a:effectLst>
                <a:latin typeface="MS PGothic" panose="020B0600070205080204" pitchFamily="34" charset="-128"/>
              </a:rPr>
              <a:t>那箝制他</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，使他到了时候才可以显露出来的是甚么。 </a:t>
            </a:r>
            <a:r>
              <a:rPr lang="en-US" altLang="zh-CN" sz="2800" b="1" baseline="30000" dirty="0">
                <a:solidFill>
                  <a:schemeClr val="bg1"/>
                </a:solidFill>
                <a:effectLst>
                  <a:outerShdw blurRad="38100" dist="38100" dir="2700000" algn="tl">
                    <a:srgbClr val="000000">
                      <a:alpha val="43137"/>
                    </a:srgbClr>
                  </a:outerShdw>
                </a:effectLst>
                <a:latin typeface="MS PGothic" panose="020B0600070205080204" pitchFamily="34" charset="-128"/>
              </a:rPr>
              <a:t>7 </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因为那不法的潜力已经发动，只是现在</a:t>
            </a:r>
            <a:r>
              <a:rPr lang="zh-CN" altLang="en-US" sz="2800" b="1" dirty="0">
                <a:solidFill>
                  <a:srgbClr val="47FFD1"/>
                </a:solidFill>
                <a:effectLst>
                  <a:outerShdw blurRad="38100" dist="38100" dir="2700000" algn="tl">
                    <a:srgbClr val="000000"/>
                  </a:outerShdw>
                </a:effectLst>
                <a:latin typeface="Arial" charset="0"/>
                <a:ea typeface="ＭＳ Ｐゴシック" charset="0"/>
                <a:cs typeface="Arial" charset="0"/>
              </a:rPr>
              <a:t>有一个钳制他的</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有在那里，直等到那箝制解除了，</a:t>
            </a:r>
            <a:r>
              <a:rPr lang="zh-CN" altLang="en-US" sz="2800" dirty="0">
                <a:solidFill>
                  <a:schemeClr val="bg1"/>
                </a:solidFill>
              </a:rPr>
              <a:t> </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zh-CN" sz="2800" b="1" dirty="0">
                <a:solidFill>
                  <a:srgbClr val="FFFFFF"/>
                </a:solidFill>
                <a:effectLst>
                  <a:outerShdw blurRad="38100" dist="38100" dir="2700000" algn="tl">
                    <a:srgbClr val="000000"/>
                  </a:outerShdw>
                </a:effectLst>
                <a:latin typeface="Arial" charset="0"/>
                <a:ea typeface="ＭＳ Ｐゴシック" charset="0"/>
                <a:cs typeface="Arial" charset="0"/>
              </a:rPr>
              <a:t>CNVS</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
        <p:nvSpPr>
          <p:cNvPr id="15" name="Rectangle 2"/>
          <p:cNvSpPr txBox="1">
            <a:spLocks noChangeArrowheads="1"/>
          </p:cNvSpPr>
          <p:nvPr/>
        </p:nvSpPr>
        <p:spPr bwMode="auto">
          <a:xfrm>
            <a:off x="683568" y="404664"/>
            <a:ext cx="7772400" cy="87471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kern="0" dirty="0">
                <a:solidFill>
                  <a:schemeClr val="bg1"/>
                </a:solidFill>
                <a:latin typeface="Arial" charset="0"/>
                <a:ea typeface="ＭＳ Ｐゴシック" charset="0"/>
              </a:rPr>
              <a:t>限制者</a:t>
            </a:r>
            <a:endParaRPr lang="en-US" kern="0" dirty="0">
              <a:solidFill>
                <a:schemeClr val="bg1"/>
              </a:solidFill>
              <a:latin typeface="Arial" charset="0"/>
              <a:ea typeface="ＭＳ Ｐゴシック" charset="0"/>
            </a:endParaRPr>
          </a:p>
        </p:txBody>
      </p:sp>
      <p:sp>
        <p:nvSpPr>
          <p:cNvPr id="16" name="Rectangle 15"/>
          <p:cNvSpPr>
            <a:spLocks noChangeArrowheads="1"/>
          </p:cNvSpPr>
          <p:nvPr/>
        </p:nvSpPr>
        <p:spPr bwMode="auto">
          <a:xfrm>
            <a:off x="9333928" y="5105400"/>
            <a:ext cx="8991600"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FFFF00"/>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what restrains</a:t>
            </a:r>
            <a:r>
              <a:rPr lang="en-US"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sp>
        <p:nvSpPr>
          <p:cNvPr id="17" name="Rectangle 16"/>
          <p:cNvSpPr>
            <a:spLocks noChangeArrowheads="1"/>
          </p:cNvSpPr>
          <p:nvPr/>
        </p:nvSpPr>
        <p:spPr bwMode="auto">
          <a:xfrm>
            <a:off x="9333928" y="5661248"/>
            <a:ext cx="8991600"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00CC99">
                    <a:lumMod val="60000"/>
                    <a:lumOff val="40000"/>
                  </a:srgbClr>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he who restrains</a:t>
            </a:r>
            <a:r>
              <a:rPr lang="en-US"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masculine, 2:7 =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sp>
        <p:nvSpPr>
          <p:cNvPr id="18" name="Rectangle 17"/>
          <p:cNvSpPr>
            <a:spLocks noChangeArrowheads="1"/>
          </p:cNvSpPr>
          <p:nvPr/>
        </p:nvSpPr>
        <p:spPr bwMode="auto">
          <a:xfrm>
            <a:off x="9405936" y="6165304"/>
            <a:ext cx="8991600"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139378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1" end="1"/>
                                            </p:txEl>
                                          </p:spTgt>
                                        </p:tgtEl>
                                        <p:attrNameLst>
                                          <p:attrName>style.visibility</p:attrName>
                                        </p:attrNameLst>
                                      </p:cBhvr>
                                      <p:to>
                                        <p:strVal val="visible"/>
                                      </p:to>
                                    </p:set>
                                    <p:animEffect transition="in" filter="dissolve">
                                      <p:cBhvr>
                                        <p:cTn id="12" dur="500"/>
                                        <p:tgtEl>
                                          <p:spTgt spid="6819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988">
                                            <p:txEl>
                                              <p:pRg st="2" end="2"/>
                                            </p:txEl>
                                          </p:spTgt>
                                        </p:tgtEl>
                                        <p:attrNameLst>
                                          <p:attrName>style.visibility</p:attrName>
                                        </p:attrNameLst>
                                      </p:cBhvr>
                                      <p:to>
                                        <p:strVal val="visible"/>
                                      </p:to>
                                    </p:set>
                                    <p:animEffect transition="in" filter="dissolve">
                                      <p:cBhvr>
                                        <p:cTn id="17" dur="500"/>
                                        <p:tgtEl>
                                          <p:spTgt spid="68198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bg/>
                                          </p:spTgt>
                                        </p:tgtEl>
                                        <p:attrNameLst>
                                          <p:attrName>style.visibility</p:attrName>
                                        </p:attrNameLst>
                                      </p:cBhvr>
                                      <p:to>
                                        <p:strVal val="visible"/>
                                      </p:to>
                                    </p:set>
                                    <p:animEffect transition="in" filter="dissolve">
                                      <p:cBhvr>
                                        <p:cTn id="34" dur="500"/>
                                        <p:tgtEl>
                                          <p:spTgt spid="14">
                                            <p:bg/>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dissolve">
                                      <p:cBhvr>
                                        <p:cTn id="3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14" grpId="0" build="p"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 name="Text Box 1029"/>
          <p:cNvSpPr txBox="1">
            <a:spLocks noChangeArrowheads="1"/>
          </p:cNvSpPr>
          <p:nvPr/>
        </p:nvSpPr>
        <p:spPr bwMode="auto">
          <a:xfrm>
            <a:off x="6925415" y="5934099"/>
            <a:ext cx="2161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预言</a:t>
            </a:r>
            <a:r>
              <a:rPr kumimoji="0" lang="en-US" altLang="zh-CN"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r>
              <a:rPr kumimoji="0" lang="zh-CN" alt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达拉斯神学院视频系列，</a:t>
            </a:r>
            <a:r>
              <a:rPr kumimoji="0" 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1980s)</a:t>
            </a:r>
          </a:p>
        </p:txBody>
      </p:sp>
      <p:sp>
        <p:nvSpPr>
          <p:cNvPr id="153604" name="Text Box 1028"/>
          <p:cNvSpPr txBox="1">
            <a:spLocks noChangeArrowheads="1"/>
          </p:cNvSpPr>
          <p:nvPr/>
        </p:nvSpPr>
        <p:spPr bwMode="auto">
          <a:xfrm>
            <a:off x="-131278" y="4154263"/>
            <a:ext cx="1966118" cy="107721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69 </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周</a:t>
            </a: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但以里书</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9:24-27)</a:t>
            </a:r>
          </a:p>
        </p:txBody>
      </p:sp>
      <p:sp>
        <p:nvSpPr>
          <p:cNvPr id="41989" name="Text Box 1029"/>
          <p:cNvSpPr txBox="1">
            <a:spLocks noChangeArrowheads="1"/>
          </p:cNvSpPr>
          <p:nvPr/>
        </p:nvSpPr>
        <p:spPr bwMode="auto">
          <a:xfrm>
            <a:off x="4786341" y="2157607"/>
            <a:ext cx="25164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第二来临</a:t>
            </a:r>
            <a:b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启示录</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19:11-21</a:t>
            </a:r>
          </a:p>
        </p:txBody>
      </p:sp>
      <p:sp>
        <p:nvSpPr>
          <p:cNvPr id="41991" name="Text Box 1031"/>
          <p:cNvSpPr txBox="1">
            <a:spLocks noChangeArrowheads="1"/>
          </p:cNvSpPr>
          <p:nvPr/>
        </p:nvSpPr>
        <p:spPr bwMode="auto">
          <a:xfrm>
            <a:off x="3914342" y="3276600"/>
            <a:ext cx="213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大灾难</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4148672" y="4154263"/>
            <a:ext cx="858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3½</a:t>
            </a:r>
          </a:p>
        </p:txBody>
      </p:sp>
      <p:sp>
        <p:nvSpPr>
          <p:cNvPr id="41993" name="Text Box 1033"/>
          <p:cNvSpPr txBox="1">
            <a:spLocks noChangeArrowheads="1"/>
          </p:cNvSpPr>
          <p:nvPr/>
        </p:nvSpPr>
        <p:spPr bwMode="auto">
          <a:xfrm>
            <a:off x="5864918" y="3276600"/>
            <a:ext cx="1863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千年</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4" name="Text Box 1034"/>
          <p:cNvSpPr txBox="1">
            <a:spLocks noChangeArrowheads="1"/>
          </p:cNvSpPr>
          <p:nvPr/>
        </p:nvSpPr>
        <p:spPr bwMode="auto">
          <a:xfrm>
            <a:off x="5743983" y="4154263"/>
            <a:ext cx="2117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启示录</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20:4-6</a:t>
            </a:r>
          </a:p>
        </p:txBody>
      </p:sp>
      <p:sp>
        <p:nvSpPr>
          <p:cNvPr id="153615" name="Rectangle 1040"/>
          <p:cNvSpPr>
            <a:spLocks noGrp="1" noChangeArrowheads="1"/>
          </p:cNvSpPr>
          <p:nvPr>
            <p:ph type="title" idx="4294967295"/>
          </p:nvPr>
        </p:nvSpPr>
        <p:spPr>
          <a:xfrm>
            <a:off x="4148671" y="1593512"/>
            <a:ext cx="3713257" cy="523220"/>
          </a:xfrm>
          <a:solidFill>
            <a:srgbClr val="800000"/>
          </a:solidFill>
        </p:spPr>
        <p:txBody>
          <a:bodyPr wrap="square" anchor="t">
            <a:spAutoFit/>
          </a:bodyPr>
          <a:lstStyle/>
          <a:p>
            <a:pPr>
              <a:spcBef>
                <a:spcPct val="50000"/>
              </a:spcBef>
            </a:pPr>
            <a:r>
              <a:rPr lang="zh-CN" altLang="en-US" sz="2800" b="1" dirty="0">
                <a:solidFill>
                  <a:srgbClr val="FFFFFF"/>
                </a:solidFill>
                <a:effectLst>
                  <a:outerShdw blurRad="50800" dist="63500" dir="2700000" algn="tl" rotWithShape="0">
                    <a:srgbClr val="000000"/>
                  </a:outerShdw>
                </a:effectLst>
                <a:latin typeface="Arial" charset="0"/>
                <a:ea typeface="ＭＳ Ｐゴシック" charset="0"/>
              </a:rPr>
              <a:t>耶和华的日子</a:t>
            </a:r>
            <a:endParaRPr lang="en-US" sz="28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153616" name="Text Box 1041"/>
          <p:cNvSpPr txBox="1">
            <a:spLocks noChangeArrowheads="1"/>
          </p:cNvSpPr>
          <p:nvPr/>
        </p:nvSpPr>
        <p:spPr bwMode="auto">
          <a:xfrm>
            <a:off x="8388350"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213</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8" name="Text Box 1028"/>
          <p:cNvSpPr txBox="1">
            <a:spLocks noChangeArrowheads="1"/>
          </p:cNvSpPr>
          <p:nvPr/>
        </p:nvSpPr>
        <p:spPr bwMode="auto">
          <a:xfrm>
            <a:off x="1725986" y="4154263"/>
            <a:ext cx="2011448" cy="10156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教会时代</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马太福音</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16:18</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使徒行传</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2:1-4</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9" name="Text Box 1029"/>
          <p:cNvSpPr txBox="1">
            <a:spLocks noChangeArrowheads="1"/>
          </p:cNvSpPr>
          <p:nvPr/>
        </p:nvSpPr>
        <p:spPr bwMode="auto">
          <a:xfrm>
            <a:off x="2856857" y="560772"/>
            <a:ext cx="39890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天堂的审判席位</a:t>
            </a:r>
            <a:b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哥林多后书</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5:10; </a:t>
            </a: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哥林多前书</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3:10-15</a:t>
            </a:r>
          </a:p>
        </p:txBody>
      </p:sp>
      <p:cxnSp>
        <p:nvCxnSpPr>
          <p:cNvPr id="3" name="Straight Connector 2"/>
          <p:cNvCxnSpPr/>
          <p:nvPr/>
        </p:nvCxnSpPr>
        <p:spPr bwMode="auto">
          <a:xfrm>
            <a:off x="3858383" y="4114800"/>
            <a:ext cx="0" cy="1436914"/>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3" name="Text Box 1028"/>
          <p:cNvSpPr txBox="1">
            <a:spLocks noChangeArrowheads="1"/>
          </p:cNvSpPr>
          <p:nvPr/>
        </p:nvSpPr>
        <p:spPr bwMode="auto">
          <a:xfrm>
            <a:off x="3023809" y="5518601"/>
            <a:ext cx="3822093" cy="10156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短暂的准备时期</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基督的敌人的崛起</a:t>
            </a:r>
            <a:b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（时间长短未知）</a:t>
            </a:r>
            <a:endPar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cxnSp>
        <p:nvCxnSpPr>
          <p:cNvPr id="24" name="Straight Connector 23"/>
          <p:cNvCxnSpPr/>
          <p:nvPr/>
        </p:nvCxnSpPr>
        <p:spPr bwMode="auto">
          <a:xfrm flipH="1">
            <a:off x="1725984" y="4150713"/>
            <a:ext cx="1" cy="111817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5" name="Text Box 1028"/>
          <p:cNvSpPr txBox="1">
            <a:spLocks noChangeArrowheads="1"/>
          </p:cNvSpPr>
          <p:nvPr/>
        </p:nvSpPr>
        <p:spPr bwMode="auto">
          <a:xfrm>
            <a:off x="1107435" y="5179569"/>
            <a:ext cx="1304325" cy="70788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马太福音</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27:50</a:t>
            </a:r>
          </a:p>
        </p:txBody>
      </p:sp>
      <p:grpSp>
        <p:nvGrpSpPr>
          <p:cNvPr id="7" name="Group 6"/>
          <p:cNvGrpSpPr/>
          <p:nvPr/>
        </p:nvGrpSpPr>
        <p:grpSpPr>
          <a:xfrm>
            <a:off x="1544739" y="3502025"/>
            <a:ext cx="362491" cy="555625"/>
            <a:chOff x="1155162" y="3084286"/>
            <a:chExt cx="362491" cy="555625"/>
          </a:xfrm>
        </p:grpSpPr>
        <p:cxnSp>
          <p:nvCxnSpPr>
            <p:cNvPr id="27" name="Straight Connector 26"/>
            <p:cNvCxnSpPr/>
            <p:nvPr/>
          </p:nvCxnSpPr>
          <p:spPr bwMode="auto">
            <a:xfrm>
              <a:off x="1338933" y="3084286"/>
              <a:ext cx="0" cy="555625"/>
            </a:xfrm>
            <a:prstGeom prst="line">
              <a:avLst/>
            </a:prstGeom>
            <a:solidFill>
              <a:schemeClr val="accent1"/>
            </a:solidFill>
            <a:ln w="76200" cap="flat" cmpd="sng" algn="ctr">
              <a:solidFill>
                <a:srgbClr val="FFFF00"/>
              </a:solidFill>
              <a:prstDash val="solid"/>
              <a:round/>
              <a:headEnd type="none" w="med" len="med"/>
              <a:tailEnd type="none" w="med" len="med"/>
            </a:ln>
            <a:effectLst/>
          </p:spPr>
        </p:cxnSp>
        <p:cxnSp>
          <p:nvCxnSpPr>
            <p:cNvPr id="29" name="Straight Connector 28"/>
            <p:cNvCxnSpPr/>
            <p:nvPr/>
          </p:nvCxnSpPr>
          <p:spPr bwMode="auto">
            <a:xfrm>
              <a:off x="1155162" y="3255736"/>
              <a:ext cx="362491" cy="1"/>
            </a:xfrm>
            <a:prstGeom prst="line">
              <a:avLst/>
            </a:prstGeom>
            <a:solidFill>
              <a:schemeClr val="accent1"/>
            </a:solidFill>
            <a:ln w="76200" cap="flat" cmpd="sng" algn="ctr">
              <a:solidFill>
                <a:srgbClr val="FFFF00"/>
              </a:solidFill>
              <a:prstDash val="solid"/>
              <a:round/>
              <a:headEnd type="none" w="med" len="med"/>
              <a:tailEnd type="none" w="med" len="med"/>
            </a:ln>
            <a:effectLst/>
          </p:spPr>
        </p:cxnSp>
      </p:grpSp>
      <p:sp>
        <p:nvSpPr>
          <p:cNvPr id="8" name="U-Turn Arrow 7"/>
          <p:cNvSpPr/>
          <p:nvPr/>
        </p:nvSpPr>
        <p:spPr bwMode="auto">
          <a:xfrm rot="10800000" flipH="1">
            <a:off x="2733528" y="537865"/>
            <a:ext cx="716003" cy="2855305"/>
          </a:xfrm>
          <a:prstGeom prst="uturnArrow">
            <a:avLst>
              <a:gd name="adj1" fmla="val 25000"/>
              <a:gd name="adj2" fmla="val 23116"/>
              <a:gd name="adj3" fmla="val 25000"/>
              <a:gd name="adj4" fmla="val 39782"/>
              <a:gd name="adj5" fmla="val 51107"/>
            </a:avLst>
          </a:prstGeom>
          <a:solidFill>
            <a:srgbClr val="FFFF00"/>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itchFamily="-110" charset="0"/>
              <a:ea typeface="MS PGothic" pitchFamily="34" charset="-128"/>
              <a:cs typeface="+mn-cs"/>
            </a:endParaRPr>
          </a:p>
        </p:txBody>
      </p:sp>
      <p:sp>
        <p:nvSpPr>
          <p:cNvPr id="9" name="Down Arrow 8"/>
          <p:cNvSpPr/>
          <p:nvPr/>
        </p:nvSpPr>
        <p:spPr bwMode="auto">
          <a:xfrm rot="10800000">
            <a:off x="3410865" y="1959429"/>
            <a:ext cx="290286" cy="20861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34" name="Down Arrow 33"/>
          <p:cNvSpPr/>
          <p:nvPr/>
        </p:nvSpPr>
        <p:spPr bwMode="auto">
          <a:xfrm>
            <a:off x="5730695" y="2927048"/>
            <a:ext cx="290286" cy="113060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41990" name="Text Box 1030"/>
          <p:cNvSpPr txBox="1">
            <a:spLocks noChangeArrowheads="1"/>
          </p:cNvSpPr>
          <p:nvPr/>
        </p:nvSpPr>
        <p:spPr bwMode="auto">
          <a:xfrm>
            <a:off x="1797959" y="2996952"/>
            <a:ext cx="2209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被提</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帖撒罗尼迦前书</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4:13-18</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cxnSp>
        <p:nvCxnSpPr>
          <p:cNvPr id="35" name="Straight Connector 34"/>
          <p:cNvCxnSpPr/>
          <p:nvPr/>
        </p:nvCxnSpPr>
        <p:spPr bwMode="auto">
          <a:xfrm>
            <a:off x="4140805" y="1608398"/>
            <a:ext cx="0" cy="2506402"/>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7" name="Text Box 1032"/>
          <p:cNvSpPr txBox="1">
            <a:spLocks noChangeArrowheads="1"/>
          </p:cNvSpPr>
          <p:nvPr/>
        </p:nvSpPr>
        <p:spPr bwMode="auto">
          <a:xfrm>
            <a:off x="4402035" y="4407495"/>
            <a:ext cx="12095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7</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年</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8" name="Text Box 1032"/>
          <p:cNvSpPr txBox="1">
            <a:spLocks noChangeArrowheads="1"/>
          </p:cNvSpPr>
          <p:nvPr/>
        </p:nvSpPr>
        <p:spPr bwMode="auto">
          <a:xfrm>
            <a:off x="5006795" y="4154263"/>
            <a:ext cx="858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3½</a:t>
            </a:r>
          </a:p>
        </p:txBody>
      </p:sp>
      <p:cxnSp>
        <p:nvCxnSpPr>
          <p:cNvPr id="39" name="Straight Connector 38"/>
          <p:cNvCxnSpPr/>
          <p:nvPr/>
        </p:nvCxnSpPr>
        <p:spPr bwMode="auto">
          <a:xfrm>
            <a:off x="5018252" y="3749968"/>
            <a:ext cx="0" cy="35999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43" name="Text Box 1028"/>
          <p:cNvSpPr txBox="1">
            <a:spLocks noChangeArrowheads="1"/>
          </p:cNvSpPr>
          <p:nvPr/>
        </p:nvSpPr>
        <p:spPr bwMode="auto">
          <a:xfrm>
            <a:off x="3819637" y="4802870"/>
            <a:ext cx="2526736" cy="64633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但以理的第</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70</a:t>
            </a: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周</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b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马太福音</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24:21</a:t>
            </a:r>
          </a:p>
        </p:txBody>
      </p:sp>
      <p:sp>
        <p:nvSpPr>
          <p:cNvPr id="45" name="Text Box 1034"/>
          <p:cNvSpPr txBox="1">
            <a:spLocks noChangeArrowheads="1"/>
          </p:cNvSpPr>
          <p:nvPr/>
        </p:nvSpPr>
        <p:spPr bwMode="auto">
          <a:xfrm>
            <a:off x="5743983" y="3595985"/>
            <a:ext cx="2117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1000 </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年</a:t>
            </a: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p>
        </p:txBody>
      </p:sp>
      <p:sp>
        <p:nvSpPr>
          <p:cNvPr id="46" name="Text Box 1033"/>
          <p:cNvSpPr txBox="1">
            <a:spLocks noChangeArrowheads="1"/>
          </p:cNvSpPr>
          <p:nvPr/>
        </p:nvSpPr>
        <p:spPr bwMode="auto">
          <a:xfrm>
            <a:off x="7680470" y="3262445"/>
            <a:ext cx="13438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永恒</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7" name="Text Box 1034"/>
          <p:cNvSpPr txBox="1">
            <a:spLocks noChangeArrowheads="1"/>
          </p:cNvSpPr>
          <p:nvPr/>
        </p:nvSpPr>
        <p:spPr bwMode="auto">
          <a:xfrm>
            <a:off x="7728862" y="4005064"/>
            <a:ext cx="14635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长期的</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p>
        </p:txBody>
      </p:sp>
      <p:grpSp>
        <p:nvGrpSpPr>
          <p:cNvPr id="31" name="Group 30"/>
          <p:cNvGrpSpPr/>
          <p:nvPr/>
        </p:nvGrpSpPr>
        <p:grpSpPr>
          <a:xfrm>
            <a:off x="0" y="3961949"/>
            <a:ext cx="7704675" cy="320222"/>
            <a:chOff x="0" y="3961949"/>
            <a:chExt cx="7704675" cy="320222"/>
          </a:xfrm>
        </p:grpSpPr>
        <p:sp>
          <p:nvSpPr>
            <p:cNvPr id="153602" name="Line 1026"/>
            <p:cNvSpPr>
              <a:spLocks noChangeShapeType="1"/>
            </p:cNvSpPr>
            <p:nvPr/>
          </p:nvSpPr>
          <p:spPr bwMode="auto">
            <a:xfrm>
              <a:off x="2648864" y="4081841"/>
              <a:ext cx="5055811" cy="14155"/>
            </a:xfrm>
            <a:prstGeom prst="line">
              <a:avLst/>
            </a:prstGeom>
            <a:noFill/>
            <a:ln w="57150" cmpd="sng">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50800" dist="63500" dir="2700000" algn="tl" rotWithShape="0">
                    <a:srgbClr val="000000"/>
                  </a:outerShdw>
                </a:effectLst>
                <a:uLnTx/>
                <a:uFillTx/>
                <a:latin typeface="Times New Roman" charset="0"/>
                <a:ea typeface="ＭＳ Ｐゴシック" charset="0"/>
                <a:cs typeface="ＭＳ Ｐゴシック" charset="0"/>
              </a:endParaRPr>
            </a:p>
          </p:txBody>
        </p:sp>
        <p:cxnSp>
          <p:nvCxnSpPr>
            <p:cNvPr id="16" name="Straight Connector 15"/>
            <p:cNvCxnSpPr/>
            <p:nvPr/>
          </p:nvCxnSpPr>
          <p:spPr bwMode="auto">
            <a:xfrm>
              <a:off x="0" y="4057651"/>
              <a:ext cx="2467427" cy="2419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nvGrpSpPr>
            <p:cNvPr id="28" name="Group 27"/>
            <p:cNvGrpSpPr/>
            <p:nvPr/>
          </p:nvGrpSpPr>
          <p:grpSpPr>
            <a:xfrm>
              <a:off x="2370667" y="3961949"/>
              <a:ext cx="330212" cy="320222"/>
              <a:chOff x="28418" y="2225524"/>
              <a:chExt cx="330212" cy="320222"/>
            </a:xfrm>
          </p:grpSpPr>
          <p:cxnSp>
            <p:nvCxnSpPr>
              <p:cNvPr id="51" name="Straight Connector 50"/>
              <p:cNvCxnSpPr/>
              <p:nvPr/>
            </p:nvCxnSpPr>
            <p:spPr bwMode="auto">
              <a:xfrm flipV="1">
                <a:off x="28418"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4" name="Straight Connector 53"/>
              <p:cNvCxnSpPr/>
              <p:nvPr/>
            </p:nvCxnSpPr>
            <p:spPr bwMode="auto">
              <a:xfrm flipV="1">
                <a:off x="193524"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grpSp>
      <p:sp>
        <p:nvSpPr>
          <p:cNvPr id="62" name="Text Box 1028"/>
          <p:cNvSpPr txBox="1">
            <a:spLocks noChangeArrowheads="1"/>
          </p:cNvSpPr>
          <p:nvPr/>
        </p:nvSpPr>
        <p:spPr bwMode="auto">
          <a:xfrm>
            <a:off x="129851" y="114239"/>
            <a:ext cx="8348302"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帖撒罗尼迦后书</a:t>
            </a:r>
            <a: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2:3-7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在主的日子之前的先决条件</a:t>
            </a:r>
            <a: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（有</a:t>
            </a:r>
            <a: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件）</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nvGrpSpPr>
          <p:cNvPr id="32" name="Group 31"/>
          <p:cNvGrpSpPr/>
          <p:nvPr/>
        </p:nvGrpSpPr>
        <p:grpSpPr>
          <a:xfrm>
            <a:off x="117803" y="1049731"/>
            <a:ext cx="2583075" cy="400110"/>
            <a:chOff x="117803" y="560772"/>
            <a:chExt cx="2583075" cy="400110"/>
          </a:xfrm>
        </p:grpSpPr>
        <p:sp>
          <p:nvSpPr>
            <p:cNvPr id="59"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叛教</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(2:3b)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3"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33" name="Group 32"/>
          <p:cNvGrpSpPr/>
          <p:nvPr/>
        </p:nvGrpSpPr>
        <p:grpSpPr>
          <a:xfrm>
            <a:off x="117803" y="1511396"/>
            <a:ext cx="2583075" cy="427404"/>
            <a:chOff x="117803" y="1022437"/>
            <a:chExt cx="2583075" cy="427404"/>
          </a:xfrm>
        </p:grpSpPr>
        <p:sp>
          <p:nvSpPr>
            <p:cNvPr id="6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基督的敌人</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(2:3c)</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4"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36" name="Group 35"/>
          <p:cNvGrpSpPr/>
          <p:nvPr/>
        </p:nvGrpSpPr>
        <p:grpSpPr>
          <a:xfrm>
            <a:off x="113039" y="580695"/>
            <a:ext cx="2583075" cy="404312"/>
            <a:chOff x="117803" y="1538690"/>
            <a:chExt cx="2583075" cy="404312"/>
          </a:xfrm>
        </p:grpSpPr>
        <p:sp>
          <p:nvSpPr>
            <p:cNvPr id="61"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阻止者</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(2:7b)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5"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sp>
        <p:nvSpPr>
          <p:cNvPr id="66" name="Text Box 1028"/>
          <p:cNvSpPr txBox="1">
            <a:spLocks noChangeArrowheads="1"/>
          </p:cNvSpPr>
          <p:nvPr/>
        </p:nvSpPr>
        <p:spPr bwMode="auto">
          <a:xfrm>
            <a:off x="3678101" y="422005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7" name="Text Box 1028"/>
          <p:cNvSpPr txBox="1">
            <a:spLocks noChangeArrowheads="1"/>
          </p:cNvSpPr>
          <p:nvPr/>
        </p:nvSpPr>
        <p:spPr bwMode="auto">
          <a:xfrm>
            <a:off x="3960523" y="3657204"/>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8" name="Text Box 1028"/>
          <p:cNvSpPr txBox="1">
            <a:spLocks noChangeArrowheads="1"/>
          </p:cNvSpPr>
          <p:nvPr/>
        </p:nvSpPr>
        <p:spPr bwMode="auto">
          <a:xfrm>
            <a:off x="3381869" y="156933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52" name="Text Box 1029"/>
          <p:cNvSpPr txBox="1">
            <a:spLocks noChangeArrowheads="1"/>
          </p:cNvSpPr>
          <p:nvPr/>
        </p:nvSpPr>
        <p:spPr bwMode="auto">
          <a:xfrm>
            <a:off x="10116616" y="6086499"/>
            <a:ext cx="21611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"Prophecy" (Dallas Seminary video series, 1980s)</a:t>
            </a:r>
          </a:p>
        </p:txBody>
      </p:sp>
      <p:sp>
        <p:nvSpPr>
          <p:cNvPr id="53" name="Text Box 1028"/>
          <p:cNvSpPr txBox="1">
            <a:spLocks noChangeArrowheads="1"/>
          </p:cNvSpPr>
          <p:nvPr/>
        </p:nvSpPr>
        <p:spPr bwMode="auto">
          <a:xfrm>
            <a:off x="2535773" y="7082064"/>
            <a:ext cx="3822093" cy="10156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Short Period of Preparation; Rise of the Antichrist </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(length of time unknown)</a:t>
            </a:r>
          </a:p>
        </p:txBody>
      </p:sp>
      <p:grpSp>
        <p:nvGrpSpPr>
          <p:cNvPr id="55" name="Group 54"/>
          <p:cNvGrpSpPr/>
          <p:nvPr/>
        </p:nvGrpSpPr>
        <p:grpSpPr>
          <a:xfrm>
            <a:off x="-2979627" y="1202131"/>
            <a:ext cx="2583075" cy="400110"/>
            <a:chOff x="117803" y="560772"/>
            <a:chExt cx="2583075" cy="400110"/>
          </a:xfrm>
        </p:grpSpPr>
        <p:sp>
          <p:nvSpPr>
            <p:cNvPr id="56"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   Apostasy (2:3b)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57"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69" name="Group 68"/>
          <p:cNvGrpSpPr/>
          <p:nvPr/>
        </p:nvGrpSpPr>
        <p:grpSpPr>
          <a:xfrm>
            <a:off x="-2979627" y="1663796"/>
            <a:ext cx="2583075" cy="427404"/>
            <a:chOff x="117803" y="1022437"/>
            <a:chExt cx="2583075" cy="427404"/>
          </a:xfrm>
        </p:grpSpPr>
        <p:sp>
          <p:nvSpPr>
            <p:cNvPr id="7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   Antichrist (2:3c)</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71"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72" name="Group 71"/>
          <p:cNvGrpSpPr/>
          <p:nvPr/>
        </p:nvGrpSpPr>
        <p:grpSpPr>
          <a:xfrm>
            <a:off x="-2984391" y="733095"/>
            <a:ext cx="2583075" cy="404312"/>
            <a:chOff x="117803" y="1538690"/>
            <a:chExt cx="2583075" cy="404312"/>
          </a:xfrm>
        </p:grpSpPr>
        <p:sp>
          <p:nvSpPr>
            <p:cNvPr id="73"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   Restrainer (2:7b)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74"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sp>
        <p:nvSpPr>
          <p:cNvPr id="75" name="Rectangle 1040"/>
          <p:cNvSpPr txBox="1">
            <a:spLocks noChangeArrowheads="1"/>
          </p:cNvSpPr>
          <p:nvPr/>
        </p:nvSpPr>
        <p:spPr bwMode="auto">
          <a:xfrm>
            <a:off x="9340543" y="1629535"/>
            <a:ext cx="3713257" cy="52322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2800" b="1" i="0" u="none" strike="noStrike" kern="0" cap="none" spc="0" normalizeH="0" baseline="0" noProof="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The Day of the Lord</a:t>
            </a:r>
            <a:endParaRPr kumimoji="0" lang="en-US" sz="2800" b="1" i="0" u="none" strike="noStrike" kern="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endParaRPr>
          </a:p>
        </p:txBody>
      </p:sp>
      <p:sp>
        <p:nvSpPr>
          <p:cNvPr id="76" name="Text Box 1029"/>
          <p:cNvSpPr txBox="1">
            <a:spLocks noChangeArrowheads="1"/>
          </p:cNvSpPr>
          <p:nvPr/>
        </p:nvSpPr>
        <p:spPr bwMode="auto">
          <a:xfrm>
            <a:off x="9688408" y="2310007"/>
            <a:ext cx="25164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Second Coming</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Rev. 19:11-21</a:t>
            </a:r>
          </a:p>
        </p:txBody>
      </p:sp>
      <p:sp>
        <p:nvSpPr>
          <p:cNvPr id="77" name="Text Box 1030"/>
          <p:cNvSpPr txBox="1">
            <a:spLocks noChangeArrowheads="1"/>
          </p:cNvSpPr>
          <p:nvPr/>
        </p:nvSpPr>
        <p:spPr bwMode="auto">
          <a:xfrm>
            <a:off x="-5030117" y="3414845"/>
            <a:ext cx="2209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Rapture</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 Thess. 4:13-18</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78" name="Text Box 1028"/>
          <p:cNvSpPr txBox="1">
            <a:spLocks noChangeArrowheads="1"/>
          </p:cNvSpPr>
          <p:nvPr/>
        </p:nvSpPr>
        <p:spPr bwMode="auto">
          <a:xfrm>
            <a:off x="-7237312" y="4306663"/>
            <a:ext cx="1966118" cy="76944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69 Weeks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(Dan. 9:24-27)</a:t>
            </a:r>
          </a:p>
        </p:txBody>
      </p:sp>
      <p:sp>
        <p:nvSpPr>
          <p:cNvPr id="79" name="Text Box 1028"/>
          <p:cNvSpPr txBox="1">
            <a:spLocks noChangeArrowheads="1"/>
          </p:cNvSpPr>
          <p:nvPr/>
        </p:nvSpPr>
        <p:spPr bwMode="auto">
          <a:xfrm>
            <a:off x="-4953333" y="4306663"/>
            <a:ext cx="2011448" cy="107721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Church Age</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16:18</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Acts 2:1-4</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80" name="Text Box 1028"/>
          <p:cNvSpPr txBox="1">
            <a:spLocks noChangeArrowheads="1"/>
          </p:cNvSpPr>
          <p:nvPr/>
        </p:nvSpPr>
        <p:spPr bwMode="auto">
          <a:xfrm>
            <a:off x="-6254253" y="5068835"/>
            <a:ext cx="184211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27:50</a:t>
            </a:r>
          </a:p>
        </p:txBody>
      </p:sp>
      <p:sp>
        <p:nvSpPr>
          <p:cNvPr id="81" name="Text Box 1030"/>
          <p:cNvSpPr txBox="1">
            <a:spLocks noChangeArrowheads="1"/>
          </p:cNvSpPr>
          <p:nvPr/>
        </p:nvSpPr>
        <p:spPr bwMode="auto">
          <a:xfrm>
            <a:off x="-2941885" y="4063470"/>
            <a:ext cx="22098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(Daniel</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 70</a:t>
            </a:r>
            <a:r>
              <a:rPr kumimoji="0" lang="en-US" altLang="zh-CN" sz="2400" b="1" i="0" u="none" strike="noStrike" kern="1200" cap="none" spc="0" normalizeH="0" baseline="3000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th</a:t>
            </a: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week)</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24:21</a:t>
            </a:r>
          </a:p>
        </p:txBody>
      </p:sp>
      <p:sp>
        <p:nvSpPr>
          <p:cNvPr id="82" name="Text Box 1033"/>
          <p:cNvSpPr txBox="1">
            <a:spLocks noChangeArrowheads="1"/>
          </p:cNvSpPr>
          <p:nvPr/>
        </p:nvSpPr>
        <p:spPr bwMode="auto">
          <a:xfrm>
            <a:off x="9247599" y="3414845"/>
            <a:ext cx="13730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state</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83" name="Text Box 1034"/>
          <p:cNvSpPr txBox="1">
            <a:spLocks noChangeArrowheads="1"/>
          </p:cNvSpPr>
          <p:nvPr/>
        </p:nvSpPr>
        <p:spPr bwMode="auto">
          <a:xfrm>
            <a:off x="9344792" y="4154263"/>
            <a:ext cx="14635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(Timeless)</a:t>
            </a:r>
          </a:p>
        </p:txBody>
      </p:sp>
    </p:spTree>
    <p:extLst>
      <p:ext uri="{BB962C8B-B14F-4D97-AF65-F5344CB8AC3E}">
        <p14:creationId xmlns:p14="http://schemas.microsoft.com/office/powerpoint/2010/main" val="33395554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box(out)">
                                      <p:cBhvr>
                                        <p:cTn id="15" dur="10"/>
                                        <p:tgtEl>
                                          <p:spTgt spid="41990"/>
                                        </p:tgtEl>
                                      </p:cBhvr>
                                    </p:animEffect>
                                  </p:childTnLst>
                                </p:cTn>
                              </p:par>
                            </p:childTnLst>
                          </p:cTn>
                        </p:par>
                        <p:par>
                          <p:cTn id="16" fill="hold">
                            <p:stCondLst>
                              <p:cond delay="1010"/>
                            </p:stCondLst>
                            <p:childTnLst>
                              <p:par>
                                <p:cTn id="17" presetID="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1510"/>
                            </p:stCondLst>
                            <p:childTnLst>
                              <p:par>
                                <p:cTn id="22" presetID="55"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1000" fill="hold"/>
                                        <p:tgtEl>
                                          <p:spTgt spid="68"/>
                                        </p:tgtEl>
                                        <p:attrNameLst>
                                          <p:attrName>ppt_w</p:attrName>
                                        </p:attrNameLst>
                                      </p:cBhvr>
                                      <p:tavLst>
                                        <p:tav tm="0">
                                          <p:val>
                                            <p:strVal val="#ppt_w*0.70"/>
                                          </p:val>
                                        </p:tav>
                                        <p:tav tm="100000">
                                          <p:val>
                                            <p:strVal val="#ppt_w"/>
                                          </p:val>
                                        </p:tav>
                                      </p:tavLst>
                                    </p:anim>
                                    <p:anim calcmode="lin" valueType="num">
                                      <p:cBhvr>
                                        <p:cTn id="25" dur="1000" fill="hold"/>
                                        <p:tgtEl>
                                          <p:spTgt spid="68"/>
                                        </p:tgtEl>
                                        <p:attrNameLst>
                                          <p:attrName>ppt_h</p:attrName>
                                        </p:attrNameLst>
                                      </p:cBhvr>
                                      <p:tavLst>
                                        <p:tav tm="0">
                                          <p:val>
                                            <p:strVal val="#ppt_h"/>
                                          </p:val>
                                        </p:tav>
                                        <p:tav tm="100000">
                                          <p:val>
                                            <p:strVal val="#ppt_h"/>
                                          </p:val>
                                        </p:tav>
                                      </p:tavLst>
                                    </p:anim>
                                    <p:animEffect transition="in" filter="fade">
                                      <p:cBhvr>
                                        <p:cTn id="26" dur="1000"/>
                                        <p:tgtEl>
                                          <p:spTgt spid="68"/>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1000" fill="hold"/>
                                        <p:tgtEl>
                                          <p:spTgt spid="66"/>
                                        </p:tgtEl>
                                        <p:attrNameLst>
                                          <p:attrName>ppt_w</p:attrName>
                                        </p:attrNameLst>
                                      </p:cBhvr>
                                      <p:tavLst>
                                        <p:tav tm="0">
                                          <p:val>
                                            <p:strVal val="#ppt_w*0.70"/>
                                          </p:val>
                                        </p:tav>
                                        <p:tav tm="100000">
                                          <p:val>
                                            <p:strVal val="#ppt_w"/>
                                          </p:val>
                                        </p:tav>
                                      </p:tavLst>
                                    </p:anim>
                                    <p:anim calcmode="lin" valueType="num">
                                      <p:cBhvr>
                                        <p:cTn id="38" dur="1000" fill="hold"/>
                                        <p:tgtEl>
                                          <p:spTgt spid="66"/>
                                        </p:tgtEl>
                                        <p:attrNameLst>
                                          <p:attrName>ppt_h</p:attrName>
                                        </p:attrNameLst>
                                      </p:cBhvr>
                                      <p:tavLst>
                                        <p:tav tm="0">
                                          <p:val>
                                            <p:strVal val="#ppt_h"/>
                                          </p:val>
                                        </p:tav>
                                        <p:tav tm="100000">
                                          <p:val>
                                            <p:strVal val="#ppt_h"/>
                                          </p:val>
                                        </p:tav>
                                      </p:tavLst>
                                    </p:anim>
                                    <p:animEffect transition="in" filter="fade">
                                      <p:cBhvr>
                                        <p:cTn id="39" dur="1000"/>
                                        <p:tgtEl>
                                          <p:spTgt spid="66"/>
                                        </p:tgtEl>
                                      </p:cBhvr>
                                    </p:animEffec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1500"/>
                            </p:stCondLst>
                            <p:childTnLst>
                              <p:par>
                                <p:cTn id="43" presetID="55"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1000" fill="hold"/>
                                        <p:tgtEl>
                                          <p:spTgt spid="67"/>
                                        </p:tgtEl>
                                        <p:attrNameLst>
                                          <p:attrName>ppt_w</p:attrName>
                                        </p:attrNameLst>
                                      </p:cBhvr>
                                      <p:tavLst>
                                        <p:tav tm="0">
                                          <p:val>
                                            <p:strVal val="#ppt_w*0.70"/>
                                          </p:val>
                                        </p:tav>
                                        <p:tav tm="100000">
                                          <p:val>
                                            <p:strVal val="#ppt_w"/>
                                          </p:val>
                                        </p:tav>
                                      </p:tavLst>
                                    </p:anim>
                                    <p:anim calcmode="lin" valueType="num">
                                      <p:cBhvr>
                                        <p:cTn id="53" dur="1000" fill="hold"/>
                                        <p:tgtEl>
                                          <p:spTgt spid="67"/>
                                        </p:tgtEl>
                                        <p:attrNameLst>
                                          <p:attrName>ppt_h</p:attrName>
                                        </p:attrNameLst>
                                      </p:cBhvr>
                                      <p:tavLst>
                                        <p:tav tm="0">
                                          <p:val>
                                            <p:strVal val="#ppt_h"/>
                                          </p:val>
                                        </p:tav>
                                        <p:tav tm="100000">
                                          <p:val>
                                            <p:strVal val="#ppt_h"/>
                                          </p:val>
                                        </p:tav>
                                      </p:tavLst>
                                    </p:anim>
                                    <p:animEffect transition="in" filter="fade">
                                      <p:cBhvr>
                                        <p:cTn id="54" dur="1000"/>
                                        <p:tgtEl>
                                          <p:spTgt spid="67"/>
                                        </p:tgtEl>
                                      </p:cBhvr>
                                    </p:animEffec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up)">
                                      <p:cBhvr>
                                        <p:cTn id="66" dur="500"/>
                                        <p:tgtEl>
                                          <p:spTgt spid="3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par>
                          <p:cTn id="70" fill="hold">
                            <p:stCondLst>
                              <p:cond delay="1000"/>
                            </p:stCondLst>
                            <p:childTnLst>
                              <p:par>
                                <p:cTn id="71" presetID="2" presetClass="entr" presetSubtype="1" fill="hold" grpId="0" nodeType="afterEffect">
                                  <p:stCondLst>
                                    <p:cond delay="0"/>
                                  </p:stCondLst>
                                  <p:childTnLst>
                                    <p:set>
                                      <p:cBhvr>
                                        <p:cTn id="72" dur="1" fill="hold">
                                          <p:stCondLst>
                                            <p:cond delay="0"/>
                                          </p:stCondLst>
                                        </p:cTn>
                                        <p:tgtEl>
                                          <p:spTgt spid="41989"/>
                                        </p:tgtEl>
                                        <p:attrNameLst>
                                          <p:attrName>style.visibility</p:attrName>
                                        </p:attrNameLst>
                                      </p:cBhvr>
                                      <p:to>
                                        <p:strVal val="visible"/>
                                      </p:to>
                                    </p:set>
                                    <p:anim calcmode="lin" valueType="num">
                                      <p:cBhvr additive="base">
                                        <p:cTn id="73" dur="500" fill="hold"/>
                                        <p:tgtEl>
                                          <p:spTgt spid="41989"/>
                                        </p:tgtEl>
                                        <p:attrNameLst>
                                          <p:attrName>ppt_x</p:attrName>
                                        </p:attrNameLst>
                                      </p:cBhvr>
                                      <p:tavLst>
                                        <p:tav tm="0">
                                          <p:val>
                                            <p:strVal val="#ppt_x"/>
                                          </p:val>
                                        </p:tav>
                                        <p:tav tm="100000">
                                          <p:val>
                                            <p:strVal val="#ppt_x"/>
                                          </p:val>
                                        </p:tav>
                                      </p:tavLst>
                                    </p:anim>
                                    <p:anim calcmode="lin" valueType="num">
                                      <p:cBhvr additive="base">
                                        <p:cTn id="74" dur="500" fill="hold"/>
                                        <p:tgtEl>
                                          <p:spTgt spid="41989"/>
                                        </p:tgtEl>
                                        <p:attrNameLst>
                                          <p:attrName>ppt_y</p:attrName>
                                        </p:attrNameLst>
                                      </p:cBhvr>
                                      <p:tavLst>
                                        <p:tav tm="0">
                                          <p:val>
                                            <p:strVal val="0-#ppt_h/2"/>
                                          </p:val>
                                        </p:tav>
                                        <p:tav tm="100000">
                                          <p:val>
                                            <p:strVal val="#ppt_y"/>
                                          </p:val>
                                        </p:tav>
                                      </p:tavLst>
                                    </p:anim>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strVal val="#ppt_w*0.70"/>
                                          </p:val>
                                        </p:tav>
                                        <p:tav tm="100000">
                                          <p:val>
                                            <p:strVal val="#ppt_w"/>
                                          </p:val>
                                        </p:tav>
                                      </p:tavLst>
                                    </p:anim>
                                    <p:anim calcmode="lin" valueType="num">
                                      <p:cBhvr>
                                        <p:cTn id="79" dur="1000" fill="hold"/>
                                        <p:tgtEl>
                                          <p:spTgt spid="43"/>
                                        </p:tgtEl>
                                        <p:attrNameLst>
                                          <p:attrName>ppt_h</p:attrName>
                                        </p:attrNameLst>
                                      </p:cBhvr>
                                      <p:tavLst>
                                        <p:tav tm="0">
                                          <p:val>
                                            <p:strVal val="#ppt_h"/>
                                          </p:val>
                                        </p:tav>
                                        <p:tav tm="100000">
                                          <p:val>
                                            <p:strVal val="#ppt_h"/>
                                          </p:val>
                                        </p:tav>
                                      </p:tavLst>
                                    </p:anim>
                                    <p:animEffect transition="in" filter="fade">
                                      <p:cBhvr>
                                        <p:cTn id="80" dur="1000"/>
                                        <p:tgtEl>
                                          <p:spTgt spid="43"/>
                                        </p:tgtEl>
                                      </p:cBhvr>
                                    </p:animEffect>
                                  </p:childTnLst>
                                </p:cTn>
                              </p:par>
                            </p:childTnLst>
                          </p:cTn>
                        </p:par>
                        <p:par>
                          <p:cTn id="81" fill="hold">
                            <p:stCondLst>
                              <p:cond delay="2500"/>
                            </p:stCondLst>
                            <p:childTnLst>
                              <p:par>
                                <p:cTn id="82" presetID="23" presetClass="entr" presetSubtype="16" fill="hold" grpId="0" nodeType="afterEffect">
                                  <p:stCondLst>
                                    <p:cond delay="100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fltVal val="0"/>
                                          </p:val>
                                        </p:tav>
                                        <p:tav tm="100000">
                                          <p:val>
                                            <p:strVal val="#ppt_w"/>
                                          </p:val>
                                        </p:tav>
                                      </p:tavLst>
                                    </p:anim>
                                    <p:anim calcmode="lin" valueType="num">
                                      <p:cBhvr>
                                        <p:cTn id="85" dur="500" fill="hold"/>
                                        <p:tgtEl>
                                          <p:spTgt spid="41991"/>
                                        </p:tgtEl>
                                        <p:attrNameLst>
                                          <p:attrName>ppt_h</p:attrName>
                                        </p:attrNameLst>
                                      </p:cBhvr>
                                      <p:tavLst>
                                        <p:tav tm="0">
                                          <p:val>
                                            <p:fltVal val="0"/>
                                          </p:val>
                                        </p:tav>
                                        <p:tav tm="100000">
                                          <p:val>
                                            <p:strVal val="#ppt_h"/>
                                          </p:val>
                                        </p:tav>
                                      </p:tavLst>
                                    </p:anim>
                                  </p:childTnLst>
                                </p:cTn>
                              </p:par>
                            </p:childTnLst>
                          </p:cTn>
                        </p:par>
                        <p:par>
                          <p:cTn id="86" fill="hold">
                            <p:stCondLst>
                              <p:cond delay="4000"/>
                            </p:stCondLst>
                            <p:childTnLst>
                              <p:par>
                                <p:cTn id="87" presetID="23" presetClass="entr" presetSubtype="16" fill="hold" grpId="0" nodeType="afterEffect">
                                  <p:stCondLst>
                                    <p:cond delay="0"/>
                                  </p:stCondLst>
                                  <p:childTnLst>
                                    <p:set>
                                      <p:cBhvr>
                                        <p:cTn id="88" dur="1" fill="hold">
                                          <p:stCondLst>
                                            <p:cond delay="0"/>
                                          </p:stCondLst>
                                        </p:cTn>
                                        <p:tgtEl>
                                          <p:spTgt spid="41992"/>
                                        </p:tgtEl>
                                        <p:attrNameLst>
                                          <p:attrName>style.visibility</p:attrName>
                                        </p:attrNameLst>
                                      </p:cBhvr>
                                      <p:to>
                                        <p:strVal val="visible"/>
                                      </p:to>
                                    </p:set>
                                    <p:anim calcmode="lin" valueType="num">
                                      <p:cBhvr>
                                        <p:cTn id="89" dur="500" fill="hold"/>
                                        <p:tgtEl>
                                          <p:spTgt spid="41992"/>
                                        </p:tgtEl>
                                        <p:attrNameLst>
                                          <p:attrName>ppt_w</p:attrName>
                                        </p:attrNameLst>
                                      </p:cBhvr>
                                      <p:tavLst>
                                        <p:tav tm="0">
                                          <p:val>
                                            <p:fltVal val="0"/>
                                          </p:val>
                                        </p:tav>
                                        <p:tav tm="100000">
                                          <p:val>
                                            <p:strVal val="#ppt_w"/>
                                          </p:val>
                                        </p:tav>
                                      </p:tavLst>
                                    </p:anim>
                                    <p:anim calcmode="lin" valueType="num">
                                      <p:cBhvr>
                                        <p:cTn id="90" dur="500" fill="hold"/>
                                        <p:tgtEl>
                                          <p:spTgt spid="41992"/>
                                        </p:tgtEl>
                                        <p:attrNameLst>
                                          <p:attrName>ppt_h</p:attrName>
                                        </p:attrNameLst>
                                      </p:cBhvr>
                                      <p:tavLst>
                                        <p:tav tm="0">
                                          <p:val>
                                            <p:fltVal val="0"/>
                                          </p:val>
                                        </p:tav>
                                        <p:tav tm="100000">
                                          <p:val>
                                            <p:strVal val="#ppt_h"/>
                                          </p:val>
                                        </p:tav>
                                      </p:tavLst>
                                    </p:anim>
                                  </p:childTnLst>
                                </p:cTn>
                              </p:par>
                            </p:childTnLst>
                          </p:cTn>
                        </p:par>
                        <p:par>
                          <p:cTn id="91" fill="hold">
                            <p:stCondLst>
                              <p:cond delay="4500"/>
                            </p:stCondLst>
                            <p:childTnLst>
                              <p:par>
                                <p:cTn id="92" presetID="2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41993"/>
                                        </p:tgtEl>
                                        <p:attrNameLst>
                                          <p:attrName>style.visibility</p:attrName>
                                        </p:attrNameLst>
                                      </p:cBhvr>
                                      <p:to>
                                        <p:strVal val="visible"/>
                                      </p:to>
                                    </p:set>
                                    <p:anim calcmode="lin" valueType="num">
                                      <p:cBhvr>
                                        <p:cTn id="100" dur="500" fill="hold"/>
                                        <p:tgtEl>
                                          <p:spTgt spid="41993"/>
                                        </p:tgtEl>
                                        <p:attrNameLst>
                                          <p:attrName>ppt_w</p:attrName>
                                        </p:attrNameLst>
                                      </p:cBhvr>
                                      <p:tavLst>
                                        <p:tav tm="0">
                                          <p:val>
                                            <p:fltVal val="0"/>
                                          </p:val>
                                        </p:tav>
                                        <p:tav tm="100000">
                                          <p:val>
                                            <p:strVal val="#ppt_w"/>
                                          </p:val>
                                        </p:tav>
                                      </p:tavLst>
                                    </p:anim>
                                    <p:anim calcmode="lin" valueType="num">
                                      <p:cBhvr>
                                        <p:cTn id="101" dur="500" fill="hold"/>
                                        <p:tgtEl>
                                          <p:spTgt spid="41993"/>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3" presetClass="entr" presetSubtype="16" fill="hold" grpId="0" nodeType="afterEffect">
                                  <p:stCondLst>
                                    <p:cond delay="0"/>
                                  </p:stCondLst>
                                  <p:childTnLst>
                                    <p:set>
                                      <p:cBhvr>
                                        <p:cTn id="104" dur="1" fill="hold">
                                          <p:stCondLst>
                                            <p:cond delay="0"/>
                                          </p:stCondLst>
                                        </p:cTn>
                                        <p:tgtEl>
                                          <p:spTgt spid="41994"/>
                                        </p:tgtEl>
                                        <p:attrNameLst>
                                          <p:attrName>style.visibility</p:attrName>
                                        </p:attrNameLst>
                                      </p:cBhvr>
                                      <p:to>
                                        <p:strVal val="visible"/>
                                      </p:to>
                                    </p:set>
                                    <p:anim calcmode="lin" valueType="num">
                                      <p:cBhvr>
                                        <p:cTn id="105" dur="500" fill="hold"/>
                                        <p:tgtEl>
                                          <p:spTgt spid="41994"/>
                                        </p:tgtEl>
                                        <p:attrNameLst>
                                          <p:attrName>ppt_w</p:attrName>
                                        </p:attrNameLst>
                                      </p:cBhvr>
                                      <p:tavLst>
                                        <p:tav tm="0">
                                          <p:val>
                                            <p:fltVal val="0"/>
                                          </p:val>
                                        </p:tav>
                                        <p:tav tm="100000">
                                          <p:val>
                                            <p:strVal val="#ppt_w"/>
                                          </p:val>
                                        </p:tav>
                                      </p:tavLst>
                                    </p:anim>
                                    <p:anim calcmode="lin" valueType="num">
                                      <p:cBhvr>
                                        <p:cTn id="106" dur="500" fill="hold"/>
                                        <p:tgtEl>
                                          <p:spTgt spid="41994"/>
                                        </p:tgtEl>
                                        <p:attrNameLst>
                                          <p:attrName>ppt_h</p:attrName>
                                        </p:attrNameLst>
                                      </p:cBhvr>
                                      <p:tavLst>
                                        <p:tav tm="0">
                                          <p:val>
                                            <p:fltVal val="0"/>
                                          </p:val>
                                        </p:tav>
                                        <p:tav tm="100000">
                                          <p:val>
                                            <p:strVal val="#ppt_h"/>
                                          </p:val>
                                        </p:tav>
                                      </p:tavLst>
                                    </p:anim>
                                  </p:childTnLst>
                                </p:cTn>
                              </p:par>
                            </p:childTnLst>
                          </p:cTn>
                        </p:par>
                        <p:par>
                          <p:cTn id="107" fill="hold">
                            <p:stCondLst>
                              <p:cond delay="1000"/>
                            </p:stCondLst>
                            <p:childTnLst>
                              <p:par>
                                <p:cTn id="108" presetID="2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ppt_w</p:attrName>
                                        </p:attrNameLst>
                                      </p:cBhvr>
                                      <p:tavLst>
                                        <p:tav tm="0">
                                          <p:val>
                                            <p:fltVal val="0"/>
                                          </p:val>
                                        </p:tav>
                                        <p:tav tm="100000">
                                          <p:val>
                                            <p:strVal val="#ppt_w"/>
                                          </p:val>
                                        </p:tav>
                                      </p:tavLst>
                                    </p:anim>
                                    <p:anim calcmode="lin" valueType="num">
                                      <p:cBhvr>
                                        <p:cTn id="117" dur="500" fill="hold"/>
                                        <p:tgtEl>
                                          <p:spTgt spid="46"/>
                                        </p:tgtEl>
                                        <p:attrNameLst>
                                          <p:attrName>ppt_h</p:attrName>
                                        </p:attrNameLst>
                                      </p:cBhvr>
                                      <p:tavLst>
                                        <p:tav tm="0">
                                          <p:val>
                                            <p:fltVal val="0"/>
                                          </p:val>
                                        </p:tav>
                                        <p:tav tm="100000">
                                          <p:val>
                                            <p:strVal val="#ppt_h"/>
                                          </p:val>
                                        </p:tav>
                                      </p:tavLst>
                                    </p:anim>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500" fill="hold"/>
                                        <p:tgtEl>
                                          <p:spTgt spid="47"/>
                                        </p:tgtEl>
                                        <p:attrNameLst>
                                          <p:attrName>ppt_w</p:attrName>
                                        </p:attrNameLst>
                                      </p:cBhvr>
                                      <p:tavLst>
                                        <p:tav tm="0">
                                          <p:val>
                                            <p:fltVal val="0"/>
                                          </p:val>
                                        </p:tav>
                                        <p:tav tm="100000">
                                          <p:val>
                                            <p:strVal val="#ppt_w"/>
                                          </p:val>
                                        </p:tav>
                                      </p:tavLst>
                                    </p:anim>
                                    <p:anim calcmode="lin" valueType="num">
                                      <p:cBhvr>
                                        <p:cTn id="122" dur="500" fill="hold"/>
                                        <p:tgtEl>
                                          <p:spTgt spid="47"/>
                                        </p:tgtEl>
                                        <p:attrNameLst>
                                          <p:attrName>ppt_h</p:attrName>
                                        </p:attrNameLst>
                                      </p:cBhvr>
                                      <p:tavLst>
                                        <p:tav tm="0">
                                          <p:val>
                                            <p:fltVal val="0"/>
                                          </p:val>
                                        </p:tav>
                                        <p:tav tm="100000">
                                          <p:val>
                                            <p:strVal val="#ppt_h"/>
                                          </p:val>
                                        </p:tav>
                                      </p:tavLst>
                                    </p:anim>
                                  </p:childTnLst>
                                </p:cTn>
                              </p:par>
                            </p:childTnLst>
                          </p:cTn>
                        </p:par>
                        <p:par>
                          <p:cTn id="123" fill="hold">
                            <p:stCondLst>
                              <p:cond delay="1000"/>
                            </p:stCondLst>
                            <p:childTnLst>
                              <p:par>
                                <p:cTn id="124" presetID="55" presetClass="entr" presetSubtype="0" fill="hold" grpId="0" nodeType="afterEffect">
                                  <p:stCondLst>
                                    <p:cond delay="0"/>
                                  </p:stCondLst>
                                  <p:childTnLst>
                                    <p:set>
                                      <p:cBhvr>
                                        <p:cTn id="125" dur="1" fill="hold">
                                          <p:stCondLst>
                                            <p:cond delay="0"/>
                                          </p:stCondLst>
                                        </p:cTn>
                                        <p:tgtEl>
                                          <p:spTgt spid="53"/>
                                        </p:tgtEl>
                                        <p:attrNameLst>
                                          <p:attrName>style.visibility</p:attrName>
                                        </p:attrNameLst>
                                      </p:cBhvr>
                                      <p:to>
                                        <p:strVal val="visible"/>
                                      </p:to>
                                    </p:set>
                                    <p:anim calcmode="lin" valueType="num">
                                      <p:cBhvr>
                                        <p:cTn id="126" dur="1000" fill="hold"/>
                                        <p:tgtEl>
                                          <p:spTgt spid="53"/>
                                        </p:tgtEl>
                                        <p:attrNameLst>
                                          <p:attrName>ppt_w</p:attrName>
                                        </p:attrNameLst>
                                      </p:cBhvr>
                                      <p:tavLst>
                                        <p:tav tm="0">
                                          <p:val>
                                            <p:strVal val="#ppt_w*0.70"/>
                                          </p:val>
                                        </p:tav>
                                        <p:tav tm="100000">
                                          <p:val>
                                            <p:strVal val="#ppt_w"/>
                                          </p:val>
                                        </p:tav>
                                      </p:tavLst>
                                    </p:anim>
                                    <p:anim calcmode="lin" valueType="num">
                                      <p:cBhvr>
                                        <p:cTn id="127" dur="1000" fill="hold"/>
                                        <p:tgtEl>
                                          <p:spTgt spid="53"/>
                                        </p:tgtEl>
                                        <p:attrNameLst>
                                          <p:attrName>ppt_h</p:attrName>
                                        </p:attrNameLst>
                                      </p:cBhvr>
                                      <p:tavLst>
                                        <p:tav tm="0">
                                          <p:val>
                                            <p:strVal val="#ppt_h"/>
                                          </p:val>
                                        </p:tav>
                                        <p:tav tm="100000">
                                          <p:val>
                                            <p:strVal val="#ppt_h"/>
                                          </p:val>
                                        </p:tav>
                                      </p:tavLst>
                                    </p:anim>
                                    <p:animEffect transition="in" filter="fade">
                                      <p:cBhvr>
                                        <p:cTn id="128" dur="1000"/>
                                        <p:tgtEl>
                                          <p:spTgt spid="53"/>
                                        </p:tgtEl>
                                      </p:cBhvr>
                                    </p:animEffect>
                                  </p:childTnLst>
                                </p:cTn>
                              </p:par>
                              <p:par>
                                <p:cTn id="129" presetID="1" presetClass="entr" presetSubtype="0" fill="hold" nodeType="withEffect">
                                  <p:stCondLst>
                                    <p:cond delay="0"/>
                                  </p:stCondLst>
                                  <p:childTnLst>
                                    <p:set>
                                      <p:cBhvr>
                                        <p:cTn id="130" dur="1" fill="hold">
                                          <p:stCondLst>
                                            <p:cond delay="0"/>
                                          </p:stCondLst>
                                        </p:cTn>
                                        <p:tgtEl>
                                          <p:spTgt spid="7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69"/>
                                        </p:tgtEl>
                                        <p:attrNameLst>
                                          <p:attrName>style.visibility</p:attrName>
                                        </p:attrNameLst>
                                      </p:cBhvr>
                                      <p:to>
                                        <p:strVal val="visible"/>
                                      </p:to>
                                    </p:set>
                                  </p:childTnLst>
                                </p:cTn>
                              </p:par>
                            </p:childTnLst>
                          </p:cTn>
                        </p:par>
                        <p:par>
                          <p:cTn id="135" fill="hold">
                            <p:stCondLst>
                              <p:cond delay="2000"/>
                            </p:stCondLst>
                            <p:childTnLst>
                              <p:par>
                                <p:cTn id="136" presetID="2" presetClass="entr" presetSubtype="1" fill="hold" grpId="0" nodeType="afterEffect">
                                  <p:stCondLst>
                                    <p:cond delay="0"/>
                                  </p:stCondLst>
                                  <p:childTnLst>
                                    <p:set>
                                      <p:cBhvr>
                                        <p:cTn id="137" dur="1" fill="hold">
                                          <p:stCondLst>
                                            <p:cond delay="0"/>
                                          </p:stCondLst>
                                        </p:cTn>
                                        <p:tgtEl>
                                          <p:spTgt spid="76"/>
                                        </p:tgtEl>
                                        <p:attrNameLst>
                                          <p:attrName>style.visibility</p:attrName>
                                        </p:attrNameLst>
                                      </p:cBhvr>
                                      <p:to>
                                        <p:strVal val="visible"/>
                                      </p:to>
                                    </p:set>
                                    <p:anim calcmode="lin" valueType="num">
                                      <p:cBhvr additive="base">
                                        <p:cTn id="138" dur="500" fill="hold"/>
                                        <p:tgtEl>
                                          <p:spTgt spid="76"/>
                                        </p:tgtEl>
                                        <p:attrNameLst>
                                          <p:attrName>ppt_x</p:attrName>
                                        </p:attrNameLst>
                                      </p:cBhvr>
                                      <p:tavLst>
                                        <p:tav tm="0">
                                          <p:val>
                                            <p:strVal val="#ppt_x"/>
                                          </p:val>
                                        </p:tav>
                                        <p:tav tm="100000">
                                          <p:val>
                                            <p:strVal val="#ppt_x"/>
                                          </p:val>
                                        </p:tav>
                                      </p:tavLst>
                                    </p:anim>
                                    <p:anim calcmode="lin" valueType="num">
                                      <p:cBhvr additive="base">
                                        <p:cTn id="139" dur="500" fill="hold"/>
                                        <p:tgtEl>
                                          <p:spTgt spid="76"/>
                                        </p:tgtEl>
                                        <p:attrNameLst>
                                          <p:attrName>ppt_y</p:attrName>
                                        </p:attrNameLst>
                                      </p:cBhvr>
                                      <p:tavLst>
                                        <p:tav tm="0">
                                          <p:val>
                                            <p:strVal val="0-#ppt_h/2"/>
                                          </p:val>
                                        </p:tav>
                                        <p:tav tm="100000">
                                          <p:val>
                                            <p:strVal val="#ppt_y"/>
                                          </p:val>
                                        </p:tav>
                                      </p:tavLst>
                                    </p:anim>
                                  </p:childTnLst>
                                </p:cTn>
                              </p:par>
                            </p:childTnLst>
                          </p:cTn>
                        </p:par>
                        <p:par>
                          <p:cTn id="140" fill="hold">
                            <p:stCondLst>
                              <p:cond delay="2500"/>
                            </p:stCondLst>
                            <p:childTnLst>
                              <p:par>
                                <p:cTn id="141" presetID="4" presetClass="entr" presetSubtype="32" fill="hold" grpId="0" nodeType="afterEffect">
                                  <p:stCondLst>
                                    <p:cond delay="0"/>
                                  </p:stCondLst>
                                  <p:childTnLst>
                                    <p:set>
                                      <p:cBhvr>
                                        <p:cTn id="142" dur="1" fill="hold">
                                          <p:stCondLst>
                                            <p:cond delay="0"/>
                                          </p:stCondLst>
                                        </p:cTn>
                                        <p:tgtEl>
                                          <p:spTgt spid="77"/>
                                        </p:tgtEl>
                                        <p:attrNameLst>
                                          <p:attrName>style.visibility</p:attrName>
                                        </p:attrNameLst>
                                      </p:cBhvr>
                                      <p:to>
                                        <p:strVal val="visible"/>
                                      </p:to>
                                    </p:set>
                                    <p:animEffect transition="in" filter="box(out)">
                                      <p:cBhvr>
                                        <p:cTn id="143" dur="10"/>
                                        <p:tgtEl>
                                          <p:spTgt spid="77"/>
                                        </p:tgtEl>
                                      </p:cBhvr>
                                    </p:animEffect>
                                  </p:childTnLst>
                                </p:cTn>
                              </p:par>
                            </p:childTnLst>
                          </p:cTn>
                        </p:par>
                        <p:par>
                          <p:cTn id="144" fill="hold">
                            <p:stCondLst>
                              <p:cond delay="2510"/>
                            </p:stCondLst>
                            <p:childTnLst>
                              <p:par>
                                <p:cTn id="145" presetID="4" presetClass="entr" presetSubtype="32" fill="hold" grpId="0" nodeType="after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box(out)">
                                      <p:cBhvr>
                                        <p:cTn id="147" dur="10"/>
                                        <p:tgtEl>
                                          <p:spTgt spid="81"/>
                                        </p:tgtEl>
                                      </p:cBhvr>
                                    </p:animEffect>
                                  </p:childTnLst>
                                </p:cTn>
                              </p:par>
                            </p:childTnLst>
                          </p:cTn>
                        </p:par>
                      </p:childTnLst>
                    </p:cTn>
                  </p:par>
                  <p:par>
                    <p:cTn id="148" fill="hold">
                      <p:stCondLst>
                        <p:cond delay="indefinite"/>
                      </p:stCondLst>
                      <p:childTnLst>
                        <p:par>
                          <p:cTn id="149" fill="hold">
                            <p:stCondLst>
                              <p:cond delay="0"/>
                            </p:stCondLst>
                            <p:childTnLst>
                              <p:par>
                                <p:cTn id="150" presetID="23" presetClass="entr" presetSubtype="16" fill="hold" grpId="0" nodeType="clickEffect">
                                  <p:stCondLst>
                                    <p:cond delay="0"/>
                                  </p:stCondLst>
                                  <p:childTnLst>
                                    <p:set>
                                      <p:cBhvr>
                                        <p:cTn id="151" dur="1" fill="hold">
                                          <p:stCondLst>
                                            <p:cond delay="0"/>
                                          </p:stCondLst>
                                        </p:cTn>
                                        <p:tgtEl>
                                          <p:spTgt spid="82"/>
                                        </p:tgtEl>
                                        <p:attrNameLst>
                                          <p:attrName>style.visibility</p:attrName>
                                        </p:attrNameLst>
                                      </p:cBhvr>
                                      <p:to>
                                        <p:strVal val="visible"/>
                                      </p:to>
                                    </p:set>
                                    <p:anim calcmode="lin" valueType="num">
                                      <p:cBhvr>
                                        <p:cTn id="152" dur="500" fill="hold"/>
                                        <p:tgtEl>
                                          <p:spTgt spid="82"/>
                                        </p:tgtEl>
                                        <p:attrNameLst>
                                          <p:attrName>ppt_w</p:attrName>
                                        </p:attrNameLst>
                                      </p:cBhvr>
                                      <p:tavLst>
                                        <p:tav tm="0">
                                          <p:val>
                                            <p:fltVal val="0"/>
                                          </p:val>
                                        </p:tav>
                                        <p:tav tm="100000">
                                          <p:val>
                                            <p:strVal val="#ppt_w"/>
                                          </p:val>
                                        </p:tav>
                                      </p:tavLst>
                                    </p:anim>
                                    <p:anim calcmode="lin" valueType="num">
                                      <p:cBhvr>
                                        <p:cTn id="153" dur="500" fill="hold"/>
                                        <p:tgtEl>
                                          <p:spTgt spid="82"/>
                                        </p:tgtEl>
                                        <p:attrNameLst>
                                          <p:attrName>ppt_h</p:attrName>
                                        </p:attrNameLst>
                                      </p:cBhvr>
                                      <p:tavLst>
                                        <p:tav tm="0">
                                          <p:val>
                                            <p:fltVal val="0"/>
                                          </p:val>
                                        </p:tav>
                                        <p:tav tm="100000">
                                          <p:val>
                                            <p:strVal val="#ppt_h"/>
                                          </p:val>
                                        </p:tav>
                                      </p:tavLst>
                                    </p:anim>
                                  </p:childTnLst>
                                </p:cTn>
                              </p:par>
                            </p:childTnLst>
                          </p:cTn>
                        </p:par>
                        <p:par>
                          <p:cTn id="154" fill="hold">
                            <p:stCondLst>
                              <p:cond delay="500"/>
                            </p:stCondLst>
                            <p:childTnLst>
                              <p:par>
                                <p:cTn id="155" presetID="23" presetClass="entr" presetSubtype="16" fill="hold" grpId="0" nodeType="afterEffect">
                                  <p:stCondLst>
                                    <p:cond delay="0"/>
                                  </p:stCondLst>
                                  <p:childTnLst>
                                    <p:set>
                                      <p:cBhvr>
                                        <p:cTn id="156" dur="1" fill="hold">
                                          <p:stCondLst>
                                            <p:cond delay="0"/>
                                          </p:stCondLst>
                                        </p:cTn>
                                        <p:tgtEl>
                                          <p:spTgt spid="83"/>
                                        </p:tgtEl>
                                        <p:attrNameLst>
                                          <p:attrName>style.visibility</p:attrName>
                                        </p:attrNameLst>
                                      </p:cBhvr>
                                      <p:to>
                                        <p:strVal val="visible"/>
                                      </p:to>
                                    </p:set>
                                    <p:anim calcmode="lin" valueType="num">
                                      <p:cBhvr>
                                        <p:cTn id="157" dur="500" fill="hold"/>
                                        <p:tgtEl>
                                          <p:spTgt spid="83"/>
                                        </p:tgtEl>
                                        <p:attrNameLst>
                                          <p:attrName>ppt_w</p:attrName>
                                        </p:attrNameLst>
                                      </p:cBhvr>
                                      <p:tavLst>
                                        <p:tav tm="0">
                                          <p:val>
                                            <p:fltVal val="0"/>
                                          </p:val>
                                        </p:tav>
                                        <p:tav tm="100000">
                                          <p:val>
                                            <p:strVal val="#ppt_w"/>
                                          </p:val>
                                        </p:tav>
                                      </p:tavLst>
                                    </p:anim>
                                    <p:anim calcmode="lin" valueType="num">
                                      <p:cBhvr>
                                        <p:cTn id="158" dur="500" fill="hold"/>
                                        <p:tgtEl>
                                          <p:spTgt spid="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P spid="41991" grpId="0"/>
      <p:bldP spid="41992" grpId="0" autoUpdateAnimBg="0"/>
      <p:bldP spid="41993" grpId="0"/>
      <p:bldP spid="41994" grpId="0" autoUpdateAnimBg="0"/>
      <p:bldP spid="19" grpId="0" autoUpdateAnimBg="0"/>
      <p:bldP spid="23" grpId="0"/>
      <p:bldP spid="8" grpId="0" animBg="1"/>
      <p:bldP spid="9" grpId="0" animBg="1"/>
      <p:bldP spid="34" grpId="0" animBg="1"/>
      <p:bldP spid="41990" grpId="0" autoUpdateAnimBg="0"/>
      <p:bldP spid="37" grpId="0" autoUpdateAnimBg="0"/>
      <p:bldP spid="38" grpId="0" autoUpdateAnimBg="0"/>
      <p:bldP spid="43" grpId="0"/>
      <p:bldP spid="45" grpId="0" autoUpdateAnimBg="0"/>
      <p:bldP spid="46" grpId="0"/>
      <p:bldP spid="47" grpId="0" autoUpdateAnimBg="0"/>
      <p:bldP spid="66" grpId="0" animBg="1"/>
      <p:bldP spid="67" grpId="0" animBg="1"/>
      <p:bldP spid="68" grpId="0" animBg="1"/>
      <p:bldP spid="53" grpId="0"/>
      <p:bldP spid="76" grpId="0" autoUpdateAnimBg="0"/>
      <p:bldP spid="77" grpId="0" autoUpdateAnimBg="0"/>
      <p:bldP spid="81" grpId="0" autoUpdateAnimBg="0"/>
      <p:bldP spid="82" grpId="0"/>
      <p:bldP spid="83"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启示录</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 11:3;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人子的迹象</a:t>
            </a:r>
            <a:br>
              <a:rPr kumimoji="0" lang="en-US" altLang="zh-CN"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马太福音</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a:t>
              </a:r>
              <a:b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b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盟约</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但以理</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110" normalizeH="0" baseline="0" noProof="0" dirty="0">
                    <a:ln>
                      <a:noFill/>
                    </a:ln>
                    <a:solidFill>
                      <a:srgbClr val="000000"/>
                    </a:solidFill>
                    <a:effectLst/>
                    <a:uLnTx/>
                    <a:uFillTx/>
                    <a:latin typeface="Arial"/>
                    <a:ea typeface="ＭＳ Ｐゴシック" charset="0"/>
                    <a:cs typeface="Arial"/>
                  </a:rPr>
                  <a:t> 30</a:t>
                </a:r>
                <a:r>
                  <a:rPr kumimoji="0" lang="zh-CN" altLang="en-US" sz="20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0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当选那兽</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启示录</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第二来临</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但以理</a:t>
                </a:r>
                <a:r>
                  <a:rPr kumimoji="0" lang="en-US" altLang="zh-CN" sz="1800" b="1" i="1" u="none" strike="noStrike" kern="1200" cap="none" spc="-110" normalizeH="0" baseline="0" noProof="0" dirty="0">
                    <a:ln>
                      <a:noFill/>
                    </a:ln>
                    <a:solidFill>
                      <a:srgbClr val="000000"/>
                    </a:solidFill>
                    <a:effectLst/>
                    <a:uLnTx/>
                    <a:uFillTx/>
                    <a:latin typeface="Arial"/>
                    <a:ea typeface="ＭＳ Ｐゴシック" charset="0"/>
                    <a:cs typeface="Arial"/>
                  </a:rPr>
                  <a:t> </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基督的到来以完成</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违反盟约</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但以理</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但以理</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礼拜中</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灾</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祸</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mn-cs"/>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900" b="0" i="0" u="none" strike="noStrike" kern="1200" cap="none" spc="0" normalizeH="0" baseline="0" noProof="0" dirty="0">
                <a:ln>
                  <a:noFill/>
                </a:ln>
                <a:solidFill>
                  <a:srgbClr val="FFFFFF"/>
                </a:solidFill>
                <a:effectLst/>
                <a:uLnTx/>
                <a:uFillTx/>
                <a:latin typeface="Comic Sans MS" charset="0"/>
                <a:ea typeface="ＭＳ Ｐゴシック" charset="0"/>
                <a:cs typeface="+mn-cs"/>
              </a:rPr>
              <a:t>最激烈的灾祸</a:t>
            </a:r>
            <a:endParaRPr kumimoji="0" lang="en-US" sz="2900" b="0" i="0" u="none" strike="noStrike" kern="1200" cap="none" spc="0" normalizeH="0" baseline="0" noProof="0" dirty="0">
              <a:ln>
                <a:noFill/>
              </a:ln>
              <a:solidFill>
                <a:srgbClr val="FFFFFF"/>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2750500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51586" name="Rectangle 2"/>
          <p:cNvSpPr>
            <a:spLocks noGrp="1" noChangeArrowheads="1"/>
          </p:cNvSpPr>
          <p:nvPr>
            <p:ph type="title" idx="4294967295"/>
          </p:nvPr>
        </p:nvSpPr>
        <p:spPr>
          <a:xfrm>
            <a:off x="685800" y="333375"/>
            <a:ext cx="7772400" cy="874713"/>
          </a:xfrm>
          <a:solidFill>
            <a:schemeClr val="accent2"/>
          </a:solidFill>
        </p:spPr>
        <p:txBody>
          <a:bodyPr/>
          <a:lstStyle/>
          <a:p>
            <a:r>
              <a:rPr lang="zh-CN" altLang="en-US">
                <a:solidFill>
                  <a:schemeClr val="bg1"/>
                </a:solidFill>
                <a:latin typeface="Arial" pitchFamily="34" charset="0"/>
                <a:ea typeface="SimSun" pitchFamily="2" charset="-122"/>
              </a:rPr>
              <a:t>为什么我相信灾前试炼？</a:t>
            </a:r>
          </a:p>
        </p:txBody>
      </p:sp>
      <p:sp>
        <p:nvSpPr>
          <p:cNvPr id="60419" name="Rectangle 4"/>
          <p:cNvSpPr>
            <a:spLocks noChangeArrowheads="1"/>
          </p:cNvSpPr>
          <p:nvPr/>
        </p:nvSpPr>
        <p:spPr bwMode="auto">
          <a:xfrm>
            <a:off x="250825" y="1628775"/>
            <a:ext cx="87487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742950" marR="0" lvl="0" indent="-742950" algn="l" defTabSz="914400" rtl="0" eaLnBrk="0" fontAlgn="base" latinLnBrk="0" hangingPunct="0">
              <a:lnSpc>
                <a:spcPct val="100000"/>
              </a:lnSpc>
              <a:spcBef>
                <a:spcPct val="20000"/>
              </a:spcBef>
              <a:spcAft>
                <a:spcPct val="0"/>
              </a:spcAft>
              <a:buClrTx/>
              <a:buSzTx/>
              <a:buFont typeface="Times New Roman" pitchFamily="18" charset="0"/>
              <a:buAutoNum type="arabicPeriod"/>
              <a:tabLst/>
              <a:defRPr/>
            </a:pP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信徒会被保守和免去试炼</a:t>
            </a:r>
            <a:r>
              <a:rPr kumimoji="0" lang="en-US" altLang="ja-JP"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 </a:t>
            </a:r>
            <a:r>
              <a:rPr kumimoji="0" lang="en-US" altLang="zh-CN" sz="3600" b="1" i="0" u="none" strike="noStrike" kern="1200" cap="none" spc="0" normalizeH="0" baseline="0" noProof="0">
                <a:ln>
                  <a:noFill/>
                </a:ln>
                <a:solidFill>
                  <a:srgbClr val="FFFFFF"/>
                </a:solidFill>
                <a:effectLst/>
                <a:uLnTx/>
                <a:uFillTx/>
                <a:latin typeface="SimSun" pitchFamily="2" charset="-122"/>
                <a:ea typeface="MS PGothic" pitchFamily="34" charset="-128"/>
                <a:cs typeface="Arial" pitchFamily="34" charset="0"/>
              </a:rPr>
              <a:t>(</a:t>
            </a: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启</a:t>
            </a:r>
            <a:r>
              <a:rPr kumimoji="0" lang="en-US" altLang="ja-JP" sz="3600" b="1" i="0" u="none" strike="noStrike" kern="1200" cap="none" spc="0" normalizeH="0" baseline="0" noProof="0">
                <a:ln>
                  <a:noFill/>
                </a:ln>
                <a:solidFill>
                  <a:srgbClr val="FFFFFF"/>
                </a:solidFill>
                <a:effectLst/>
                <a:uLnTx/>
                <a:uFillTx/>
                <a:latin typeface="SimSun" pitchFamily="2" charset="-122"/>
                <a:ea typeface="MS PGothic" pitchFamily="34" charset="-128"/>
                <a:cs typeface="Arial" pitchFamily="34" charset="0"/>
              </a:rPr>
              <a:t> </a:t>
            </a:r>
            <a:r>
              <a:rPr kumimoji="0" lang="en-US" altLang="zh-CN" sz="3600" b="1" i="0" u="none" strike="noStrike" kern="1200" cap="none" spc="0" normalizeH="0" baseline="0" noProof="0">
                <a:ln>
                  <a:noFill/>
                </a:ln>
                <a:solidFill>
                  <a:srgbClr val="FFFFFF"/>
                </a:solidFill>
                <a:effectLst/>
                <a:uLnTx/>
                <a:uFillTx/>
                <a:latin typeface="SimSun" pitchFamily="2" charset="-122"/>
                <a:ea typeface="MS PGothic" pitchFamily="34" charset="-128"/>
                <a:cs typeface="Arial" pitchFamily="34" charset="0"/>
              </a:rPr>
              <a:t>3:10)</a:t>
            </a:r>
          </a:p>
          <a:p>
            <a:pPr marL="742950" marR="0" lvl="0" indent="-742950" algn="l" defTabSz="914400" rtl="0" eaLnBrk="0" fontAlgn="base" latinLnBrk="0" hangingPunct="0">
              <a:lnSpc>
                <a:spcPct val="100000"/>
              </a:lnSpc>
              <a:spcBef>
                <a:spcPct val="20000"/>
              </a:spcBef>
              <a:spcAft>
                <a:spcPct val="0"/>
              </a:spcAft>
              <a:buClrTx/>
              <a:buSzTx/>
              <a:buFont typeface="Times New Roman" pitchFamily="18" charset="0"/>
              <a:buAutoNum type="arabicPeriod"/>
              <a:tabLst/>
              <a:defRPr/>
            </a:pP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灾难试炼非信徒</a:t>
            </a:r>
            <a:r>
              <a:rPr kumimoji="0" lang="en-US" altLang="ja-JP"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 </a:t>
            </a:r>
            <a:r>
              <a:rPr kumimoji="0" lang="en-US" altLang="zh-CN" sz="3600" b="1" i="0" u="none" strike="noStrike" kern="1200" cap="none" spc="0" normalizeH="0" baseline="0" noProof="0">
                <a:ln>
                  <a:noFill/>
                </a:ln>
                <a:solidFill>
                  <a:srgbClr val="FFFFFF"/>
                </a:solidFill>
                <a:effectLst/>
                <a:uLnTx/>
                <a:uFillTx/>
                <a:latin typeface="SimSun" pitchFamily="2" charset="-122"/>
                <a:ea typeface="MS PGothic" pitchFamily="34" charset="-128"/>
                <a:cs typeface="Arial" pitchFamily="34" charset="0"/>
              </a:rPr>
              <a:t>(3:10)</a:t>
            </a:r>
            <a:r>
              <a:rPr kumimoji="0" lang="en-US" altLang="zh-CN"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 </a:t>
            </a: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在上帝的愠怒之下</a:t>
            </a:r>
            <a:r>
              <a:rPr kumimoji="0" lang="en-US" altLang="ja-JP"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 </a:t>
            </a:r>
            <a:r>
              <a:rPr kumimoji="0" lang="en-US" altLang="zh-CN" sz="3600" b="1" i="0" u="none" strike="noStrike" kern="1200" cap="none" spc="0" normalizeH="0" baseline="0" noProof="0">
                <a:ln>
                  <a:noFill/>
                </a:ln>
                <a:solidFill>
                  <a:srgbClr val="FFFFFF"/>
                </a:solidFill>
                <a:effectLst/>
                <a:uLnTx/>
                <a:uFillTx/>
                <a:latin typeface="SimSun" pitchFamily="2" charset="-122"/>
                <a:ea typeface="MS PGothic" pitchFamily="34" charset="-128"/>
                <a:cs typeface="Arial" pitchFamily="34" charset="0"/>
              </a:rPr>
              <a:t>(6:16-17)</a:t>
            </a:r>
          </a:p>
          <a:p>
            <a:pPr marL="742950" marR="0" lvl="0" indent="-742950" algn="l" defTabSz="914400" rtl="0" eaLnBrk="0" fontAlgn="base" latinLnBrk="0" hangingPunct="0">
              <a:lnSpc>
                <a:spcPct val="100000"/>
              </a:lnSpc>
              <a:spcBef>
                <a:spcPct val="20000"/>
              </a:spcBef>
              <a:spcAft>
                <a:spcPct val="0"/>
              </a:spcAft>
              <a:buClrTx/>
              <a:buSzTx/>
              <a:buFont typeface="Times New Roman" pitchFamily="18" charset="0"/>
              <a:buAutoNum type="arabicPeriod"/>
              <a:tabLst/>
              <a:defRPr/>
            </a:pP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圣灵不再需要遏制恶魔</a:t>
            </a:r>
            <a:r>
              <a:rPr kumimoji="0" lang="en-US" altLang="zh-CN"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a:t>
            </a: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帖后</a:t>
            </a:r>
            <a:r>
              <a:rPr kumimoji="0" lang="en-US" altLang="ja-JP"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 </a:t>
            </a:r>
            <a:r>
              <a:rPr kumimoji="0" lang="en-US" altLang="zh-CN"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2:6-7).</a:t>
            </a:r>
          </a:p>
        </p:txBody>
      </p:sp>
      <p:sp>
        <p:nvSpPr>
          <p:cNvPr id="451588"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209</a:t>
            </a:r>
            <a:endParaRPr kumimoji="0" lang="en-US" altLang="zh-CN"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2" name="Rectangle 11"/>
          <p:cNvSpPr>
            <a:spLocks noChangeArrowheads="1"/>
          </p:cNvSpPr>
          <p:nvPr/>
        </p:nvSpPr>
        <p:spPr bwMode="auto">
          <a:xfrm>
            <a:off x="152400" y="5562600"/>
            <a:ext cx="8991600" cy="609600"/>
          </a:xfrm>
          <a:prstGeom prst="rect">
            <a:avLst/>
          </a:prstGeom>
          <a:noFill/>
          <a:ln w="9525">
            <a:noFill/>
            <a:miter lim="800000"/>
            <a:headEnd/>
            <a:tailEnd/>
          </a:ln>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Bwgrkl" charset="0"/>
                <a:ea typeface="MS PGothic" pitchFamily="34" charset="-128"/>
                <a:cs typeface="+mn-cs"/>
              </a:rPr>
              <a:t>o` kate,cwn </a:t>
            </a:r>
            <a:r>
              <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he who restrains</a:t>
            </a:r>
            <a:r>
              <a:rPr kumimoji="0" lang="en-US" altLang="en-US"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 = masculine, 2:7 = a person)</a:t>
            </a:r>
            <a:endPar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sp>
        <p:nvSpPr>
          <p:cNvPr id="13" name="Rectangle 12"/>
          <p:cNvSpPr>
            <a:spLocks noChangeArrowheads="1"/>
          </p:cNvSpPr>
          <p:nvPr/>
        </p:nvSpPr>
        <p:spPr bwMode="auto">
          <a:xfrm>
            <a:off x="152400" y="4953000"/>
            <a:ext cx="8991600" cy="609600"/>
          </a:xfrm>
          <a:prstGeom prst="rect">
            <a:avLst/>
          </a:prstGeom>
          <a:noFill/>
          <a:ln w="9525">
            <a:noFill/>
            <a:miter lim="800000"/>
            <a:headEnd/>
            <a:tailEnd/>
          </a:ln>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Bwgrkl" charset="0"/>
                <a:ea typeface="MS PGothic" pitchFamily="34" charset="-128"/>
                <a:cs typeface="+mn-cs"/>
              </a:rPr>
              <a:t>to. kate,con </a:t>
            </a:r>
            <a:r>
              <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what restrains</a:t>
            </a:r>
            <a:r>
              <a:rPr kumimoji="0" lang="en-US" altLang="en-US"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 = neuter, 2:6 = gospel preaching)</a:t>
            </a:r>
            <a:endPar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sp>
        <p:nvSpPr>
          <p:cNvPr id="14" name="Rectangle 13"/>
          <p:cNvSpPr>
            <a:spLocks noChangeArrowheads="1"/>
          </p:cNvSpPr>
          <p:nvPr/>
        </p:nvSpPr>
        <p:spPr bwMode="auto">
          <a:xfrm>
            <a:off x="152400" y="6172200"/>
            <a:ext cx="8991600" cy="609600"/>
          </a:xfrm>
          <a:prstGeom prst="rect">
            <a:avLst/>
          </a:prstGeom>
          <a:noFill/>
          <a:ln w="9525">
            <a:noFill/>
            <a:miter lim="800000"/>
            <a:headEnd/>
            <a:tailEnd/>
          </a:ln>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Bwgrkl" charset="0"/>
                <a:ea typeface="MS PGothic" pitchFamily="34" charset="-128"/>
                <a:cs typeface="+mn-cs"/>
              </a:rPr>
              <a:t>pnue/ma </a:t>
            </a:r>
            <a:r>
              <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Spirit</a:t>
            </a:r>
            <a:r>
              <a:rPr kumimoji="0" lang="en-US" altLang="en-US"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 = neuter noun but used of a person)</a:t>
            </a:r>
            <a:endPar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pic>
        <p:nvPicPr>
          <p:cNvPr id="451592" name="Picture 14" descr="1 Thess 2.6 GR pneuma.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0825" y="6308725"/>
            <a:ext cx="10080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93" name="Picture 15" descr="1 Thess 2.6 GR restainer.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388" y="5661025"/>
            <a:ext cx="15843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94" name="Picture 16" descr="1 Thess 2.6 GR what restains.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7638" y="5013325"/>
            <a:ext cx="17764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653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dissolve">
                                      <p:cBhvr>
                                        <p:cTn id="7" dur="500"/>
                                        <p:tgtEl>
                                          <p:spTgt spid="60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dissolve">
                                      <p:cBhvr>
                                        <p:cTn id="12" dur="500"/>
                                        <p:tgtEl>
                                          <p:spTgt spid="604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19">
                                            <p:txEl>
                                              <p:pRg st="2" end="2"/>
                                            </p:txEl>
                                          </p:spTgt>
                                        </p:tgtEl>
                                        <p:attrNameLst>
                                          <p:attrName>style.visibility</p:attrName>
                                        </p:attrNameLst>
                                      </p:cBhvr>
                                      <p:to>
                                        <p:strVal val="visible"/>
                                      </p:to>
                                    </p:set>
                                    <p:animEffect transition="in" filter="dissolve">
                                      <p:cBhvr>
                                        <p:cTn id="17" dur="500"/>
                                        <p:tgtEl>
                                          <p:spTgt spid="604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dissolve">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dissolve">
                                      <p:cBhvr>
                                        <p:cTn id="27" dur="500"/>
                                        <p:tgtEl>
                                          <p:spTgt spid="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dissolve">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P spid="12" grpId="0" build="p"/>
      <p:bldP spid="13" grpId="0" build="p"/>
      <p:bldP spid="14"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522245"/>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9</a:t>
            </a:r>
            <a:r>
              <a:rPr lang="zh-CN" altLang="en-US" sz="3200" b="1" dirty="0">
                <a:effectLst>
                  <a:glow rad="127000">
                    <a:schemeClr val="tx1"/>
                  </a:glow>
                </a:effectLst>
                <a:latin typeface="Arial" charset="0"/>
                <a:ea typeface="ＭＳ Ｐゴシック" charset="0"/>
                <a:cs typeface="ＭＳ Ｐゴシック" charset="0"/>
              </a:rPr>
              <a:t>这不法的人来，是照撒但的运动，行各样的异能、神迹，和一切虚假的奇事， </a:t>
            </a:r>
            <a:r>
              <a:rPr lang="en-US" altLang="zh-CN" sz="3200" b="1" dirty="0">
                <a:effectLst>
                  <a:glow rad="127000">
                    <a:schemeClr val="tx1"/>
                  </a:glow>
                </a:effectLst>
                <a:latin typeface="Arial" charset="0"/>
                <a:ea typeface="ＭＳ Ｐゴシック" charset="0"/>
                <a:cs typeface="ＭＳ Ｐゴシック" charset="0"/>
              </a:rPr>
              <a:t>10</a:t>
            </a:r>
            <a:r>
              <a:rPr lang="zh-CN" altLang="en-US" sz="3200" b="1" dirty="0">
                <a:effectLst>
                  <a:glow rad="127000">
                    <a:schemeClr val="tx1"/>
                  </a:glow>
                </a:effectLst>
                <a:latin typeface="Arial" charset="0"/>
                <a:ea typeface="ＭＳ Ｐゴシック" charset="0"/>
                <a:cs typeface="ＭＳ Ｐゴシック" charset="0"/>
              </a:rPr>
              <a:t>并且在那沉沦的人身上行各样出于不义的诡诈；因他们不领受爱真理的心，使他们得救。 </a:t>
            </a:r>
            <a:r>
              <a:rPr lang="en-US" altLang="zh-CN" sz="3200" b="1" dirty="0">
                <a:effectLst>
                  <a:glow rad="127000">
                    <a:schemeClr val="tx1"/>
                  </a:glow>
                </a:effectLst>
                <a:latin typeface="Arial" charset="0"/>
                <a:ea typeface="ＭＳ Ｐゴシック" charset="0"/>
                <a:cs typeface="ＭＳ Ｐゴシック" charset="0"/>
              </a:rPr>
              <a:t>11</a:t>
            </a:r>
            <a:r>
              <a:rPr lang="zh-CN" altLang="en-US" sz="3200" b="1" dirty="0">
                <a:effectLst>
                  <a:glow rad="127000">
                    <a:schemeClr val="tx1"/>
                  </a:glow>
                </a:effectLst>
                <a:latin typeface="Arial" charset="0"/>
                <a:ea typeface="ＭＳ Ｐゴシック" charset="0"/>
                <a:cs typeface="ＭＳ Ｐゴシック" charset="0"/>
              </a:rPr>
              <a:t>故此，　神就给他们一个生发错误的心，叫他们信从虚谎， </a:t>
            </a:r>
            <a:r>
              <a:rPr lang="en-US" altLang="zh-CN" sz="3200" b="1" dirty="0">
                <a:effectLst>
                  <a:glow rad="127000">
                    <a:schemeClr val="tx1"/>
                  </a:glow>
                </a:effectLst>
                <a:latin typeface="Arial" charset="0"/>
                <a:ea typeface="ＭＳ Ｐゴシック" charset="0"/>
                <a:cs typeface="ＭＳ Ｐゴシック" charset="0"/>
              </a:rPr>
              <a:t>12</a:t>
            </a:r>
            <a:r>
              <a:rPr lang="zh-CN" altLang="en-US" sz="3200" b="1" dirty="0">
                <a:effectLst>
                  <a:glow rad="127000">
                    <a:schemeClr val="tx1"/>
                  </a:glow>
                </a:effectLst>
                <a:latin typeface="Arial" charset="0"/>
                <a:ea typeface="ＭＳ Ｐゴシック" charset="0"/>
                <a:cs typeface="ＭＳ Ｐゴシック" charset="0"/>
              </a:rPr>
              <a:t>使一切不信真理、倒喜爱不义的人都被定罪。</a:t>
            </a:r>
            <a:r>
              <a:rPr lang="ru-RU"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帖后</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2:9-12 ).</a:t>
            </a:r>
          </a:p>
        </p:txBody>
      </p:sp>
    </p:spTree>
    <p:extLst>
      <p:ext uri="{BB962C8B-B14F-4D97-AF65-F5344CB8AC3E}">
        <p14:creationId xmlns:p14="http://schemas.microsoft.com/office/powerpoint/2010/main" val="195217205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916723"/>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nvGraphicFramePr>
        <p:xfrm>
          <a:off x="0" y="0"/>
          <a:ext cx="9143998" cy="6858000"/>
        </p:xfrm>
        <a:graphic>
          <a:graphicData uri="http://schemas.openxmlformats.org/drawingml/2006/table">
            <a:tbl>
              <a:tblPr/>
              <a:tblGrid>
                <a:gridCol w="11876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909389">
                  <a:extLst>
                    <a:ext uri="{9D8B030D-6E8A-4147-A177-3AD203B41FA5}">
                      <a16:colId xmlns:a16="http://schemas.microsoft.com/office/drawing/2014/main" val="20004"/>
                    </a:ext>
                  </a:extLst>
                </a:gridCol>
                <a:gridCol w="1125415">
                  <a:extLst>
                    <a:ext uri="{9D8B030D-6E8A-4147-A177-3AD203B41FA5}">
                      <a16:colId xmlns:a16="http://schemas.microsoft.com/office/drawing/2014/main" val="20005"/>
                    </a:ext>
                  </a:extLst>
                </a:gridCol>
                <a:gridCol w="1205556">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帖撒罗尼迦后书</a:t>
                      </a:r>
                      <a:r>
                        <a:rPr kumimoji="1"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受难的更正</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逼迫中仍坚信</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关於主的日子</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训导慵懒的门徒</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第一章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第二章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第三章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情感</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神学观</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实际行为</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逼迫中的鼓励</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解释那一天</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身上得荣耀</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煽胆的信徒</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扰乱的信徒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不守规矩的信徒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更改观念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更改神学观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更改态度</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问安</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奖赏</a:t>
                      </a:r>
                      <a:endParaRPr kumimoji="0" lang="en-US" altLang="zh-CN" sz="1600" b="1" i="0" u="none" strike="noStrike" cap="none" normalizeH="0" baseline="0" dirty="0">
                        <a:ln>
                          <a:noFill/>
                        </a:ln>
                        <a:solidFill>
                          <a:srgbClr val="00009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与审判</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受难前</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的教导</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敌基督</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的条件</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站稳：坚守</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祷告</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神的管教</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祝福</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1:1-2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1:3-12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2:13-17</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3:6-15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格林多</a:t>
                      </a: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后夏  公元 </a:t>
                      </a:r>
                      <a:r>
                        <a:rPr kumimoji="0" lang="en-US" altLang="zh-CN" sz="1800" b="1" i="0" u="none" strike="noStrike" cap="none" normalizeH="0" baseline="0" dirty="0">
                          <a:ln>
                            <a:noFill/>
                          </a:ln>
                          <a:solidFill>
                            <a:srgbClr val="000090"/>
                          </a:solidFill>
                          <a:effectLst/>
                          <a:latin typeface="Arial" charset="0"/>
                          <a:ea typeface="ＭＳ Ｐゴシック" charset="0"/>
                          <a:cs typeface="Arial" charset="0"/>
                        </a:rPr>
                        <a:t>51</a:t>
                      </a: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年</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p:cNvSpPr txBox="1">
            <a:spLocks noChangeArrowheads="1"/>
          </p:cNvSpPr>
          <p:nvPr/>
        </p:nvSpPr>
        <p:spPr bwMode="auto">
          <a:xfrm>
            <a:off x="8462963" y="0"/>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211</a:t>
            </a:r>
          </a:p>
        </p:txBody>
      </p:sp>
    </p:spTree>
    <p:extLst>
      <p:ext uri="{BB962C8B-B14F-4D97-AF65-F5344CB8AC3E}">
        <p14:creationId xmlns:p14="http://schemas.microsoft.com/office/powerpoint/2010/main" val="36821688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211</a:t>
            </a:r>
          </a:p>
        </p:txBody>
      </p:sp>
      <p:pic>
        <p:nvPicPr>
          <p:cNvPr id="136194" name="Picture 1" descr="rev 3 philadelphia key_unloc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2700338" cy="2676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Title 2"/>
          <p:cNvSpPr>
            <a:spLocks noGrp="1"/>
          </p:cNvSpPr>
          <p:nvPr>
            <p:ph type="title" idx="4294967295"/>
          </p:nvPr>
        </p:nvSpPr>
        <p:spPr>
          <a:xfrm>
            <a:off x="387350" y="1484313"/>
            <a:ext cx="2528888" cy="1143000"/>
          </a:xfrm>
        </p:spPr>
        <p:txBody>
          <a:bodyPr/>
          <a:lstStyle/>
          <a:p>
            <a:r>
              <a:rPr lang="en-US" dirty="0">
                <a:solidFill>
                  <a:schemeClr val="bg1"/>
                </a:solidFill>
                <a:latin typeface="Arial" charset="0"/>
                <a:ea typeface="ＭＳ Ｐゴシック" charset="0"/>
                <a:cs typeface="ＭＳ Ｐゴシック" charset="0"/>
              </a:rPr>
              <a:t>Keys</a:t>
            </a:r>
          </a:p>
        </p:txBody>
      </p:sp>
      <p:sp>
        <p:nvSpPr>
          <p:cNvPr id="136196" name="Text Box 3"/>
          <p:cNvSpPr txBox="1">
            <a:spLocks noChangeArrowheads="1"/>
          </p:cNvSpPr>
          <p:nvPr/>
        </p:nvSpPr>
        <p:spPr bwMode="auto">
          <a:xfrm>
            <a:off x="2766815" y="280988"/>
            <a:ext cx="3783408" cy="707886"/>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zh-CN" altLang="en-US" sz="4000" b="1" dirty="0">
                <a:solidFill>
                  <a:srgbClr val="FFFFFF"/>
                </a:solidFill>
                <a:latin typeface="Arial" charset="0"/>
                <a:cs typeface="Arial" charset="0"/>
              </a:rPr>
              <a:t>帖撒罗尼迦后书</a:t>
            </a:r>
          </a:p>
        </p:txBody>
      </p:sp>
      <p:sp>
        <p:nvSpPr>
          <p:cNvPr id="18437" name="Text Box 5"/>
          <p:cNvSpPr txBox="1">
            <a:spLocks noChangeArrowheads="1"/>
          </p:cNvSpPr>
          <p:nvPr/>
        </p:nvSpPr>
        <p:spPr bwMode="auto">
          <a:xfrm>
            <a:off x="2803525" y="1271588"/>
            <a:ext cx="3711575" cy="1077218"/>
          </a:xfrm>
          <a:prstGeom prst="rect">
            <a:avLst/>
          </a:prstGeom>
          <a:solidFill>
            <a:srgbClr val="0033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pPr>
            <a:r>
              <a:rPr lang="ko-KR" altLang="en-US" sz="3200" b="1" u="sng" dirty="0" err="1">
                <a:solidFill>
                  <a:srgbClr val="FFFFFF"/>
                </a:solidFill>
                <a:latin typeface="Arial" charset="0"/>
                <a:cs typeface="Arial" charset="0"/>
              </a:rPr>
              <a:t>关键字</a:t>
            </a:r>
            <a:r>
              <a:rPr lang="ko-KR" altLang="en-US" sz="3200" b="1" dirty="0">
                <a:solidFill>
                  <a:srgbClr val="FFFFFF"/>
                </a:solidFill>
                <a:latin typeface="Arial" charset="0"/>
                <a:cs typeface="Arial" charset="0"/>
              </a:rPr>
              <a:t> </a:t>
            </a:r>
            <a:r>
              <a:rPr lang="en-US" altLang="ko-KR" sz="3200" b="1" dirty="0">
                <a:solidFill>
                  <a:srgbClr val="FFFFFF"/>
                </a:solidFill>
                <a:latin typeface="Arial" charset="0"/>
                <a:cs typeface="Arial" charset="0"/>
              </a:rPr>
              <a:t>:</a:t>
            </a:r>
            <a:br>
              <a:rPr lang="en-US" altLang="ko-KR" sz="3200" b="1" dirty="0">
                <a:solidFill>
                  <a:srgbClr val="FFFFFF"/>
                </a:solidFill>
                <a:latin typeface="Arial" charset="0"/>
                <a:cs typeface="Arial" charset="0"/>
              </a:rPr>
            </a:br>
            <a:r>
              <a:rPr lang="ko-KR" altLang="en-US" sz="3200" b="1" dirty="0" err="1">
                <a:solidFill>
                  <a:srgbClr val="FFFFFF"/>
                </a:solidFill>
                <a:latin typeface="Arial" charset="0"/>
                <a:cs typeface="Arial" charset="0"/>
              </a:rPr>
              <a:t>受难</a:t>
            </a:r>
            <a:r>
              <a:rPr lang="ko-KR" altLang="en-US" sz="3200" b="1" dirty="0">
                <a:solidFill>
                  <a:srgbClr val="FFFFFF"/>
                </a:solidFill>
                <a:latin typeface="Arial" charset="0"/>
                <a:cs typeface="Arial" charset="0"/>
              </a:rPr>
              <a:t> </a:t>
            </a:r>
          </a:p>
        </p:txBody>
      </p:sp>
      <p:sp>
        <p:nvSpPr>
          <p:cNvPr id="18438" name="Text Box 6"/>
          <p:cNvSpPr txBox="1">
            <a:spLocks noChangeArrowheads="1"/>
          </p:cNvSpPr>
          <p:nvPr/>
        </p:nvSpPr>
        <p:spPr bwMode="auto">
          <a:xfrm>
            <a:off x="354013" y="2771775"/>
            <a:ext cx="8610600" cy="3539430"/>
          </a:xfrm>
          <a:prstGeom prst="rect">
            <a:avLst/>
          </a:prstGeom>
          <a:solidFill>
            <a:srgbClr val="0033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zh-CN" altLang="en-US" sz="2800" b="1" u="sng" dirty="0">
                <a:solidFill>
                  <a:srgbClr val="FFFFFF"/>
                </a:solidFill>
                <a:latin typeface="Arial" charset="0"/>
                <a:cs typeface="Arial" charset="0"/>
              </a:rPr>
              <a:t>关键词</a:t>
            </a:r>
            <a:endParaRPr lang="en-US" altLang="zh-CN" sz="2800" b="1" u="sng" dirty="0">
              <a:solidFill>
                <a:srgbClr val="FFFFFF"/>
              </a:solidFill>
              <a:latin typeface="Arial" charset="0"/>
              <a:cs typeface="Arial" charset="0"/>
            </a:endParaRPr>
          </a:p>
          <a:p>
            <a:pPr lvl="0" algn="ctr" eaLnBrk="1" hangingPunct="1"/>
            <a:endParaRPr lang="zh-CN" altLang="en-US" sz="2800" b="1" dirty="0">
              <a:solidFill>
                <a:srgbClr val="FFFFFF"/>
              </a:solidFill>
              <a:latin typeface="Arial" charset="0"/>
              <a:cs typeface="Arial" charset="0"/>
            </a:endParaRPr>
          </a:p>
          <a:p>
            <a:pPr lvl="0" algn="ctr" eaLnBrk="1" hangingPunct="1"/>
            <a:r>
              <a:rPr lang="zh-CN" altLang="en-US" sz="2800" b="1" dirty="0">
                <a:solidFill>
                  <a:srgbClr val="FFFFFF"/>
                </a:solidFill>
                <a:latin typeface="Arial" charset="0"/>
                <a:cs typeface="Arial" charset="0"/>
              </a:rPr>
              <a:t>我劝你们：无论有灵、有言语、有冒我名的书信，说主的日子现在（或作：就）到了，不要轻易动心，也不要惊慌。人不拘用甚麽法子，你们总不要被他诱惑；因为那日子以前，必有离道反教的事，并有那大罪人，就是沉沦之子，显露出来。 </a:t>
            </a:r>
          </a:p>
          <a:p>
            <a:pPr lvl="0" algn="ctr" eaLnBrk="1" hangingPunct="1"/>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帖撒羅尼迦後書 </a:t>
            </a:r>
            <a:r>
              <a:rPr lang="en-US" altLang="zh-CN" sz="2800" b="1" dirty="0">
                <a:solidFill>
                  <a:srgbClr val="FFFFFF"/>
                </a:solidFill>
                <a:latin typeface="Arial" charset="0"/>
                <a:cs typeface="Arial" charset="0"/>
              </a:rPr>
              <a:t>2:2-3). </a:t>
            </a:r>
          </a:p>
        </p:txBody>
      </p:sp>
    </p:spTree>
    <p:extLst>
      <p:ext uri="{BB962C8B-B14F-4D97-AF65-F5344CB8AC3E}">
        <p14:creationId xmlns:p14="http://schemas.microsoft.com/office/powerpoint/2010/main" val="129139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ppt_x"/>
                                          </p:val>
                                        </p:tav>
                                        <p:tav tm="100000">
                                          <p:val>
                                            <p:strVal val="#ppt_x"/>
                                          </p:val>
                                        </p:tav>
                                      </p:tavLst>
                                    </p:anim>
                                    <p:anim calcmode="lin" valueType="num">
                                      <p:cBhvr additive="base">
                                        <p:cTn id="1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211</a:t>
            </a:r>
          </a:p>
        </p:txBody>
      </p:sp>
      <p:sp>
        <p:nvSpPr>
          <p:cNvPr id="138242" name="Text Box 3"/>
          <p:cNvSpPr txBox="1">
            <a:spLocks noChangeArrowheads="1"/>
          </p:cNvSpPr>
          <p:nvPr/>
        </p:nvSpPr>
        <p:spPr bwMode="auto">
          <a:xfrm>
            <a:off x="1370037" y="152400"/>
            <a:ext cx="6530179" cy="707886"/>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zh-CN" altLang="en-US" sz="4000" b="1" dirty="0">
                <a:solidFill>
                  <a:srgbClr val="FFFFFF"/>
                </a:solidFill>
                <a:latin typeface="Arial" charset="0"/>
                <a:cs typeface="Arial" charset="0"/>
              </a:rPr>
              <a:t>帖撒罗尼迦后</a:t>
            </a:r>
          </a:p>
        </p:txBody>
      </p:sp>
      <p:sp>
        <p:nvSpPr>
          <p:cNvPr id="19460" name="Text Box 4"/>
          <p:cNvSpPr txBox="1">
            <a:spLocks noChangeArrowheads="1"/>
          </p:cNvSpPr>
          <p:nvPr/>
        </p:nvSpPr>
        <p:spPr bwMode="auto">
          <a:xfrm>
            <a:off x="755650" y="981075"/>
            <a:ext cx="7777163" cy="3108543"/>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pPr>
            <a:r>
              <a:rPr lang="zh-CN" altLang="en-US" sz="2800" b="1" u="sng" dirty="0">
                <a:solidFill>
                  <a:srgbClr val="FFFFFF"/>
                </a:solidFill>
                <a:latin typeface="Arial" charset="0"/>
                <a:cs typeface="Arial" charset="0"/>
              </a:rPr>
              <a:t>总表</a:t>
            </a:r>
          </a:p>
          <a:p>
            <a:pPr lvl="0" algn="ctr" eaLnBrk="1" hangingPunct="1">
              <a:spcBef>
                <a:spcPct val="50000"/>
              </a:spcBef>
            </a:pPr>
            <a:r>
              <a:rPr lang="zh-CN" altLang="en-US" sz="2800" b="1" dirty="0">
                <a:solidFill>
                  <a:srgbClr val="FFFFFF"/>
                </a:solidFill>
                <a:latin typeface="Arial" charset="0"/>
                <a:cs typeface="Arial" charset="0"/>
              </a:rPr>
              <a:t>保罗在更正那些帖撒罗尼迦被逼迫的信徒有关主再来的日子</a:t>
            </a:r>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受难</a:t>
            </a:r>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的错误观念时，已间接鼓励和鉴定那些沮丧的信徒也激励了那些不守规则的信徒帮助他们在真理上站立的稳即使有假教师。</a:t>
            </a:r>
          </a:p>
          <a:p>
            <a:pPr lvl="0" algn="ctr" eaLnBrk="1" hangingPunct="1">
              <a:spcBef>
                <a:spcPct val="50000"/>
              </a:spcBef>
            </a:pPr>
            <a:endParaRPr lang="zh-CN" altLang="en-US" sz="2800" b="1" dirty="0">
              <a:solidFill>
                <a:srgbClr val="FFFFFF"/>
              </a:solidFill>
              <a:latin typeface="Arial" charset="0"/>
              <a:cs typeface="Arial" charset="0"/>
            </a:endParaRPr>
          </a:p>
        </p:txBody>
      </p:sp>
      <p:sp>
        <p:nvSpPr>
          <p:cNvPr id="19461" name="Text Box 5"/>
          <p:cNvSpPr txBox="1">
            <a:spLocks noChangeArrowheads="1"/>
          </p:cNvSpPr>
          <p:nvPr/>
        </p:nvSpPr>
        <p:spPr bwMode="auto">
          <a:xfrm>
            <a:off x="228600" y="4899025"/>
            <a:ext cx="8610600" cy="1384995"/>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zh-CN" altLang="en-US" sz="2800" b="1" u="sng" dirty="0">
                <a:solidFill>
                  <a:srgbClr val="FFFFFF"/>
                </a:solidFill>
                <a:latin typeface="楷体" charset="0"/>
                <a:ea typeface="楷体" charset="0"/>
                <a:cs typeface="楷体" charset="0"/>
              </a:rPr>
              <a:t>运用</a:t>
            </a:r>
            <a:endParaRPr lang="zh-CN" altLang="en-US" sz="2800" b="1" dirty="0">
              <a:solidFill>
                <a:srgbClr val="FFFFFF"/>
              </a:solidFill>
              <a:latin typeface="楷体" charset="0"/>
              <a:ea typeface="楷体" charset="0"/>
              <a:cs typeface="楷体" charset="0"/>
            </a:endParaRPr>
          </a:p>
          <a:p>
            <a:pPr lvl="0" algn="ctr" eaLnBrk="1" hangingPunct="1">
              <a:defRPr/>
            </a:pPr>
            <a:r>
              <a:rPr lang="zh-CN" altLang="en-US" sz="2800" b="1" dirty="0">
                <a:solidFill>
                  <a:srgbClr val="FFFFFF"/>
                </a:solidFill>
                <a:latin typeface="楷体" charset="0"/>
                <a:ea typeface="楷体" charset="0"/>
                <a:cs typeface="楷体" charset="0"/>
              </a:rPr>
              <a:t>你读了末世论</a:t>
            </a:r>
            <a:r>
              <a:rPr lang="en-US" altLang="zh-CN" sz="2800" b="1" dirty="0">
                <a:solidFill>
                  <a:srgbClr val="FFFFFF"/>
                </a:solidFill>
                <a:latin typeface="楷体" charset="0"/>
                <a:ea typeface="楷体" charset="0"/>
                <a:cs typeface="楷体" charset="0"/>
              </a:rPr>
              <a:t>,</a:t>
            </a:r>
            <a:r>
              <a:rPr lang="zh-CN" altLang="en-US" sz="2800" b="1" dirty="0">
                <a:solidFill>
                  <a:srgbClr val="FFFFFF"/>
                </a:solidFill>
                <a:latin typeface="楷体" charset="0"/>
                <a:ea typeface="楷体" charset="0"/>
                <a:cs typeface="楷体" charset="0"/>
              </a:rPr>
              <a:t>相信它会引响你作为一个基督徒的行为吗？</a:t>
            </a:r>
            <a:endParaRPr lang="en-US" altLang="zh-CN" sz="2800" b="1" dirty="0">
              <a:solidFill>
                <a:srgbClr val="FFFFFF"/>
              </a:solidFill>
              <a:latin typeface="楷体" charset="0"/>
              <a:ea typeface="楷体" charset="0"/>
              <a:cs typeface="楷体" charset="0"/>
            </a:endParaRPr>
          </a:p>
        </p:txBody>
      </p:sp>
      <p:sp>
        <p:nvSpPr>
          <p:cNvPr id="138245" name="Title 1"/>
          <p:cNvSpPr>
            <a:spLocks noGrp="1"/>
          </p:cNvSpPr>
          <p:nvPr>
            <p:ph type="title" idx="4294967295"/>
          </p:nvPr>
        </p:nvSpPr>
        <p:spPr>
          <a:xfrm>
            <a:off x="2627313" y="6237288"/>
            <a:ext cx="6394450" cy="563562"/>
          </a:xfrm>
        </p:spPr>
        <p:txBody>
          <a:bodyPr/>
          <a:lstStyle/>
          <a:p>
            <a:pPr algn="r"/>
            <a:r>
              <a:rPr lang="en-US" sz="2000" i="1">
                <a:latin typeface="Arial" charset="0"/>
                <a:ea typeface="ＭＳ Ｐゴシック" charset="0"/>
                <a:cs typeface="ＭＳ Ｐゴシック" charset="0"/>
              </a:rPr>
              <a:t>Summary &amp; Application</a:t>
            </a:r>
          </a:p>
        </p:txBody>
      </p:sp>
    </p:spTree>
    <p:extLst>
      <p:ext uri="{BB962C8B-B14F-4D97-AF65-F5344CB8AC3E}">
        <p14:creationId xmlns:p14="http://schemas.microsoft.com/office/powerpoint/2010/main" val="1230616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autoUpdateAnimBg="0"/>
      <p:bldP spid="19461" grpId="0" animBg="1"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751"/>
        <p:cNvGrpSpPr/>
        <p:nvPr/>
      </p:nvGrpSpPr>
      <p:grpSpPr>
        <a:xfrm>
          <a:off x="0" y="0"/>
          <a:ext cx="0" cy="0"/>
          <a:chOff x="0" y="0"/>
          <a:chExt cx="0" cy="0"/>
        </a:xfrm>
      </p:grpSpPr>
      <p:grpSp>
        <p:nvGrpSpPr>
          <p:cNvPr id="2755" name="Group 2754">
            <a:extLst>
              <a:ext uri="{FF2B5EF4-FFF2-40B4-BE49-F238E27FC236}">
                <a16:creationId xmlns:a16="http://schemas.microsoft.com/office/drawing/2014/main" id="{C626ABF9-FAB8-9C46-8052-F70BA608B957}"/>
              </a:ext>
            </a:extLst>
          </p:cNvPr>
          <p:cNvGrpSpPr/>
          <p:nvPr/>
        </p:nvGrpSpPr>
        <p:grpSpPr>
          <a:xfrm>
            <a:off x="-22126" y="1124744"/>
            <a:ext cx="9166128" cy="5733256"/>
            <a:chOff x="-22126" y="1124744"/>
            <a:chExt cx="9166128" cy="5733256"/>
          </a:xfrm>
        </p:grpSpPr>
        <p:grpSp>
          <p:nvGrpSpPr>
            <p:cNvPr id="62" name="Group 61">
              <a:extLst>
                <a:ext uri="{FF2B5EF4-FFF2-40B4-BE49-F238E27FC236}">
                  <a16:creationId xmlns:a16="http://schemas.microsoft.com/office/drawing/2014/main" id="{524FC7CB-CAB1-AB48-9EE2-B83201D5D43D}"/>
                </a:ext>
              </a:extLst>
            </p:cNvPr>
            <p:cNvGrpSpPr/>
            <p:nvPr/>
          </p:nvGrpSpPr>
          <p:grpSpPr>
            <a:xfrm>
              <a:off x="-22126" y="1124744"/>
              <a:ext cx="9166128" cy="5733256"/>
              <a:chOff x="-22126" y="1124744"/>
              <a:chExt cx="9166128" cy="5733256"/>
            </a:xfrm>
          </p:grpSpPr>
          <p:grpSp>
            <p:nvGrpSpPr>
              <p:cNvPr id="53" name="Group 52">
                <a:extLst>
                  <a:ext uri="{FF2B5EF4-FFF2-40B4-BE49-F238E27FC236}">
                    <a16:creationId xmlns:a16="http://schemas.microsoft.com/office/drawing/2014/main" id="{7FF2EA12-CF37-5540-AD73-92E11B0BBEE7}"/>
                  </a:ext>
                </a:extLst>
              </p:cNvPr>
              <p:cNvGrpSpPr/>
              <p:nvPr/>
            </p:nvGrpSpPr>
            <p:grpSpPr>
              <a:xfrm>
                <a:off x="-22126" y="1124744"/>
                <a:ext cx="9166128" cy="5733256"/>
                <a:chOff x="-22126" y="1124744"/>
                <a:chExt cx="9166128" cy="5733256"/>
              </a:xfrm>
            </p:grpSpPr>
            <p:grpSp>
              <p:nvGrpSpPr>
                <p:cNvPr id="51" name="Group 50">
                  <a:extLst>
                    <a:ext uri="{FF2B5EF4-FFF2-40B4-BE49-F238E27FC236}">
                      <a16:creationId xmlns:a16="http://schemas.microsoft.com/office/drawing/2014/main" id="{60AD8840-1D3C-3B46-85F9-CF7F15D8FA6A}"/>
                    </a:ext>
                  </a:extLst>
                </p:cNvPr>
                <p:cNvGrpSpPr/>
                <p:nvPr/>
              </p:nvGrpSpPr>
              <p:grpSpPr>
                <a:xfrm>
                  <a:off x="0" y="1328739"/>
                  <a:ext cx="9144002" cy="5529261"/>
                  <a:chOff x="0" y="1328739"/>
                  <a:chExt cx="9144002" cy="5529261"/>
                </a:xfrm>
              </p:grpSpPr>
              <p:grpSp>
                <p:nvGrpSpPr>
                  <p:cNvPr id="42" name="Group 41">
                    <a:extLst>
                      <a:ext uri="{FF2B5EF4-FFF2-40B4-BE49-F238E27FC236}">
                        <a16:creationId xmlns:a16="http://schemas.microsoft.com/office/drawing/2014/main" id="{8DB8BC51-10EC-B443-B2AA-82BA121F4D39}"/>
                      </a:ext>
                    </a:extLst>
                  </p:cNvPr>
                  <p:cNvGrpSpPr/>
                  <p:nvPr/>
                </p:nvGrpSpPr>
                <p:grpSpPr>
                  <a:xfrm>
                    <a:off x="0" y="1328739"/>
                    <a:ext cx="9144002" cy="5529261"/>
                    <a:chOff x="0" y="1328739"/>
                    <a:chExt cx="9144002" cy="5529261"/>
                  </a:xfrm>
                </p:grpSpPr>
                <p:pic>
                  <p:nvPicPr>
                    <p:cNvPr id="2752" name="Google Shape;2752;p298" descr="Eschatology of the Spirit Pneum xlii.png"/>
                    <p:cNvPicPr preferRelativeResize="0"/>
                    <p:nvPr/>
                  </p:nvPicPr>
                  <p:blipFill rotWithShape="1">
                    <a:blip r:embed="rId3"/>
                    <a:srcRect/>
                    <a:stretch>
                      <a:fillRect/>
                    </a:stretch>
                  </p:blipFill>
                  <p:spPr>
                    <a:xfrm>
                      <a:off x="0" y="1328739"/>
                      <a:ext cx="9144002" cy="5529261"/>
                    </a:xfrm>
                    <a:prstGeom prst="rect">
                      <a:avLst/>
                    </a:prstGeom>
                    <a:solidFill>
                      <a:schemeClr val="bg1"/>
                    </a:solidFill>
                    <a:ln w="28575" cmpd="sng">
                      <a:solidFill>
                        <a:schemeClr val="tx1"/>
                      </a:solidFill>
                      <a:prstDash val="solid"/>
                    </a:ln>
                  </p:spPr>
                </p:pic>
                <p:sp>
                  <p:nvSpPr>
                    <p:cNvPr id="41" name="Oval 40">
                      <a:extLst>
                        <a:ext uri="{FF2B5EF4-FFF2-40B4-BE49-F238E27FC236}">
                          <a16:creationId xmlns:a16="http://schemas.microsoft.com/office/drawing/2014/main" id="{40E927EF-AE8E-2B47-818E-BCACC87537E5}"/>
                        </a:ext>
                      </a:extLst>
                    </p:cNvPr>
                    <p:cNvSpPr/>
                    <p:nvPr/>
                  </p:nvSpPr>
                  <p:spPr>
                    <a:xfrm>
                      <a:off x="3362643" y="2443435"/>
                      <a:ext cx="1209357" cy="5133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43" name="Terminator 42">
                    <a:extLst>
                      <a:ext uri="{FF2B5EF4-FFF2-40B4-BE49-F238E27FC236}">
                        <a16:creationId xmlns:a16="http://schemas.microsoft.com/office/drawing/2014/main" id="{EED36D6C-D506-F24E-B461-7AD1965077BF}"/>
                      </a:ext>
                    </a:extLst>
                  </p:cNvPr>
                  <p:cNvSpPr/>
                  <p:nvPr/>
                </p:nvSpPr>
                <p:spPr>
                  <a:xfrm>
                    <a:off x="4692380" y="3013626"/>
                    <a:ext cx="1175337"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4" name="Terminator 53">
                    <a:extLst>
                      <a:ext uri="{FF2B5EF4-FFF2-40B4-BE49-F238E27FC236}">
                        <a16:creationId xmlns:a16="http://schemas.microsoft.com/office/drawing/2014/main" id="{C489755A-42EF-F447-BB79-9E2281496815}"/>
                      </a:ext>
                    </a:extLst>
                  </p:cNvPr>
                  <p:cNvSpPr/>
                  <p:nvPr/>
                </p:nvSpPr>
                <p:spPr>
                  <a:xfrm>
                    <a:off x="2294236" y="3013626"/>
                    <a:ext cx="993205"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52" name="Rectangle 51">
                  <a:extLst>
                    <a:ext uri="{FF2B5EF4-FFF2-40B4-BE49-F238E27FC236}">
                      <a16:creationId xmlns:a16="http://schemas.microsoft.com/office/drawing/2014/main" id="{2F759D2F-CB38-3A46-8F79-074D64724D13}"/>
                    </a:ext>
                  </a:extLst>
                </p:cNvPr>
                <p:cNvSpPr/>
                <p:nvPr/>
              </p:nvSpPr>
              <p:spPr>
                <a:xfrm>
                  <a:off x="-22126" y="1124744"/>
                  <a:ext cx="9166128" cy="210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55" name="Rectangle 54">
                <a:extLst>
                  <a:ext uri="{FF2B5EF4-FFF2-40B4-BE49-F238E27FC236}">
                    <a16:creationId xmlns:a16="http://schemas.microsoft.com/office/drawing/2014/main" id="{C2F99022-3A4A-4D43-A0D5-A5CE708A2880}"/>
                  </a:ext>
                </a:extLst>
              </p:cNvPr>
              <p:cNvSpPr/>
              <p:nvPr/>
            </p:nvSpPr>
            <p:spPr>
              <a:xfrm>
                <a:off x="8460432" y="4941168"/>
                <a:ext cx="288032" cy="85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63" name="Rectangle 62">
              <a:extLst>
                <a:ext uri="{FF2B5EF4-FFF2-40B4-BE49-F238E27FC236}">
                  <a16:creationId xmlns:a16="http://schemas.microsoft.com/office/drawing/2014/main" id="{7CC1CADE-8EDC-384A-BC46-735FD4560322}"/>
                </a:ext>
              </a:extLst>
            </p:cNvPr>
            <p:cNvSpPr/>
            <p:nvPr/>
          </p:nvSpPr>
          <p:spPr>
            <a:xfrm>
              <a:off x="220132" y="6019323"/>
              <a:ext cx="3343756" cy="722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2753" name="Google Shape;2753;p298"/>
          <p:cNvSpPr txBox="1">
            <a:spLocks noGrp="1"/>
          </p:cNvSpPr>
          <p:nvPr>
            <p:ph type="title"/>
          </p:nvPr>
        </p:nvSpPr>
        <p:spPr>
          <a:xfrm>
            <a:off x="107950" y="188913"/>
            <a:ext cx="8204100" cy="863700"/>
          </a:xfrm>
          <a:prstGeom prst="rect">
            <a:avLst/>
          </a:prstGeom>
          <a:solidFill>
            <a:srgbClr val="800000"/>
          </a:solidFill>
          <a:ln w="762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r>
              <a:rPr lang="zh-CN" altLang="en-US" sz="2800" b="1" dirty="0">
                <a:solidFill>
                  <a:srgbClr val="FFFFFF"/>
                </a:solidFill>
                <a:effectLst>
                  <a:outerShdw blurRad="38100" dist="38100" dir="2700000" algn="tl">
                    <a:srgbClr val="000000">
                      <a:alpha val="43137"/>
                    </a:srgbClr>
                  </a:outerShdw>
                </a:effectLst>
              </a:rPr>
              <a:t>圣灵未来的事工</a:t>
            </a:r>
            <a:endParaRPr lang="en-US" sz="2800" b="1" dirty="0">
              <a:solidFill>
                <a:srgbClr val="FFFFFF"/>
              </a:solidFill>
            </a:endParaRPr>
          </a:p>
        </p:txBody>
      </p:sp>
      <p:sp>
        <p:nvSpPr>
          <p:cNvPr id="2754" name="Google Shape;2754;p298"/>
          <p:cNvSpPr txBox="1"/>
          <p:nvPr/>
        </p:nvSpPr>
        <p:spPr>
          <a:xfrm>
            <a:off x="9108504" y="48901"/>
            <a:ext cx="673200" cy="86524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800000"/>
                </a:solidFill>
                <a:effectLst/>
                <a:uLnTx/>
                <a:uFillTx/>
                <a:latin typeface="Arial" panose="020B0604020202020204"/>
                <a:ea typeface="Arial" panose="020B0604020202020204"/>
                <a:cs typeface="Arial" panose="020B0604020202020204"/>
                <a:sym typeface="Arial" panose="020B0604020202020204"/>
              </a:rPr>
              <a:t>HS xlii</a:t>
            </a:r>
            <a:endParaRPr kumimoji="0" sz="2400" b="0" i="0" u="none" strike="noStrike" kern="0" cap="none" spc="0" normalizeH="0" baseline="0" noProof="0" dirty="0">
              <a:ln>
                <a:noFill/>
              </a:ln>
              <a:solidFill>
                <a:srgbClr val="800000"/>
              </a:solidFill>
              <a:effectLst/>
              <a:uLnTx/>
              <a:uFillTx/>
              <a:latin typeface="Arial" panose="020B0604020202020204"/>
              <a:ea typeface="Arial" panose="020B0604020202020204"/>
              <a:cs typeface="Arial" panose="020B0604020202020204"/>
              <a:sym typeface="Arial" panose="020B0604020202020204"/>
            </a:endParaRPr>
          </a:p>
        </p:txBody>
      </p:sp>
      <p:sp>
        <p:nvSpPr>
          <p:cNvPr id="40" name="Text Box 0"/>
          <p:cNvSpPr txBox="1"/>
          <p:nvPr/>
        </p:nvSpPr>
        <p:spPr>
          <a:xfrm>
            <a:off x="341113" y="3071748"/>
            <a:ext cx="1263529" cy="430887"/>
          </a:xfrm>
          <a:prstGeom prst="rect">
            <a:avLst/>
          </a:prstGeom>
          <a:solidFill>
            <a:schemeClr val="tx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身体的</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复活</a:t>
            </a:r>
          </a:p>
        </p:txBody>
      </p:sp>
      <p:sp>
        <p:nvSpPr>
          <p:cNvPr id="2" name="Text Box 1"/>
          <p:cNvSpPr txBox="1"/>
          <p:nvPr/>
        </p:nvSpPr>
        <p:spPr>
          <a:xfrm>
            <a:off x="220132" y="3502749"/>
            <a:ext cx="1399540" cy="646331"/>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罗</a:t>
            </a: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8:11</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加</a:t>
            </a: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5:5; 6:8</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约</a:t>
            </a: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6:63</a:t>
            </a:r>
          </a:p>
        </p:txBody>
      </p:sp>
      <p:sp>
        <p:nvSpPr>
          <p:cNvPr id="3" name="Text Box 2"/>
          <p:cNvSpPr txBox="1"/>
          <p:nvPr/>
        </p:nvSpPr>
        <p:spPr>
          <a:xfrm>
            <a:off x="107504" y="4294257"/>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阻挡着</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的除去</a:t>
            </a:r>
          </a:p>
        </p:txBody>
      </p:sp>
      <p:sp>
        <p:nvSpPr>
          <p:cNvPr id="5" name="Text Box 4"/>
          <p:cNvSpPr txBox="1"/>
          <p:nvPr/>
        </p:nvSpPr>
        <p:spPr>
          <a:xfrm>
            <a:off x="239712" y="5111830"/>
            <a:ext cx="1860233" cy="307777"/>
          </a:xfrm>
          <a:prstGeom prst="rect">
            <a:avLst/>
          </a:prstGeom>
          <a:solidFill>
            <a:srgbClr val="0000FF"/>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教会时期</a:t>
            </a:r>
          </a:p>
        </p:txBody>
      </p:sp>
      <p:sp>
        <p:nvSpPr>
          <p:cNvPr id="6" name="Text Box 5"/>
          <p:cNvSpPr txBox="1"/>
          <p:nvPr/>
        </p:nvSpPr>
        <p:spPr>
          <a:xfrm>
            <a:off x="2180908" y="3368025"/>
            <a:ext cx="894715"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为我们</a:t>
            </a:r>
          </a:p>
        </p:txBody>
      </p:sp>
      <p:sp>
        <p:nvSpPr>
          <p:cNvPr id="7" name="Text Box 6"/>
          <p:cNvSpPr txBox="1"/>
          <p:nvPr/>
        </p:nvSpPr>
        <p:spPr>
          <a:xfrm>
            <a:off x="2153317" y="2980487"/>
            <a:ext cx="1181735" cy="307777"/>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被提</a:t>
            </a:r>
          </a:p>
        </p:txBody>
      </p:sp>
      <p:sp>
        <p:nvSpPr>
          <p:cNvPr id="8" name="Text Box 7"/>
          <p:cNvSpPr txBox="1"/>
          <p:nvPr/>
        </p:nvSpPr>
        <p:spPr>
          <a:xfrm>
            <a:off x="3373356" y="2458306"/>
            <a:ext cx="1274323" cy="523220"/>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基督的</a:t>
            </a:r>
            <a:endParaRPr kumimoji="0" lang="en-US" altLang="zh-CN"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再来</a:t>
            </a:r>
          </a:p>
        </p:txBody>
      </p:sp>
      <p:sp>
        <p:nvSpPr>
          <p:cNvPr id="9" name="Text Box 8"/>
          <p:cNvSpPr txBox="1"/>
          <p:nvPr/>
        </p:nvSpPr>
        <p:spPr>
          <a:xfrm>
            <a:off x="4542142" y="2980487"/>
            <a:ext cx="1475811" cy="307777"/>
          </a:xfrm>
          <a:prstGeom prst="rect">
            <a:avLst/>
          </a:prstGeom>
          <a:noFill/>
          <a:ln w="28575" cmpd="sng">
            <a:no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400" b="1" i="1" u="none" strike="noStrike" kern="0" cap="none" spc="0" normalizeH="0" baseline="0">
                <a:ln>
                  <a:noFill/>
                </a:ln>
                <a:solidFill>
                  <a:srgbClr val="000000"/>
                </a:solidFill>
                <a:effectLst/>
                <a:uLnTx/>
                <a:uFillTx/>
                <a:latin typeface="Arial" panose="020B0604020202020204"/>
                <a:cs typeface="Arial" panose="020B0604020202020204"/>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启示</a:t>
            </a:r>
          </a:p>
        </p:txBody>
      </p:sp>
      <p:sp>
        <p:nvSpPr>
          <p:cNvPr id="10" name="Text Box 9"/>
          <p:cNvSpPr txBox="1"/>
          <p:nvPr/>
        </p:nvSpPr>
        <p:spPr>
          <a:xfrm>
            <a:off x="5076056" y="3440033"/>
            <a:ext cx="1063765"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与我们同在</a:t>
            </a:r>
          </a:p>
        </p:txBody>
      </p:sp>
      <p:sp>
        <p:nvSpPr>
          <p:cNvPr id="11" name="Text Box 10"/>
          <p:cNvSpPr txBox="1"/>
          <p:nvPr/>
        </p:nvSpPr>
        <p:spPr>
          <a:xfrm>
            <a:off x="2099946" y="5111830"/>
            <a:ext cx="4030662" cy="307777"/>
          </a:xfrm>
          <a:prstGeom prst="rect">
            <a:avLst/>
          </a:prstGeom>
          <a:solidFill>
            <a:srgbClr val="FF000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大灾难时期</a:t>
            </a:r>
          </a:p>
        </p:txBody>
      </p:sp>
      <p:sp>
        <p:nvSpPr>
          <p:cNvPr id="18" name="Text Box 17"/>
          <p:cNvSpPr txBox="1"/>
          <p:nvPr/>
        </p:nvSpPr>
        <p:spPr>
          <a:xfrm>
            <a:off x="6130608" y="5111830"/>
            <a:ext cx="1996696" cy="307777"/>
          </a:xfrm>
          <a:prstGeom prst="rect">
            <a:avLst/>
          </a:prstGeom>
          <a:solidFill>
            <a:srgbClr val="7030A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千禧年</a:t>
            </a:r>
          </a:p>
        </p:txBody>
      </p:sp>
      <p:sp>
        <p:nvSpPr>
          <p:cNvPr id="44" name="Text Box 2">
            <a:extLst>
              <a:ext uri="{FF2B5EF4-FFF2-40B4-BE49-F238E27FC236}">
                <a16:creationId xmlns:a16="http://schemas.microsoft.com/office/drawing/2014/main" id="{D56AC0D5-229B-C64A-8F7F-33C77B38ADC2}"/>
              </a:ext>
            </a:extLst>
          </p:cNvPr>
          <p:cNvSpPr txBox="1"/>
          <p:nvPr/>
        </p:nvSpPr>
        <p:spPr>
          <a:xfrm>
            <a:off x="107504" y="4725144"/>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帖后</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5" name="Text Box 2">
            <a:extLst>
              <a:ext uri="{FF2B5EF4-FFF2-40B4-BE49-F238E27FC236}">
                <a16:creationId xmlns:a16="http://schemas.microsoft.com/office/drawing/2014/main" id="{EA877992-FECA-5146-BDA3-FECF0ABE79CF}"/>
              </a:ext>
            </a:extLst>
          </p:cNvPr>
          <p:cNvSpPr txBox="1"/>
          <p:nvPr/>
        </p:nvSpPr>
        <p:spPr>
          <a:xfrm>
            <a:off x="3195760" y="3310846"/>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外邦人</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的重生</a:t>
            </a:r>
          </a:p>
        </p:txBody>
      </p:sp>
      <p:sp>
        <p:nvSpPr>
          <p:cNvPr id="46" name="Text Box 2">
            <a:extLst>
              <a:ext uri="{FF2B5EF4-FFF2-40B4-BE49-F238E27FC236}">
                <a16:creationId xmlns:a16="http://schemas.microsoft.com/office/drawing/2014/main" id="{A66E807A-AE05-4D46-9B49-222CC52D2A30}"/>
              </a:ext>
            </a:extLst>
          </p:cNvPr>
          <p:cNvSpPr txBox="1"/>
          <p:nvPr/>
        </p:nvSpPr>
        <p:spPr>
          <a:xfrm>
            <a:off x="3195760" y="3741733"/>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启</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7:9-17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7" name="Text Box 2">
            <a:extLst>
              <a:ext uri="{FF2B5EF4-FFF2-40B4-BE49-F238E27FC236}">
                <a16:creationId xmlns:a16="http://schemas.microsoft.com/office/drawing/2014/main" id="{778E3593-B3A3-054C-BAC6-50C4063766E0}"/>
              </a:ext>
            </a:extLst>
          </p:cNvPr>
          <p:cNvSpPr txBox="1"/>
          <p:nvPr/>
        </p:nvSpPr>
        <p:spPr>
          <a:xfrm>
            <a:off x="2695428" y="4149080"/>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见证人</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的能力</a:t>
            </a:r>
          </a:p>
        </p:txBody>
      </p:sp>
      <p:sp>
        <p:nvSpPr>
          <p:cNvPr id="48" name="Text Box 2">
            <a:extLst>
              <a:ext uri="{FF2B5EF4-FFF2-40B4-BE49-F238E27FC236}">
                <a16:creationId xmlns:a16="http://schemas.microsoft.com/office/drawing/2014/main" id="{C903D70F-78D5-3A4C-BAAB-85BA2C2FACA1}"/>
              </a:ext>
            </a:extLst>
          </p:cNvPr>
          <p:cNvSpPr txBox="1"/>
          <p:nvPr/>
        </p:nvSpPr>
        <p:spPr>
          <a:xfrm>
            <a:off x="2695428" y="4579967"/>
            <a:ext cx="1472565"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太</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10:19-20; </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24:14</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9" name="Text Box 2">
            <a:extLst>
              <a:ext uri="{FF2B5EF4-FFF2-40B4-BE49-F238E27FC236}">
                <a16:creationId xmlns:a16="http://schemas.microsoft.com/office/drawing/2014/main" id="{A980EBD0-190D-134D-A8AA-53D85D2A7828}"/>
              </a:ext>
            </a:extLst>
          </p:cNvPr>
          <p:cNvSpPr txBox="1"/>
          <p:nvPr/>
        </p:nvSpPr>
        <p:spPr>
          <a:xfrm>
            <a:off x="4323571" y="399380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圣灵的</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浇灌</a:t>
            </a:r>
          </a:p>
        </p:txBody>
      </p:sp>
      <p:sp>
        <p:nvSpPr>
          <p:cNvPr id="50" name="Text Box 2">
            <a:extLst>
              <a:ext uri="{FF2B5EF4-FFF2-40B4-BE49-F238E27FC236}">
                <a16:creationId xmlns:a16="http://schemas.microsoft.com/office/drawing/2014/main" id="{FC7CA445-50F3-A842-BDC7-39425479C10F}"/>
              </a:ext>
            </a:extLst>
          </p:cNvPr>
          <p:cNvSpPr txBox="1"/>
          <p:nvPr/>
        </p:nvSpPr>
        <p:spPr>
          <a:xfrm>
            <a:off x="4323571" y="4424692"/>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珥</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2:28-32</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亚</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12:10</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罗</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11:26-27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6" name="Text Box 2">
            <a:extLst>
              <a:ext uri="{FF2B5EF4-FFF2-40B4-BE49-F238E27FC236}">
                <a16:creationId xmlns:a16="http://schemas.microsoft.com/office/drawing/2014/main" id="{545E2A33-16D1-074B-B0E3-4ADF24F1C307}"/>
              </a:ext>
            </a:extLst>
          </p:cNvPr>
          <p:cNvSpPr txBox="1"/>
          <p:nvPr/>
        </p:nvSpPr>
        <p:spPr>
          <a:xfrm>
            <a:off x="4139952" y="1714959"/>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以色列</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的复兴</a:t>
            </a:r>
          </a:p>
        </p:txBody>
      </p:sp>
      <p:sp>
        <p:nvSpPr>
          <p:cNvPr id="57" name="Text Box 2">
            <a:extLst>
              <a:ext uri="{FF2B5EF4-FFF2-40B4-BE49-F238E27FC236}">
                <a16:creationId xmlns:a16="http://schemas.microsoft.com/office/drawing/2014/main" id="{59051E4C-6DAB-FA47-8519-D5A8D1941B73}"/>
              </a:ext>
            </a:extLst>
          </p:cNvPr>
          <p:cNvSpPr txBox="1"/>
          <p:nvPr/>
        </p:nvSpPr>
        <p:spPr>
          <a:xfrm>
            <a:off x="4139952" y="2145846"/>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结</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36:24-27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8" name="Text Box 2">
            <a:extLst>
              <a:ext uri="{FF2B5EF4-FFF2-40B4-BE49-F238E27FC236}">
                <a16:creationId xmlns:a16="http://schemas.microsoft.com/office/drawing/2014/main" id="{360C4E20-85DF-0649-BE0E-874687BD0A10}"/>
              </a:ext>
            </a:extLst>
          </p:cNvPr>
          <p:cNvSpPr txBox="1"/>
          <p:nvPr/>
        </p:nvSpPr>
        <p:spPr>
          <a:xfrm>
            <a:off x="5652120" y="1296343"/>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罪的</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除去</a:t>
            </a:r>
          </a:p>
        </p:txBody>
      </p:sp>
      <p:sp>
        <p:nvSpPr>
          <p:cNvPr id="59" name="Text Box 2">
            <a:extLst>
              <a:ext uri="{FF2B5EF4-FFF2-40B4-BE49-F238E27FC236}">
                <a16:creationId xmlns:a16="http://schemas.microsoft.com/office/drawing/2014/main" id="{EA04DD69-39B0-054D-859C-E0C5802E8B0D}"/>
              </a:ext>
            </a:extLst>
          </p:cNvPr>
          <p:cNvSpPr txBox="1"/>
          <p:nvPr/>
        </p:nvSpPr>
        <p:spPr>
          <a:xfrm>
            <a:off x="5652120" y="1727230"/>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结</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36:24-27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4" name="Text Box 2">
            <a:extLst>
              <a:ext uri="{FF2B5EF4-FFF2-40B4-BE49-F238E27FC236}">
                <a16:creationId xmlns:a16="http://schemas.microsoft.com/office/drawing/2014/main" id="{76C0A5AA-7D45-CF49-8C8C-9AC6AF022ED1}"/>
              </a:ext>
            </a:extLst>
          </p:cNvPr>
          <p:cNvSpPr txBox="1"/>
          <p:nvPr/>
        </p:nvSpPr>
        <p:spPr>
          <a:xfrm>
            <a:off x="5940152" y="1988840"/>
            <a:ext cx="1365061"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自然</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的更新</a:t>
            </a:r>
          </a:p>
        </p:txBody>
      </p:sp>
      <p:sp>
        <p:nvSpPr>
          <p:cNvPr id="65" name="Text Box 2">
            <a:extLst>
              <a:ext uri="{FF2B5EF4-FFF2-40B4-BE49-F238E27FC236}">
                <a16:creationId xmlns:a16="http://schemas.microsoft.com/office/drawing/2014/main" id="{4B571FF2-B53E-8F40-B0A6-95C586DB4CC3}"/>
              </a:ext>
            </a:extLst>
          </p:cNvPr>
          <p:cNvSpPr txBox="1"/>
          <p:nvPr/>
        </p:nvSpPr>
        <p:spPr>
          <a:xfrm>
            <a:off x="5940152" y="2419727"/>
            <a:ext cx="1365061"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赛</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32:15; 34:16</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6" name="Text Box 2">
            <a:extLst>
              <a:ext uri="{FF2B5EF4-FFF2-40B4-BE49-F238E27FC236}">
                <a16:creationId xmlns:a16="http://schemas.microsoft.com/office/drawing/2014/main" id="{A9EC458A-5F1F-7348-A9CF-51497CC035A1}"/>
              </a:ext>
            </a:extLst>
          </p:cNvPr>
          <p:cNvSpPr txBox="1"/>
          <p:nvPr/>
        </p:nvSpPr>
        <p:spPr>
          <a:xfrm>
            <a:off x="6445751" y="266449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W</a:t>
            </a: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完全</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的救恩</a:t>
            </a:r>
          </a:p>
        </p:txBody>
      </p:sp>
      <p:sp>
        <p:nvSpPr>
          <p:cNvPr id="67" name="Text Box 2">
            <a:extLst>
              <a:ext uri="{FF2B5EF4-FFF2-40B4-BE49-F238E27FC236}">
                <a16:creationId xmlns:a16="http://schemas.microsoft.com/office/drawing/2014/main" id="{5E936F19-2D9C-434F-A217-29C6B02FD53F}"/>
              </a:ext>
            </a:extLst>
          </p:cNvPr>
          <p:cNvSpPr txBox="1"/>
          <p:nvPr/>
        </p:nvSpPr>
        <p:spPr>
          <a:xfrm>
            <a:off x="6445751" y="3095382"/>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结</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36:25-31</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8" name="Text Box 2">
            <a:extLst>
              <a:ext uri="{FF2B5EF4-FFF2-40B4-BE49-F238E27FC236}">
                <a16:creationId xmlns:a16="http://schemas.microsoft.com/office/drawing/2014/main" id="{964D7B37-6DBE-5B47-8FA1-8368BECD063B}"/>
              </a:ext>
            </a:extLst>
          </p:cNvPr>
          <p:cNvSpPr txBox="1"/>
          <p:nvPr/>
        </p:nvSpPr>
        <p:spPr>
          <a:xfrm>
            <a:off x="6859819" y="4366895"/>
            <a:ext cx="126748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以赛亚</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的统治</a:t>
            </a:r>
          </a:p>
        </p:txBody>
      </p:sp>
      <p:sp>
        <p:nvSpPr>
          <p:cNvPr id="69" name="Text Box 2">
            <a:extLst>
              <a:ext uri="{FF2B5EF4-FFF2-40B4-BE49-F238E27FC236}">
                <a16:creationId xmlns:a16="http://schemas.microsoft.com/office/drawing/2014/main" id="{45333A5E-1540-C041-A32E-60CB3BD5E9C3}"/>
              </a:ext>
            </a:extLst>
          </p:cNvPr>
          <p:cNvSpPr txBox="1"/>
          <p:nvPr/>
        </p:nvSpPr>
        <p:spPr>
          <a:xfrm>
            <a:off x="6859819" y="4797782"/>
            <a:ext cx="126748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赛</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11:2</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0" name="Text Box 2">
            <a:extLst>
              <a:ext uri="{FF2B5EF4-FFF2-40B4-BE49-F238E27FC236}">
                <a16:creationId xmlns:a16="http://schemas.microsoft.com/office/drawing/2014/main" id="{7FB7C495-BDF8-3E42-8D4D-A7AC842203CD}"/>
              </a:ext>
            </a:extLst>
          </p:cNvPr>
          <p:cNvSpPr txBox="1"/>
          <p:nvPr/>
        </p:nvSpPr>
        <p:spPr>
          <a:xfrm>
            <a:off x="6623868" y="3356992"/>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每位信徒</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的内住</a:t>
            </a:r>
          </a:p>
        </p:txBody>
      </p:sp>
      <p:sp>
        <p:nvSpPr>
          <p:cNvPr id="71" name="Text Box 2">
            <a:extLst>
              <a:ext uri="{FF2B5EF4-FFF2-40B4-BE49-F238E27FC236}">
                <a16:creationId xmlns:a16="http://schemas.microsoft.com/office/drawing/2014/main" id="{0FBC3E66-369F-3944-BF09-6C5CCE1538D8}"/>
              </a:ext>
            </a:extLst>
          </p:cNvPr>
          <p:cNvSpPr txBox="1"/>
          <p:nvPr/>
        </p:nvSpPr>
        <p:spPr>
          <a:xfrm>
            <a:off x="6623868" y="3787879"/>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结</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36:27–37:14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耶</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31:33</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赛</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44:3</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2" name="Text Box 2">
            <a:extLst>
              <a:ext uri="{FF2B5EF4-FFF2-40B4-BE49-F238E27FC236}">
                <a16:creationId xmlns:a16="http://schemas.microsoft.com/office/drawing/2014/main" id="{BDF58A57-6D86-A54B-9474-2047DCD24142}"/>
              </a:ext>
            </a:extLst>
          </p:cNvPr>
          <p:cNvSpPr txBox="1"/>
          <p:nvPr/>
        </p:nvSpPr>
        <p:spPr>
          <a:xfrm>
            <a:off x="7429162" y="1628800"/>
            <a:ext cx="1679342"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新耶路撒冷</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的居所</a:t>
            </a:r>
          </a:p>
        </p:txBody>
      </p:sp>
      <p:sp>
        <p:nvSpPr>
          <p:cNvPr id="73" name="Text Box 2">
            <a:extLst>
              <a:ext uri="{FF2B5EF4-FFF2-40B4-BE49-F238E27FC236}">
                <a16:creationId xmlns:a16="http://schemas.microsoft.com/office/drawing/2014/main" id="{C8B01023-C7F8-A447-AAD0-EA586C451BD4}"/>
              </a:ext>
            </a:extLst>
          </p:cNvPr>
          <p:cNvSpPr txBox="1"/>
          <p:nvPr/>
        </p:nvSpPr>
        <p:spPr>
          <a:xfrm>
            <a:off x="7429162" y="2059687"/>
            <a:ext cx="1679342"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来</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12:22-24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约</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14:16, 26; 16:13</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6" name="Text Box 7">
            <a:extLst>
              <a:ext uri="{FF2B5EF4-FFF2-40B4-BE49-F238E27FC236}">
                <a16:creationId xmlns:a16="http://schemas.microsoft.com/office/drawing/2014/main" id="{30094366-1B78-7549-8B82-F81C751F1097}"/>
              </a:ext>
            </a:extLst>
          </p:cNvPr>
          <p:cNvSpPr txBox="1"/>
          <p:nvPr/>
        </p:nvSpPr>
        <p:spPr>
          <a:xfrm>
            <a:off x="8031620" y="5085184"/>
            <a:ext cx="1274323" cy="307777"/>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永恒</a:t>
            </a:r>
          </a:p>
        </p:txBody>
      </p:sp>
      <p:sp>
        <p:nvSpPr>
          <p:cNvPr id="77" name="Text Box 2">
            <a:extLst>
              <a:ext uri="{FF2B5EF4-FFF2-40B4-BE49-F238E27FC236}">
                <a16:creationId xmlns:a16="http://schemas.microsoft.com/office/drawing/2014/main" id="{ABF1166D-E2A3-D84A-93B6-D33236D49048}"/>
              </a:ext>
            </a:extLst>
          </p:cNvPr>
          <p:cNvSpPr txBox="1"/>
          <p:nvPr/>
        </p:nvSpPr>
        <p:spPr>
          <a:xfrm>
            <a:off x="3563888" y="5760748"/>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拦阻者</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的除去</a:t>
            </a:r>
          </a:p>
        </p:txBody>
      </p:sp>
      <p:sp>
        <p:nvSpPr>
          <p:cNvPr id="78" name="Text Box 2">
            <a:extLst>
              <a:ext uri="{FF2B5EF4-FFF2-40B4-BE49-F238E27FC236}">
                <a16:creationId xmlns:a16="http://schemas.microsoft.com/office/drawing/2014/main" id="{FE673B5E-2510-9945-8721-9B52C98214E3}"/>
              </a:ext>
            </a:extLst>
          </p:cNvPr>
          <p:cNvSpPr txBox="1"/>
          <p:nvPr/>
        </p:nvSpPr>
        <p:spPr>
          <a:xfrm>
            <a:off x="3563888" y="6191635"/>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帖后</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9" name="Text Box 2">
            <a:extLst>
              <a:ext uri="{FF2B5EF4-FFF2-40B4-BE49-F238E27FC236}">
                <a16:creationId xmlns:a16="http://schemas.microsoft.com/office/drawing/2014/main" id="{0DD4D332-82A0-1B42-8B18-570D918A3D5E}"/>
              </a:ext>
            </a:extLst>
          </p:cNvPr>
          <p:cNvSpPr txBox="1"/>
          <p:nvPr/>
        </p:nvSpPr>
        <p:spPr>
          <a:xfrm>
            <a:off x="5139027" y="5760748"/>
            <a:ext cx="1353723"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见证人</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的事工</a:t>
            </a:r>
          </a:p>
        </p:txBody>
      </p:sp>
      <p:sp>
        <p:nvSpPr>
          <p:cNvPr id="80" name="Text Box 2">
            <a:extLst>
              <a:ext uri="{FF2B5EF4-FFF2-40B4-BE49-F238E27FC236}">
                <a16:creationId xmlns:a16="http://schemas.microsoft.com/office/drawing/2014/main" id="{50B585EA-1853-5040-8D3D-E913E2BBA1EF}"/>
              </a:ext>
            </a:extLst>
          </p:cNvPr>
          <p:cNvSpPr txBox="1"/>
          <p:nvPr/>
        </p:nvSpPr>
        <p:spPr>
          <a:xfrm>
            <a:off x="5139027" y="6191635"/>
            <a:ext cx="1353723"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启</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11:3-4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亚</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4:6</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1" name="Text Box 2">
            <a:extLst>
              <a:ext uri="{FF2B5EF4-FFF2-40B4-BE49-F238E27FC236}">
                <a16:creationId xmlns:a16="http://schemas.microsoft.com/office/drawing/2014/main" id="{338B109A-F646-5C43-9C50-1498BEA6944D}"/>
              </a:ext>
            </a:extLst>
          </p:cNvPr>
          <p:cNvSpPr txBox="1"/>
          <p:nvPr/>
        </p:nvSpPr>
        <p:spPr>
          <a:xfrm>
            <a:off x="6588224" y="5803880"/>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罪的</a:t>
            </a:r>
            <a:endPar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a:p>
            <a:pPr>
              <a:defRPr/>
            </a:pPr>
            <a:r>
              <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约束</a:t>
            </a:r>
          </a:p>
        </p:txBody>
      </p:sp>
      <p:sp>
        <p:nvSpPr>
          <p:cNvPr id="82" name="Text Box 2">
            <a:extLst>
              <a:ext uri="{FF2B5EF4-FFF2-40B4-BE49-F238E27FC236}">
                <a16:creationId xmlns:a16="http://schemas.microsoft.com/office/drawing/2014/main" id="{A33B8E2E-3B58-A640-BDD3-C7B229AC591A}"/>
              </a:ext>
            </a:extLst>
          </p:cNvPr>
          <p:cNvSpPr txBox="1"/>
          <p:nvPr/>
        </p:nvSpPr>
        <p:spPr>
          <a:xfrm>
            <a:off x="6588224" y="6234767"/>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赛</a:t>
            </a: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 59:19</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3" name="Text Box 7">
            <a:extLst>
              <a:ext uri="{FF2B5EF4-FFF2-40B4-BE49-F238E27FC236}">
                <a16:creationId xmlns:a16="http://schemas.microsoft.com/office/drawing/2014/main" id="{4F4F70B2-383D-2F43-BB82-F78E00C29421}"/>
              </a:ext>
            </a:extLst>
          </p:cNvPr>
          <p:cNvSpPr txBox="1"/>
          <p:nvPr/>
        </p:nvSpPr>
        <p:spPr>
          <a:xfrm>
            <a:off x="-22126" y="6213077"/>
            <a:ext cx="3556997" cy="553998"/>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SOURCE: Professor Manfred E. Kober, Faith Baptist College and Seminary, Ankeny, Iowa 50021. Used by Permission in Charles Ryrie, </a:t>
            </a:r>
            <a:r>
              <a:rPr kumimoji="0" lang="en-US" altLang="zh-CN" sz="10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The Holy Spirit</a:t>
            </a: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 2d ed., 188</a:t>
            </a:r>
            <a:endParaRPr kumimoji="0" lang="zh-CN" altLang="en-US"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86" name="Text Box 7">
            <a:extLst>
              <a:ext uri="{FF2B5EF4-FFF2-40B4-BE49-F238E27FC236}">
                <a16:creationId xmlns:a16="http://schemas.microsoft.com/office/drawing/2014/main" id="{B72ABC26-831F-934B-91E9-6CA1352BC3EE}"/>
              </a:ext>
            </a:extLst>
          </p:cNvPr>
          <p:cNvSpPr txBox="1"/>
          <p:nvPr/>
        </p:nvSpPr>
        <p:spPr>
          <a:xfrm>
            <a:off x="3851920" y="6559731"/>
            <a:ext cx="1264981" cy="253645"/>
          </a:xfrm>
          <a:prstGeom prst="rect">
            <a:avLst/>
          </a:prstGeom>
          <a:solidFill>
            <a:schemeClr val="bg1"/>
          </a:solid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Figure 21.1</a:t>
            </a:r>
            <a:endParaRPr kumimoji="0" lang="zh-CN" altLang="en-US"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4" name="文本框 3">
            <a:extLst>
              <a:ext uri="{FF2B5EF4-FFF2-40B4-BE49-F238E27FC236}">
                <a16:creationId xmlns:a16="http://schemas.microsoft.com/office/drawing/2014/main" id="{60B171DF-8FF5-614A-4D7A-4FF0D9EB1B13}"/>
              </a:ext>
            </a:extLst>
          </p:cNvPr>
          <p:cNvSpPr txBox="1"/>
          <p:nvPr/>
        </p:nvSpPr>
        <p:spPr>
          <a:xfrm>
            <a:off x="41663" y="5833532"/>
            <a:ext cx="3426751" cy="938719"/>
          </a:xfrm>
          <a:prstGeom prst="rect">
            <a:avLst/>
          </a:prstGeom>
          <a:solidFill>
            <a:schemeClr val="bg1"/>
          </a:solidFill>
        </p:spPr>
        <p:txBody>
          <a:bodyPr wrap="square" rtlCol="0">
            <a:spAutoFit/>
          </a:bodyPr>
          <a:lstStyle/>
          <a:p>
            <a:r>
              <a:rPr lang="zh-CN" altLang="en-US" sz="1100" b="1" dirty="0">
                <a:solidFill>
                  <a:srgbClr val="0E0E0E"/>
                </a:solidFill>
                <a:effectLst/>
                <a:latin typeface=".AppleSystemUIFont"/>
              </a:rPr>
              <a:t>来源</a:t>
            </a:r>
            <a:r>
              <a:rPr lang="zh-CN" altLang="en-US" sz="1100" dirty="0">
                <a:solidFill>
                  <a:srgbClr val="0E0E0E"/>
                </a:solidFill>
                <a:effectLst/>
                <a:latin typeface=".AppleSystemUIFont"/>
              </a:rPr>
              <a:t>：曼弗雷德</a:t>
            </a:r>
            <a:r>
              <a:rPr lang="en-US" altLang="zh-CN" sz="1100" dirty="0">
                <a:solidFill>
                  <a:srgbClr val="0E0E0E"/>
                </a:solidFill>
                <a:effectLst/>
                <a:latin typeface=".AppleSystemUIFont"/>
              </a:rPr>
              <a:t>·E·</a:t>
            </a:r>
            <a:r>
              <a:rPr lang="zh-CN" altLang="en-US" sz="1100" dirty="0">
                <a:solidFill>
                  <a:srgbClr val="0E0E0E"/>
                </a:solidFill>
                <a:effectLst/>
                <a:latin typeface=".AppleSystemUIFont"/>
              </a:rPr>
              <a:t>科伯教授（</a:t>
            </a:r>
            <a:r>
              <a:rPr lang="en-US" altLang="zh-CN" sz="1100" dirty="0">
                <a:solidFill>
                  <a:srgbClr val="0E0E0E"/>
                </a:solidFill>
                <a:effectLst/>
                <a:latin typeface=".AppleSystemUIFont"/>
              </a:rPr>
              <a:t>Professor Manfred E. </a:t>
            </a:r>
            <a:r>
              <a:rPr lang="en-US" altLang="zh-CN" sz="1100" dirty="0" err="1">
                <a:solidFill>
                  <a:srgbClr val="0E0E0E"/>
                </a:solidFill>
                <a:effectLst/>
                <a:latin typeface=".AppleSystemUIFont"/>
              </a:rPr>
              <a:t>Kober</a:t>
            </a:r>
            <a:r>
              <a:rPr lang="zh-CN" altLang="en-US" sz="1100" dirty="0">
                <a:solidFill>
                  <a:srgbClr val="0E0E0E"/>
                </a:solidFill>
                <a:effectLst/>
                <a:latin typeface=".AppleSystemUIFont"/>
              </a:rPr>
              <a:t>），信仰浸信会学院与神学院（</a:t>
            </a:r>
            <a:r>
              <a:rPr lang="en-US" altLang="zh-CN" sz="1100" dirty="0">
                <a:solidFill>
                  <a:srgbClr val="0E0E0E"/>
                </a:solidFill>
                <a:effectLst/>
                <a:latin typeface=".AppleSystemUIFont"/>
              </a:rPr>
              <a:t>Faith Baptist College and Seminary, Ankeny, Iowa 50021</a:t>
            </a:r>
            <a:r>
              <a:rPr lang="zh-CN" altLang="en-US" sz="1100" dirty="0">
                <a:solidFill>
                  <a:srgbClr val="0E0E0E"/>
                </a:solidFill>
                <a:effectLst/>
                <a:latin typeface=".AppleSystemUIFont"/>
              </a:rPr>
              <a:t>）。引用自</a:t>
            </a:r>
            <a:r>
              <a:rPr lang="zh-CN" altLang="en-US" sz="1100" b="1" dirty="0">
                <a:solidFill>
                  <a:srgbClr val="0E0E0E"/>
                </a:solidFill>
                <a:effectLst/>
                <a:latin typeface=".AppleSystemUIFont"/>
              </a:rPr>
              <a:t>查尔斯</a:t>
            </a:r>
            <a:r>
              <a:rPr lang="en-US" altLang="zh-CN" sz="1100" b="1" dirty="0">
                <a:solidFill>
                  <a:srgbClr val="0E0E0E"/>
                </a:solidFill>
                <a:effectLst/>
                <a:latin typeface=".AppleSystemUIFont"/>
              </a:rPr>
              <a:t>·</a:t>
            </a:r>
            <a:r>
              <a:rPr lang="zh-CN" altLang="en-US" sz="1100" b="1" dirty="0">
                <a:solidFill>
                  <a:srgbClr val="0E0E0E"/>
                </a:solidFill>
                <a:effectLst/>
                <a:latin typeface=".AppleSystemUIFont"/>
              </a:rPr>
              <a:t>赖里</a:t>
            </a:r>
            <a:r>
              <a:rPr lang="zh-CN" altLang="en-US" sz="1100" dirty="0">
                <a:solidFill>
                  <a:srgbClr val="0E0E0E"/>
                </a:solidFill>
                <a:effectLst/>
                <a:latin typeface=".AppleSystemUIFont"/>
              </a:rPr>
              <a:t>（</a:t>
            </a:r>
            <a:r>
              <a:rPr lang="en-US" altLang="zh-CN" sz="1100" dirty="0">
                <a:solidFill>
                  <a:srgbClr val="0E0E0E"/>
                </a:solidFill>
                <a:effectLst/>
                <a:latin typeface=".AppleSystemUIFont"/>
              </a:rPr>
              <a:t>Charles Ryrie</a:t>
            </a:r>
            <a:r>
              <a:rPr lang="zh-CN" altLang="en-US" sz="1100" dirty="0">
                <a:solidFill>
                  <a:srgbClr val="0E0E0E"/>
                </a:solidFill>
                <a:effectLst/>
                <a:latin typeface=".AppleSystemUIFont"/>
              </a:rPr>
              <a:t>）所著</a:t>
            </a:r>
            <a:r>
              <a:rPr lang="en-US" altLang="zh-CN" sz="1100" dirty="0">
                <a:solidFill>
                  <a:srgbClr val="0E0E0E"/>
                </a:solidFill>
                <a:effectLst/>
                <a:latin typeface=".AppleSystemUIFont"/>
              </a:rPr>
              <a:t>《</a:t>
            </a:r>
            <a:r>
              <a:rPr lang="zh-CN" altLang="en-US" sz="1100" dirty="0">
                <a:solidFill>
                  <a:srgbClr val="0E0E0E"/>
                </a:solidFill>
                <a:effectLst/>
                <a:latin typeface=".AppleSystemUIFont"/>
              </a:rPr>
              <a:t>圣灵</a:t>
            </a:r>
            <a:r>
              <a:rPr lang="en-US" altLang="zh-CN" sz="1100" dirty="0">
                <a:solidFill>
                  <a:srgbClr val="0E0E0E"/>
                </a:solidFill>
                <a:effectLst/>
                <a:latin typeface=".AppleSystemUIFont"/>
              </a:rPr>
              <a:t>》</a:t>
            </a:r>
            <a:r>
              <a:rPr lang="zh-CN" altLang="en-US" sz="1100" dirty="0">
                <a:solidFill>
                  <a:srgbClr val="0E0E0E"/>
                </a:solidFill>
                <a:effectLst/>
                <a:latin typeface=".AppleSystemUIFont"/>
              </a:rPr>
              <a:t>（</a:t>
            </a:r>
            <a:r>
              <a:rPr lang="en-US" altLang="zh-CN" sz="1100" i="1" dirty="0">
                <a:solidFill>
                  <a:srgbClr val="0E0E0E"/>
                </a:solidFill>
                <a:effectLst/>
                <a:latin typeface=".AppleSystemUIFont"/>
              </a:rPr>
              <a:t>The Holy Spirit</a:t>
            </a:r>
            <a:r>
              <a:rPr lang="zh-CN" altLang="en-US" sz="1100" dirty="0">
                <a:solidFill>
                  <a:srgbClr val="0E0E0E"/>
                </a:solidFill>
                <a:effectLst/>
                <a:latin typeface=".AppleSystemUIFont"/>
              </a:rPr>
              <a:t>），第 </a:t>
            </a:r>
            <a:r>
              <a:rPr lang="en-US" altLang="zh-CN" sz="1100" dirty="0">
                <a:solidFill>
                  <a:srgbClr val="0E0E0E"/>
                </a:solidFill>
                <a:effectLst/>
                <a:latin typeface=".AppleSystemUIFont"/>
              </a:rPr>
              <a:t>2 </a:t>
            </a:r>
            <a:r>
              <a:rPr lang="zh-CN" altLang="en-US" sz="1100" dirty="0">
                <a:solidFill>
                  <a:srgbClr val="0E0E0E"/>
                </a:solidFill>
                <a:effectLst/>
                <a:latin typeface=".AppleSystemUIFont"/>
              </a:rPr>
              <a:t>版，第 </a:t>
            </a:r>
            <a:r>
              <a:rPr lang="en-US" altLang="zh-CN" sz="1100" dirty="0">
                <a:solidFill>
                  <a:srgbClr val="0E0E0E"/>
                </a:solidFill>
                <a:effectLst/>
                <a:latin typeface=".AppleSystemUIFont"/>
              </a:rPr>
              <a:t>188 </a:t>
            </a:r>
            <a:r>
              <a:rPr lang="zh-CN" altLang="en-US" sz="1100" dirty="0">
                <a:solidFill>
                  <a:srgbClr val="0E0E0E"/>
                </a:solidFill>
                <a:effectLst/>
                <a:latin typeface=".AppleSystemUIFont"/>
              </a:rPr>
              <a:t>页。</a:t>
            </a:r>
          </a:p>
        </p:txBody>
      </p:sp>
    </p:spTree>
    <p:extLst>
      <p:ext uri="{BB962C8B-B14F-4D97-AF65-F5344CB8AC3E}">
        <p14:creationId xmlns:p14="http://schemas.microsoft.com/office/powerpoint/2010/main" val="2766269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pic>
        <p:nvPicPr>
          <p:cNvPr id="20582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b="21545"/>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205827" name="Rectangle 12"/>
          <p:cNvSpPr>
            <a:spLocks noGrp="1" noChangeArrowheads="1"/>
          </p:cNvSpPr>
          <p:nvPr>
            <p:ph type="title" idx="4294967295"/>
          </p:nvPr>
        </p:nvSpPr>
        <p:spPr>
          <a:xfrm>
            <a:off x="4067175" y="1916113"/>
            <a:ext cx="4876800" cy="1692771"/>
          </a:xfrm>
          <a:solidFill>
            <a:srgbClr val="660066"/>
          </a:solidFill>
          <a:ln w="22225" cap="flat">
            <a:solidFill>
              <a:srgbClr val="FF0000"/>
            </a:solidFill>
            <a:miter lim="800000"/>
            <a:headEnd/>
            <a:tailEnd/>
          </a:ln>
        </p:spPr>
        <p:txBody>
          <a:bodyPr anchor="t">
            <a:spAutoFit/>
          </a:bodyPr>
          <a:lstStyle/>
          <a:p>
            <a:pPr>
              <a:spcBef>
                <a:spcPct val="50000"/>
              </a:spcBef>
            </a:pPr>
            <a:r>
              <a:rPr lang="zh-CN" altLang="en-US" sz="5200" dirty="0">
                <a:solidFill>
                  <a:schemeClr val="bg1"/>
                </a:solidFill>
                <a:latin typeface="Times New Roman" charset="0"/>
                <a:ea typeface="ＭＳ Ｐゴシック" charset="0"/>
                <a:cs typeface="ＭＳ Ｐゴシック" charset="0"/>
              </a:rPr>
              <a:t>敌基督与</a:t>
            </a:r>
            <a:br>
              <a:rPr lang="en-US" altLang="zh-CN" sz="5200" dirty="0">
                <a:solidFill>
                  <a:schemeClr val="bg1"/>
                </a:solidFill>
                <a:latin typeface="Times New Roman" charset="0"/>
                <a:ea typeface="ＭＳ Ｐゴシック" charset="0"/>
                <a:cs typeface="ＭＳ Ｐゴシック" charset="0"/>
              </a:rPr>
            </a:br>
            <a:r>
              <a:rPr lang="zh-CN" altLang="en-US" sz="5200" dirty="0">
                <a:solidFill>
                  <a:schemeClr val="bg1"/>
                </a:solidFill>
                <a:latin typeface="Times New Roman" charset="0"/>
                <a:ea typeface="ＭＳ Ｐゴシック" charset="0"/>
                <a:cs typeface="ＭＳ Ｐゴシック" charset="0"/>
              </a:rPr>
              <a:t>但以理</a:t>
            </a:r>
            <a:r>
              <a:rPr lang="en-US" altLang="zh-CN" sz="5200" dirty="0">
                <a:solidFill>
                  <a:schemeClr val="bg1"/>
                </a:solidFill>
                <a:latin typeface="Times New Roman" charset="0"/>
                <a:ea typeface="ＭＳ Ｐゴシック" charset="0"/>
                <a:cs typeface="ＭＳ Ｐゴシック" charset="0"/>
              </a:rPr>
              <a:t>9</a:t>
            </a:r>
            <a:r>
              <a:rPr lang="zh-CN" altLang="en-US" sz="5200" dirty="0">
                <a:solidFill>
                  <a:schemeClr val="bg1"/>
                </a:solidFill>
                <a:latin typeface="Times New Roman" charset="0"/>
                <a:ea typeface="ＭＳ Ｐゴシック" charset="0"/>
                <a:cs typeface="ＭＳ Ｐゴシック" charset="0"/>
              </a:rPr>
              <a:t>章</a:t>
            </a:r>
            <a:endParaRPr lang="en-US" sz="5200" dirty="0">
              <a:solidFill>
                <a:schemeClr val="bg1"/>
              </a:solidFill>
              <a:latin typeface="Times New Roman" charset="0"/>
              <a:ea typeface="ＭＳ Ｐゴシック" charset="0"/>
              <a:cs typeface="ＭＳ Ｐゴシック" charset="0"/>
            </a:endParaRPr>
          </a:p>
        </p:txBody>
      </p:sp>
      <p:sp>
        <p:nvSpPr>
          <p:cNvPr id="679950" name="Text Box 14"/>
          <p:cNvSpPr txBox="1">
            <a:spLocks noChangeArrowheads="1"/>
          </p:cNvSpPr>
          <p:nvPr/>
        </p:nvSpPr>
        <p:spPr bwMode="auto">
          <a:xfrm>
            <a:off x="3203848" y="990600"/>
            <a:ext cx="5760765" cy="8947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zh-CN" altLang="en-US" sz="2800" b="1" i="1" dirty="0">
                <a:solidFill>
                  <a:srgbClr val="000000"/>
                </a:solidFill>
                <a:latin typeface="MS PGothic" panose="020B0600070205080204" pitchFamily="34" charset="-128"/>
                <a:ea typeface="MS PGothic" panose="020B0600070205080204" pitchFamily="34" charset="-128"/>
              </a:rPr>
              <a:t>第四野兽：敌基督的面具</a:t>
            </a:r>
            <a:endParaRPr lang="en-US" altLang="zh-CN" sz="2800" b="1" i="1" dirty="0">
              <a:solidFill>
                <a:srgbClr val="000000"/>
              </a:solidFill>
              <a:latin typeface="MS PGothic" panose="020B0600070205080204" pitchFamily="34" charset="-128"/>
              <a:ea typeface="MS PGothic" panose="020B0600070205080204" pitchFamily="34" charset="-128"/>
            </a:endParaRPr>
          </a:p>
          <a:p>
            <a:pPr algn="ctr" eaLnBrk="0" hangingPunct="0"/>
            <a:r>
              <a:rPr lang="zh-CN" altLang="en-US" b="1" i="1" dirty="0">
                <a:solidFill>
                  <a:srgbClr val="000000"/>
                </a:solidFill>
                <a:latin typeface="Arial" charset="0"/>
              </a:rPr>
              <a:t>（唯一的大灾难后期电影 </a:t>
            </a:r>
            <a:r>
              <a:rPr lang="en-US" altLang="zh-CN" b="1" i="1" dirty="0">
                <a:solidFill>
                  <a:srgbClr val="000000"/>
                </a:solidFill>
                <a:latin typeface="Arial" charset="0"/>
              </a:rPr>
              <a:t>-  2005</a:t>
            </a:r>
            <a:r>
              <a:rPr lang="zh-CN" altLang="en-US" b="1" i="1" dirty="0">
                <a:solidFill>
                  <a:srgbClr val="000000"/>
                </a:solidFill>
                <a:latin typeface="Arial" charset="0"/>
              </a:rPr>
              <a:t>年发行）</a:t>
            </a:r>
            <a:endParaRPr lang="en-US" b="1" i="1" dirty="0">
              <a:solidFill>
                <a:srgbClr val="000000"/>
              </a:solidFill>
              <a:latin typeface="Arial" charset="0"/>
            </a:endParaRPr>
          </a:p>
        </p:txBody>
      </p:sp>
      <p:sp>
        <p:nvSpPr>
          <p:cNvPr id="5" name="Text Box 1028"/>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defRPr/>
            </a:pPr>
            <a:r>
              <a:rPr lang="en-US" sz="2000" b="1" i="1" dirty="0">
                <a:solidFill>
                  <a:srgbClr val="E5E5FF"/>
                </a:solidFill>
                <a:effectLst>
                  <a:outerShdw blurRad="38100" dist="38100" dir="2700000" algn="tl">
                    <a:srgbClr val="000000"/>
                  </a:outerShdw>
                </a:effectLst>
                <a:latin typeface="Arial" charset="0"/>
                <a:cs typeface="Arial" charset="0"/>
              </a:rPr>
              <a:t>Dr. Rick Griffith • Singapore Bible College • biblestudydownloads.com</a:t>
            </a:r>
          </a:p>
        </p:txBody>
      </p:sp>
      <p:sp>
        <p:nvSpPr>
          <p:cNvPr id="6" name="Text Box 14"/>
          <p:cNvSpPr txBox="1">
            <a:spLocks noChangeArrowheads="1"/>
          </p:cNvSpPr>
          <p:nvPr/>
        </p:nvSpPr>
        <p:spPr bwMode="auto">
          <a:xfrm>
            <a:off x="2562722" y="45768"/>
            <a:ext cx="6575750" cy="833178"/>
          </a:xfrm>
          <a:prstGeom prst="rect">
            <a:avLst/>
          </a:prstGeom>
          <a:solidFill>
            <a:schemeClr val="tx1"/>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0" hangingPunct="0"/>
            <a:r>
              <a:rPr lang="en-US"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zh-CN" altLang="en-US"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他们从我们中间离去，这就表明他们是不属于我们的。”</a:t>
            </a:r>
            <a:r>
              <a:rPr lang="en-US" altLang="zh-CN"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zh-CN" altLang="en-US"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（翰一书 </a:t>
            </a:r>
            <a:r>
              <a:rPr lang="en-US" altLang="zh-CN"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2:19</a:t>
            </a:r>
            <a:r>
              <a:rPr lang="zh-CN" altLang="en-US"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endParaRPr lang="en-US" altLang="zh-CN"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7" name="Rectangle 12"/>
          <p:cNvSpPr txBox="1">
            <a:spLocks noChangeArrowheads="1"/>
          </p:cNvSpPr>
          <p:nvPr/>
        </p:nvSpPr>
        <p:spPr bwMode="auto">
          <a:xfrm>
            <a:off x="9252520" y="1824038"/>
            <a:ext cx="4876800" cy="1698625"/>
          </a:xfrm>
          <a:prstGeom prst="rect">
            <a:avLst/>
          </a:prstGeom>
          <a:solidFill>
            <a:srgbClr val="660066"/>
          </a:solidFill>
          <a:ln w="22225" cap="flat">
            <a:solidFill>
              <a:srgbClr val="FF0000"/>
            </a:solid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spcBef>
                <a:spcPct val="50000"/>
              </a:spcBef>
            </a:pPr>
            <a:r>
              <a:rPr lang="en-US" sz="5200" kern="0" dirty="0">
                <a:solidFill>
                  <a:schemeClr val="bg1"/>
                </a:solidFill>
                <a:latin typeface="Times New Roman" charset="0"/>
                <a:ea typeface="ＭＳ Ｐゴシック" charset="0"/>
                <a:cs typeface="ＭＳ Ｐゴシック" charset="0"/>
              </a:rPr>
              <a:t>The Antichrist &amp; Daniel 9</a:t>
            </a:r>
          </a:p>
        </p:txBody>
      </p:sp>
      <p:sp>
        <p:nvSpPr>
          <p:cNvPr id="8" name="Text Box 14"/>
          <p:cNvSpPr txBox="1">
            <a:spLocks noChangeArrowheads="1"/>
          </p:cNvSpPr>
          <p:nvPr/>
        </p:nvSpPr>
        <p:spPr bwMode="auto">
          <a:xfrm>
            <a:off x="9252520" y="878946"/>
            <a:ext cx="6200775" cy="833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i="1" dirty="0">
                <a:solidFill>
                  <a:srgbClr val="000000"/>
                </a:solidFill>
                <a:latin typeface="Arial" charset="0"/>
              </a:rPr>
              <a:t>The 4th Beast: Mask of the Antichrist</a:t>
            </a:r>
          </a:p>
          <a:p>
            <a:pPr eaLnBrk="0" hangingPunct="0"/>
            <a:r>
              <a:rPr lang="en-US" b="1" i="1" dirty="0">
                <a:solidFill>
                  <a:srgbClr val="000000"/>
                </a:solidFill>
                <a:latin typeface="Arial" charset="0"/>
              </a:rPr>
              <a:t>(the only </a:t>
            </a:r>
            <a:r>
              <a:rPr lang="en-US" b="1" i="1" dirty="0" err="1">
                <a:solidFill>
                  <a:srgbClr val="000000"/>
                </a:solidFill>
                <a:latin typeface="Arial" charset="0"/>
              </a:rPr>
              <a:t>posttrib</a:t>
            </a:r>
            <a:r>
              <a:rPr lang="en-US" b="1" i="1" dirty="0">
                <a:solidFill>
                  <a:srgbClr val="000000"/>
                </a:solidFill>
                <a:latin typeface="Arial" charset="0"/>
              </a:rPr>
              <a:t> film — released 2005)</a:t>
            </a:r>
          </a:p>
        </p:txBody>
      </p:sp>
    </p:spTree>
    <p:extLst>
      <p:ext uri="{BB962C8B-B14F-4D97-AF65-F5344CB8AC3E}">
        <p14:creationId xmlns:p14="http://schemas.microsoft.com/office/powerpoint/2010/main" val="2584051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50" grpId="0" animBg="1"/>
      <p:bldP spid="6" grpId="0" animBg="1"/>
      <p:bldP spid="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533400" y="609600"/>
            <a:ext cx="8229600" cy="1143000"/>
          </a:xfrm>
        </p:spPr>
        <p:txBody>
          <a:bodyPr/>
          <a:lstStyle/>
          <a:p>
            <a:pPr eaLnBrk="1" hangingPunct="1"/>
            <a:r>
              <a:rPr kumimoji="0" lang="zh-CN" altLang="en-US" sz="54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rPr>
              <a:t>巨大的领导空虚</a:t>
            </a:r>
            <a:endParaRPr kumimoji="0" lang="en-US" sz="540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endParaRPr>
          </a:p>
        </p:txBody>
      </p:sp>
      <p:sp>
        <p:nvSpPr>
          <p:cNvPr id="207874" name="Rectangle 3"/>
          <p:cNvSpPr>
            <a:spLocks noGrp="1" noChangeArrowheads="1"/>
          </p:cNvSpPr>
          <p:nvPr>
            <p:ph type="subTitle" idx="1"/>
          </p:nvPr>
        </p:nvSpPr>
        <p:spPr>
          <a:xfrm>
            <a:off x="1043608" y="3886200"/>
            <a:ext cx="6576392" cy="2057400"/>
          </a:xfrm>
        </p:spPr>
        <p:txBody>
          <a:bodyPr/>
          <a:lstStyle/>
          <a:p>
            <a:pPr eaLnBrk="1" hangingPunct="1"/>
            <a:r>
              <a:rPr kumimoji="0" lang="zh-CN" altLang="en-US" sz="44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rPr>
              <a:t>困难时期总是会设置适合舞台， 好为独裁者提升到这种场合。</a:t>
            </a:r>
            <a:endParaRPr kumimoji="0" lang="en-US" sz="44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endParaRPr>
          </a:p>
        </p:txBody>
      </p:sp>
      <p:sp>
        <p:nvSpPr>
          <p:cNvPr id="207875"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
        <p:nvSpPr>
          <p:cNvPr id="5" name="Rectangle 2"/>
          <p:cNvSpPr txBox="1">
            <a:spLocks noChangeArrowheads="1"/>
          </p:cNvSpPr>
          <p:nvPr/>
        </p:nvSpPr>
        <p:spPr bwMode="auto">
          <a:xfrm>
            <a:off x="9375848" y="6206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a:lstStyle>
          <a:p>
            <a:pPr eaLnBrk="1" hangingPunct="1"/>
            <a:r>
              <a:rPr kumimoji="0" lang="en-US" b="1" kern="0">
                <a:latin typeface="Helvetica" charset="0"/>
                <a:ea typeface="Osaka" charset="0"/>
                <a:cs typeface="Osaka" charset="0"/>
              </a:rPr>
              <a:t>A Huge Leadership Vacuum</a:t>
            </a:r>
            <a:endParaRPr kumimoji="0" lang="en-US" kern="0" dirty="0">
              <a:latin typeface="Helvetica" charset="0"/>
              <a:ea typeface="Osaka" charset="0"/>
              <a:cs typeface="Osaka" charset="0"/>
            </a:endParaRPr>
          </a:p>
        </p:txBody>
      </p:sp>
      <p:sp>
        <p:nvSpPr>
          <p:cNvPr id="6" name="Rectangle 3"/>
          <p:cNvSpPr txBox="1">
            <a:spLocks noChangeArrowheads="1"/>
          </p:cNvSpPr>
          <p:nvPr/>
        </p:nvSpPr>
        <p:spPr bwMode="auto">
          <a:xfrm>
            <a:off x="9336632" y="3861048"/>
            <a:ext cx="632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101600" algn="ctr" rtl="0" eaLnBrk="0" fontAlgn="base" hangingPunct="0">
              <a:lnSpc>
                <a:spcPct val="110000"/>
              </a:lnSpc>
              <a:spcBef>
                <a:spcPct val="20000"/>
              </a:spcBef>
              <a:spcAft>
                <a:spcPct val="0"/>
              </a:spcAft>
              <a:buClr>
                <a:schemeClr val="hlink"/>
              </a:buClr>
              <a:buSzPct val="100000"/>
              <a:buFont typeface="Wingdings" pitchFamily="-111" charset="2"/>
              <a:buNone/>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a:lstStyle>
          <a:p>
            <a:pPr eaLnBrk="1" hangingPunct="1">
              <a:buFont typeface="Wingdings" charset="0"/>
              <a:buNone/>
            </a:pPr>
            <a:r>
              <a:rPr kumimoji="0" lang="en-US" sz="3600" b="1" kern="0" dirty="0">
                <a:latin typeface="Helvetica" charset="0"/>
                <a:ea typeface="Osaka" charset="0"/>
                <a:cs typeface="Osaka" charset="0"/>
              </a:rPr>
              <a:t>Difficult times always set the stage for dictators to rise to the occasion.</a:t>
            </a:r>
          </a:p>
        </p:txBody>
      </p:sp>
    </p:spTree>
    <p:extLst>
      <p:ext uri="{BB962C8B-B14F-4D97-AF65-F5344CB8AC3E}">
        <p14:creationId xmlns:p14="http://schemas.microsoft.com/office/powerpoint/2010/main" val="24222407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107504" y="188640"/>
            <a:ext cx="8839200" cy="1143000"/>
          </a:xfrm>
          <a:effectLst>
            <a:outerShdw blurRad="63500" dist="35921" dir="2700000" algn="ctr" rotWithShape="0">
              <a:schemeClr val="tx2">
                <a:alpha val="74998"/>
              </a:schemeClr>
            </a:outerShdw>
          </a:effectLst>
        </p:spPr>
        <p:txBody>
          <a:bodyPr/>
          <a:lstStyle/>
          <a:p>
            <a:pPr>
              <a:defRPr/>
            </a:pPr>
            <a:r>
              <a:rPr lang="zh-CN" altLang="en-US" sz="6000" b="1"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rPr>
              <a:t>敌基督的不同名称</a:t>
            </a:r>
            <a:endParaRPr lang="en-US" sz="6000" b="1"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61860" name="WordArt 4"/>
          <p:cNvSpPr>
            <a:spLocks noChangeArrowheads="1" noChangeShapeType="1" noTextEdit="1"/>
          </p:cNvSpPr>
          <p:nvPr/>
        </p:nvSpPr>
        <p:spPr bwMode="auto">
          <a:xfrm>
            <a:off x="0" y="1451166"/>
            <a:ext cx="6324600" cy="863600"/>
          </a:xfrm>
          <a:prstGeom prst="rect">
            <a:avLst/>
          </a:prstGeom>
        </p:spPr>
        <p:txBody>
          <a:bodyPr wrap="none" fromWordArt="1">
            <a:prstTxWarp prst="textFadeUp">
              <a:avLst>
                <a:gd name="adj" fmla="val 9991"/>
              </a:avLst>
            </a:prstTxWarp>
          </a:bodyPr>
          <a:lstStyle/>
          <a:p>
            <a:pPr algn="ctr" eaLnBrk="0" hangingPunct="0"/>
            <a:r>
              <a:rPr lang="zh-CN" alt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凶残诡诈的</a:t>
            </a:r>
            <a:r>
              <a:rPr 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a:t>
            </a:r>
            <a:r>
              <a:rPr lang="zh-CN" alt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诗篇</a:t>
            </a:r>
            <a:r>
              <a:rPr 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 5:6)</a:t>
            </a: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algn="ctr" eaLnBrk="0" hangingPunct="0"/>
            <a:r>
              <a:rPr lang="zh-CN" altLang="en-US" sz="3600" b="1"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MS PGothic" panose="020B0600070205080204" pitchFamily="34" charset="-128"/>
                <a:cs typeface="Arial Black"/>
              </a:rPr>
              <a:t>小角</a:t>
            </a:r>
            <a:r>
              <a:rPr lang="en-US" sz="3600" b="1"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MS PGothic" panose="020B0600070205080204" pitchFamily="34" charset="-128"/>
                <a:cs typeface="Arial Black"/>
              </a:rPr>
              <a:t>(</a:t>
            </a:r>
            <a:r>
              <a:rPr lang="zh-CN" altLang="en-US" sz="3600" b="1" kern="10" dirty="0">
                <a:ln w="12700">
                  <a:solidFill>
                    <a:srgbClr val="000000"/>
                  </a:solidFill>
                  <a:round/>
                  <a:headEnd/>
                  <a:tailEnd type="none" w="lg" len="lg"/>
                </a:ln>
                <a:solidFill>
                  <a:srgbClr val="FFFF00"/>
                </a:solidFill>
                <a:effectLst>
                  <a:outerShdw blurRad="63500" dist="45791" dir="2021404" algn="ctr" rotWithShape="0">
                    <a:srgbClr val="808080"/>
                  </a:outerShdw>
                </a:effectLst>
                <a:latin typeface="MS PGothic" panose="020B0600070205080204" pitchFamily="34" charset="-128"/>
                <a:cs typeface="Arial Black"/>
              </a:rPr>
              <a:t>但以理</a:t>
            </a:r>
            <a:r>
              <a:rPr lang="en-US" sz="3600" b="1"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MS PGothic" panose="020B0600070205080204" pitchFamily="34" charset="-128"/>
                <a:cs typeface="Arial Black"/>
              </a:rPr>
              <a:t>. 7:8)</a:t>
            </a:r>
          </a:p>
        </p:txBody>
      </p:sp>
      <p:sp>
        <p:nvSpPr>
          <p:cNvPr id="761863" name="WordArt 7"/>
          <p:cNvSpPr>
            <a:spLocks noChangeArrowheads="1" noChangeShapeType="1" noTextEdit="1"/>
          </p:cNvSpPr>
          <p:nvPr/>
        </p:nvSpPr>
        <p:spPr bwMode="auto">
          <a:xfrm rot="525108">
            <a:off x="4406900" y="2930325"/>
            <a:ext cx="4114800" cy="3371850"/>
          </a:xfrm>
          <a:prstGeom prst="rect">
            <a:avLst/>
          </a:prstGeom>
        </p:spPr>
        <p:txBody>
          <a:bodyPr wrap="none" fromWordArt="1">
            <a:prstTxWarp prst="textSlantUp">
              <a:avLst>
                <a:gd name="adj" fmla="val 55556"/>
              </a:avLst>
            </a:prstTxWarp>
          </a:bodyPr>
          <a:lstStyle/>
          <a:p>
            <a:pPr algn="ctr" eaLnBrk="0" hangingPunct="0"/>
            <a:r>
              <a:rPr lang="zh-CN" alt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沉沦之子</a:t>
            </a:r>
            <a:endParaRPr 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endParaRPr>
          </a:p>
          <a:p>
            <a:pPr algn="ctr" eaLnBrk="0" hangingPunct="0"/>
            <a:r>
              <a:rPr 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a:t>
            </a:r>
            <a:r>
              <a:rPr lang="zh-CN" alt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帖后</a:t>
            </a:r>
            <a:r>
              <a:rPr lang="en-US" altLang="zh-CN"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2</a:t>
            </a:r>
            <a:r>
              <a:rPr lang="zh-CN" alt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a:t>
            </a:r>
            <a:r>
              <a:rPr lang="en-US" altLang="zh-CN"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3</a:t>
            </a:r>
            <a:r>
              <a:rPr 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a:t>
            </a: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eaLnBrk="0" hangingPunct="0"/>
            <a:r>
              <a:rPr lang="zh-CN" alt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海中的兽</a:t>
            </a:r>
            <a:r>
              <a:rPr 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a:t>
            </a:r>
            <a:r>
              <a:rPr lang="zh-CN" alt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启示录</a:t>
            </a:r>
            <a:r>
              <a:rPr 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 13:1)</a:t>
            </a:r>
          </a:p>
        </p:txBody>
      </p:sp>
      <p:sp>
        <p:nvSpPr>
          <p:cNvPr id="761862" name="WordArt 6"/>
          <p:cNvSpPr>
            <a:spLocks noChangeArrowheads="1" noChangeShapeType="1" noTextEdit="1"/>
          </p:cNvSpPr>
          <p:nvPr/>
        </p:nvSpPr>
        <p:spPr bwMode="auto">
          <a:xfrm>
            <a:off x="838200" y="5589240"/>
            <a:ext cx="7658100" cy="1295400"/>
          </a:xfrm>
          <a:prstGeom prst="rect">
            <a:avLst/>
          </a:prstGeom>
        </p:spPr>
        <p:txBody>
          <a:bodyPr wrap="none" fromWordArt="1">
            <a:prstTxWarp prst="textDeflate">
              <a:avLst>
                <a:gd name="adj" fmla="val 26227"/>
              </a:avLst>
            </a:prstTxWarp>
          </a:bodyPr>
          <a:lstStyle/>
          <a:p>
            <a:pPr algn="ctr" eaLnBrk="0" hangingPunct="0"/>
            <a:r>
              <a:rPr lang="zh-CN" altLang="en-US" sz="3600" b="1" dirty="0">
                <a:solidFill>
                  <a:schemeClr val="bg1"/>
                </a:solidFill>
                <a:effectLst>
                  <a:outerShdw blurRad="38100" dist="38100" dir="2700000" algn="tl">
                    <a:srgbClr val="000000">
                      <a:alpha val="43137"/>
                    </a:srgbClr>
                  </a:outerShdw>
                </a:effectLst>
                <a:latin typeface="MS PGothic" panose="020B0600070205080204" pitchFamily="34" charset="-128"/>
              </a:rPr>
              <a:t>带来毁灭的</a:t>
            </a:r>
            <a:r>
              <a:rPr lang="en-US" sz="3600" b="1" kern="10" dirty="0">
                <a:ln w="9525">
                  <a:solidFill>
                    <a:srgbClr val="000000"/>
                  </a:solidFill>
                  <a:round/>
                  <a:headEnd/>
                  <a:tailEnd type="none" w="lg" len="lg"/>
                </a:ln>
                <a:solidFill>
                  <a:schemeClr val="bg1"/>
                </a:solidFill>
                <a:effectLst>
                  <a:outerShdw blurRad="38100" dist="38100" dir="2700000" algn="tl">
                    <a:srgbClr val="000000">
                      <a:alpha val="43137"/>
                    </a:srgbClr>
                  </a:outerShdw>
                </a:effectLst>
                <a:latin typeface="MS PGothic" panose="020B0600070205080204" pitchFamily="34" charset="-128"/>
                <a:cs typeface="Impact"/>
              </a:rPr>
              <a:t> </a:t>
            </a:r>
            <a:r>
              <a:rPr lang="en-US" sz="3600" b="1" kern="10" dirty="0">
                <a:ln w="9525">
                  <a:solidFill>
                    <a:srgbClr val="00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Impact"/>
              </a:rPr>
              <a:t>(</a:t>
            </a:r>
            <a:r>
              <a:rPr lang="zh-CN" altLang="en-US" sz="3600" b="1" kern="10" dirty="0">
                <a:ln w="9525">
                  <a:solidFill>
                    <a:srgbClr val="00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Impact"/>
              </a:rPr>
              <a:t>但以理</a:t>
            </a:r>
            <a:r>
              <a:rPr lang="en-US" sz="3600" b="1" kern="10" dirty="0">
                <a:ln w="9525">
                  <a:solidFill>
                    <a:srgbClr val="00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Impact"/>
              </a:rPr>
              <a:t> 9:27)</a:t>
            </a:r>
          </a:p>
        </p:txBody>
      </p:sp>
      <p:sp>
        <p:nvSpPr>
          <p:cNvPr id="209928" name="Text Box 4"/>
          <p:cNvSpPr txBox="1">
            <a:spLocks noChangeArrowheads="1"/>
          </p:cNvSpPr>
          <p:nvPr/>
        </p:nvSpPr>
        <p:spPr bwMode="auto">
          <a:xfrm>
            <a:off x="9347413" y="53589"/>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79</a:t>
            </a:r>
            <a:endParaRPr lang="en-US" dirty="0">
              <a:solidFill>
                <a:srgbClr val="FFFFFF"/>
              </a:solidFill>
              <a:ea typeface="Osaka" charset="0"/>
              <a:cs typeface="Osaka" charset="0"/>
            </a:endParaRPr>
          </a:p>
        </p:txBody>
      </p:sp>
      <p:sp>
        <p:nvSpPr>
          <p:cNvPr id="10"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
        <p:nvSpPr>
          <p:cNvPr id="11" name="Rectangle 2"/>
          <p:cNvSpPr txBox="1">
            <a:spLocks noChangeArrowheads="1"/>
          </p:cNvSpPr>
          <p:nvPr/>
        </p:nvSpPr>
        <p:spPr bwMode="auto">
          <a:xfrm>
            <a:off x="9414320" y="341784"/>
            <a:ext cx="8839200" cy="114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defRPr/>
            </a:pPr>
            <a:r>
              <a:rPr lang="en-US" sz="6000" b="1" kern="0">
                <a:solidFill>
                  <a:schemeClr val="bg1"/>
                </a:solidFill>
                <a:latin typeface="Times New Roman" charset="0"/>
                <a:ea typeface="ＭＳ Ｐゴシック" charset="0"/>
                <a:cs typeface="ＭＳ Ｐゴシック" charset="0"/>
              </a:rPr>
              <a:t>Names for the Antichrist</a:t>
            </a:r>
            <a:endParaRPr lang="en-US" kern="0" dirty="0">
              <a:latin typeface="Times New Roman" charset="0"/>
              <a:ea typeface="ＭＳ Ｐゴシック" charset="0"/>
              <a:cs typeface="ＭＳ Ｐゴシック" charset="0"/>
            </a:endParaRPr>
          </a:p>
        </p:txBody>
      </p:sp>
      <p:sp>
        <p:nvSpPr>
          <p:cNvPr id="12" name="WordArt 4"/>
          <p:cNvSpPr>
            <a:spLocks noChangeArrowheads="1" noChangeShapeType="1" noTextEdit="1"/>
          </p:cNvSpPr>
          <p:nvPr/>
        </p:nvSpPr>
        <p:spPr bwMode="auto">
          <a:xfrm>
            <a:off x="-6517232" y="1587882"/>
            <a:ext cx="6324600" cy="863600"/>
          </a:xfrm>
          <a:prstGeom prst="rect">
            <a:avLst/>
          </a:prstGeom>
        </p:spPr>
        <p:txBody>
          <a:bodyPr wrap="none" fromWordArt="1">
            <a:prstTxWarp prst="textFadeUp">
              <a:avLst>
                <a:gd name="adj" fmla="val 9991"/>
              </a:avLst>
            </a:prstTxWarp>
          </a:bodyPr>
          <a:lstStyle/>
          <a:p>
            <a:pPr algn="ctr" eaLnBrk="0" hangingPunct="0"/>
            <a:r>
              <a:rPr lang="en-US" sz="3600"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Bloody &amp; Deceitful Man (Ps 5:6)</a:t>
            </a:r>
          </a:p>
        </p:txBody>
      </p:sp>
      <p:sp>
        <p:nvSpPr>
          <p:cNvPr id="13" name="WordArt 8"/>
          <p:cNvSpPr>
            <a:spLocks noChangeArrowheads="1" noChangeShapeType="1" noTextEdit="1"/>
          </p:cNvSpPr>
          <p:nvPr/>
        </p:nvSpPr>
        <p:spPr bwMode="auto">
          <a:xfrm>
            <a:off x="-5539332" y="3733799"/>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eaLnBrk="0" hangingPunct="0"/>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Beast from the Sea (Rev. 13:1)</a:t>
            </a:r>
          </a:p>
        </p:txBody>
      </p:sp>
      <p:sp>
        <p:nvSpPr>
          <p:cNvPr id="14" name="WordArt 7"/>
          <p:cNvSpPr>
            <a:spLocks noChangeArrowheads="1" noChangeShapeType="1" noTextEdit="1"/>
          </p:cNvSpPr>
          <p:nvPr/>
        </p:nvSpPr>
        <p:spPr bwMode="auto">
          <a:xfrm>
            <a:off x="9414320" y="2675731"/>
            <a:ext cx="4114800" cy="3371850"/>
          </a:xfrm>
          <a:prstGeom prst="rect">
            <a:avLst/>
          </a:prstGeom>
        </p:spPr>
        <p:txBody>
          <a:bodyPr wrap="none" fromWordArt="1">
            <a:prstTxWarp prst="textSlantUp">
              <a:avLst>
                <a:gd name="adj" fmla="val 55556"/>
              </a:avLst>
            </a:prstTxWarp>
          </a:bodyPr>
          <a:lstStyle/>
          <a:p>
            <a:pPr algn="ctr" eaLnBrk="0" hangingPunct="0"/>
            <a:r>
              <a:rPr lang="en-US" sz="3600" kern="10" dirty="0">
                <a:ln w="38100">
                  <a:solidFill>
                    <a:srgbClr val="FF0000"/>
                  </a:solidFill>
                  <a:round/>
                  <a:headEnd/>
                  <a:tailEnd type="none" w="lg" len="lg"/>
                </a:ln>
                <a:solidFill>
                  <a:srgbClr val="FFFFFF"/>
                </a:solidFill>
                <a:latin typeface="Arial Black"/>
                <a:ea typeface="Arial Black"/>
                <a:cs typeface="Arial Black"/>
              </a:rPr>
              <a:t>Man of Sin </a:t>
            </a:r>
          </a:p>
          <a:p>
            <a:pPr algn="ctr" eaLnBrk="0" hangingPunct="0"/>
            <a:r>
              <a:rPr lang="en-US" sz="3600" kern="10" dirty="0">
                <a:ln w="38100">
                  <a:solidFill>
                    <a:srgbClr val="FF0000"/>
                  </a:solidFill>
                  <a:round/>
                  <a:headEnd/>
                  <a:tailEnd type="none" w="lg" len="lg"/>
                </a:ln>
                <a:solidFill>
                  <a:srgbClr val="FFFFFF"/>
                </a:solidFill>
                <a:latin typeface="Arial Black"/>
                <a:ea typeface="Arial Black"/>
                <a:cs typeface="Arial Black"/>
              </a:rPr>
              <a:t>(2 Thess. 2:3)</a:t>
            </a:r>
          </a:p>
        </p:txBody>
      </p:sp>
      <p:sp>
        <p:nvSpPr>
          <p:cNvPr id="15" name="WordArt 6"/>
          <p:cNvSpPr>
            <a:spLocks noChangeArrowheads="1" noChangeShapeType="1" noTextEdit="1"/>
          </p:cNvSpPr>
          <p:nvPr/>
        </p:nvSpPr>
        <p:spPr bwMode="auto">
          <a:xfrm>
            <a:off x="-8029400" y="5562600"/>
            <a:ext cx="7658100" cy="1295400"/>
          </a:xfrm>
          <a:prstGeom prst="rect">
            <a:avLst/>
          </a:prstGeom>
        </p:spPr>
        <p:txBody>
          <a:bodyPr wrap="none" fromWordArt="1">
            <a:prstTxWarp prst="textDeflate">
              <a:avLst>
                <a:gd name="adj" fmla="val 26227"/>
              </a:avLst>
            </a:prstTxWarp>
          </a:bodyPr>
          <a:lstStyle/>
          <a:p>
            <a:pPr algn="ctr" eaLnBrk="0" hangingPunct="0"/>
            <a:r>
              <a:rPr lang="en-US" sz="3600" kern="10" dirty="0">
                <a:ln w="9525">
                  <a:solidFill>
                    <a:srgbClr val="000000"/>
                  </a:solidFill>
                  <a:round/>
                  <a:headEnd/>
                  <a:tailEnd type="none" w="lg" len="lg"/>
                </a:ln>
                <a:solidFill>
                  <a:srgbClr val="FFFFFF"/>
                </a:solidFill>
                <a:latin typeface="Impact"/>
                <a:ea typeface="Impact"/>
                <a:cs typeface="Impact"/>
              </a:rPr>
              <a:t>One Causing Desolation </a:t>
            </a:r>
            <a:r>
              <a:rPr lang="en-US" sz="3600" kern="10" dirty="0">
                <a:ln w="9525">
                  <a:solidFill>
                    <a:srgbClr val="000000"/>
                  </a:solidFill>
                  <a:round/>
                  <a:headEnd/>
                  <a:tailEnd type="none" w="lg" len="lg"/>
                </a:ln>
                <a:solidFill>
                  <a:srgbClr val="FFFFFF"/>
                </a:solidFill>
                <a:latin typeface="MS PGothic" panose="020B0600070205080204" pitchFamily="34" charset="-128"/>
                <a:cs typeface="Impact"/>
              </a:rPr>
              <a:t>(</a:t>
            </a:r>
            <a:r>
              <a:rPr lang="zh-CN" altLang="en-US" sz="3600" kern="10" dirty="0">
                <a:ln w="9525">
                  <a:solidFill>
                    <a:srgbClr val="000000"/>
                  </a:solidFill>
                  <a:round/>
                  <a:headEnd/>
                  <a:tailEnd type="none" w="lg" len="lg"/>
                </a:ln>
                <a:solidFill>
                  <a:srgbClr val="FFFFFF"/>
                </a:solidFill>
                <a:latin typeface="MS PGothic" panose="020B0600070205080204" pitchFamily="34" charset="-128"/>
                <a:cs typeface="Impact"/>
              </a:rPr>
              <a:t>但以理</a:t>
            </a:r>
            <a:r>
              <a:rPr lang="en-US" sz="3600" kern="10" dirty="0">
                <a:ln w="9525">
                  <a:solidFill>
                    <a:srgbClr val="000000"/>
                  </a:solidFill>
                  <a:round/>
                  <a:headEnd/>
                  <a:tailEnd type="none" w="lg" len="lg"/>
                </a:ln>
                <a:solidFill>
                  <a:srgbClr val="FFFFFF"/>
                </a:solidFill>
                <a:latin typeface="MS PGothic" panose="020B0600070205080204" pitchFamily="34" charset="-128"/>
                <a:cs typeface="Impact"/>
              </a:rPr>
              <a:t> 9:27)</a:t>
            </a:r>
          </a:p>
        </p:txBody>
      </p:sp>
    </p:spTree>
    <p:extLst>
      <p:ext uri="{BB962C8B-B14F-4D97-AF65-F5344CB8AC3E}">
        <p14:creationId xmlns:p14="http://schemas.microsoft.com/office/powerpoint/2010/main" val="2758128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p:bldP spid="761863" grpId="0" animBg="1"/>
      <p:bldP spid="761864" grpId="0" animBg="1"/>
      <p:bldP spid="761862" grpId="0"/>
      <p:bldP spid="12" grpId="0" animBg="1"/>
      <p:bldP spid="13" grpId="0" animBg="1"/>
      <p:bldP spid="14" grpId="0" animBg="1"/>
      <p:bldP spid="1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zh-CN" altLang="en-US" sz="9600" b="1" dirty="0">
                <a:solidFill>
                  <a:srgbClr val="FFCC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rPr>
              <a:t>敌基督的行为</a:t>
            </a:r>
            <a:endParaRPr lang="en-US"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endParaRPr>
          </a:p>
        </p:txBody>
      </p:sp>
      <p:sp>
        <p:nvSpPr>
          <p:cNvPr id="211970" name="Text Box 4"/>
          <p:cNvSpPr txBox="1">
            <a:spLocks noChangeArrowheads="1"/>
          </p:cNvSpPr>
          <p:nvPr/>
        </p:nvSpPr>
        <p:spPr bwMode="auto">
          <a:xfrm>
            <a:off x="9254196" y="39688"/>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
        <p:nvSpPr>
          <p:cNvPr id="4" name="Text Box 4"/>
          <p:cNvSpPr txBox="1">
            <a:spLocks noChangeArrowheads="1"/>
          </p:cNvSpPr>
          <p:nvPr/>
        </p:nvSpPr>
        <p:spPr bwMode="auto">
          <a:xfrm>
            <a:off x="8069430" y="75236"/>
            <a:ext cx="86644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
        <p:nvSpPr>
          <p:cNvPr id="5" name="Rectangle 2"/>
          <p:cNvSpPr txBox="1">
            <a:spLocks noChangeArrowheads="1"/>
          </p:cNvSpPr>
          <p:nvPr/>
        </p:nvSpPr>
        <p:spPr bwMode="auto">
          <a:xfrm>
            <a:off x="9337376" y="620688"/>
            <a:ext cx="7620000" cy="5257800"/>
          </a:xfrm>
          <a:prstGeom prst="rect">
            <a:avLst/>
          </a:prstGeom>
          <a:noFill/>
          <a:ln w="9525">
            <a:noFill/>
            <a:miter lim="800000"/>
            <a:headEnd/>
            <a:tailEnd/>
          </a:ln>
          <a:effectLst>
            <a:outerShdw blurRad="38100" dist="107763" dir="2700000" algn="ctr" rotWithShape="0">
              <a:schemeClr val="tx2">
                <a:alpha val="99924"/>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a:lstStyle>
          <a:p>
            <a:pPr eaLnBrk="1" hangingPunct="1">
              <a:defRPr/>
            </a:pPr>
            <a:r>
              <a:rPr lang="en-US" sz="9600" b="1" kern="0">
                <a:solidFill>
                  <a:srgbClr val="FFCCFF"/>
                </a:solidFill>
                <a:latin typeface="Century Gothic" charset="0"/>
                <a:ea typeface="Osaka" charset="0"/>
                <a:cs typeface="Osaka" charset="0"/>
              </a:rPr>
              <a:t>The Activity of the Antichrist</a:t>
            </a:r>
            <a:endParaRPr lang="en-US" kern="0" dirty="0">
              <a:latin typeface="Century Gothic" charset="0"/>
              <a:ea typeface="Osaka" charset="0"/>
              <a:cs typeface="Osaka" charset="0"/>
            </a:endParaRPr>
          </a:p>
        </p:txBody>
      </p:sp>
    </p:spTree>
    <p:extLst>
      <p:ext uri="{BB962C8B-B14F-4D97-AF65-F5344CB8AC3E}">
        <p14:creationId xmlns:p14="http://schemas.microsoft.com/office/powerpoint/2010/main" val="29769337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黄金</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银</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铜</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钢铁</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zh-CN" altLang="en-US" sz="4000" b="1" dirty="0">
                <a:solidFill>
                  <a:srgbClr val="FFFFFF"/>
                </a:solidFill>
                <a:effectLst>
                  <a:glow rad="101600">
                    <a:srgbClr val="000000">
                      <a:alpha val="75000"/>
                    </a:srgbClr>
                  </a:glow>
                </a:effectLst>
                <a:latin typeface="Arial"/>
                <a:ea typeface="ＭＳ Ｐゴシック" charset="0"/>
                <a:cs typeface="Arial"/>
              </a:rPr>
              <a:t>钢铁与粘土</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巴比伦</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波斯</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希腊</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罗马</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6" name="Text Box 14"/>
          <p:cNvSpPr txBox="1">
            <a:spLocks noChangeArrowheads="1"/>
          </p:cNvSpPr>
          <p:nvPr/>
        </p:nvSpPr>
        <p:spPr bwMode="auto">
          <a:xfrm>
            <a:off x="3315767" y="5157191"/>
            <a:ext cx="348848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zh-CN" altLang="en-US" sz="4000" b="1" dirty="0">
                <a:solidFill>
                  <a:srgbClr val="FFFFFF"/>
                </a:solidFill>
                <a:effectLst>
                  <a:glow rad="101600">
                    <a:srgbClr val="000000">
                      <a:alpha val="75000"/>
                    </a:srgbClr>
                  </a:glow>
                </a:effectLst>
                <a:latin typeface="Arial"/>
                <a:ea typeface="ＭＳ Ｐゴシック" charset="0"/>
                <a:cs typeface="Arial"/>
              </a:rPr>
              <a:t>敌基督</a:t>
            </a:r>
          </a:p>
        </p:txBody>
      </p:sp>
      <p:sp>
        <p:nvSpPr>
          <p:cNvPr id="269327" name="Text Box 15"/>
          <p:cNvSpPr txBox="1">
            <a:spLocks noChangeArrowheads="1"/>
          </p:cNvSpPr>
          <p:nvPr/>
        </p:nvSpPr>
        <p:spPr bwMode="auto">
          <a:xfrm>
            <a:off x="6660232"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王国</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石头</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zh-CN" altLang="en-US" dirty="0">
                <a:solidFill>
                  <a:schemeClr val="accent1">
                    <a:lumMod val="20000"/>
                    <a:lumOff val="80000"/>
                  </a:schemeClr>
                </a:solidFill>
                <a:effectLst/>
                <a:latin typeface="Arial" charset="0"/>
                <a:ea typeface="ＭＳ Ｐゴシック" charset="0"/>
                <a:cs typeface="Arial" charset="0"/>
              </a:rPr>
              <a:t>但以理书第二章里的大像</a:t>
            </a:r>
            <a:endParaRPr lang="en-US" dirty="0">
              <a:solidFill>
                <a:schemeClr val="accent1">
                  <a:lumMod val="20000"/>
                  <a:lumOff val="80000"/>
                </a:schemeClr>
              </a:solidFill>
              <a:effectLst/>
              <a:latin typeface="Arial" charset="0"/>
              <a:ea typeface="ＭＳ Ｐゴシック" charset="0"/>
              <a:cs typeface="Arial" charset="0"/>
            </a:endParaRPr>
          </a:p>
        </p:txBody>
      </p:sp>
      <p:pic>
        <p:nvPicPr>
          <p:cNvPr id="3" name="Picture 2" descr="dan 2 13547wet_sto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72575" y="-242888"/>
            <a:ext cx="16637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2973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par>
                                <p:cTn id="51" presetID="0" presetClass="path" presetSubtype="0" accel="50000" decel="50000" fill="hold" nodeType="withEffect">
                                  <p:stCondLst>
                                    <p:cond delay="0"/>
                                  </p:stCondLst>
                                  <p:childTnLst>
                                    <p:animMotion origin="layout" path="M -0.05727 -0.00925 L -0.76518 0.88804 " pathEditMode="relative" rAng="0" ptsTypes="AA">
                                      <p:cBhvr>
                                        <p:cTn id="52" dur="2000" fill="hold"/>
                                        <p:tgtEl>
                                          <p:spTgt spid="3"/>
                                        </p:tgtEl>
                                        <p:attrNameLst>
                                          <p:attrName>ppt_x</p:attrName>
                                          <p:attrName>ppt_y</p:attrName>
                                        </p:attrNameLst>
                                      </p:cBhvr>
                                      <p:rCtr x="-35404" y="44853"/>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entr" presetSubtype="0" fill="hold" nodeType="clickEffect">
                                  <p:stCondLst>
                                    <p:cond delay="0"/>
                                  </p:stCondLst>
                                  <p:childTnLst>
                                    <p:set>
                                      <p:cBhvr>
                                        <p:cTn id="56" dur="1" fill="hold">
                                          <p:stCondLst>
                                            <p:cond delay="0"/>
                                          </p:stCondLst>
                                        </p:cTn>
                                        <p:tgtEl>
                                          <p:spTgt spid="269322"/>
                                        </p:tgtEl>
                                        <p:attrNameLst>
                                          <p:attrName>style.visibility</p:attrName>
                                        </p:attrNameLst>
                                      </p:cBhvr>
                                      <p:to>
                                        <p:strVal val="visible"/>
                                      </p:to>
                                    </p:set>
                                    <p:animEffect transition="in" filter="fade">
                                      <p:cBhvr>
                                        <p:cTn id="57" dur="2000"/>
                                        <p:tgtEl>
                                          <p:spTgt spid="269322"/>
                                        </p:tgtEl>
                                      </p:cBhvr>
                                    </p:animEffect>
                                    <p:anim calcmode="lin" valueType="num">
                                      <p:cBhvr>
                                        <p:cTn id="58" dur="2000" fill="hold"/>
                                        <p:tgtEl>
                                          <p:spTgt spid="269322"/>
                                        </p:tgtEl>
                                        <p:attrNameLst>
                                          <p:attrName>style.rotation</p:attrName>
                                        </p:attrNameLst>
                                      </p:cBhvr>
                                      <p:tavLst>
                                        <p:tav tm="0">
                                          <p:val>
                                            <p:fltVal val="720"/>
                                          </p:val>
                                        </p:tav>
                                        <p:tav tm="100000">
                                          <p:val>
                                            <p:fltVal val="0"/>
                                          </p:val>
                                        </p:tav>
                                      </p:tavLst>
                                    </p:anim>
                                    <p:anim calcmode="lin" valueType="num">
                                      <p:cBhvr>
                                        <p:cTn id="59" dur="2000" fill="hold"/>
                                        <p:tgtEl>
                                          <p:spTgt spid="269322"/>
                                        </p:tgtEl>
                                        <p:attrNameLst>
                                          <p:attrName>ppt_h</p:attrName>
                                        </p:attrNameLst>
                                      </p:cBhvr>
                                      <p:tavLst>
                                        <p:tav tm="0">
                                          <p:val>
                                            <p:fltVal val="0"/>
                                          </p:val>
                                        </p:tav>
                                        <p:tav tm="100000">
                                          <p:val>
                                            <p:strVal val="#ppt_h"/>
                                          </p:val>
                                        </p:tav>
                                      </p:tavLst>
                                    </p:anim>
                                    <p:anim calcmode="lin" valueType="num">
                                      <p:cBhvr>
                                        <p:cTn id="60"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3"/>
                                        </p:tgtEl>
                                        <p:attrNameLst>
                                          <p:attrName>style.visibility</p:attrName>
                                        </p:attrNameLst>
                                      </p:cBhvr>
                                      <p:to>
                                        <p:strVal val="visible"/>
                                      </p:to>
                                    </p:set>
                                    <p:animEffect transition="in" filter="fade">
                                      <p:cBhvr>
                                        <p:cTn id="65" dur="2000"/>
                                        <p:tgtEl>
                                          <p:spTgt spid="269323"/>
                                        </p:tgtEl>
                                      </p:cBhvr>
                                    </p:animEffect>
                                    <p:anim calcmode="lin" valueType="num">
                                      <p:cBhvr>
                                        <p:cTn id="66" dur="2000" fill="hold"/>
                                        <p:tgtEl>
                                          <p:spTgt spid="269323"/>
                                        </p:tgtEl>
                                        <p:attrNameLst>
                                          <p:attrName>style.rotation</p:attrName>
                                        </p:attrNameLst>
                                      </p:cBhvr>
                                      <p:tavLst>
                                        <p:tav tm="0">
                                          <p:val>
                                            <p:fltVal val="720"/>
                                          </p:val>
                                        </p:tav>
                                        <p:tav tm="100000">
                                          <p:val>
                                            <p:fltVal val="0"/>
                                          </p:val>
                                        </p:tav>
                                      </p:tavLst>
                                    </p:anim>
                                    <p:anim calcmode="lin" valueType="num">
                                      <p:cBhvr>
                                        <p:cTn id="67" dur="2000" fill="hold"/>
                                        <p:tgtEl>
                                          <p:spTgt spid="269323"/>
                                        </p:tgtEl>
                                        <p:attrNameLst>
                                          <p:attrName>ppt_h</p:attrName>
                                        </p:attrNameLst>
                                      </p:cBhvr>
                                      <p:tavLst>
                                        <p:tav tm="0">
                                          <p:val>
                                            <p:fltVal val="0"/>
                                          </p:val>
                                        </p:tav>
                                        <p:tav tm="100000">
                                          <p:val>
                                            <p:strVal val="#ppt_h"/>
                                          </p:val>
                                        </p:tav>
                                      </p:tavLst>
                                    </p:anim>
                                    <p:anim calcmode="lin" valueType="num">
                                      <p:cBhvr>
                                        <p:cTn id="68"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4"/>
                                        </p:tgtEl>
                                        <p:attrNameLst>
                                          <p:attrName>style.visibility</p:attrName>
                                        </p:attrNameLst>
                                      </p:cBhvr>
                                      <p:to>
                                        <p:strVal val="visible"/>
                                      </p:to>
                                    </p:set>
                                    <p:animEffect transition="in" filter="fade">
                                      <p:cBhvr>
                                        <p:cTn id="73" dur="2000"/>
                                        <p:tgtEl>
                                          <p:spTgt spid="269324"/>
                                        </p:tgtEl>
                                      </p:cBhvr>
                                    </p:animEffect>
                                    <p:anim calcmode="lin" valueType="num">
                                      <p:cBhvr>
                                        <p:cTn id="74" dur="2000" fill="hold"/>
                                        <p:tgtEl>
                                          <p:spTgt spid="269324"/>
                                        </p:tgtEl>
                                        <p:attrNameLst>
                                          <p:attrName>style.rotation</p:attrName>
                                        </p:attrNameLst>
                                      </p:cBhvr>
                                      <p:tavLst>
                                        <p:tav tm="0">
                                          <p:val>
                                            <p:fltVal val="720"/>
                                          </p:val>
                                        </p:tav>
                                        <p:tav tm="100000">
                                          <p:val>
                                            <p:fltVal val="0"/>
                                          </p:val>
                                        </p:tav>
                                      </p:tavLst>
                                    </p:anim>
                                    <p:anim calcmode="lin" valueType="num">
                                      <p:cBhvr>
                                        <p:cTn id="75" dur="2000" fill="hold"/>
                                        <p:tgtEl>
                                          <p:spTgt spid="269324"/>
                                        </p:tgtEl>
                                        <p:attrNameLst>
                                          <p:attrName>ppt_h</p:attrName>
                                        </p:attrNameLst>
                                      </p:cBhvr>
                                      <p:tavLst>
                                        <p:tav tm="0">
                                          <p:val>
                                            <p:fltVal val="0"/>
                                          </p:val>
                                        </p:tav>
                                        <p:tav tm="100000">
                                          <p:val>
                                            <p:strVal val="#ppt_h"/>
                                          </p:val>
                                        </p:tav>
                                      </p:tavLst>
                                    </p:anim>
                                    <p:anim calcmode="lin" valueType="num">
                                      <p:cBhvr>
                                        <p:cTn id="76"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5"/>
                                        </p:tgtEl>
                                        <p:attrNameLst>
                                          <p:attrName>style.visibility</p:attrName>
                                        </p:attrNameLst>
                                      </p:cBhvr>
                                      <p:to>
                                        <p:strVal val="visible"/>
                                      </p:to>
                                    </p:set>
                                    <p:animEffect transition="in" filter="fade">
                                      <p:cBhvr>
                                        <p:cTn id="81" dur="2000"/>
                                        <p:tgtEl>
                                          <p:spTgt spid="269325"/>
                                        </p:tgtEl>
                                      </p:cBhvr>
                                    </p:animEffect>
                                    <p:anim calcmode="lin" valueType="num">
                                      <p:cBhvr>
                                        <p:cTn id="82" dur="2000" fill="hold"/>
                                        <p:tgtEl>
                                          <p:spTgt spid="269325"/>
                                        </p:tgtEl>
                                        <p:attrNameLst>
                                          <p:attrName>style.rotation</p:attrName>
                                        </p:attrNameLst>
                                      </p:cBhvr>
                                      <p:tavLst>
                                        <p:tav tm="0">
                                          <p:val>
                                            <p:fltVal val="720"/>
                                          </p:val>
                                        </p:tav>
                                        <p:tav tm="100000">
                                          <p:val>
                                            <p:fltVal val="0"/>
                                          </p:val>
                                        </p:tav>
                                      </p:tavLst>
                                    </p:anim>
                                    <p:anim calcmode="lin" valueType="num">
                                      <p:cBhvr>
                                        <p:cTn id="83" dur="2000" fill="hold"/>
                                        <p:tgtEl>
                                          <p:spTgt spid="269325"/>
                                        </p:tgtEl>
                                        <p:attrNameLst>
                                          <p:attrName>ppt_h</p:attrName>
                                        </p:attrNameLst>
                                      </p:cBhvr>
                                      <p:tavLst>
                                        <p:tav tm="0">
                                          <p:val>
                                            <p:fltVal val="0"/>
                                          </p:val>
                                        </p:tav>
                                        <p:tav tm="100000">
                                          <p:val>
                                            <p:strVal val="#ppt_h"/>
                                          </p:val>
                                        </p:tav>
                                      </p:tavLst>
                                    </p:anim>
                                    <p:anim calcmode="lin" valueType="num">
                                      <p:cBhvr>
                                        <p:cTn id="84"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6"/>
                                        </p:tgtEl>
                                        <p:attrNameLst>
                                          <p:attrName>style.visibility</p:attrName>
                                        </p:attrNameLst>
                                      </p:cBhvr>
                                      <p:to>
                                        <p:strVal val="visible"/>
                                      </p:to>
                                    </p:set>
                                    <p:animEffect transition="in" filter="fade">
                                      <p:cBhvr>
                                        <p:cTn id="89" dur="2000"/>
                                        <p:tgtEl>
                                          <p:spTgt spid="269326"/>
                                        </p:tgtEl>
                                      </p:cBhvr>
                                    </p:animEffect>
                                    <p:anim calcmode="lin" valueType="num">
                                      <p:cBhvr>
                                        <p:cTn id="90" dur="2000" fill="hold"/>
                                        <p:tgtEl>
                                          <p:spTgt spid="269326"/>
                                        </p:tgtEl>
                                        <p:attrNameLst>
                                          <p:attrName>style.rotation</p:attrName>
                                        </p:attrNameLst>
                                      </p:cBhvr>
                                      <p:tavLst>
                                        <p:tav tm="0">
                                          <p:val>
                                            <p:fltVal val="720"/>
                                          </p:val>
                                        </p:tav>
                                        <p:tav tm="100000">
                                          <p:val>
                                            <p:fltVal val="0"/>
                                          </p:val>
                                        </p:tav>
                                      </p:tavLst>
                                    </p:anim>
                                    <p:anim calcmode="lin" valueType="num">
                                      <p:cBhvr>
                                        <p:cTn id="91" dur="2000" fill="hold"/>
                                        <p:tgtEl>
                                          <p:spTgt spid="269326"/>
                                        </p:tgtEl>
                                        <p:attrNameLst>
                                          <p:attrName>ppt_h</p:attrName>
                                        </p:attrNameLst>
                                      </p:cBhvr>
                                      <p:tavLst>
                                        <p:tav tm="0">
                                          <p:val>
                                            <p:fltVal val="0"/>
                                          </p:val>
                                        </p:tav>
                                        <p:tav tm="100000">
                                          <p:val>
                                            <p:strVal val="#ppt_h"/>
                                          </p:val>
                                        </p:tav>
                                      </p:tavLst>
                                    </p:anim>
                                    <p:anim calcmode="lin" valueType="num">
                                      <p:cBhvr>
                                        <p:cTn id="92"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5" presetClass="entr" presetSubtype="0" fill="hold" nodeType="clickEffect">
                                  <p:stCondLst>
                                    <p:cond delay="0"/>
                                  </p:stCondLst>
                                  <p:childTnLst>
                                    <p:set>
                                      <p:cBhvr>
                                        <p:cTn id="96" dur="1" fill="hold">
                                          <p:stCondLst>
                                            <p:cond delay="0"/>
                                          </p:stCondLst>
                                        </p:cTn>
                                        <p:tgtEl>
                                          <p:spTgt spid="269327"/>
                                        </p:tgtEl>
                                        <p:attrNameLst>
                                          <p:attrName>style.visibility</p:attrName>
                                        </p:attrNameLst>
                                      </p:cBhvr>
                                      <p:to>
                                        <p:strVal val="visible"/>
                                      </p:to>
                                    </p:set>
                                    <p:anim calcmode="lin" valueType="num">
                                      <p:cBhvr>
                                        <p:cTn id="97" dur="1000" fill="hold"/>
                                        <p:tgtEl>
                                          <p:spTgt spid="269327"/>
                                        </p:tgtEl>
                                        <p:attrNameLst>
                                          <p:attrName>ppt_w</p:attrName>
                                        </p:attrNameLst>
                                      </p:cBhvr>
                                      <p:tavLst>
                                        <p:tav tm="0">
                                          <p:val>
                                            <p:fltVal val="0"/>
                                          </p:val>
                                        </p:tav>
                                        <p:tav tm="100000">
                                          <p:val>
                                            <p:strVal val="#ppt_w"/>
                                          </p:val>
                                        </p:tav>
                                      </p:tavLst>
                                    </p:anim>
                                    <p:anim calcmode="lin" valueType="num">
                                      <p:cBhvr>
                                        <p:cTn id="98" dur="1000" fill="hold"/>
                                        <p:tgtEl>
                                          <p:spTgt spid="269327"/>
                                        </p:tgtEl>
                                        <p:attrNameLst>
                                          <p:attrName>ppt_h</p:attrName>
                                        </p:attrNameLst>
                                      </p:cBhvr>
                                      <p:tavLst>
                                        <p:tav tm="0">
                                          <p:val>
                                            <p:fltVal val="0"/>
                                          </p:val>
                                        </p:tav>
                                        <p:tav tm="100000">
                                          <p:val>
                                            <p:strVal val="#ppt_h"/>
                                          </p:val>
                                        </p:tav>
                                      </p:tavLst>
                                    </p:anim>
                                    <p:anim calcmode="lin" valueType="num">
                                      <p:cBhvr>
                                        <p:cTn id="9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1" presetID="0" presetClass="path" presetSubtype="0" accel="50000" decel="50000" fill="hold" nodeType="withEffect">
                                  <p:stCondLst>
                                    <p:cond delay="0"/>
                                  </p:stCondLst>
                                  <p:childTnLst>
                                    <p:animMotion origin="layout" path="M 0.40212 -0.89544 L -0.29104 0.00301 " pathEditMode="relative" rAng="0" ptsTypes="AA">
                                      <p:cBhvr>
                                        <p:cTn id="102" dur="2000" fill="hold"/>
                                        <p:tgtEl>
                                          <p:spTgt spid="269327"/>
                                        </p:tgtEl>
                                        <p:attrNameLst>
                                          <p:attrName>ppt_x</p:attrName>
                                          <p:attrName>ppt_y</p:attrName>
                                        </p:attrNameLst>
                                      </p:cBhvr>
                                      <p:rCtr x="-34658" y="449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219200" y="152400"/>
            <a:ext cx="6705600" cy="1143000"/>
          </a:xfrm>
          <a:effectLst>
            <a:outerShdw blurRad="63500" dist="38099" dir="2700000" algn="ctr" rotWithShape="0">
              <a:schemeClr val="tx1">
                <a:alpha val="74997"/>
              </a:schemeClr>
            </a:outerShdw>
          </a:effectLst>
        </p:spPr>
        <p:txBody>
          <a:bodyPr/>
          <a:lstStyle/>
          <a:p>
            <a:pPr eaLnBrk="1" hangingPunct="1"/>
            <a:r>
              <a:rPr lang="zh-CN" altLang="en-US">
                <a:effectLst>
                  <a:outerShdw blurRad="38100" dist="38100" dir="2700000" algn="tl">
                    <a:srgbClr val="DDDDDD"/>
                  </a:outerShdw>
                </a:effectLst>
                <a:latin typeface="SimSun" charset="0"/>
                <a:ea typeface="ＭＳ Ｐゴシック" charset="0"/>
                <a:cs typeface="SimSun" charset="0"/>
              </a:rPr>
              <a:t>但以理书中 世上的帝国</a:t>
            </a:r>
          </a:p>
        </p:txBody>
      </p:sp>
      <p:pic>
        <p:nvPicPr>
          <p:cNvPr id="307203" name="Picture 6" descr="Daniel "/>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228725"/>
            <a:ext cx="9144000" cy="5629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a:spcBef>
                <a:spcPct val="50000"/>
              </a:spcBef>
              <a:defRPr/>
            </a:pPr>
            <a:r>
              <a:rPr lang="en-US" b="1" dirty="0">
                <a:solidFill>
                  <a:srgbClr val="FFFFFF"/>
                </a:solidFill>
                <a:latin typeface="Arial"/>
                <a:ea typeface="ＭＳ Ｐゴシック" charset="0"/>
                <a:cs typeface="Arial"/>
              </a:rPr>
              <a:t>545</a:t>
            </a: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7"/>
              </a:schemeClr>
            </a:outerShdw>
          </a:effectLst>
        </p:spPr>
        <p:txBody>
          <a:bodyPr>
            <a:spAutoFit/>
          </a:bodyPr>
          <a:lstStyle/>
          <a:p>
            <a:pPr algn="r">
              <a:spcBef>
                <a:spcPct val="50000"/>
              </a:spcBef>
              <a:defRPr/>
            </a:pPr>
            <a:r>
              <a:rPr lang="en-US" sz="2000" b="1" i="1" dirty="0">
                <a:solidFill>
                  <a:srgbClr val="000000"/>
                </a:solidFill>
                <a:latin typeface="Arial"/>
                <a:ea typeface="ＭＳ Ｐゴシック" charset="0"/>
                <a:cs typeface="Arial"/>
              </a:rPr>
              <a:t>Bible Visual Resource Book</a:t>
            </a:r>
            <a:r>
              <a:rPr lang="en-US" sz="2000" b="1" dirty="0">
                <a:solidFill>
                  <a:srgbClr val="000000"/>
                </a:solidFill>
                <a:latin typeface="Arial"/>
                <a:ea typeface="ＭＳ Ｐゴシック" charset="0"/>
                <a:cs typeface="Arial"/>
              </a:rPr>
              <a:t>, 133</a:t>
            </a:r>
          </a:p>
        </p:txBody>
      </p:sp>
      <p:sp>
        <p:nvSpPr>
          <p:cNvPr id="6" name="矩形 5"/>
          <p:cNvSpPr/>
          <p:nvPr/>
        </p:nvSpPr>
        <p:spPr>
          <a:xfrm>
            <a:off x="323850" y="2060575"/>
            <a:ext cx="1368425" cy="3603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异象但以理书</a:t>
            </a:r>
            <a:endParaRPr lang="en-US" altLang="zh-CN" sz="1100" dirty="0">
              <a:solidFill>
                <a:srgbClr val="000000"/>
              </a:solidFill>
              <a:latin typeface="SimSun" charset="0"/>
              <a:ea typeface="ＭＳ Ｐゴシック" charset="0"/>
              <a:cs typeface="SimSun" charset="0"/>
            </a:endParaRPr>
          </a:p>
          <a:p>
            <a:pPr algn="ctr"/>
            <a:r>
              <a:rPr lang="zh-CN" altLang="en-US" sz="1100" dirty="0">
                <a:solidFill>
                  <a:srgbClr val="000000"/>
                </a:solidFill>
                <a:latin typeface="SimSun" charset="0"/>
                <a:ea typeface="ＭＳ Ｐゴシック" charset="0"/>
                <a:cs typeface="SimSun" charset="0"/>
              </a:rPr>
              <a:t>第二章</a:t>
            </a:r>
          </a:p>
        </p:txBody>
      </p:sp>
      <p:sp>
        <p:nvSpPr>
          <p:cNvPr id="7" name="矩形 6"/>
          <p:cNvSpPr/>
          <p:nvPr/>
        </p:nvSpPr>
        <p:spPr>
          <a:xfrm>
            <a:off x="2268538" y="2349500"/>
            <a:ext cx="358775" cy="5746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金的头</a:t>
            </a:r>
          </a:p>
        </p:txBody>
      </p:sp>
      <p:sp>
        <p:nvSpPr>
          <p:cNvPr id="8" name="矩形 7"/>
          <p:cNvSpPr/>
          <p:nvPr/>
        </p:nvSpPr>
        <p:spPr>
          <a:xfrm>
            <a:off x="1692275" y="3429000"/>
            <a:ext cx="576263" cy="431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银的胸和臂</a:t>
            </a:r>
          </a:p>
        </p:txBody>
      </p:sp>
      <p:sp>
        <p:nvSpPr>
          <p:cNvPr id="9" name="矩形 8"/>
          <p:cNvSpPr/>
          <p:nvPr/>
        </p:nvSpPr>
        <p:spPr>
          <a:xfrm>
            <a:off x="1619250" y="4508500"/>
            <a:ext cx="720725" cy="3603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铜的腹和腰</a:t>
            </a:r>
          </a:p>
        </p:txBody>
      </p:sp>
      <p:sp>
        <p:nvSpPr>
          <p:cNvPr id="10" name="矩形 9"/>
          <p:cNvSpPr/>
          <p:nvPr/>
        </p:nvSpPr>
        <p:spPr>
          <a:xfrm>
            <a:off x="1763713" y="5445125"/>
            <a:ext cx="431800" cy="431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铁的腿</a:t>
            </a:r>
          </a:p>
        </p:txBody>
      </p:sp>
      <p:sp>
        <p:nvSpPr>
          <p:cNvPr id="11" name="矩形 10"/>
          <p:cNvSpPr/>
          <p:nvPr/>
        </p:nvSpPr>
        <p:spPr>
          <a:xfrm>
            <a:off x="1258888" y="6453188"/>
            <a:ext cx="1225550" cy="1444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铁泥混杂的脚</a:t>
            </a:r>
          </a:p>
        </p:txBody>
      </p:sp>
      <p:sp>
        <p:nvSpPr>
          <p:cNvPr id="12" name="矩形 11"/>
          <p:cNvSpPr/>
          <p:nvPr/>
        </p:nvSpPr>
        <p:spPr>
          <a:xfrm>
            <a:off x="2771775" y="1989138"/>
            <a:ext cx="647700" cy="28733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第七章异象</a:t>
            </a:r>
          </a:p>
        </p:txBody>
      </p:sp>
      <p:sp>
        <p:nvSpPr>
          <p:cNvPr id="13" name="圆角矩形 12"/>
          <p:cNvSpPr/>
          <p:nvPr/>
        </p:nvSpPr>
        <p:spPr>
          <a:xfrm>
            <a:off x="3059113" y="2492375"/>
            <a:ext cx="576262" cy="28892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狮子</a:t>
            </a:r>
          </a:p>
        </p:txBody>
      </p:sp>
      <p:sp>
        <p:nvSpPr>
          <p:cNvPr id="14" name="圆角矩形 13"/>
          <p:cNvSpPr/>
          <p:nvPr/>
        </p:nvSpPr>
        <p:spPr>
          <a:xfrm>
            <a:off x="2916238" y="3429000"/>
            <a:ext cx="719137" cy="4318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熊</a:t>
            </a:r>
          </a:p>
        </p:txBody>
      </p:sp>
      <p:sp>
        <p:nvSpPr>
          <p:cNvPr id="15" name="圆角矩形 14"/>
          <p:cNvSpPr/>
          <p:nvPr/>
        </p:nvSpPr>
        <p:spPr>
          <a:xfrm>
            <a:off x="2843213" y="4437063"/>
            <a:ext cx="936625" cy="4318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豹</a:t>
            </a:r>
          </a:p>
        </p:txBody>
      </p:sp>
      <p:sp>
        <p:nvSpPr>
          <p:cNvPr id="16" name="圆角矩形 15"/>
          <p:cNvSpPr/>
          <p:nvPr/>
        </p:nvSpPr>
        <p:spPr>
          <a:xfrm>
            <a:off x="2771775" y="5516563"/>
            <a:ext cx="1079500" cy="576262"/>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令人恐惧的兽</a:t>
            </a:r>
          </a:p>
        </p:txBody>
      </p:sp>
      <p:sp>
        <p:nvSpPr>
          <p:cNvPr id="17" name="圆角矩形 16"/>
          <p:cNvSpPr/>
          <p:nvPr/>
        </p:nvSpPr>
        <p:spPr>
          <a:xfrm>
            <a:off x="3995738" y="1916113"/>
            <a:ext cx="720725" cy="433387"/>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第八章异象</a:t>
            </a:r>
          </a:p>
        </p:txBody>
      </p:sp>
      <p:sp>
        <p:nvSpPr>
          <p:cNvPr id="18" name="圆角矩形 17"/>
          <p:cNvSpPr/>
          <p:nvPr/>
        </p:nvSpPr>
        <p:spPr>
          <a:xfrm>
            <a:off x="4067175" y="3429000"/>
            <a:ext cx="792163" cy="4318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公绵羊</a:t>
            </a:r>
          </a:p>
        </p:txBody>
      </p:sp>
      <p:sp>
        <p:nvSpPr>
          <p:cNvPr id="19" name="圆角矩形 18"/>
          <p:cNvSpPr/>
          <p:nvPr/>
        </p:nvSpPr>
        <p:spPr>
          <a:xfrm>
            <a:off x="4140200" y="4508500"/>
            <a:ext cx="792163" cy="360363"/>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公山羊</a:t>
            </a:r>
          </a:p>
        </p:txBody>
      </p:sp>
      <p:sp>
        <p:nvSpPr>
          <p:cNvPr id="20" name="圆角矩形 19"/>
          <p:cNvSpPr/>
          <p:nvPr/>
        </p:nvSpPr>
        <p:spPr>
          <a:xfrm>
            <a:off x="6372225" y="1989138"/>
            <a:ext cx="1728788" cy="287337"/>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巴比伦</a:t>
            </a:r>
          </a:p>
        </p:txBody>
      </p:sp>
      <p:sp>
        <p:nvSpPr>
          <p:cNvPr id="21" name="圆角矩形 20"/>
          <p:cNvSpPr/>
          <p:nvPr/>
        </p:nvSpPr>
        <p:spPr>
          <a:xfrm>
            <a:off x="6372225" y="2997200"/>
            <a:ext cx="1728788" cy="287338"/>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玛代波斯</a:t>
            </a:r>
          </a:p>
        </p:txBody>
      </p:sp>
      <p:sp>
        <p:nvSpPr>
          <p:cNvPr id="22" name="圆角矩形 21"/>
          <p:cNvSpPr/>
          <p:nvPr/>
        </p:nvSpPr>
        <p:spPr>
          <a:xfrm>
            <a:off x="6372225" y="4005263"/>
            <a:ext cx="2087563" cy="576262"/>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希腊</a:t>
            </a:r>
            <a:endParaRPr lang="en-US" altLang="zh-CN" sz="1100">
              <a:solidFill>
                <a:srgbClr val="000000"/>
              </a:solidFill>
              <a:latin typeface="SimSun" charset="0"/>
              <a:ea typeface="ＭＳ Ｐゴシック" charset="0"/>
              <a:cs typeface="SimSun" charset="0"/>
            </a:endParaRPr>
          </a:p>
          <a:p>
            <a:pPr algn="ctr"/>
            <a:r>
              <a:rPr lang="zh-CN" altLang="en-US" sz="1100">
                <a:solidFill>
                  <a:srgbClr val="000000"/>
                </a:solidFill>
                <a:latin typeface="SimSun" charset="0"/>
                <a:ea typeface="ＭＳ Ｐゴシック" charset="0"/>
                <a:cs typeface="SimSun" charset="0"/>
              </a:rPr>
              <a:t>（包括托勒密和塞琉古）</a:t>
            </a:r>
          </a:p>
        </p:txBody>
      </p:sp>
      <p:sp>
        <p:nvSpPr>
          <p:cNvPr id="23" name="圆角矩形 22"/>
          <p:cNvSpPr/>
          <p:nvPr/>
        </p:nvSpPr>
        <p:spPr>
          <a:xfrm>
            <a:off x="6443663" y="4724400"/>
            <a:ext cx="2700337" cy="50482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公元前</a:t>
            </a:r>
            <a:r>
              <a:rPr lang="en-US" altLang="zh-CN" sz="1100">
                <a:solidFill>
                  <a:srgbClr val="000000"/>
                </a:solidFill>
                <a:ea typeface="ＭＳ Ｐゴシック" charset="0"/>
                <a:cs typeface="ＭＳ Ｐゴシック" charset="0"/>
              </a:rPr>
              <a:t>167</a:t>
            </a:r>
            <a:r>
              <a:rPr lang="zh-CN" altLang="en-US" sz="1100">
                <a:solidFill>
                  <a:srgbClr val="000000"/>
                </a:solidFill>
                <a:latin typeface="SimSun" charset="0"/>
                <a:ea typeface="ＭＳ Ｐゴシック" charset="0"/>
                <a:cs typeface="SimSun" charset="0"/>
              </a:rPr>
              <a:t>年</a:t>
            </a:r>
            <a:endParaRPr lang="en-US" altLang="zh-CN" sz="1100">
              <a:solidFill>
                <a:srgbClr val="000000"/>
              </a:solidFill>
              <a:latin typeface="SimSun" charset="0"/>
              <a:ea typeface="ＭＳ Ｐゴシック" charset="0"/>
              <a:cs typeface="SimSun" charset="0"/>
            </a:endParaRPr>
          </a:p>
          <a:p>
            <a:pPr algn="ctr"/>
            <a:r>
              <a:rPr lang="zh-CN" altLang="en-US" sz="1100">
                <a:solidFill>
                  <a:srgbClr val="000000"/>
                </a:solidFill>
                <a:latin typeface="SimSun" charset="0"/>
                <a:ea typeface="ＭＳ Ｐゴシック" charset="0"/>
                <a:cs typeface="SimSun" charset="0"/>
              </a:rPr>
              <a:t>马加比和哈斯摩</a:t>
            </a:r>
          </a:p>
        </p:txBody>
      </p:sp>
      <p:sp>
        <p:nvSpPr>
          <p:cNvPr id="24" name="圆角矩形 23"/>
          <p:cNvSpPr/>
          <p:nvPr/>
        </p:nvSpPr>
        <p:spPr>
          <a:xfrm>
            <a:off x="6443663" y="5805488"/>
            <a:ext cx="1728787" cy="287337"/>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罗马</a:t>
            </a:r>
          </a:p>
        </p:txBody>
      </p:sp>
      <p:sp>
        <p:nvSpPr>
          <p:cNvPr id="25" name="圆角矩形 24"/>
          <p:cNvSpPr/>
          <p:nvPr/>
        </p:nvSpPr>
        <p:spPr>
          <a:xfrm>
            <a:off x="5219700" y="5661025"/>
            <a:ext cx="720725" cy="28892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罗马</a:t>
            </a:r>
          </a:p>
        </p:txBody>
      </p:sp>
      <p:sp>
        <p:nvSpPr>
          <p:cNvPr id="26" name="圆角矩形 25"/>
          <p:cNvSpPr/>
          <p:nvPr/>
        </p:nvSpPr>
        <p:spPr>
          <a:xfrm>
            <a:off x="5148263" y="4437063"/>
            <a:ext cx="863600" cy="360362"/>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希腊</a:t>
            </a:r>
            <a:endParaRPr lang="en-US" altLang="zh-CN" sz="1100">
              <a:solidFill>
                <a:srgbClr val="000000"/>
              </a:solidFill>
              <a:latin typeface="SimSun" charset="0"/>
              <a:ea typeface="ＭＳ Ｐゴシック" charset="0"/>
              <a:cs typeface="SimSun" charset="0"/>
            </a:endParaRPr>
          </a:p>
          <a:p>
            <a:pPr algn="ctr"/>
            <a:r>
              <a:rPr lang="en-US" altLang="zh-CN" sz="1400">
                <a:solidFill>
                  <a:srgbClr val="000000"/>
                </a:solidFill>
                <a:ea typeface="ＭＳ Ｐゴシック" charset="0"/>
                <a:cs typeface="ＭＳ Ｐゴシック" charset="0"/>
              </a:rPr>
              <a:t>8</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21</a:t>
            </a:r>
            <a:endParaRPr lang="zh-CN" altLang="en-US" sz="1400">
              <a:solidFill>
                <a:srgbClr val="000000"/>
              </a:solidFill>
              <a:ea typeface="ＭＳ Ｐゴシック" charset="0"/>
              <a:cs typeface="ＭＳ Ｐゴシック" charset="0"/>
            </a:endParaRPr>
          </a:p>
        </p:txBody>
      </p:sp>
      <p:sp>
        <p:nvSpPr>
          <p:cNvPr id="27" name="圆角矩形 26"/>
          <p:cNvSpPr/>
          <p:nvPr/>
        </p:nvSpPr>
        <p:spPr>
          <a:xfrm>
            <a:off x="5148263" y="3213100"/>
            <a:ext cx="863600" cy="503238"/>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玛代波斯</a:t>
            </a:r>
            <a:endParaRPr lang="en-US" altLang="zh-CN" sz="1100">
              <a:solidFill>
                <a:srgbClr val="000000"/>
              </a:solidFill>
              <a:latin typeface="SimSun" charset="0"/>
              <a:ea typeface="ＭＳ Ｐゴシック" charset="0"/>
              <a:cs typeface="SimSun" charset="0"/>
            </a:endParaRPr>
          </a:p>
          <a:p>
            <a:pPr algn="ctr"/>
            <a:r>
              <a:rPr lang="en-US" altLang="zh-CN" sz="1200">
                <a:solidFill>
                  <a:srgbClr val="000000"/>
                </a:solidFill>
                <a:ea typeface="ＭＳ Ｐゴシック" charset="0"/>
                <a:cs typeface="ＭＳ Ｐゴシック" charset="0"/>
              </a:rPr>
              <a:t>8</a:t>
            </a:r>
            <a:r>
              <a:rPr lang="zh-CN" altLang="en-US" sz="1200">
                <a:solidFill>
                  <a:srgbClr val="000000"/>
                </a:solidFill>
                <a:ea typeface="ＭＳ Ｐゴシック" charset="0"/>
                <a:cs typeface="ＭＳ Ｐゴシック" charset="0"/>
              </a:rPr>
              <a:t>：</a:t>
            </a:r>
            <a:r>
              <a:rPr lang="en-US" altLang="zh-CN" sz="1200">
                <a:solidFill>
                  <a:srgbClr val="000000"/>
                </a:solidFill>
                <a:ea typeface="ＭＳ Ｐゴシック" charset="0"/>
                <a:cs typeface="ＭＳ Ｐゴシック" charset="0"/>
              </a:rPr>
              <a:t>20</a:t>
            </a:r>
            <a:endParaRPr lang="zh-CN" altLang="en-US" sz="1200">
              <a:solidFill>
                <a:srgbClr val="000000"/>
              </a:solidFill>
              <a:ea typeface="ＭＳ Ｐゴシック" charset="0"/>
              <a:cs typeface="ＭＳ Ｐゴシック" charset="0"/>
            </a:endParaRPr>
          </a:p>
        </p:txBody>
      </p:sp>
      <p:sp>
        <p:nvSpPr>
          <p:cNvPr id="28" name="圆角矩形 27"/>
          <p:cNvSpPr/>
          <p:nvPr/>
        </p:nvSpPr>
        <p:spPr>
          <a:xfrm>
            <a:off x="5148263" y="2133600"/>
            <a:ext cx="863600" cy="35877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巴比伦</a:t>
            </a:r>
            <a:endParaRPr lang="en-US" altLang="zh-CN" sz="1100">
              <a:solidFill>
                <a:srgbClr val="000000"/>
              </a:solidFill>
              <a:latin typeface="SimSun" charset="0"/>
              <a:ea typeface="ＭＳ Ｐゴシック" charset="0"/>
              <a:cs typeface="SimSun" charset="0"/>
            </a:endParaRPr>
          </a:p>
          <a:p>
            <a:pPr algn="ctr"/>
            <a:r>
              <a:rPr lang="en-US" altLang="zh-CN" sz="1400">
                <a:solidFill>
                  <a:srgbClr val="000000"/>
                </a:solidFill>
                <a:ea typeface="ＭＳ Ｐゴシック" charset="0"/>
                <a:cs typeface="ＭＳ Ｐゴシック" charset="0"/>
              </a:rPr>
              <a:t>2</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48</a:t>
            </a:r>
            <a:endParaRPr lang="zh-CN" altLang="en-US" sz="1400">
              <a:solidFill>
                <a:srgbClr val="000000"/>
              </a:solidFill>
              <a:ea typeface="ＭＳ Ｐゴシック" charset="0"/>
              <a:cs typeface="ＭＳ Ｐゴシック" charset="0"/>
            </a:endParaRPr>
          </a:p>
        </p:txBody>
      </p:sp>
      <p:sp>
        <p:nvSpPr>
          <p:cNvPr id="29" name="矩形 28"/>
          <p:cNvSpPr/>
          <p:nvPr/>
        </p:nvSpPr>
        <p:spPr>
          <a:xfrm>
            <a:off x="0" y="1268413"/>
            <a:ext cx="5400675" cy="431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四个帝国</a:t>
            </a:r>
          </a:p>
        </p:txBody>
      </p:sp>
      <p:sp>
        <p:nvSpPr>
          <p:cNvPr id="30" name="矩形 29"/>
          <p:cNvSpPr/>
          <p:nvPr/>
        </p:nvSpPr>
        <p:spPr>
          <a:xfrm>
            <a:off x="5580063" y="1341438"/>
            <a:ext cx="3563937" cy="431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2000">
                <a:solidFill>
                  <a:srgbClr val="000000"/>
                </a:solidFill>
                <a:latin typeface="SimSun" charset="0"/>
                <a:ea typeface="ＭＳ Ｐゴシック" charset="0"/>
                <a:cs typeface="SimSun" charset="0"/>
              </a:rPr>
              <a:t>但以理书中主要帝国的年代</a:t>
            </a:r>
          </a:p>
        </p:txBody>
      </p:sp>
      <p:sp>
        <p:nvSpPr>
          <p:cNvPr id="31" name="矩形 30"/>
          <p:cNvSpPr/>
          <p:nvPr/>
        </p:nvSpPr>
        <p:spPr>
          <a:xfrm>
            <a:off x="6300788" y="1844675"/>
            <a:ext cx="863600" cy="1444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公元前</a:t>
            </a:r>
            <a:r>
              <a:rPr lang="zh-CN" altLang="en-US" sz="1100">
                <a:solidFill>
                  <a:srgbClr val="000000"/>
                </a:solidFill>
                <a:ea typeface="ＭＳ Ｐゴシック" charset="0"/>
                <a:cs typeface="ＭＳ Ｐゴシック" charset="0"/>
              </a:rPr>
              <a:t> </a:t>
            </a:r>
            <a:r>
              <a:rPr lang="en-US" altLang="zh-CN" sz="1100">
                <a:solidFill>
                  <a:srgbClr val="000000"/>
                </a:solidFill>
                <a:ea typeface="ＭＳ Ｐゴシック" charset="0"/>
                <a:cs typeface="ＭＳ Ｐゴシック" charset="0"/>
              </a:rPr>
              <a:t>626</a:t>
            </a:r>
            <a:endParaRPr lang="zh-CN" altLang="en-US" sz="1100">
              <a:solidFill>
                <a:srgbClr val="000000"/>
              </a:solidFill>
              <a:ea typeface="ＭＳ Ｐゴシック" charset="0"/>
              <a:cs typeface="ＭＳ Ｐゴシック" charset="0"/>
            </a:endParaRPr>
          </a:p>
        </p:txBody>
      </p:sp>
      <p:sp>
        <p:nvSpPr>
          <p:cNvPr id="32" name="圆角矩形 31"/>
          <p:cNvSpPr/>
          <p:nvPr/>
        </p:nvSpPr>
        <p:spPr>
          <a:xfrm>
            <a:off x="6300788" y="2349500"/>
            <a:ext cx="1079500" cy="2159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公元前</a:t>
            </a:r>
            <a:r>
              <a:rPr lang="zh-CN" altLang="en-US" sz="1100">
                <a:solidFill>
                  <a:srgbClr val="000000"/>
                </a:solidFill>
                <a:ea typeface="ＭＳ Ｐゴシック" charset="0"/>
                <a:cs typeface="ＭＳ Ｐゴシック" charset="0"/>
              </a:rPr>
              <a:t> </a:t>
            </a:r>
            <a:r>
              <a:rPr lang="en-US" altLang="zh-CN" sz="1100">
                <a:solidFill>
                  <a:srgbClr val="000000"/>
                </a:solidFill>
                <a:ea typeface="ＭＳ Ｐゴシック" charset="0"/>
                <a:cs typeface="ＭＳ Ｐゴシック" charset="0"/>
              </a:rPr>
              <a:t>539</a:t>
            </a:r>
            <a:endParaRPr lang="zh-CN" altLang="en-US" sz="1100">
              <a:solidFill>
                <a:srgbClr val="000000"/>
              </a:solidFill>
              <a:ea typeface="ＭＳ Ｐゴシック" charset="0"/>
              <a:cs typeface="ＭＳ Ｐゴシック" charset="0"/>
            </a:endParaRPr>
          </a:p>
        </p:txBody>
      </p:sp>
      <p:sp>
        <p:nvSpPr>
          <p:cNvPr id="33" name="圆角矩形 32"/>
          <p:cNvSpPr/>
          <p:nvPr/>
        </p:nvSpPr>
        <p:spPr>
          <a:xfrm>
            <a:off x="6300788" y="3644900"/>
            <a:ext cx="1008062" cy="2159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公元前</a:t>
            </a:r>
            <a:r>
              <a:rPr lang="zh-CN" altLang="en-US" sz="1100">
                <a:solidFill>
                  <a:srgbClr val="000000"/>
                </a:solidFill>
                <a:ea typeface="ＭＳ Ｐゴシック" charset="0"/>
                <a:cs typeface="ＭＳ Ｐゴシック" charset="0"/>
              </a:rPr>
              <a:t> </a:t>
            </a:r>
            <a:r>
              <a:rPr lang="en-US" altLang="zh-CN" sz="1100">
                <a:solidFill>
                  <a:srgbClr val="000000"/>
                </a:solidFill>
                <a:ea typeface="ＭＳ Ｐゴシック" charset="0"/>
                <a:cs typeface="ＭＳ Ｐゴシック" charset="0"/>
              </a:rPr>
              <a:t>330</a:t>
            </a:r>
            <a:endParaRPr lang="zh-CN" altLang="en-US" sz="1100">
              <a:solidFill>
                <a:srgbClr val="000000"/>
              </a:solidFill>
              <a:ea typeface="ＭＳ Ｐゴシック" charset="0"/>
              <a:cs typeface="ＭＳ Ｐゴシック" charset="0"/>
            </a:endParaRPr>
          </a:p>
        </p:txBody>
      </p:sp>
      <p:sp>
        <p:nvSpPr>
          <p:cNvPr id="34" name="圆角矩形 33"/>
          <p:cNvSpPr/>
          <p:nvPr/>
        </p:nvSpPr>
        <p:spPr>
          <a:xfrm>
            <a:off x="6300788" y="5373688"/>
            <a:ext cx="863600" cy="2159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公元前 </a:t>
            </a:r>
            <a:r>
              <a:rPr lang="en-US" altLang="zh-CN" sz="1100">
                <a:solidFill>
                  <a:srgbClr val="000000"/>
                </a:solidFill>
                <a:ea typeface="ＭＳ Ｐゴシック" charset="0"/>
                <a:cs typeface="ＭＳ Ｐゴシック" charset="0"/>
              </a:rPr>
              <a:t>63</a:t>
            </a:r>
            <a:endParaRPr lang="zh-CN" altLang="en-US" sz="1100">
              <a:solidFill>
                <a:srgbClr val="000000"/>
              </a:solidFill>
              <a:ea typeface="ＭＳ Ｐゴシック" charset="0"/>
              <a:cs typeface="ＭＳ Ｐゴシック" charset="0"/>
            </a:endParaRPr>
          </a:p>
        </p:txBody>
      </p:sp>
      <p:sp>
        <p:nvSpPr>
          <p:cNvPr id="35" name="圆角矩形 34"/>
          <p:cNvSpPr/>
          <p:nvPr/>
        </p:nvSpPr>
        <p:spPr>
          <a:xfrm>
            <a:off x="6443663" y="6165850"/>
            <a:ext cx="1800225" cy="35877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公元后</a:t>
            </a:r>
            <a:r>
              <a:rPr lang="zh-CN" altLang="en-US" sz="1100">
                <a:solidFill>
                  <a:srgbClr val="000000"/>
                </a:solidFill>
                <a:ea typeface="ＭＳ Ｐゴシック" charset="0"/>
                <a:cs typeface="ＭＳ Ｐゴシック" charset="0"/>
              </a:rPr>
              <a:t> </a:t>
            </a:r>
            <a:r>
              <a:rPr lang="en-US" altLang="zh-CN" sz="1100">
                <a:solidFill>
                  <a:srgbClr val="000000"/>
                </a:solidFill>
                <a:ea typeface="ＭＳ Ｐゴシック" charset="0"/>
                <a:cs typeface="ＭＳ Ｐゴシック" charset="0"/>
              </a:rPr>
              <a:t>70 </a:t>
            </a:r>
            <a:r>
              <a:rPr lang="zh-CN" altLang="en-US" sz="1100">
                <a:solidFill>
                  <a:srgbClr val="000000"/>
                </a:solidFill>
                <a:latin typeface="SimSun" charset="0"/>
                <a:ea typeface="ＭＳ Ｐゴシック" charset="0"/>
                <a:cs typeface="SimSun" charset="0"/>
              </a:rPr>
              <a:t>耶路撒冷沦陷</a:t>
            </a:r>
          </a:p>
        </p:txBody>
      </p:sp>
      <p:sp>
        <p:nvSpPr>
          <p:cNvPr id="36" name="圆角矩形 35"/>
          <p:cNvSpPr/>
          <p:nvPr/>
        </p:nvSpPr>
        <p:spPr>
          <a:xfrm>
            <a:off x="4787900" y="1916113"/>
            <a:ext cx="1223963" cy="217487"/>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标识</a:t>
            </a:r>
          </a:p>
        </p:txBody>
      </p:sp>
    </p:spTree>
    <p:extLst>
      <p:ext uri="{BB962C8B-B14F-4D97-AF65-F5344CB8AC3E}">
        <p14:creationId xmlns:p14="http://schemas.microsoft.com/office/powerpoint/2010/main" val="1752474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zh-CN" altLang="en-US" sz="54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神是全方面的</a:t>
            </a:r>
            <a:r>
              <a:rPr lang="zh-CN" altLang="en-US" sz="5400" b="1" dirty="0">
                <a:solidFill>
                  <a:srgbClr val="FFFF00"/>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r>
              <a:rPr lang="en-US" sz="5400" b="1" dirty="0">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 </a:t>
            </a:r>
            <a:br>
              <a:rPr lang="en-US" sz="3600" b="1" dirty="0">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br>
            <a:r>
              <a:rPr 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帖撒罗尼迦后书 的主题</a:t>
            </a:r>
            <a:r>
              <a:rPr 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神学</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实践</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5790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hangingPunct="0">
                <a:defRPr/>
              </a:pPr>
              <a:r>
                <a:rPr lang="zh-CN" altLang="en-US" dirty="0">
                  <a:solidFill>
                    <a:srgbClr val="000000"/>
                  </a:solidFill>
                  <a:ea typeface="ＭＳ Ｐゴシック" charset="0"/>
                </a:rPr>
                <a:t>基督的到来以完成</a:t>
              </a:r>
              <a:endParaRPr lang="en-US" dirty="0">
                <a:solidFill>
                  <a:srgbClr val="000000"/>
                </a:solidFill>
                <a:ea typeface="ＭＳ Ｐゴシック" charset="0"/>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eaLnBrk="0" hangingPunct="0"/>
            <a:r>
              <a:rPr lang="zh-CN" altLang="en-US" b="1" dirty="0">
                <a:solidFill>
                  <a:srgbClr val="FFFFFF"/>
                </a:solidFill>
                <a:latin typeface="Arial" charset="0"/>
                <a:ea typeface="ＭＳ Ｐゴシック" charset="0"/>
                <a:cs typeface="Times New Roman" charset="0"/>
              </a:rPr>
              <a:t>灾</a:t>
            </a:r>
            <a:r>
              <a:rPr lang="zh-CN" altLang="en-US" b="1" dirty="0">
                <a:solidFill>
                  <a:srgbClr val="FFFFFF"/>
                </a:solidFill>
                <a:latin typeface="Arial" charset="0"/>
                <a:ea typeface="ＭＳ Ｐゴシック" charset="0"/>
              </a:rPr>
              <a:t>祸</a:t>
            </a:r>
            <a:endParaRPr lang="en-US" dirty="0">
              <a:solidFill>
                <a:srgbClr val="FFFFFF"/>
              </a:solidFill>
              <a:latin typeface="Comic Sans MS" charset="0"/>
              <a:ea typeface="ＭＳ Ｐゴシック" charset="0"/>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eaLnBrk="0" hangingPunct="0"/>
            <a:r>
              <a:rPr lang="zh-CN" altLang="en-US" sz="2900" dirty="0">
                <a:solidFill>
                  <a:srgbClr val="FFFFFF"/>
                </a:solidFill>
                <a:latin typeface="Comic Sans MS" charset="0"/>
                <a:ea typeface="ＭＳ Ｐゴシック" charset="0"/>
              </a:rPr>
              <a:t>最激烈的灾祸</a:t>
            </a:r>
            <a:endParaRPr lang="en-US" sz="2900" dirty="0">
              <a:solidFill>
                <a:srgbClr val="FFFFFF"/>
              </a:solidFill>
              <a:latin typeface="Comic Sans MS" charset="0"/>
              <a:ea typeface="ＭＳ Ｐゴシック" charset="0"/>
            </a:endParaRPr>
          </a:p>
        </p:txBody>
      </p:sp>
    </p:spTree>
    <p:extLst>
      <p:ext uri="{BB962C8B-B14F-4D97-AF65-F5344CB8AC3E}">
        <p14:creationId xmlns:p14="http://schemas.microsoft.com/office/powerpoint/2010/main" val="3417197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r>
              <a:rPr lang="zh-CN" altLang="en-US" sz="3200">
                <a:solidFill>
                  <a:schemeClr val="tx1"/>
                </a:solidFill>
                <a:latin typeface="SimSun" charset="0"/>
                <a:ea typeface="ＭＳ Ｐゴシック" charset="0"/>
                <a:cs typeface="SimSun" charset="0"/>
              </a:rPr>
              <a:t>但以理书</a:t>
            </a:r>
            <a:r>
              <a:rPr lang="en-US" altLang="zh-CN" sz="3600">
                <a:latin typeface="Arial" charset="0"/>
                <a:ea typeface="ＭＳ Ｐゴシック" charset="0"/>
                <a:cs typeface="ＭＳ Ｐゴシック" charset="0"/>
              </a:rPr>
              <a:t>11:40</a:t>
            </a:r>
          </a:p>
        </p:txBody>
      </p:sp>
      <p:pic>
        <p:nvPicPr>
          <p:cNvPr id="372738" name="Picture 4" descr="Dan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14400"/>
            <a:ext cx="5688013" cy="848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pPr>
            <a:r>
              <a:rPr lang="zh-CN" altLang="en-US" sz="3200">
                <a:solidFill>
                  <a:srgbClr val="FFFFFF"/>
                </a:solidFill>
                <a:effectLst>
                  <a:outerShdw blurRad="38100" dist="38100" dir="2700000" algn="tl">
                    <a:srgbClr val="000000"/>
                  </a:outerShdw>
                </a:effectLst>
                <a:latin typeface="SimSun" charset="0"/>
                <a:cs typeface="SimSun" charset="0"/>
              </a:rPr>
              <a:t>以色列的敌人们将侵袭她的领土</a:t>
            </a:r>
            <a:endParaRPr lang="en-US" altLang="zh-CN" sz="3200">
              <a:solidFill>
                <a:srgbClr val="FFFFFF"/>
              </a:solidFill>
              <a:effectLst>
                <a:outerShdw blurRad="38100" dist="38100" dir="2700000" algn="tl">
                  <a:srgbClr val="000000"/>
                </a:outerShdw>
              </a:effectLst>
              <a:latin typeface="SimSun" charset="0"/>
              <a:cs typeface="SimSun" charset="0"/>
            </a:endParaRPr>
          </a:p>
        </p:txBody>
      </p:sp>
      <p:sp>
        <p:nvSpPr>
          <p:cNvPr id="7" name="矩形 6"/>
          <p:cNvSpPr/>
          <p:nvPr/>
        </p:nvSpPr>
        <p:spPr>
          <a:xfrm>
            <a:off x="2339975" y="260350"/>
            <a:ext cx="1584325" cy="4318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黑海</a:t>
            </a:r>
          </a:p>
        </p:txBody>
      </p:sp>
      <p:sp>
        <p:nvSpPr>
          <p:cNvPr id="8" name="矩形 7"/>
          <p:cNvSpPr/>
          <p:nvPr/>
        </p:nvSpPr>
        <p:spPr>
          <a:xfrm>
            <a:off x="395288" y="2924175"/>
            <a:ext cx="3024187" cy="43338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地中海</a:t>
            </a:r>
          </a:p>
        </p:txBody>
      </p:sp>
      <p:sp>
        <p:nvSpPr>
          <p:cNvPr id="9" name="矩形 8"/>
          <p:cNvSpPr/>
          <p:nvPr/>
        </p:nvSpPr>
        <p:spPr>
          <a:xfrm>
            <a:off x="611188" y="4005263"/>
            <a:ext cx="792162"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利比亚</a:t>
            </a:r>
          </a:p>
        </p:txBody>
      </p:sp>
      <p:sp>
        <p:nvSpPr>
          <p:cNvPr id="10" name="矩形 9"/>
          <p:cNvSpPr/>
          <p:nvPr/>
        </p:nvSpPr>
        <p:spPr>
          <a:xfrm>
            <a:off x="2627313" y="3933825"/>
            <a:ext cx="576262"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埃及</a:t>
            </a:r>
          </a:p>
        </p:txBody>
      </p:sp>
      <p:sp>
        <p:nvSpPr>
          <p:cNvPr id="11" name="矩形 10"/>
          <p:cNvSpPr/>
          <p:nvPr/>
        </p:nvSpPr>
        <p:spPr>
          <a:xfrm>
            <a:off x="3779838" y="2205038"/>
            <a:ext cx="144462" cy="7191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黎巴嫩</a:t>
            </a:r>
          </a:p>
        </p:txBody>
      </p:sp>
      <p:sp>
        <p:nvSpPr>
          <p:cNvPr id="12" name="矩形 11"/>
          <p:cNvSpPr/>
          <p:nvPr/>
        </p:nvSpPr>
        <p:spPr>
          <a:xfrm>
            <a:off x="4500563" y="2565400"/>
            <a:ext cx="1079500"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叙利亚和伊拉克</a:t>
            </a:r>
          </a:p>
        </p:txBody>
      </p:sp>
      <p:sp>
        <p:nvSpPr>
          <p:cNvPr id="13" name="矩形 12"/>
          <p:cNvSpPr/>
          <p:nvPr/>
        </p:nvSpPr>
        <p:spPr>
          <a:xfrm>
            <a:off x="4356100" y="3429000"/>
            <a:ext cx="792163"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约旦</a:t>
            </a:r>
          </a:p>
        </p:txBody>
      </p:sp>
      <p:sp>
        <p:nvSpPr>
          <p:cNvPr id="14" name="矩形 13"/>
          <p:cNvSpPr/>
          <p:nvPr/>
        </p:nvSpPr>
        <p:spPr>
          <a:xfrm>
            <a:off x="3995738" y="4221163"/>
            <a:ext cx="1368425" cy="2873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沙特阿拉伯</a:t>
            </a:r>
          </a:p>
        </p:txBody>
      </p:sp>
      <p:sp>
        <p:nvSpPr>
          <p:cNvPr id="15" name="矩形 14"/>
          <p:cNvSpPr/>
          <p:nvPr/>
        </p:nvSpPr>
        <p:spPr>
          <a:xfrm>
            <a:off x="4284663" y="5300663"/>
            <a:ext cx="792162" cy="10080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红海</a:t>
            </a:r>
          </a:p>
        </p:txBody>
      </p:sp>
      <p:sp>
        <p:nvSpPr>
          <p:cNvPr id="16" name="矩形 15"/>
          <p:cNvSpPr/>
          <p:nvPr/>
        </p:nvSpPr>
        <p:spPr>
          <a:xfrm>
            <a:off x="3563938" y="6165850"/>
            <a:ext cx="720725"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苏丹</a:t>
            </a:r>
          </a:p>
        </p:txBody>
      </p:sp>
    </p:spTree>
    <p:extLst>
      <p:ext uri="{BB962C8B-B14F-4D97-AF65-F5344CB8AC3E}">
        <p14:creationId xmlns:p14="http://schemas.microsoft.com/office/powerpoint/2010/main" val="37318485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r>
              <a:rPr lang="zh-CN" altLang="en-US" sz="4000">
                <a:latin typeface="SimSun" charset="0"/>
                <a:ea typeface="ＭＳ Ｐゴシック" charset="0"/>
                <a:cs typeface="SimSun" charset="0"/>
              </a:rPr>
              <a:t>但以理书</a:t>
            </a:r>
            <a:br>
              <a:rPr lang="en-US" altLang="zh-CN" sz="4000">
                <a:latin typeface="SimSun" charset="0"/>
                <a:ea typeface="ＭＳ Ｐゴシック" charset="0"/>
                <a:cs typeface="SimSun" charset="0"/>
              </a:rPr>
            </a:br>
            <a:r>
              <a:rPr lang="en-US" altLang="zh-CN" sz="4000">
                <a:latin typeface="Arial" charset="0"/>
                <a:ea typeface="ＭＳ Ｐゴシック" charset="0"/>
                <a:cs typeface="ＭＳ Ｐゴシック" charset="0"/>
              </a:rPr>
              <a:t>1</a:t>
            </a:r>
            <a:r>
              <a:rPr lang="en-US" altLang="zh-CN" sz="3600">
                <a:latin typeface="Arial" charset="0"/>
                <a:ea typeface="ＭＳ Ｐゴシック" charset="0"/>
                <a:cs typeface="ＭＳ Ｐゴシック" charset="0"/>
              </a:rPr>
              <a:t>1:40-45</a:t>
            </a:r>
          </a:p>
        </p:txBody>
      </p:sp>
      <p:pic>
        <p:nvPicPr>
          <p:cNvPr id="374786" name="Picture 4" descr="Dan11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7"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pPr>
            <a:r>
              <a:rPr lang="zh-CN" altLang="en-US" sz="3200">
                <a:solidFill>
                  <a:srgbClr val="FFFFFF"/>
                </a:solidFill>
                <a:effectLst>
                  <a:outerShdw blurRad="38100" dist="38100" dir="2700000" algn="tl">
                    <a:srgbClr val="000000"/>
                  </a:outerShdw>
                </a:effectLst>
                <a:latin typeface="SimSun" charset="0"/>
                <a:cs typeface="SimSun" charset="0"/>
              </a:rPr>
              <a:t>在地中海的船只将有一场战役</a:t>
            </a:r>
          </a:p>
        </p:txBody>
      </p:sp>
      <p:sp>
        <p:nvSpPr>
          <p:cNvPr id="7" name="矩形 6"/>
          <p:cNvSpPr>
            <a:spLocks noChangeArrowheads="1"/>
          </p:cNvSpPr>
          <p:nvPr/>
        </p:nvSpPr>
        <p:spPr bwMode="auto">
          <a:xfrm>
            <a:off x="395288" y="2276475"/>
            <a:ext cx="2447925" cy="504825"/>
          </a:xfrm>
          <a:prstGeom prst="rect">
            <a:avLst/>
          </a:prstGeom>
          <a:gradFill rotWithShape="1">
            <a:gsLst>
              <a:gs pos="0">
                <a:srgbClr val="B7C4FF"/>
              </a:gs>
              <a:gs pos="35001">
                <a:srgbClr val="CBD4FF"/>
              </a:gs>
              <a:gs pos="100000">
                <a:srgbClr val="E8ECFF"/>
              </a:gs>
            </a:gsLst>
            <a:lin ang="16200000" scaled="1"/>
          </a:gradFill>
          <a:ln w="9525">
            <a:solidFill>
              <a:srgbClr val="A7B2FB"/>
            </a:solidFill>
            <a:miter lim="800000"/>
            <a:headEnd/>
            <a:tailEnd/>
          </a:ln>
          <a:effectLst>
            <a:outerShdw blurRad="63500" dist="20000" dir="5400000" rotWithShape="0">
              <a:srgbClr val="000000">
                <a:alpha val="37999"/>
              </a:srgbClr>
            </a:outerShdw>
          </a:effectLst>
        </p:spPr>
        <p:txBody>
          <a:bodyPr anchor="ctr"/>
          <a:lstStyle/>
          <a:p>
            <a:pPr algn="ctr">
              <a:defRPr/>
            </a:pPr>
            <a:r>
              <a:rPr lang="zh-CN" altLang="en-US" sz="2000">
                <a:solidFill>
                  <a:srgbClr val="000080"/>
                </a:solidFill>
                <a:latin typeface="Arial"/>
                <a:ea typeface="ＭＳ Ｐゴシック" charset="0"/>
              </a:rPr>
              <a:t>地中海</a:t>
            </a:r>
          </a:p>
        </p:txBody>
      </p:sp>
      <p:sp>
        <p:nvSpPr>
          <p:cNvPr id="8" name="矩形 7"/>
          <p:cNvSpPr/>
          <p:nvPr/>
        </p:nvSpPr>
        <p:spPr>
          <a:xfrm>
            <a:off x="4067175" y="3284538"/>
            <a:ext cx="360363" cy="5048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西奈</a:t>
            </a:r>
          </a:p>
        </p:txBody>
      </p:sp>
      <p:sp>
        <p:nvSpPr>
          <p:cNvPr id="9" name="矩形 8"/>
          <p:cNvSpPr/>
          <p:nvPr/>
        </p:nvSpPr>
        <p:spPr>
          <a:xfrm>
            <a:off x="2916238" y="4221163"/>
            <a:ext cx="792162"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400">
                <a:solidFill>
                  <a:srgbClr val="000000"/>
                </a:solidFill>
                <a:ea typeface="ＭＳ Ｐゴシック" charset="0"/>
                <a:cs typeface="ＭＳ Ｐゴシック" charset="0"/>
              </a:rPr>
              <a:t>埃及</a:t>
            </a:r>
          </a:p>
        </p:txBody>
      </p:sp>
      <p:sp>
        <p:nvSpPr>
          <p:cNvPr id="10" name="矩形 9"/>
          <p:cNvSpPr/>
          <p:nvPr/>
        </p:nvSpPr>
        <p:spPr>
          <a:xfrm>
            <a:off x="4284663" y="5949950"/>
            <a:ext cx="935037"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苏丹</a:t>
            </a:r>
          </a:p>
        </p:txBody>
      </p:sp>
      <p:sp>
        <p:nvSpPr>
          <p:cNvPr id="11" name="矩形 10"/>
          <p:cNvSpPr/>
          <p:nvPr/>
        </p:nvSpPr>
        <p:spPr>
          <a:xfrm>
            <a:off x="971550" y="6524625"/>
            <a:ext cx="720725" cy="730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000">
                <a:solidFill>
                  <a:srgbClr val="000000"/>
                </a:solidFill>
                <a:ea typeface="ＭＳ Ｐゴシック" charset="0"/>
                <a:cs typeface="ＭＳ Ｐゴシック" charset="0"/>
              </a:rPr>
              <a:t>耶路撒冷</a:t>
            </a:r>
          </a:p>
        </p:txBody>
      </p:sp>
      <p:sp>
        <p:nvSpPr>
          <p:cNvPr id="12" name="矩形 11"/>
          <p:cNvSpPr/>
          <p:nvPr/>
        </p:nvSpPr>
        <p:spPr>
          <a:xfrm>
            <a:off x="250825" y="4292600"/>
            <a:ext cx="576263" cy="5762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大量俄罗斯人从水陆发起攻击和占领领土</a:t>
            </a:r>
          </a:p>
        </p:txBody>
      </p:sp>
      <p:sp>
        <p:nvSpPr>
          <p:cNvPr id="13" name="矩形 12"/>
          <p:cNvSpPr/>
          <p:nvPr/>
        </p:nvSpPr>
        <p:spPr>
          <a:xfrm>
            <a:off x="539750" y="4005263"/>
            <a:ext cx="647700" cy="2873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俄罗斯水陆袭击</a:t>
            </a:r>
          </a:p>
        </p:txBody>
      </p:sp>
      <p:sp>
        <p:nvSpPr>
          <p:cNvPr id="14" name="矩形 13"/>
          <p:cNvSpPr/>
          <p:nvPr/>
        </p:nvSpPr>
        <p:spPr>
          <a:xfrm>
            <a:off x="1979613" y="4365625"/>
            <a:ext cx="647700"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俄罗斯水陆攻击</a:t>
            </a:r>
          </a:p>
        </p:txBody>
      </p:sp>
      <p:sp>
        <p:nvSpPr>
          <p:cNvPr id="15" name="矩形 14"/>
          <p:cNvSpPr/>
          <p:nvPr/>
        </p:nvSpPr>
        <p:spPr>
          <a:xfrm>
            <a:off x="1979613" y="4005263"/>
            <a:ext cx="647700" cy="1444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大马士革</a:t>
            </a:r>
          </a:p>
        </p:txBody>
      </p:sp>
      <p:sp>
        <p:nvSpPr>
          <p:cNvPr id="16" name="矩形 15"/>
          <p:cNvSpPr/>
          <p:nvPr/>
        </p:nvSpPr>
        <p:spPr>
          <a:xfrm>
            <a:off x="1187450" y="3933825"/>
            <a:ext cx="288925" cy="1428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西顿</a:t>
            </a:r>
          </a:p>
        </p:txBody>
      </p:sp>
      <p:sp>
        <p:nvSpPr>
          <p:cNvPr id="17" name="矩形 16"/>
          <p:cNvSpPr/>
          <p:nvPr/>
        </p:nvSpPr>
        <p:spPr>
          <a:xfrm>
            <a:off x="1187450" y="4941888"/>
            <a:ext cx="504825"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a:t>
            </a:r>
          </a:p>
        </p:txBody>
      </p:sp>
      <p:sp>
        <p:nvSpPr>
          <p:cNvPr id="18" name="矩形 17"/>
          <p:cNvSpPr/>
          <p:nvPr/>
        </p:nvSpPr>
        <p:spPr>
          <a:xfrm>
            <a:off x="1908175" y="4868863"/>
            <a:ext cx="287338" cy="3603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加利利海</a:t>
            </a:r>
          </a:p>
        </p:txBody>
      </p:sp>
      <p:sp>
        <p:nvSpPr>
          <p:cNvPr id="19" name="矩形 18"/>
          <p:cNvSpPr/>
          <p:nvPr/>
        </p:nvSpPr>
        <p:spPr>
          <a:xfrm>
            <a:off x="1619250" y="5589588"/>
            <a:ext cx="144463" cy="6477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约旦河</a:t>
            </a:r>
          </a:p>
        </p:txBody>
      </p:sp>
      <p:sp>
        <p:nvSpPr>
          <p:cNvPr id="20" name="矩形 19"/>
          <p:cNvSpPr/>
          <p:nvPr/>
        </p:nvSpPr>
        <p:spPr>
          <a:xfrm>
            <a:off x="1258888" y="6165850"/>
            <a:ext cx="504825"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伯利恒</a:t>
            </a:r>
          </a:p>
        </p:txBody>
      </p:sp>
    </p:spTree>
    <p:extLst>
      <p:ext uri="{BB962C8B-B14F-4D97-AF65-F5344CB8AC3E}">
        <p14:creationId xmlns:p14="http://schemas.microsoft.com/office/powerpoint/2010/main" val="30326911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533400"/>
            <a:ext cx="8229600" cy="1143000"/>
          </a:xfrm>
        </p:spPr>
        <p:txBody>
          <a:bodyPr/>
          <a:lstStyle/>
          <a:p>
            <a:pPr eaLnBrk="1" hangingPunct="1"/>
            <a:r>
              <a:rPr lang="zh-CN" altLang="en-US">
                <a:latin typeface="SimSun" charset="0"/>
                <a:ea typeface="ＭＳ Ｐゴシック" charset="0"/>
                <a:cs typeface="SimSun" charset="0"/>
              </a:rPr>
              <a:t>由东由西而来</a:t>
            </a:r>
            <a:r>
              <a:rPr lang="en-US" altLang="zh-CN">
                <a:latin typeface="Arial" charset="0"/>
                <a:ea typeface="ＭＳ Ｐゴシック" charset="0"/>
                <a:cs typeface="ＭＳ Ｐゴシック" charset="0"/>
              </a:rPr>
              <a:t>(</a:t>
            </a:r>
            <a:r>
              <a:rPr lang="zh-CN" altLang="en-US">
                <a:latin typeface="SimSun" charset="0"/>
                <a:ea typeface="ＭＳ Ｐゴシック" charset="0"/>
                <a:cs typeface="SimSun" charset="0"/>
              </a:rPr>
              <a:t>但以理书</a:t>
            </a:r>
            <a:r>
              <a:rPr lang="en-US" altLang="zh-CN" sz="3600">
                <a:latin typeface="Arial" charset="0"/>
                <a:ea typeface="ＭＳ Ｐゴシック" charset="0"/>
                <a:cs typeface="ＭＳ Ｐゴシック" charset="0"/>
              </a:rPr>
              <a:t>11:44</a:t>
            </a:r>
            <a:r>
              <a:rPr lang="en-US" altLang="zh-CN">
                <a:latin typeface="Arial" charset="0"/>
                <a:ea typeface="ＭＳ Ｐゴシック" charset="0"/>
                <a:cs typeface="ＭＳ Ｐゴシック" charset="0"/>
              </a:rPr>
              <a:t>)</a:t>
            </a:r>
          </a:p>
        </p:txBody>
      </p:sp>
      <p:pic>
        <p:nvPicPr>
          <p:cNvPr id="376834" name="Picture 3" descr="Dan110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35" name="Picture 4" descr="Dan11000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1550" y="2363788"/>
            <a:ext cx="436245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6"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8" name="矩形标注 7"/>
          <p:cNvSpPr/>
          <p:nvPr/>
        </p:nvSpPr>
        <p:spPr>
          <a:xfrm>
            <a:off x="1331913" y="2924175"/>
            <a:ext cx="1008062" cy="576263"/>
          </a:xfrm>
          <a:prstGeom prst="wedgeRectCallou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复兴的罗马帝国的十个国家</a:t>
            </a:r>
          </a:p>
        </p:txBody>
      </p:sp>
      <p:sp>
        <p:nvSpPr>
          <p:cNvPr id="9" name="矩形 8"/>
          <p:cNvSpPr/>
          <p:nvPr/>
        </p:nvSpPr>
        <p:spPr>
          <a:xfrm>
            <a:off x="1835150" y="5589588"/>
            <a:ext cx="720725" cy="1428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利比亚</a:t>
            </a:r>
          </a:p>
        </p:txBody>
      </p:sp>
      <p:sp>
        <p:nvSpPr>
          <p:cNvPr id="10" name="矩形 9"/>
          <p:cNvSpPr/>
          <p:nvPr/>
        </p:nvSpPr>
        <p:spPr>
          <a:xfrm>
            <a:off x="2916238" y="5661025"/>
            <a:ext cx="503237" cy="1444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埃及</a:t>
            </a:r>
          </a:p>
        </p:txBody>
      </p:sp>
      <p:sp>
        <p:nvSpPr>
          <p:cNvPr id="11" name="矩形 10"/>
          <p:cNvSpPr/>
          <p:nvPr/>
        </p:nvSpPr>
        <p:spPr>
          <a:xfrm>
            <a:off x="395288" y="4581525"/>
            <a:ext cx="647700"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地中海</a:t>
            </a:r>
          </a:p>
        </p:txBody>
      </p:sp>
      <p:sp>
        <p:nvSpPr>
          <p:cNvPr id="12" name="矩形 11"/>
          <p:cNvSpPr/>
          <p:nvPr/>
        </p:nvSpPr>
        <p:spPr>
          <a:xfrm>
            <a:off x="3924300" y="5445125"/>
            <a:ext cx="287338" cy="3603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西奈</a:t>
            </a:r>
          </a:p>
        </p:txBody>
      </p:sp>
      <p:sp>
        <p:nvSpPr>
          <p:cNvPr id="13" name="矩形 12"/>
          <p:cNvSpPr/>
          <p:nvPr/>
        </p:nvSpPr>
        <p:spPr>
          <a:xfrm>
            <a:off x="3203575" y="2781300"/>
            <a:ext cx="1296988"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黑海</a:t>
            </a:r>
          </a:p>
        </p:txBody>
      </p:sp>
      <p:sp>
        <p:nvSpPr>
          <p:cNvPr id="14" name="矩形 13"/>
          <p:cNvSpPr/>
          <p:nvPr/>
        </p:nvSpPr>
        <p:spPr>
          <a:xfrm>
            <a:off x="6804025" y="3141663"/>
            <a:ext cx="1081088" cy="6477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dirty="0">
                <a:solidFill>
                  <a:srgbClr val="000000"/>
                </a:solidFill>
                <a:latin typeface="SimSun" charset="0"/>
                <a:ea typeface="ＭＳ Ｐゴシック" charset="0"/>
                <a:cs typeface="SimSun" charset="0"/>
              </a:rPr>
              <a:t>红色的中国和东方的</a:t>
            </a:r>
            <a:endParaRPr lang="en-US" altLang="zh-CN" sz="1200" dirty="0">
              <a:solidFill>
                <a:srgbClr val="000000"/>
              </a:solidFill>
              <a:latin typeface="SimSun" charset="0"/>
              <a:ea typeface="ＭＳ Ｐゴシック" charset="0"/>
              <a:cs typeface="SimSun" charset="0"/>
            </a:endParaRPr>
          </a:p>
          <a:p>
            <a:pPr algn="ctr"/>
            <a:r>
              <a:rPr lang="zh-CN" altLang="en-US" sz="1200" dirty="0">
                <a:solidFill>
                  <a:srgbClr val="000000"/>
                </a:solidFill>
                <a:latin typeface="SimSun" charset="0"/>
                <a:ea typeface="ＭＳ Ｐゴシック" charset="0"/>
                <a:cs typeface="SimSun" charset="0"/>
              </a:rPr>
              <a:t>联盟</a:t>
            </a:r>
          </a:p>
        </p:txBody>
      </p:sp>
      <p:cxnSp>
        <p:nvCxnSpPr>
          <p:cNvPr id="16" name="直接箭头连接符 15"/>
          <p:cNvCxnSpPr>
            <a:cxnSpLocks noChangeShapeType="1"/>
            <a:stCxn id="14" idx="2"/>
          </p:cNvCxnSpPr>
          <p:nvPr/>
        </p:nvCxnSpPr>
        <p:spPr bwMode="auto">
          <a:xfrm rot="5400000">
            <a:off x="7181850" y="3843338"/>
            <a:ext cx="215900" cy="10795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sp>
        <p:nvSpPr>
          <p:cNvPr id="17" name="矩形 16"/>
          <p:cNvSpPr/>
          <p:nvPr/>
        </p:nvSpPr>
        <p:spPr>
          <a:xfrm>
            <a:off x="5508625" y="4652963"/>
            <a:ext cx="503238" cy="1444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伊朗</a:t>
            </a:r>
          </a:p>
        </p:txBody>
      </p:sp>
      <p:sp>
        <p:nvSpPr>
          <p:cNvPr id="18" name="矩形 17"/>
          <p:cNvSpPr/>
          <p:nvPr/>
        </p:nvSpPr>
        <p:spPr>
          <a:xfrm>
            <a:off x="7380288" y="5084763"/>
            <a:ext cx="720725" cy="4318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霍尔木兹海峡</a:t>
            </a:r>
          </a:p>
        </p:txBody>
      </p:sp>
      <p:sp>
        <p:nvSpPr>
          <p:cNvPr id="19" name="矩形 18"/>
          <p:cNvSpPr/>
          <p:nvPr/>
        </p:nvSpPr>
        <p:spPr>
          <a:xfrm>
            <a:off x="6011863" y="5229225"/>
            <a:ext cx="360362" cy="3603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波斯湾</a:t>
            </a:r>
          </a:p>
        </p:txBody>
      </p:sp>
    </p:spTree>
    <p:extLst>
      <p:ext uri="{BB962C8B-B14F-4D97-AF65-F5344CB8AC3E}">
        <p14:creationId xmlns:p14="http://schemas.microsoft.com/office/powerpoint/2010/main" val="16087237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20 Three beasts and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30758" y="260648"/>
            <a:ext cx="5334000" cy="1066800"/>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zh-TW"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启 示 录 </a:t>
            </a:r>
            <a:r>
              <a:rPr lang="en-US" altLang="zh-TW" b="1" kern="1200" dirty="0">
                <a:solidFill>
                  <a:srgbClr val="FFFFFF"/>
                </a:solidFill>
                <a:effectLst>
                  <a:glow rad="241300">
                    <a:srgbClr val="000000">
                      <a:alpha val="75000"/>
                    </a:srgbClr>
                  </a:glow>
                </a:effectLst>
                <a:latin typeface="Arial" charset="0"/>
                <a:ea typeface="ＭＳ Ｐゴシック" charset="0"/>
                <a:cs typeface="ＭＳ Ｐゴシック" charset="0"/>
              </a:rPr>
              <a:t>13 </a:t>
            </a:r>
            <a:r>
              <a:rPr lang="zh-CN"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章 的 兽</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725887"/>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龙</a:t>
            </a:r>
            <a:r>
              <a:rPr lang="en-US" altLang="ja-JP" sz="4400" b="1" dirty="0">
                <a:solidFill>
                  <a:srgbClr val="FFFFFF"/>
                </a:solidFill>
                <a:effectLst>
                  <a:glow rad="241300">
                    <a:srgbClr val="000000">
                      <a:alpha val="75000"/>
                    </a:srgbClr>
                  </a:glow>
                </a:effectLst>
                <a:latin typeface="Arial" charset="0"/>
                <a:ea typeface="ＭＳ Ｐゴシック" charset="0"/>
              </a:rPr>
              <a:t> =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 撒但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3" name="Rectangle 2"/>
          <p:cNvSpPr>
            <a:spLocks noChangeArrowheads="1"/>
          </p:cNvSpPr>
          <p:nvPr/>
        </p:nvSpPr>
        <p:spPr bwMode="auto">
          <a:xfrm>
            <a:off x="1905000" y="4878287"/>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海野兽 </a:t>
            </a:r>
            <a:r>
              <a:rPr lang="en-US" altLang="ja-JP" sz="4400" b="1" dirty="0">
                <a:solidFill>
                  <a:srgbClr val="FFFFFF"/>
                </a:solidFill>
                <a:effectLst>
                  <a:glow rad="241300">
                    <a:srgbClr val="000000">
                      <a:alpha val="75000"/>
                    </a:srgbClr>
                  </a:glow>
                </a:effectLst>
                <a:latin typeface="Arial" charset="0"/>
                <a:ea typeface="ＭＳ Ｐゴシック" charset="0"/>
              </a:rPr>
              <a:t>=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敌基督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4" name="Rectangle 2"/>
          <p:cNvSpPr>
            <a:spLocks noChangeArrowheads="1"/>
          </p:cNvSpPr>
          <p:nvPr/>
        </p:nvSpPr>
        <p:spPr bwMode="auto">
          <a:xfrm>
            <a:off x="5791200" y="4840187"/>
            <a:ext cx="3352800" cy="11430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陸野兽</a:t>
            </a:r>
            <a:r>
              <a:rPr lang="zh-TW" altLang="en-US" sz="4000" b="1" dirty="0">
                <a:solidFill>
                  <a:srgbClr val="FFFFFF"/>
                </a:solidFill>
                <a:latin typeface="Arial" pitchFamily="34" charset="0"/>
                <a:ea typeface="MS PGothic" pitchFamily="34" charset="-128"/>
              </a:rPr>
              <a:t> </a:t>
            </a:r>
            <a:r>
              <a:rPr lang="en-US" altLang="ja-JP" sz="4400" b="1" dirty="0">
                <a:solidFill>
                  <a:srgbClr val="FFFFFF"/>
                </a:solidFill>
                <a:effectLst>
                  <a:glow rad="241300">
                    <a:srgbClr val="000000">
                      <a:alpha val="75000"/>
                    </a:srgbClr>
                  </a:glow>
                </a:effectLst>
                <a:latin typeface="Arial" charset="0"/>
                <a:ea typeface="ＭＳ Ｐゴシック" charset="0"/>
              </a:rPr>
              <a:t>=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 假先知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8" name="Rectangle 2"/>
          <p:cNvSpPr txBox="1">
            <a:spLocks noChangeArrowheads="1"/>
          </p:cNvSpPr>
          <p:nvPr/>
        </p:nvSpPr>
        <p:spPr bwMode="auto">
          <a:xfrm>
            <a:off x="22324" y="6122251"/>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4123438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3" name="Picture 4" descr="Antichris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2" name="Rectangle 2"/>
          <p:cNvSpPr>
            <a:spLocks noGrp="1" noChangeArrowheads="1"/>
          </p:cNvSpPr>
          <p:nvPr>
            <p:ph type="ctrTitle"/>
          </p:nvPr>
        </p:nvSpPr>
        <p:spPr>
          <a:xfrm>
            <a:off x="685800" y="139871"/>
            <a:ext cx="77724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 撒旦的三位一体” </a:t>
            </a:r>
            <a:endParaRPr lang="en-US" sz="6000" b="1" kern="1200">
              <a:solidFill>
                <a:srgbClr val="FFFFFF"/>
              </a:solidFill>
              <a:effectLst>
                <a:glow rad="292100">
                  <a:srgbClr val="000000">
                    <a:alpha val="75000"/>
                  </a:srgbClr>
                </a:glow>
              </a:effectLst>
              <a:latin typeface="黑体"/>
              <a:ea typeface="黑体"/>
              <a:cs typeface="黑体"/>
            </a:endParaRPr>
          </a:p>
        </p:txBody>
      </p:sp>
      <p:sp>
        <p:nvSpPr>
          <p:cNvPr id="883714" name="Rectangle 2"/>
          <p:cNvSpPr>
            <a:spLocks noChangeArrowheads="1"/>
          </p:cNvSpPr>
          <p:nvPr/>
        </p:nvSpPr>
        <p:spPr bwMode="auto">
          <a:xfrm>
            <a:off x="2743200" y="1551057"/>
            <a:ext cx="4038600" cy="70788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父亲</a:t>
            </a:r>
            <a:r>
              <a:rPr lang="en-US" altLang="zh-TW"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 撒旦 </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儿子</a:t>
            </a:r>
            <a:r>
              <a:rPr lang="en-US" altLang="zh-TW" sz="4000" b="1" dirty="0">
                <a:solidFill>
                  <a:srgbClr val="FFFFFF"/>
                </a:solidFill>
                <a:effectLst>
                  <a:glow rad="292100">
                    <a:srgbClr val="000000">
                      <a:alpha val="75000"/>
                    </a:srgbClr>
                  </a:glow>
                </a:effectLst>
                <a:latin typeface="黑体"/>
                <a:ea typeface="黑体"/>
                <a:cs typeface="黑体"/>
              </a:rPr>
              <a:t>”=</a:t>
            </a:r>
          </a:p>
          <a:p>
            <a:pPr algn="ctr" defTabSz="914400" eaLnBrk="0" fontAlgn="base" hangingPunct="0">
              <a:spcBef>
                <a:spcPct val="0"/>
              </a:spcBef>
              <a:spcAft>
                <a:spcPct val="0"/>
              </a:spcAft>
            </a:pPr>
            <a:r>
              <a:rPr lang="zh-TW" altLang="en-US" sz="4000" b="1" dirty="0">
                <a:solidFill>
                  <a:srgbClr val="FFFFFF"/>
                </a:solidFill>
                <a:effectLst>
                  <a:glow rad="292100">
                    <a:srgbClr val="000000">
                      <a:alpha val="75000"/>
                    </a:srgbClr>
                  </a:glow>
                </a:effectLst>
                <a:latin typeface="黑体"/>
                <a:ea typeface="黑体"/>
                <a:cs typeface="黑体"/>
              </a:rPr>
              <a:t>敌基督</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3" name="Rectangle 2"/>
          <p:cNvSpPr>
            <a:spLocks noChangeArrowheads="1"/>
          </p:cNvSpPr>
          <p:nvPr/>
        </p:nvSpPr>
        <p:spPr bwMode="auto">
          <a:xfrm>
            <a:off x="5943600" y="5167581"/>
            <a:ext cx="32004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灵</a:t>
            </a:r>
            <a:r>
              <a:rPr lang="en-US" altLang="ja-JP" sz="4000" b="1" dirty="0">
                <a:solidFill>
                  <a:srgbClr val="FFFFFF"/>
                </a:solidFill>
                <a:effectLst>
                  <a:glow rad="292100">
                    <a:srgbClr val="000000">
                      <a:alpha val="75000"/>
                    </a:srgbClr>
                  </a:glow>
                </a:effectLst>
                <a:latin typeface="黑体"/>
                <a:ea typeface="黑体"/>
                <a:cs typeface="黑体"/>
              </a:rPr>
              <a:t>”</a:t>
            </a:r>
            <a:r>
              <a:rPr lang="en-US" altLang="zh-TW" sz="4000" b="1" dirty="0">
                <a:solidFill>
                  <a:srgbClr val="FFFFFF"/>
                </a:solidFill>
                <a:effectLst>
                  <a:glow rad="292100">
                    <a:srgbClr val="000000">
                      <a:alpha val="75000"/>
                    </a:srgbClr>
                  </a:glow>
                </a:effectLst>
                <a:latin typeface="黑体"/>
                <a:ea typeface="黑体"/>
                <a:cs typeface="黑体"/>
              </a:rPr>
              <a:t>=</a:t>
            </a:r>
          </a:p>
          <a:p>
            <a:pPr algn="ctr" defTabSz="914400" eaLnBrk="0" fontAlgn="base" hangingPunct="0">
              <a:spcBef>
                <a:spcPct val="0"/>
              </a:spcBef>
              <a:spcAft>
                <a:spcPct val="0"/>
              </a:spcAft>
            </a:pPr>
            <a:r>
              <a:rPr lang="zh-TW" altLang="en-US" sz="4000" b="1" dirty="0">
                <a:solidFill>
                  <a:srgbClr val="FFFFFF"/>
                </a:solidFill>
                <a:effectLst>
                  <a:glow rad="292100">
                    <a:srgbClr val="000000">
                      <a:alpha val="75000"/>
                    </a:srgbClr>
                  </a:glow>
                </a:effectLst>
                <a:latin typeface="黑体"/>
                <a:ea typeface="黑体"/>
                <a:cs typeface="黑体"/>
              </a:rPr>
              <a:t>假先知 </a:t>
            </a:r>
            <a:endParaRPr lang="en-US" sz="4000" b="1" dirty="0">
              <a:solidFill>
                <a:srgbClr val="FFFFFF"/>
              </a:solidFill>
              <a:effectLst>
                <a:glow rad="292100">
                  <a:srgbClr val="000000">
                    <a:alpha val="75000"/>
                  </a:srgbClr>
                </a:glow>
              </a:effectLst>
              <a:latin typeface="黑体"/>
              <a:ea typeface="黑体"/>
              <a:cs typeface="黑体"/>
            </a:endParaRPr>
          </a:p>
        </p:txBody>
      </p:sp>
    </p:spTree>
    <p:extLst>
      <p:ext uri="{BB962C8B-B14F-4D97-AF65-F5344CB8AC3E}">
        <p14:creationId xmlns:p14="http://schemas.microsoft.com/office/powerpoint/2010/main" val="2600998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P spid="2" grpId="0"/>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Content Placeholder 3" descr="Antichrist ang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533400" y="139871"/>
            <a:ext cx="45720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世界将拜兽 </a:t>
            </a:r>
            <a:endParaRPr lang="en-US" sz="6000" b="1" kern="1200">
              <a:solidFill>
                <a:srgbClr val="FFFFFF"/>
              </a:solidFill>
              <a:effectLst>
                <a:glow rad="292100">
                  <a:srgbClr val="000000">
                    <a:alpha val="75000"/>
                  </a:srgbClr>
                </a:glow>
              </a:effectLst>
              <a:latin typeface="黑体"/>
              <a:ea typeface="黑体"/>
              <a:cs typeface="黑体"/>
            </a:endParaRPr>
          </a:p>
        </p:txBody>
      </p:sp>
      <p:pic>
        <p:nvPicPr>
          <p:cNvPr id="736259" name="Picture 4" descr="worship beast Rev 13.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6260" name="Picture 5" descr="Worship beast close up.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7497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1" descr="Rev 13 666 on Ha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ChangeArrowheads="1"/>
          </p:cNvSpPr>
          <p:nvPr/>
        </p:nvSpPr>
        <p:spPr bwMode="auto">
          <a:xfrm>
            <a:off x="381000" y="609600"/>
            <a:ext cx="8382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defRPr/>
            </a:pPr>
            <a:r>
              <a:rPr lang="en-US" sz="2700" b="1" i="1" dirty="0">
                <a:solidFill>
                  <a:srgbClr val="FFFFFF"/>
                </a:solidFill>
                <a:effectLst>
                  <a:glow rad="292100">
                    <a:srgbClr val="000000">
                      <a:alpha val="75000"/>
                    </a:srgbClr>
                  </a:glow>
                </a:effectLst>
                <a:latin typeface="ＭＳ ゴシック"/>
                <a:ea typeface="ＭＳ ゴシック"/>
                <a:cs typeface="ＭＳ ゴシック"/>
              </a:rPr>
              <a:t>16 他 又 叫 众 人 ， 无 论 大 小 、 贫 富 、 自 主 的 、 为 奴 的 ， 都 在 右 手 上 或 是 在 额 上 受 一 个 印 记 。</a:t>
            </a:r>
          </a:p>
          <a:p>
            <a:pPr algn="just" defTabSz="914400" eaLnBrk="0" fontAlgn="base" hangingPunct="0">
              <a:spcBef>
                <a:spcPct val="0"/>
              </a:spcBef>
              <a:spcAft>
                <a:spcPct val="0"/>
              </a:spcAft>
              <a:defRPr/>
            </a:pPr>
            <a:endParaRPr lang="en-US" sz="2700" b="1" i="1" dirty="0">
              <a:solidFill>
                <a:srgbClr val="FFFFFF"/>
              </a:solidFill>
              <a:effectLst>
                <a:glow rad="292100">
                  <a:srgbClr val="000000">
                    <a:alpha val="75000"/>
                  </a:srgbClr>
                </a:glow>
              </a:effectLst>
              <a:latin typeface="ＭＳ ゴシック"/>
              <a:ea typeface="ＭＳ ゴシック"/>
              <a:cs typeface="ＭＳ ゴシック"/>
            </a:endParaRPr>
          </a:p>
          <a:p>
            <a:pPr algn="just" defTabSz="914400" eaLnBrk="0" fontAlgn="base" hangingPunct="0">
              <a:spcBef>
                <a:spcPct val="0"/>
              </a:spcBef>
              <a:spcAft>
                <a:spcPct val="0"/>
              </a:spcAft>
              <a:defRPr/>
            </a:pPr>
            <a:r>
              <a:rPr lang="en-US" sz="2700" b="1" i="1" dirty="0">
                <a:solidFill>
                  <a:srgbClr val="FFFFFF"/>
                </a:solidFill>
                <a:effectLst>
                  <a:glow rad="292100">
                    <a:srgbClr val="000000">
                      <a:alpha val="75000"/>
                    </a:srgbClr>
                  </a:glow>
                </a:effectLst>
                <a:latin typeface="ＭＳ ゴシック"/>
                <a:ea typeface="ＭＳ ゴシック"/>
                <a:cs typeface="ＭＳ ゴシック"/>
              </a:rPr>
              <a:t> 17 除 了 那 受 印 记 、 有 了 兽 名 或 有 兽 名 数 目 的 ， 都 不 得 做 买 卖 。</a:t>
            </a:r>
            <a:endParaRPr lang="pt-BR" sz="2700" b="1" i="1" dirty="0">
              <a:solidFill>
                <a:srgbClr val="FFFFFF"/>
              </a:solidFill>
              <a:effectLst>
                <a:glow rad="292100">
                  <a:srgbClr val="000000">
                    <a:alpha val="75000"/>
                  </a:srgbClr>
                </a:glow>
              </a:effectLst>
              <a:latin typeface="ＭＳ ゴシック"/>
              <a:ea typeface="ＭＳ ゴシック"/>
              <a:cs typeface="ＭＳ ゴシック"/>
            </a:endParaRPr>
          </a:p>
        </p:txBody>
      </p:sp>
      <p:sp>
        <p:nvSpPr>
          <p:cNvPr id="660483" name="Text Box 5"/>
          <p:cNvSpPr txBox="1">
            <a:spLocks noChangeArrowheads="1"/>
          </p:cNvSpPr>
          <p:nvPr/>
        </p:nvSpPr>
        <p:spPr bwMode="auto">
          <a:xfrm>
            <a:off x="6011863" y="3215392"/>
            <a:ext cx="26725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zh-CN" altLang="en-US" b="1" dirty="0">
                <a:solidFill>
                  <a:srgbClr val="FFFFFF"/>
                </a:solidFill>
                <a:effectLst>
                  <a:glow rad="292100">
                    <a:srgbClr val="000000">
                      <a:alpha val="75000"/>
                    </a:srgbClr>
                  </a:glow>
                </a:effectLst>
              </a:rPr>
              <a:t>启示录</a:t>
            </a:r>
            <a:r>
              <a:rPr lang="en-US" altLang="zh-CN" b="1" dirty="0">
                <a:solidFill>
                  <a:srgbClr val="FFFFFF"/>
                </a:solidFill>
                <a:effectLst>
                  <a:glow rad="292100">
                    <a:srgbClr val="000000">
                      <a:alpha val="75000"/>
                    </a:srgbClr>
                  </a:glow>
                </a:effectLst>
              </a:rPr>
              <a:t> </a:t>
            </a:r>
            <a:r>
              <a:rPr lang="en-US" b="1" dirty="0">
                <a:solidFill>
                  <a:srgbClr val="FFFFFF"/>
                </a:solidFill>
                <a:effectLst>
                  <a:glow rad="292100">
                    <a:srgbClr val="000000">
                      <a:alpha val="75000"/>
                    </a:srgbClr>
                  </a:glow>
                </a:effectLst>
              </a:rPr>
              <a:t>13:16-17</a:t>
            </a:r>
          </a:p>
        </p:txBody>
      </p:sp>
      <p:sp>
        <p:nvSpPr>
          <p:cNvPr id="660484" name="Rectangle 6"/>
          <p:cNvSpPr>
            <a:spLocks noGrp="1" noChangeArrowheads="1"/>
          </p:cNvSpPr>
          <p:nvPr>
            <p:ph type="title" idx="4294967295"/>
          </p:nvPr>
        </p:nvSpPr>
        <p:spPr>
          <a:xfrm>
            <a:off x="6019800" y="4267200"/>
            <a:ext cx="3124200" cy="1905000"/>
          </a:xfrm>
        </p:spPr>
        <p:txBody>
          <a:bodyPr/>
          <a:lstStyle/>
          <a:p>
            <a:pPr>
              <a:defRPr/>
            </a:pPr>
            <a:r>
              <a:rPr lang="zh-CN" altLang="en-US" dirty="0">
                <a:solidFill>
                  <a:schemeClr val="bg1"/>
                </a:solidFill>
                <a:effectLst>
                  <a:glow rad="292100">
                    <a:schemeClr val="tx2">
                      <a:alpha val="75000"/>
                    </a:schemeClr>
                  </a:glow>
                </a:effectLst>
                <a:latin typeface="Verdana" charset="0"/>
                <a:ea typeface="ＭＳ Ｐゴシック" charset="0"/>
                <a:cs typeface="ＭＳ Ｐゴシック" charset="0"/>
              </a:rPr>
              <a:t>右手上</a:t>
            </a:r>
            <a:br>
              <a:rPr lang="en-US" altLang="zh-CN" dirty="0">
                <a:solidFill>
                  <a:schemeClr val="bg1"/>
                </a:solidFill>
                <a:effectLst>
                  <a:glow rad="292100">
                    <a:schemeClr val="tx2">
                      <a:alpha val="75000"/>
                    </a:schemeClr>
                  </a:glow>
                </a:effectLst>
                <a:latin typeface="Verdana" charset="0"/>
                <a:ea typeface="ＭＳ Ｐゴシック" charset="0"/>
                <a:cs typeface="ＭＳ Ｐゴシック" charset="0"/>
              </a:rPr>
            </a:br>
            <a:r>
              <a:rPr lang="zh-CN" altLang="en-US" dirty="0">
                <a:solidFill>
                  <a:schemeClr val="bg1"/>
                </a:solidFill>
                <a:effectLst>
                  <a:glow rad="292100">
                    <a:schemeClr val="tx2">
                      <a:alpha val="75000"/>
                    </a:schemeClr>
                  </a:glow>
                </a:effectLst>
                <a:latin typeface="Verdana" charset="0"/>
                <a:ea typeface="ＭＳ Ｐゴシック" charset="0"/>
                <a:cs typeface="ＭＳ Ｐゴシック" charset="0"/>
              </a:rPr>
              <a:t>的印记</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380059472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eaLnBrk="0" hangingPunct="0"/>
            <a:endParaRPr lang="en-US">
              <a:solidFill>
                <a:srgbClr val="000000"/>
              </a:solidFill>
              <a:latin typeface="Verdana" pitchFamily="34" charset="0"/>
            </a:endParaRPr>
          </a:p>
        </p:txBody>
      </p:sp>
      <p:pic>
        <p:nvPicPr>
          <p:cNvPr id="51203" name="Picture 3" descr="XIPNAM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284" name="Text Box 5"/>
          <p:cNvSpPr txBox="1">
            <a:spLocks noChangeArrowheads="1"/>
          </p:cNvSpPr>
          <p:nvPr/>
        </p:nvSpPr>
        <p:spPr bwMode="auto">
          <a:xfrm>
            <a:off x="5334000" y="32004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0" hangingPunct="0"/>
            <a:r>
              <a:rPr lang="zh-CN" altLang="en-US" b="1">
                <a:solidFill>
                  <a:srgbClr val="FFFFFF"/>
                </a:solidFill>
                <a:ea typeface="SimSun" pitchFamily="2" charset="-122"/>
              </a:rPr>
              <a:t>启示</a:t>
            </a:r>
            <a:r>
              <a:rPr lang="zh-TW" altLang="en-US" b="1">
                <a:solidFill>
                  <a:srgbClr val="FFFFFF"/>
                </a:solidFill>
                <a:ea typeface="SimSun" pitchFamily="2" charset="-122"/>
              </a:rPr>
              <a:t>录</a:t>
            </a:r>
            <a:r>
              <a:rPr lang="en-US" altLang="ja-JP" b="1">
                <a:solidFill>
                  <a:srgbClr val="FFFFFF"/>
                </a:solidFill>
              </a:rPr>
              <a:t>13:16, 17</a:t>
            </a:r>
            <a:endParaRPr lang="en-US" b="1">
              <a:solidFill>
                <a:srgbClr val="FFFFFF"/>
              </a:solidFill>
            </a:endParaRPr>
          </a:p>
        </p:txBody>
      </p:sp>
      <p:sp>
        <p:nvSpPr>
          <p:cNvPr id="737285" name="Rectangle 6"/>
          <p:cNvSpPr>
            <a:spLocks noGrp="1" noChangeArrowheads="1"/>
          </p:cNvSpPr>
          <p:nvPr>
            <p:ph type="title" idx="4294967295"/>
          </p:nvPr>
        </p:nvSpPr>
        <p:spPr>
          <a:xfrm>
            <a:off x="6019800" y="4267200"/>
            <a:ext cx="3124200" cy="1905000"/>
          </a:xfrm>
        </p:spPr>
        <p:txBody>
          <a:bodyPr/>
          <a:lstStyle/>
          <a:p>
            <a:r>
              <a:rPr lang="zh-CN" altLang="en-US" sz="4000">
                <a:solidFill>
                  <a:schemeClr val="bg1"/>
                </a:solidFill>
                <a:ea typeface="SimSun" pitchFamily="2" charset="-122"/>
              </a:rPr>
              <a:t>右手中的</a:t>
            </a:r>
            <a:br>
              <a:rPr lang="zh-CN" altLang="en-US" sz="4000">
                <a:solidFill>
                  <a:schemeClr val="bg1"/>
                </a:solidFill>
                <a:ea typeface="SimSun" pitchFamily="2" charset="-122"/>
              </a:rPr>
            </a:br>
            <a:r>
              <a:rPr lang="zh-CN" altLang="en-US" sz="4000">
                <a:solidFill>
                  <a:schemeClr val="bg1"/>
                </a:solidFill>
                <a:ea typeface="SimSun" pitchFamily="2" charset="-122"/>
              </a:rPr>
              <a:t>印记</a:t>
            </a:r>
            <a:endParaRPr lang="zh-CN" altLang="en-US">
              <a:solidFill>
                <a:schemeClr val="bg1"/>
              </a:solidFill>
              <a:ea typeface="SimSun" pitchFamily="2" charset="-122"/>
            </a:endParaRPr>
          </a:p>
        </p:txBody>
      </p:sp>
      <p:sp>
        <p:nvSpPr>
          <p:cNvPr id="51202" name="Rectangle 2"/>
          <p:cNvSpPr>
            <a:spLocks noChangeArrowheads="1"/>
          </p:cNvSpPr>
          <p:nvPr/>
        </p:nvSpPr>
        <p:spPr bwMode="auto">
          <a:xfrm>
            <a:off x="0" y="281134"/>
            <a:ext cx="9144000"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ctr" eaLnBrk="0" hangingPunct="0"/>
            <a:r>
              <a:rPr lang="ja-JP" altLang="en-US" sz="4400" b="1" dirty="0">
                <a:solidFill>
                  <a:srgbClr val="FFFFFF"/>
                </a:solidFill>
                <a:effectLst>
                  <a:glow rad="292100">
                    <a:srgbClr val="000000">
                      <a:alpha val="75000"/>
                    </a:srgbClr>
                  </a:glow>
                </a:effectLst>
                <a:latin typeface="Arial"/>
                <a:ea typeface="ＭＳ Ｐゴシック" charset="0"/>
                <a:cs typeface="Arial"/>
              </a:rPr>
              <a:t>它</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又</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叫</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人</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无</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论</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大</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小</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贫</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富</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自</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主</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的</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为</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奴</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的</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在</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右</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手</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上</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或</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是</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在</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额</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上</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一</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个</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en-US" altLang="ja-JP" sz="4400" b="1" baseline="30000" dirty="0">
                <a:solidFill>
                  <a:srgbClr val="FFFFFF"/>
                </a:solidFill>
                <a:effectLst>
                  <a:glow rad="292100">
                    <a:srgbClr val="000000">
                      <a:alpha val="75000"/>
                    </a:srgbClr>
                  </a:glow>
                </a:effectLst>
                <a:latin typeface="Arial"/>
                <a:ea typeface="ＭＳ Ｐゴシック" charset="0"/>
                <a:cs typeface="Arial"/>
              </a:rPr>
              <a:t>17</a:t>
            </a:r>
            <a:r>
              <a:rPr lang="ja-JP" altLang="en-US" sz="4400" b="1" dirty="0">
                <a:solidFill>
                  <a:srgbClr val="FFFFFF"/>
                </a:solidFill>
                <a:effectLst>
                  <a:glow rad="292100">
                    <a:srgbClr val="000000">
                      <a:alpha val="75000"/>
                    </a:srgbClr>
                  </a:glow>
                </a:effectLst>
                <a:latin typeface="Arial"/>
                <a:ea typeface="ＭＳ Ｐゴシック" charset="0"/>
                <a:cs typeface="Arial"/>
              </a:rPr>
              <a:t>除</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了</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那</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有</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了</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名</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或</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有</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名</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目</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的</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不</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作</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卖</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endParaRPr lang="pt-BR" sz="4400" b="1" dirty="0">
              <a:solidFill>
                <a:srgbClr val="FFFFFF"/>
              </a:solidFill>
              <a:effectLst>
                <a:glow rad="2921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32909921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lt">
                                    <p:tmPct val="10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ater.wav"/>
                                        </p:tgtEl>
                                      </p:cMediaNode>
                                    </p:audio>
                                  </p:subTnLst>
                                </p:cTn>
                              </p:par>
                            </p:childTnLst>
                          </p:cTn>
                        </p:par>
                        <p:par>
                          <p:cTn id="11" fill="hold" nodeType="afterGroup">
                            <p:stCondLst>
                              <p:cond delay="5100"/>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8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876300"/>
            <a:ext cx="63119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8467" name="Rectangle 2"/>
          <p:cNvSpPr>
            <a:spLocks noGrp="1" noChangeArrowheads="1"/>
          </p:cNvSpPr>
          <p:nvPr>
            <p:ph type="title" idx="4294967295"/>
          </p:nvPr>
        </p:nvSpPr>
        <p:spPr>
          <a:xfrm>
            <a:off x="685800" y="76200"/>
            <a:ext cx="7772400" cy="838200"/>
          </a:xfrm>
        </p:spPr>
        <p:txBody>
          <a:bodyPr/>
          <a:lstStyle/>
          <a:p>
            <a:r>
              <a:rPr lang="zh-CN" altLang="en-US" dirty="0">
                <a:solidFill>
                  <a:srgbClr val="FFFFFF"/>
                </a:solidFill>
                <a:latin typeface="Arial" charset="0"/>
                <a:ea typeface="ＭＳ Ｐゴシック" charset="0"/>
                <a:cs typeface="Arial" charset="0"/>
              </a:rPr>
              <a:t>敌基督到底是谁呢？</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2827444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124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788482" name="Text Box 2"/>
          <p:cNvSpPr txBox="1">
            <a:spLocks noChangeArrowheads="1"/>
          </p:cNvSpPr>
          <p:nvPr/>
        </p:nvSpPr>
        <p:spPr bwMode="auto">
          <a:xfrm rot="-1203942">
            <a:off x="2133600" y="1624702"/>
            <a:ext cx="5791200" cy="3862596"/>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sz="24500" b="1" dirty="0">
                <a:solidFill>
                  <a:srgbClr val="FFFFFF"/>
                </a:solidFill>
                <a:effectLst>
                  <a:outerShdw blurRad="38100" dist="38100" dir="2700000" algn="tl">
                    <a:srgbClr val="000000">
                      <a:alpha val="43137"/>
                    </a:srgbClr>
                  </a:outerShdw>
                </a:effectLst>
                <a:latin typeface="Matisse ITC" charset="0"/>
              </a:rPr>
              <a:t>666</a:t>
            </a:r>
            <a:endParaRPr lang="en-US" sz="3200" b="1" dirty="0">
              <a:solidFill>
                <a:srgbClr val="FFFFFF"/>
              </a:solidFill>
              <a:effectLst>
                <a:outerShdw blurRad="38100" dist="38100" dir="2700000" algn="tl">
                  <a:srgbClr val="000000">
                    <a:alpha val="43137"/>
                  </a:srgbClr>
                </a:outerShdw>
              </a:effectLst>
              <a:latin typeface="Times New Roman" charset="0"/>
            </a:endParaRPr>
          </a:p>
        </p:txBody>
      </p:sp>
      <p:sp>
        <p:nvSpPr>
          <p:cNvPr id="788483"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eaLnBrk="0" hangingPunct="0"/>
            <a:endParaRPr lang="en-US">
              <a:solidFill>
                <a:srgbClr val="000000"/>
              </a:solidFill>
              <a:latin typeface="Comic Sans MS" charset="0"/>
              <a:ea typeface="ＭＳ Ｐゴシック" charset="0"/>
            </a:endParaRPr>
          </a:p>
        </p:txBody>
      </p:sp>
      <p:sp>
        <p:nvSpPr>
          <p:cNvPr id="788484" name="Text Box 4"/>
          <p:cNvSpPr txBox="1">
            <a:spLocks noChangeArrowheads="1"/>
          </p:cNvSpPr>
          <p:nvPr/>
        </p:nvSpPr>
        <p:spPr bwMode="auto">
          <a:xfrm>
            <a:off x="1062410" y="777639"/>
            <a:ext cx="2209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8000" dirty="0">
                <a:solidFill>
                  <a:srgbClr val="FFFFFF"/>
                </a:solidFill>
                <a:latin typeface="Times New Roman" charset="0"/>
              </a:rPr>
              <a:t>假！</a:t>
            </a:r>
            <a:endParaRPr lang="en-US" sz="8000" dirty="0">
              <a:solidFill>
                <a:srgbClr val="FFFFFF"/>
              </a:solidFill>
              <a:latin typeface="Times New Roman" charset="0"/>
            </a:endParaRPr>
          </a:p>
        </p:txBody>
      </p:sp>
      <p:sp>
        <p:nvSpPr>
          <p:cNvPr id="960517" name="Rectangle 5"/>
          <p:cNvSpPr>
            <a:spLocks noGrp="1" noChangeArrowheads="1"/>
          </p:cNvSpPr>
          <p:nvPr>
            <p:ph type="title" idx="4294967295"/>
          </p:nvPr>
        </p:nvSpPr>
        <p:spPr>
          <a:xfrm>
            <a:off x="17463" y="5257800"/>
            <a:ext cx="9163050" cy="1600200"/>
          </a:xfrm>
          <a:solidFill>
            <a:srgbClr val="FFFFFF"/>
          </a:solidFill>
        </p:spPr>
        <p:txBody>
          <a:bodyPr/>
          <a:lstStyle/>
          <a:p>
            <a:r>
              <a:rPr lang="zh-CN" altLang="en-US" sz="4800" b="1" dirty="0">
                <a:latin typeface="Arial" charset="0"/>
                <a:ea typeface="ＭＳ Ｐゴシック" charset="0"/>
                <a:cs typeface="Arial" charset="0"/>
              </a:rPr>
              <a:t>以下的片段会说明某些人怎么把“兽”属灵化。。。</a:t>
            </a:r>
            <a:endParaRPr lang="en-US" sz="4800" b="1" dirty="0">
              <a:latin typeface="Arial" charset="0"/>
              <a:ea typeface="ＭＳ Ｐゴシック" charset="0"/>
              <a:cs typeface="Arial" charset="0"/>
            </a:endParaRPr>
          </a:p>
        </p:txBody>
      </p:sp>
    </p:spTree>
    <p:extLst>
      <p:ext uri="{BB962C8B-B14F-4D97-AF65-F5344CB8AC3E}">
        <p14:creationId xmlns:p14="http://schemas.microsoft.com/office/powerpoint/2010/main" val="4191317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88483"/>
                                        </p:tgtEl>
                                        <p:attrNameLst>
                                          <p:attrName>style.visibility</p:attrName>
                                        </p:attrNameLst>
                                      </p:cBhvr>
                                      <p:to>
                                        <p:strVal val="visible"/>
                                      </p:to>
                                    </p:set>
                                    <p:anim calcmode="lin" valueType="num">
                                      <p:cBhvr>
                                        <p:cTn id="7" dur="500" fill="hold"/>
                                        <p:tgtEl>
                                          <p:spTgt spid="788483"/>
                                        </p:tgtEl>
                                        <p:attrNameLst>
                                          <p:attrName>ppt_w</p:attrName>
                                        </p:attrNameLst>
                                      </p:cBhvr>
                                      <p:tavLst>
                                        <p:tav tm="0">
                                          <p:val>
                                            <p:fltVal val="0"/>
                                          </p:val>
                                        </p:tav>
                                        <p:tav tm="100000">
                                          <p:val>
                                            <p:strVal val="#ppt_w"/>
                                          </p:val>
                                        </p:tav>
                                      </p:tavLst>
                                    </p:anim>
                                    <p:anim calcmode="lin" valueType="num">
                                      <p:cBhvr>
                                        <p:cTn id="8" dur="500" fill="hold"/>
                                        <p:tgtEl>
                                          <p:spTgt spid="788483"/>
                                        </p:tgtEl>
                                        <p:attrNameLst>
                                          <p:attrName>ppt_h</p:attrName>
                                        </p:attrNameLst>
                                      </p:cBhvr>
                                      <p:tavLst>
                                        <p:tav tm="0">
                                          <p:val>
                                            <p:fltVal val="0"/>
                                          </p:val>
                                        </p:tav>
                                        <p:tav tm="100000">
                                          <p:val>
                                            <p:strVal val="#ppt_h"/>
                                          </p:val>
                                        </p:tav>
                                      </p:tavLst>
                                    </p:anim>
                                    <p:anim calcmode="lin" valueType="num">
                                      <p:cBhvr>
                                        <p:cTn id="9" dur="500" fill="hold"/>
                                        <p:tgtEl>
                                          <p:spTgt spid="788483"/>
                                        </p:tgtEl>
                                        <p:attrNameLst>
                                          <p:attrName>ppt_x</p:attrName>
                                        </p:attrNameLst>
                                      </p:cBhvr>
                                      <p:tavLst>
                                        <p:tav tm="0">
                                          <p:val>
                                            <p:fltVal val="0.5"/>
                                          </p:val>
                                        </p:tav>
                                        <p:tav tm="100000">
                                          <p:val>
                                            <p:strVal val="#ppt_x"/>
                                          </p:val>
                                        </p:tav>
                                      </p:tavLst>
                                    </p:anim>
                                    <p:anim calcmode="lin" valueType="num">
                                      <p:cBhvr>
                                        <p:cTn id="10" dur="500" fill="hold"/>
                                        <p:tgtEl>
                                          <p:spTgt spid="7884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788484"/>
                                        </p:tgtEl>
                                        <p:attrNameLst>
                                          <p:attrName>style.visibility</p:attrName>
                                        </p:attrNameLst>
                                      </p:cBhvr>
                                      <p:to>
                                        <p:strVal val="visible"/>
                                      </p:to>
                                    </p:set>
                                    <p:anim calcmode="lin" valueType="num">
                                      <p:cBhvr>
                                        <p:cTn id="15" dur="500" fill="hold"/>
                                        <p:tgtEl>
                                          <p:spTgt spid="788484"/>
                                        </p:tgtEl>
                                        <p:attrNameLst>
                                          <p:attrName>ppt_x</p:attrName>
                                        </p:attrNameLst>
                                      </p:cBhvr>
                                      <p:tavLst>
                                        <p:tav tm="0">
                                          <p:val>
                                            <p:strVal val="#ppt_x-#ppt_w/2"/>
                                          </p:val>
                                        </p:tav>
                                        <p:tav tm="100000">
                                          <p:val>
                                            <p:strVal val="#ppt_x"/>
                                          </p:val>
                                        </p:tav>
                                      </p:tavLst>
                                    </p:anim>
                                    <p:anim calcmode="lin" valueType="num">
                                      <p:cBhvr>
                                        <p:cTn id="16" dur="500" fill="hold"/>
                                        <p:tgtEl>
                                          <p:spTgt spid="788484"/>
                                        </p:tgtEl>
                                        <p:attrNameLst>
                                          <p:attrName>ppt_y</p:attrName>
                                        </p:attrNameLst>
                                      </p:cBhvr>
                                      <p:tavLst>
                                        <p:tav tm="0">
                                          <p:val>
                                            <p:strVal val="#ppt_y"/>
                                          </p:val>
                                        </p:tav>
                                        <p:tav tm="100000">
                                          <p:val>
                                            <p:strVal val="#ppt_y"/>
                                          </p:val>
                                        </p:tav>
                                      </p:tavLst>
                                    </p:anim>
                                    <p:anim calcmode="lin" valueType="num">
                                      <p:cBhvr>
                                        <p:cTn id="17" dur="500" fill="hold"/>
                                        <p:tgtEl>
                                          <p:spTgt spid="788484"/>
                                        </p:tgtEl>
                                        <p:attrNameLst>
                                          <p:attrName>ppt_w</p:attrName>
                                        </p:attrNameLst>
                                      </p:cBhvr>
                                      <p:tavLst>
                                        <p:tav tm="0">
                                          <p:val>
                                            <p:fltVal val="0"/>
                                          </p:val>
                                        </p:tav>
                                        <p:tav tm="100000">
                                          <p:val>
                                            <p:strVal val="#ppt_w"/>
                                          </p:val>
                                        </p:tav>
                                      </p:tavLst>
                                    </p:anim>
                                    <p:anim calcmode="lin" valueType="num">
                                      <p:cBhvr>
                                        <p:cTn id="18" dur="500" fill="hold"/>
                                        <p:tgtEl>
                                          <p:spTgt spid="7884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3" grpId="0" animBg="1"/>
      <p:bldP spid="788484"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1" charset="0"/>
              <a:ea typeface="ＭＳ Ｐゴシック" charset="0"/>
            </a:endParaRPr>
          </a:p>
        </p:txBody>
      </p:sp>
      <p:sp>
        <p:nvSpPr>
          <p:cNvPr id="962562" name="Rectangle 4"/>
          <p:cNvSpPr>
            <a:spLocks noGrp="1" noChangeArrowheads="1"/>
          </p:cNvSpPr>
          <p:nvPr>
            <p:ph type="title" idx="4294967295"/>
          </p:nvPr>
        </p:nvSpPr>
        <p:spPr>
          <a:xfrm>
            <a:off x="685800" y="533400"/>
            <a:ext cx="3505200" cy="1200329"/>
          </a:xfrm>
          <a:noFill/>
        </p:spPr>
        <p:txBody>
          <a:bodyPr anchor="t">
            <a:spAutoFit/>
          </a:bodyPr>
          <a:lstStyle/>
          <a:p>
            <a:pPr algn="l">
              <a:spcBef>
                <a:spcPct val="50000"/>
              </a:spcBef>
            </a:pPr>
            <a:r>
              <a:rPr lang="zh-CN" altLang="en-US" sz="7200" b="1" dirty="0">
                <a:solidFill>
                  <a:srgbClr val="FF0000"/>
                </a:solidFill>
                <a:latin typeface="Serpentine" charset="0"/>
                <a:ea typeface="ＭＳ Ｐゴシック" charset="0"/>
                <a:cs typeface="ＭＳ Ｐゴシック" charset="0"/>
              </a:rPr>
              <a:t>大红龙</a:t>
            </a:r>
            <a:r>
              <a:rPr lang="en-US" sz="7200" b="1" dirty="0">
                <a:solidFill>
                  <a:srgbClr val="FF0000"/>
                </a:solidFill>
                <a:latin typeface="Serpentine" charset="0"/>
                <a:ea typeface="ＭＳ Ｐゴシック" charset="0"/>
                <a:cs typeface="ＭＳ Ｐゴシック" charset="0"/>
              </a:rPr>
              <a:t>!</a:t>
            </a:r>
          </a:p>
        </p:txBody>
      </p:sp>
      <p:sp>
        <p:nvSpPr>
          <p:cNvPr id="4" name="Text Box 2"/>
          <p:cNvSpPr txBox="1">
            <a:spLocks noChangeArrowheads="1"/>
          </p:cNvSpPr>
          <p:nvPr/>
        </p:nvSpPr>
        <p:spPr bwMode="auto">
          <a:xfrm>
            <a:off x="179388" y="4076700"/>
            <a:ext cx="7543800" cy="1569660"/>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zh-CN" altLang="en-US" sz="3200" dirty="0">
                <a:solidFill>
                  <a:srgbClr val="000000"/>
                </a:solidFill>
                <a:latin typeface="ＭＳ Ｐゴシック"/>
                <a:ea typeface="ＭＳ Ｐゴシック"/>
                <a:cs typeface="ＭＳ Ｐゴシック"/>
              </a:rPr>
              <a:t>撒旦</a:t>
            </a:r>
            <a:r>
              <a:rPr lang="en-US" sz="3200" dirty="0">
                <a:solidFill>
                  <a:srgbClr val="000000"/>
                </a:solidFill>
                <a:latin typeface="ＭＳ Ｐゴシック"/>
                <a:ea typeface="ＭＳ Ｐゴシック"/>
                <a:cs typeface="ＭＳ Ｐゴシック"/>
              </a:rPr>
              <a:t>:</a:t>
            </a:r>
          </a:p>
          <a:p>
            <a:pPr algn="ctr" eaLnBrk="0" hangingPunct="0"/>
            <a:r>
              <a:rPr lang="zh-CN" altLang="en-US" sz="3200" dirty="0">
                <a:solidFill>
                  <a:srgbClr val="000000"/>
                </a:solidFill>
                <a:latin typeface="ＭＳ Ｐゴシック"/>
                <a:ea typeface="ＭＳ Ｐゴシック"/>
                <a:cs typeface="ＭＳ Ｐゴシック"/>
              </a:rPr>
              <a:t>神的大敌；凡是真理</a:t>
            </a:r>
            <a:r>
              <a:rPr lang="en-US" altLang="zh-CN"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良善</a:t>
            </a:r>
            <a:r>
              <a:rPr lang="en-US"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神的创造他都厌恶</a:t>
            </a:r>
            <a:r>
              <a:rPr lang="en-US"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恨不得能够把自己称为神</a:t>
            </a:r>
            <a:r>
              <a:rPr lang="en-US" sz="3200" dirty="0">
                <a:solidFill>
                  <a:srgbClr val="000000"/>
                </a:solidFill>
                <a:latin typeface="ＭＳ Ｐゴシック"/>
                <a:ea typeface="ＭＳ Ｐゴシック"/>
                <a:cs typeface="ＭＳ Ｐゴシック"/>
              </a:rPr>
              <a:t>!</a:t>
            </a:r>
            <a:endParaRPr lang="en-US" dirty="0">
              <a:solidFill>
                <a:srgbClr val="000000"/>
              </a:solidFill>
              <a:latin typeface="ＭＳ Ｐゴシック"/>
              <a:ea typeface="ＭＳ Ｐゴシック"/>
              <a:cs typeface="ＭＳ Ｐゴシック"/>
            </a:endParaRPr>
          </a:p>
        </p:txBody>
      </p:sp>
      <p:graphicFrame>
        <p:nvGraphicFramePr>
          <p:cNvPr id="962564"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name="Clip" r:id="rId3" imgW="5595120" imgH="4982760" progId="">
                  <p:embed/>
                </p:oleObj>
              </mc:Choice>
              <mc:Fallback>
                <p:oleObj name="Clip" r:id="rId3" imgW="5595120" imgH="49827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64577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1" charset="0"/>
              <a:ea typeface="ＭＳ Ｐゴシック" charset="0"/>
            </a:endParaRPr>
          </a:p>
        </p:txBody>
      </p:sp>
      <p:sp>
        <p:nvSpPr>
          <p:cNvPr id="964610" name="Rectangle 1028"/>
          <p:cNvSpPr>
            <a:spLocks noGrp="1" noChangeArrowheads="1"/>
          </p:cNvSpPr>
          <p:nvPr>
            <p:ph type="title" idx="4294967295"/>
          </p:nvPr>
        </p:nvSpPr>
        <p:spPr>
          <a:xfrm>
            <a:off x="250825" y="3897313"/>
            <a:ext cx="4964113" cy="2123658"/>
          </a:xfrm>
          <a:noFill/>
        </p:spPr>
        <p:txBody>
          <a:bodyPr anchor="t">
            <a:spAutoFit/>
          </a:bodyPr>
          <a:lstStyle/>
          <a:p>
            <a:pPr>
              <a:spcBef>
                <a:spcPct val="50000"/>
              </a:spcBef>
            </a:pPr>
            <a:r>
              <a:rPr lang="zh-CN" altLang="en-US" sz="6600" dirty="0">
                <a:solidFill>
                  <a:srgbClr val="FF0000"/>
                </a:solidFill>
                <a:latin typeface="Xerox Serif Wide" charset="0"/>
                <a:ea typeface="ＭＳ Ｐゴシック" charset="0"/>
                <a:cs typeface="ＭＳ Ｐゴシック" charset="0"/>
              </a:rPr>
              <a:t>如果把兽给属灵化</a:t>
            </a:r>
            <a:endParaRPr lang="en-US" sz="6600" dirty="0">
              <a:solidFill>
                <a:srgbClr val="FF0000"/>
              </a:solidFill>
              <a:latin typeface="Xerox Serif Wide" charset="0"/>
              <a:ea typeface="ＭＳ Ｐゴシック" charset="0"/>
              <a:cs typeface="ＭＳ Ｐゴシック" charset="0"/>
            </a:endParaRPr>
          </a:p>
        </p:txBody>
      </p:sp>
      <p:pic>
        <p:nvPicPr>
          <p:cNvPr id="964611" name="Picture 1026" descr="The Beast"/>
          <p:cNvPicPr>
            <a:picLocks noChangeAspect="1" noChangeArrowheads="1"/>
          </p:cNvPicPr>
          <p:nvPr/>
        </p:nvPicPr>
        <p:blipFill>
          <a:blip r:embed="rId3" cstate="screen">
            <a:extLst>
              <a:ext uri="{28A0092B-C50C-407E-A947-70E740481C1C}">
                <a14:useLocalDpi xmlns:a14="http://schemas.microsoft.com/office/drawing/2010/main" val="0"/>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1037811" y="188913"/>
            <a:ext cx="7046188" cy="2554545"/>
          </a:xfrm>
          <a:prstGeom prst="rect">
            <a:avLst/>
          </a:prstGeom>
          <a:solidFill>
            <a:schemeClr val="bg1"/>
          </a:solidFill>
          <a:ln w="57150" cmpd="thickThin">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zh-CN" altLang="en-US" sz="3200" dirty="0">
                <a:solidFill>
                  <a:srgbClr val="000000"/>
                </a:solidFill>
              </a:rPr>
              <a:t>兽</a:t>
            </a:r>
            <a:r>
              <a:rPr lang="en-US" sz="3200" dirty="0">
                <a:solidFill>
                  <a:srgbClr val="000000"/>
                </a:solidFill>
              </a:rPr>
              <a:t>:</a:t>
            </a:r>
          </a:p>
          <a:p>
            <a:pPr algn="ctr" eaLnBrk="0" hangingPunct="0"/>
            <a:r>
              <a:rPr lang="zh-CN" altLang="en-US" sz="3200" dirty="0">
                <a:solidFill>
                  <a:srgbClr val="000000"/>
                </a:solidFill>
              </a:rPr>
              <a:t>世界的政治制度。除了那些属于羔羊的，这政治要求和得到一切的敬拜与顺从，目的是让撒旦把整个世界给掌握在手中。</a:t>
            </a:r>
            <a:endParaRPr lang="en-US" dirty="0">
              <a:solidFill>
                <a:srgbClr val="000000"/>
              </a:solidFill>
              <a:latin typeface="Times New Roman" charset="0"/>
            </a:endParaRPr>
          </a:p>
        </p:txBody>
      </p:sp>
    </p:spTree>
    <p:extLst>
      <p:ext uri="{BB962C8B-B14F-4D97-AF65-F5344CB8AC3E}">
        <p14:creationId xmlns:p14="http://schemas.microsoft.com/office/powerpoint/2010/main" val="1124397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1" charset="0"/>
              <a:ea typeface="ＭＳ Ｐゴシック" charset="0"/>
            </a:endParaRPr>
          </a:p>
        </p:txBody>
      </p:sp>
      <p:sp>
        <p:nvSpPr>
          <p:cNvPr id="966658" name="Rectangle 5"/>
          <p:cNvSpPr>
            <a:spLocks noGrp="1" noChangeArrowheads="1"/>
          </p:cNvSpPr>
          <p:nvPr>
            <p:ph type="title" idx="4294967295"/>
          </p:nvPr>
        </p:nvSpPr>
        <p:spPr>
          <a:xfrm>
            <a:off x="5364163" y="4225925"/>
            <a:ext cx="3455987" cy="1569660"/>
          </a:xfrm>
          <a:noFill/>
        </p:spPr>
        <p:txBody>
          <a:bodyPr anchor="t">
            <a:spAutoFit/>
          </a:bodyPr>
          <a:lstStyle/>
          <a:p>
            <a:pPr algn="l">
              <a:spcBef>
                <a:spcPct val="50000"/>
              </a:spcBef>
            </a:pPr>
            <a:r>
              <a:rPr lang="zh-CN" altLang="en-US" sz="4800" b="1" dirty="0">
                <a:solidFill>
                  <a:schemeClr val="tx1"/>
                </a:solidFill>
                <a:latin typeface="Windsor" charset="0"/>
                <a:ea typeface="ＭＳ Ｐゴシック" charset="0"/>
                <a:cs typeface="ＭＳ Ｐゴシック" charset="0"/>
              </a:rPr>
              <a:t>把假先知给属灵化</a:t>
            </a:r>
            <a:endParaRPr lang="en-US" sz="4800" b="1" dirty="0">
              <a:solidFill>
                <a:schemeClr val="tx1"/>
              </a:solidFill>
              <a:latin typeface="Windsor" charset="0"/>
              <a:ea typeface="ＭＳ Ｐゴシック" charset="0"/>
              <a:cs typeface="ＭＳ Ｐゴシック" charset="0"/>
            </a:endParaRPr>
          </a:p>
        </p:txBody>
      </p:sp>
      <p:pic>
        <p:nvPicPr>
          <p:cNvPr id="966659" name="Picture 3" descr="fALSE pROPH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6660"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Comic Sans MS" charset="0"/>
              <a:ea typeface="ＭＳ Ｐゴシック" charset="0"/>
            </a:endParaRPr>
          </a:p>
        </p:txBody>
      </p:sp>
      <p:sp>
        <p:nvSpPr>
          <p:cNvPr id="966661" name="Text Box 2"/>
          <p:cNvSpPr txBox="1">
            <a:spLocks noChangeArrowheads="1"/>
          </p:cNvSpPr>
          <p:nvPr/>
        </p:nvSpPr>
        <p:spPr bwMode="auto">
          <a:xfrm>
            <a:off x="107950" y="981075"/>
            <a:ext cx="5040313" cy="304698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zh-CN" altLang="en-US" sz="3200" dirty="0">
                <a:solidFill>
                  <a:srgbClr val="000000"/>
                </a:solidFill>
              </a:rPr>
              <a:t>假先知</a:t>
            </a:r>
            <a:r>
              <a:rPr lang="en-US" sz="3200" dirty="0">
                <a:solidFill>
                  <a:srgbClr val="000000"/>
                </a:solidFill>
              </a:rPr>
              <a:t>:</a:t>
            </a:r>
          </a:p>
          <a:p>
            <a:pPr algn="ctr" eaLnBrk="0" hangingPunct="0"/>
            <a:r>
              <a:rPr lang="zh-CN" altLang="en-US" sz="3200" dirty="0">
                <a:solidFill>
                  <a:srgbClr val="000000"/>
                </a:solidFill>
              </a:rPr>
              <a:t>所有以伪造的伦理和奇迹把人类带坏的观念形态，信仰，甚至是科技。</a:t>
            </a:r>
            <a:r>
              <a:rPr lang="en-US" altLang="zh-CN" sz="3200" dirty="0">
                <a:solidFill>
                  <a:srgbClr val="000000"/>
                </a:solidFill>
              </a:rPr>
              <a:t> </a:t>
            </a:r>
            <a:r>
              <a:rPr lang="zh-CN" altLang="en-US" sz="3200" dirty="0">
                <a:solidFill>
                  <a:srgbClr val="000000"/>
                </a:solidFill>
              </a:rPr>
              <a:t>他的目的是把人类的敬拜转向那兽。</a:t>
            </a:r>
            <a:endParaRPr lang="en-US" sz="3200" dirty="0">
              <a:solidFill>
                <a:srgbClr val="000000"/>
              </a:solidFill>
            </a:endParaRPr>
          </a:p>
        </p:txBody>
      </p:sp>
    </p:spTree>
    <p:extLst>
      <p:ext uri="{BB962C8B-B14F-4D97-AF65-F5344CB8AC3E}">
        <p14:creationId xmlns:p14="http://schemas.microsoft.com/office/powerpoint/2010/main" val="27302081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968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95288" y="115888"/>
            <a:ext cx="8532812" cy="1873250"/>
          </a:xfrm>
        </p:spPr>
        <p:txBody>
          <a:bodyPr/>
          <a:lstStyle/>
          <a:p>
            <a:pPr>
              <a:defRPr/>
            </a:pPr>
            <a:r>
              <a:rPr lang="zh-CN" alt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可是他被列为有人的数目，而他的数目是六百六十六。</a:t>
            </a:r>
            <a:br>
              <a:rPr lang="en-US" altLang="zh-CN" sz="36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r>
              <a:rPr lang="en-US" sz="3600" b="1" dirty="0" err="1">
                <a:solidFill>
                  <a:srgbClr val="FFFFFF"/>
                </a:solidFill>
                <a:effectLst>
                  <a:outerShdw blurRad="38100" dist="38100" dir="2700000" algn="tl">
                    <a:srgbClr val="000000">
                      <a:alpha val="43137"/>
                    </a:srgbClr>
                  </a:outerShdw>
                </a:effectLst>
                <a:latin typeface="Arial"/>
                <a:ea typeface="ＭＳ Ｐゴシック" charset="0"/>
                <a:cs typeface="Arial"/>
              </a:rPr>
              <a:t>启示录</a:t>
            </a: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 13:18)</a:t>
            </a:r>
          </a:p>
        </p:txBody>
      </p:sp>
    </p:spTree>
    <p:extLst>
      <p:ext uri="{BB962C8B-B14F-4D97-AF65-F5344CB8AC3E}">
        <p14:creationId xmlns:p14="http://schemas.microsoft.com/office/powerpoint/2010/main" val="35276380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3" name="Picture 2" descr="Gematria Greek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77975"/>
            <a:ext cx="86106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0754" name="Rectangle 3"/>
          <p:cNvSpPr>
            <a:spLocks noGrp="1" noChangeArrowheads="1"/>
          </p:cNvSpPr>
          <p:nvPr>
            <p:ph type="title" idx="4294967295"/>
          </p:nvPr>
        </p:nvSpPr>
        <p:spPr>
          <a:xfrm>
            <a:off x="685800" y="228600"/>
            <a:ext cx="7772400" cy="838200"/>
          </a:xfrm>
        </p:spPr>
        <p:txBody>
          <a:bodyPr/>
          <a:lstStyle/>
          <a:p>
            <a:pPr eaLnBrk="1" hangingPunct="1"/>
            <a:r>
              <a:rPr kumimoji="0" lang="zh-CN" altLang="en-US" dirty="0">
                <a:latin typeface="Geneva" charset="0"/>
                <a:ea typeface="ＭＳ Ｐゴシック" charset="0"/>
                <a:cs typeface="ＭＳ Ｐゴシック" charset="0"/>
              </a:rPr>
              <a:t>希腊文的字母号数</a:t>
            </a:r>
            <a:r>
              <a:rPr kumimoji="0" lang="en-US" altLang="zh-CN" dirty="0">
                <a:latin typeface="Geneva" charset="0"/>
                <a:ea typeface="ＭＳ Ｐゴシック" charset="0"/>
                <a:cs typeface="ＭＳ Ｐゴシック" charset="0"/>
              </a:rPr>
              <a:t>(</a:t>
            </a:r>
            <a:r>
              <a:rPr kumimoji="0" lang="en-US" altLang="zh-CN" dirty="0" err="1">
                <a:latin typeface="Geneva" charset="0"/>
                <a:ea typeface="ＭＳ Ｐゴシック" charset="0"/>
                <a:cs typeface="ＭＳ Ｐゴシック" charset="0"/>
              </a:rPr>
              <a:t>Gematria</a:t>
            </a:r>
            <a:r>
              <a:rPr kumimoji="0" lang="en-US" altLang="zh-CN" dirty="0">
                <a:latin typeface="Geneva" charset="0"/>
                <a:ea typeface="ＭＳ Ｐゴシック" charset="0"/>
                <a:cs typeface="ＭＳ Ｐゴシック" charset="0"/>
              </a:rPr>
              <a:t>)</a:t>
            </a:r>
            <a:endParaRPr kumimoji="0" lang="en-US" dirty="0">
              <a:latin typeface="Geneva" charset="0"/>
              <a:ea typeface="ＭＳ Ｐゴシック" charset="0"/>
              <a:cs typeface="ＭＳ Ｐゴシック" charset="0"/>
            </a:endParaRPr>
          </a:p>
        </p:txBody>
      </p:sp>
      <p:sp>
        <p:nvSpPr>
          <p:cNvPr id="970755" name="Text Box 4"/>
          <p:cNvSpPr txBox="1">
            <a:spLocks noChangeArrowheads="1"/>
          </p:cNvSpPr>
          <p:nvPr/>
        </p:nvSpPr>
        <p:spPr bwMode="auto">
          <a:xfrm>
            <a:off x="900113" y="912813"/>
            <a:ext cx="699552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zh-CN" altLang="en-US" dirty="0">
                <a:solidFill>
                  <a:srgbClr val="000000"/>
                </a:solidFill>
              </a:rPr>
              <a:t>希伯来文，希腊文和拉丁文的字母各自都带有号数</a:t>
            </a:r>
            <a:endParaRPr lang="en-US" dirty="0">
              <a:solidFill>
                <a:srgbClr val="000000"/>
              </a:solidFill>
            </a:endParaRPr>
          </a:p>
        </p:txBody>
      </p:sp>
      <p:sp>
        <p:nvSpPr>
          <p:cNvPr id="970756"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latin typeface="Times New Roman" charset="0"/>
              </a:rPr>
              <a:t>http://religion-cults.com/antichrist/666.htm</a:t>
            </a:r>
          </a:p>
        </p:txBody>
      </p:sp>
    </p:spTree>
    <p:extLst>
      <p:ext uri="{BB962C8B-B14F-4D97-AF65-F5344CB8AC3E}">
        <p14:creationId xmlns:p14="http://schemas.microsoft.com/office/powerpoint/2010/main" val="4862244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r>
              <a:rPr lang="zh-CN" altLang="en-US" sz="6000" b="1" dirty="0">
                <a:latin typeface="Verdana" charset="0"/>
                <a:ea typeface="ＭＳ Ｐゴシック" charset="0"/>
                <a:cs typeface="ＭＳ Ｐゴシック" charset="0"/>
              </a:rPr>
              <a:t>尼罗</a:t>
            </a:r>
            <a:r>
              <a:rPr lang="en-US" sz="6000" b="1" dirty="0">
                <a:latin typeface="Verdana" charset="0"/>
                <a:ea typeface="ＭＳ Ｐゴシック" charset="0"/>
                <a:cs typeface="ＭＳ Ｐゴシック" charset="0"/>
              </a:rPr>
              <a:t>= 666?</a:t>
            </a:r>
          </a:p>
        </p:txBody>
      </p:sp>
      <p:pic>
        <p:nvPicPr>
          <p:cNvPr id="972802"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03" name="Text Box 3"/>
          <p:cNvSpPr txBox="1">
            <a:spLocks noChangeArrowheads="1"/>
          </p:cNvSpPr>
          <p:nvPr/>
        </p:nvSpPr>
        <p:spPr bwMode="auto">
          <a:xfrm>
            <a:off x="3560763" y="6400800"/>
            <a:ext cx="544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latin typeface="Times New Roman" charset="0"/>
              </a:rPr>
              <a:t>http://religion-cults.com/antichrist/666.htm</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207908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49" name="Picture 71"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4218" name="Group 74"/>
          <p:cNvGraphicFramePr>
            <a:graphicFrameLocks noGrp="1"/>
          </p:cNvGraphicFramePr>
          <p:nvPr/>
        </p:nvGraphicFramePr>
        <p:xfrm>
          <a:off x="611188" y="1077913"/>
          <a:ext cx="6858000" cy="5230854"/>
        </p:xfrm>
        <a:graphic>
          <a:graphicData uri="http://schemas.openxmlformats.org/drawingml/2006/table">
            <a:tbl>
              <a:tblPr/>
              <a:tblGrid>
                <a:gridCol w="1314224">
                  <a:extLst>
                    <a:ext uri="{9D8B030D-6E8A-4147-A177-3AD203B41FA5}">
                      <a16:colId xmlns:a16="http://schemas.microsoft.com/office/drawing/2014/main" val="20000"/>
                    </a:ext>
                  </a:extLst>
                </a:gridCol>
                <a:gridCol w="1952723">
                  <a:extLst>
                    <a:ext uri="{9D8B030D-6E8A-4147-A177-3AD203B41FA5}">
                      <a16:colId xmlns:a16="http://schemas.microsoft.com/office/drawing/2014/main" val="20001"/>
                    </a:ext>
                  </a:extLst>
                </a:gridCol>
                <a:gridCol w="1876553">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英文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希腊文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希伯来文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号数</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974902" name="Rectangle 66"/>
          <p:cNvSpPr>
            <a:spLocks noGrp="1" noChangeArrowheads="1"/>
          </p:cNvSpPr>
          <p:nvPr>
            <p:ph type="title" idx="4294967295"/>
          </p:nvPr>
        </p:nvSpPr>
        <p:spPr>
          <a:xfrm>
            <a:off x="604838" y="93663"/>
            <a:ext cx="8070850" cy="762000"/>
          </a:xfrm>
          <a:solidFill>
            <a:srgbClr val="000000"/>
          </a:solidFill>
        </p:spPr>
        <p:txBody>
          <a:bodyPr/>
          <a:lstStyle/>
          <a:p>
            <a:pPr eaLnBrk="1" hangingPunct="1"/>
            <a:r>
              <a:rPr kumimoji="0" lang="zh-CN" altLang="en-US" dirty="0">
                <a:solidFill>
                  <a:schemeClr val="bg1"/>
                </a:solidFill>
                <a:latin typeface="Helvetica" charset="0"/>
                <a:ea typeface="ＭＳ Ｐゴシック" charset="0"/>
                <a:cs typeface="ＭＳ Ｐゴシック" charset="0"/>
              </a:rPr>
              <a:t>希伯来文的字母号数</a:t>
            </a:r>
            <a:endParaRPr kumimoji="0" lang="en-US" dirty="0">
              <a:solidFill>
                <a:schemeClr val="bg1"/>
              </a:solidFill>
              <a:latin typeface="Helvetica" charset="0"/>
              <a:ea typeface="ＭＳ Ｐゴシック" charset="0"/>
              <a:cs typeface="ＭＳ Ｐゴシック" charset="0"/>
            </a:endParaRP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eaLnBrk="0" hangingPunct="0"/>
            <a:r>
              <a:rPr lang="pl-PL" sz="3600" kern="1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www = 666</a:t>
            </a:r>
            <a:endParaRPr lang="en-US" sz="3600" kern="1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74904"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sz="2000" b="1">
                <a:solidFill>
                  <a:srgbClr val="F3F1E4"/>
                </a:solidFill>
                <a:latin typeface="Arial" charset="0"/>
                <a:cs typeface="Arial" charset="0"/>
              </a:rPr>
              <a:t>http://religion-cults.com/antichrist/666.htm</a:t>
            </a:r>
          </a:p>
        </p:txBody>
      </p:sp>
    </p:spTree>
    <p:extLst>
      <p:ext uri="{BB962C8B-B14F-4D97-AF65-F5344CB8AC3E}">
        <p14:creationId xmlns:p14="http://schemas.microsoft.com/office/powerpoint/2010/main" val="3756732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 calcmode="lin" valueType="num">
                                      <p:cBhvr>
                                        <p:cTn id="7" dur="15000" fill="hold"/>
                                        <p:tgtEl>
                                          <p:spTgt spid="774212"/>
                                        </p:tgtEl>
                                        <p:attrNameLst>
                                          <p:attrName>ppt_x</p:attrName>
                                        </p:attrNameLst>
                                      </p:cBhvr>
                                      <p:tavLst>
                                        <p:tav tm="0">
                                          <p:val>
                                            <p:strVal val="#ppt_x"/>
                                          </p:val>
                                        </p:tav>
                                        <p:tav tm="100000">
                                          <p:val>
                                            <p:strVal val="#ppt_x"/>
                                          </p:val>
                                        </p:tav>
                                      </p:tavLst>
                                    </p:anim>
                                    <p:anim calcmode="lin" valueType="num">
                                      <p:cBhvr>
                                        <p:cTn id="8" dur="15000" fill="hold"/>
                                        <p:tgtEl>
                                          <p:spTgt spid="77421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l" eaLnBrk="1" hangingPunct="1">
              <a:defRPr/>
            </a:pPr>
            <a:r>
              <a:rPr lang="zh-CN" altLang="en-US" dirty="0"/>
              <a:t>英文字母号数</a:t>
            </a:r>
            <a:endParaRPr lang="en-US" dirty="0"/>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a:t>Kissinger = Antichrist!</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rgbClr val="FF9A9A"/>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rgbClr val="FF9A9A"/>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8"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526375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zh-CN" altLang="en-US" dirty="0">
                <a:solidFill>
                  <a:srgbClr val="FF9A9A"/>
                </a:solidFill>
                <a:latin typeface="Trebuchet MS" charset="0"/>
                <a:ea typeface="ＭＳ Ｐゴシック" charset="0"/>
                <a:cs typeface="ＭＳ Ｐゴシック" charset="0"/>
              </a:rPr>
              <a:t>通用产品代条形码</a:t>
            </a:r>
            <a:endParaRPr lang="en-US" dirty="0">
              <a:latin typeface="Trebuchet MS" charset="0"/>
              <a:ea typeface="ＭＳ Ｐゴシック" charset="0"/>
              <a:cs typeface="ＭＳ Ｐゴシック" charset="0"/>
            </a:endParaRPr>
          </a:p>
        </p:txBody>
      </p:sp>
      <p:pic>
        <p:nvPicPr>
          <p:cNvPr id="9789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78947"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0" hangingPunct="0">
              <a:spcBef>
                <a:spcPct val="50000"/>
              </a:spcBef>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a:spcBef>
                <a:spcPct val="20000"/>
              </a:spcBef>
              <a:defRPr/>
            </a:pPr>
            <a:r>
              <a:rPr lang="zh-CN" altLang="en-US" sz="2800" b="1" i="1" dirty="0">
                <a:solidFill>
                  <a:srgbClr val="FFFFFF"/>
                </a:solidFill>
                <a:latin typeface="Arial"/>
                <a:ea typeface="ＭＳ Ｐゴシック"/>
                <a:cs typeface="Arial"/>
              </a:rPr>
              <a:t>但是犹太人在下一节经文是否也有个密码？</a:t>
            </a:r>
            <a:endParaRPr lang="en-US" altLang="zh-CN" sz="2800" b="1" i="1" dirty="0">
              <a:solidFill>
                <a:srgbClr val="FFFFFF"/>
              </a:solidFill>
              <a:latin typeface="Arial"/>
              <a:ea typeface="ＭＳ Ｐゴシック"/>
              <a:cs typeface="Arial"/>
            </a:endParaRPr>
          </a:p>
          <a:p>
            <a:pPr algn="ctr">
              <a:spcBef>
                <a:spcPct val="20000"/>
              </a:spcBef>
              <a:defRPr/>
            </a:pPr>
            <a:r>
              <a:rPr lang="en-US" sz="2800" b="1" i="1" dirty="0">
                <a:solidFill>
                  <a:srgbClr val="FFFFFF"/>
                </a:solidFill>
                <a:latin typeface="Arial"/>
                <a:ea typeface="ＭＳ Ｐゴシック"/>
                <a:cs typeface="Arial"/>
              </a:rPr>
              <a:t>(</a:t>
            </a:r>
            <a:r>
              <a:rPr lang="zh-CN" altLang="en-US" sz="2800" b="1" i="1" dirty="0">
                <a:solidFill>
                  <a:srgbClr val="FFFFFF"/>
                </a:solidFill>
                <a:latin typeface="Arial"/>
                <a:ea typeface="ＭＳ Ｐゴシック"/>
                <a:cs typeface="Arial"/>
              </a:rPr>
              <a:t>启示录</a:t>
            </a:r>
            <a:r>
              <a:rPr lang="en-US" sz="2800" b="1" i="1" dirty="0">
                <a:solidFill>
                  <a:srgbClr val="FFFFFF"/>
                </a:solidFill>
                <a:latin typeface="Arial"/>
                <a:ea typeface="ＭＳ Ｐゴシック"/>
                <a:cs typeface="Arial"/>
              </a:rPr>
              <a:t> 14:1)</a:t>
            </a: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69237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90887">
                                            <p:txEl>
                                              <p:pRg st="1" end="1"/>
                                            </p:txEl>
                                          </p:spTgt>
                                        </p:tgtEl>
                                        <p:attrNameLst>
                                          <p:attrName>style.visibility</p:attrName>
                                        </p:attrNameLst>
                                      </p:cBhvr>
                                      <p:to>
                                        <p:strVal val="visible"/>
                                      </p:to>
                                    </p:set>
                                    <p:animEffect transition="in" filter="checkerboard(across)">
                                      <p:cBhvr>
                                        <p:cTn id="12" dur="500"/>
                                        <p:tgtEl>
                                          <p:spTgt spid="8908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410" y="0"/>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a:defRPr/>
            </a:pPr>
            <a:r>
              <a:rPr lang="zh-CN" altLang="en-US" kern="0" dirty="0">
                <a:solidFill>
                  <a:schemeClr val="bg1"/>
                </a:solidFill>
                <a:effectLst>
                  <a:glow rad="127000">
                    <a:schemeClr val="tx1"/>
                  </a:glow>
                </a:effectLst>
                <a:latin typeface="Arial" charset="0"/>
                <a:ea typeface="ＭＳ Ｐゴシック" charset="0"/>
                <a:cs typeface="ＭＳ Ｐゴシック" charset="0"/>
              </a:rPr>
              <a:t>（二）神学：神赐</a:t>
            </a:r>
            <a:r>
              <a:rPr lang="zh-CN" altLang="en-US" kern="0" dirty="0">
                <a:solidFill>
                  <a:srgbClr val="FFFF00"/>
                </a:solidFill>
                <a:effectLst>
                  <a:glow rad="127000">
                    <a:schemeClr val="tx1"/>
                  </a:glow>
                </a:effectLst>
                <a:latin typeface="Arial" charset="0"/>
                <a:ea typeface="ＭＳ Ｐゴシック" charset="0"/>
                <a:cs typeface="ＭＳ Ｐゴシック" charset="0"/>
              </a:rPr>
              <a:t>真理</a:t>
            </a:r>
            <a:r>
              <a:rPr lang="zh-CN" altLang="en-US" kern="0" dirty="0">
                <a:solidFill>
                  <a:schemeClr val="bg1"/>
                </a:solidFill>
                <a:effectLst>
                  <a:glow rad="127000">
                    <a:schemeClr val="tx1"/>
                  </a:glow>
                </a:effectLst>
                <a:latin typeface="Arial" charset="0"/>
                <a:ea typeface="ＭＳ Ｐゴシック" charset="0"/>
                <a:cs typeface="ＭＳ Ｐゴシック" charset="0"/>
              </a:rPr>
              <a:t>以带给我们稳定 （帖撒罗尼迦后书 第</a:t>
            </a:r>
            <a:r>
              <a:rPr lang="en-US" altLang="zh-CN" kern="0" dirty="0">
                <a:solidFill>
                  <a:schemeClr val="bg1"/>
                </a:solidFill>
                <a:effectLst>
                  <a:glow rad="127000">
                    <a:schemeClr val="tx1"/>
                  </a:glow>
                </a:effectLst>
                <a:latin typeface="Arial" charset="0"/>
                <a:ea typeface="ＭＳ Ｐゴシック" charset="0"/>
                <a:cs typeface="ＭＳ Ｐゴシック" charset="0"/>
              </a:rPr>
              <a:t>2</a:t>
            </a:r>
            <a:r>
              <a:rPr lang="zh-CN" altLang="en-US" kern="0" dirty="0">
                <a:solidFill>
                  <a:schemeClr val="bg1"/>
                </a:solidFill>
                <a:effectLst>
                  <a:glow rad="127000">
                    <a:schemeClr val="tx1"/>
                  </a:glow>
                </a:effectLst>
                <a:latin typeface="Arial" charset="0"/>
                <a:ea typeface="ＭＳ Ｐゴシック" charset="0"/>
                <a:cs typeface="ＭＳ Ｐゴシック" charset="0"/>
              </a:rPr>
              <a:t>章）</a:t>
            </a:r>
            <a:endParaRPr lang="en-US" kern="0" dirty="0">
              <a:effectLst>
                <a:glow rad="127000">
                  <a:schemeClr val="tx1"/>
                </a:glow>
              </a:effectLst>
              <a:latin typeface="Arial" charset="0"/>
              <a:ea typeface="ＭＳ Ｐゴシック" charset="0"/>
              <a:cs typeface="ＭＳ Ｐゴシック" charset="0"/>
            </a:endParaRPr>
          </a:p>
        </p:txBody>
      </p:sp>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758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05238"/>
            <a:ext cx="43434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80996"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zh-CN" altLang="en-US" sz="4000" dirty="0"/>
              <a:t>兽印记：微型芯片</a:t>
            </a:r>
            <a:endParaRPr lang="en-US" sz="4000" dirty="0"/>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Tree>
    <p:extLst>
      <p:ext uri="{BB962C8B-B14F-4D97-AF65-F5344CB8AC3E}">
        <p14:creationId xmlns:p14="http://schemas.microsoft.com/office/powerpoint/2010/main" val="66092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p:txBody>
          <a:bodyPr/>
          <a:lstStyle/>
          <a:p>
            <a:pPr algn="ctr" eaLnBrk="1" hangingPunct="1"/>
            <a:r>
              <a:rPr lang="en-US" sz="3200" b="1" dirty="0">
                <a:latin typeface="Arial" charset="0"/>
                <a:ea typeface="ＭＳ Ｐゴシック" charset="0"/>
                <a:cs typeface="Arial" charset="0"/>
              </a:rPr>
              <a:t>Monster Drink!</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2" name="Picture 1" descr="rev 13 waw on mon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031" y="462095"/>
            <a:ext cx="4037985" cy="5190212"/>
          </a:xfrm>
          <a:prstGeom prst="rect">
            <a:avLst/>
          </a:prstGeom>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52" y="365132"/>
            <a:ext cx="7517632" cy="5638224"/>
          </a:xfrm>
          <a:prstGeom prst="rect">
            <a:avLst/>
          </a:prstGeom>
        </p:spPr>
      </p:pic>
      <p:pic>
        <p:nvPicPr>
          <p:cNvPr id="4" name="Picture 3" descr="rev 13 lady in monster_energy.jp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97704" y="654212"/>
            <a:ext cx="8372155" cy="5041279"/>
          </a:xfrm>
          <a:prstGeom prst="rect">
            <a:avLst/>
          </a:prstGeom>
        </p:spPr>
      </p:pic>
    </p:spTree>
    <p:extLst>
      <p:ext uri="{BB962C8B-B14F-4D97-AF65-F5344CB8AC3E}">
        <p14:creationId xmlns:p14="http://schemas.microsoft.com/office/powerpoint/2010/main" val="32851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bwMode="auto">
          <a:xfrm>
            <a:off x="0" y="0"/>
            <a:ext cx="9144000" cy="699108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FFFFFF"/>
              </a:solidFill>
              <a:latin typeface="Comic Sans MS" pitchFamily="-111" charset="0"/>
              <a:ea typeface="ＭＳ Ｐゴシック" charset="0"/>
            </a:endParaRPr>
          </a:p>
        </p:txBody>
      </p:sp>
      <p:pic>
        <p:nvPicPr>
          <p:cNvPr id="4" name="Picture 3" descr="rev 13 MONSTER ENERGY DRINK =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436868" y="0"/>
            <a:ext cx="6655140" cy="5798113"/>
          </a:xfrm>
          <a:prstGeom prst="rect">
            <a:avLst/>
          </a:prstGeom>
        </p:spPr>
      </p:pic>
      <p:sp>
        <p:nvSpPr>
          <p:cNvPr id="983042" name="Rectangle 2"/>
          <p:cNvSpPr>
            <a:spLocks noGrp="1" noChangeArrowheads="1"/>
          </p:cNvSpPr>
          <p:nvPr>
            <p:ph type="title" idx="4294967295"/>
          </p:nvPr>
        </p:nvSpPr>
        <p:spPr>
          <a:xfrm>
            <a:off x="533400" y="178031"/>
            <a:ext cx="8153400" cy="553140"/>
          </a:xfrm>
          <a:solidFill>
            <a:srgbClr val="FFFFFF"/>
          </a:solidFill>
        </p:spPr>
        <p:txBody>
          <a:bodyPr anchor="ctr"/>
          <a:lstStyle/>
          <a:p>
            <a:pPr algn="ctr" eaLnBrk="1" hangingPunct="1"/>
            <a:r>
              <a:rPr lang="zh-CN" altLang="en-US" sz="3200" b="1" dirty="0">
                <a:solidFill>
                  <a:schemeClr val="bg1"/>
                </a:solidFill>
                <a:latin typeface="Arial" charset="0"/>
                <a:ea typeface="ＭＳ Ｐゴシック" charset="0"/>
                <a:cs typeface="Arial" charset="0"/>
              </a:rPr>
              <a:t>希伯来文字母的对等数字</a:t>
            </a:r>
            <a:endParaRPr lang="en-US" sz="3200" b="1" dirty="0">
              <a:solidFill>
                <a:schemeClr val="bg1"/>
              </a:solidFill>
              <a:latin typeface="Arial" charset="0"/>
              <a:ea typeface="ＭＳ Ｐゴシック" charset="0"/>
              <a:cs typeface="Arial"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9" name="Rectangle 2"/>
          <p:cNvSpPr txBox="1">
            <a:spLocks noChangeArrowheads="1"/>
          </p:cNvSpPr>
          <p:nvPr/>
        </p:nvSpPr>
        <p:spPr bwMode="auto">
          <a:xfrm>
            <a:off x="442166" y="5912007"/>
            <a:ext cx="8153400"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zh-CN" altLang="en-US" sz="3200" b="1" dirty="0">
                <a:solidFill>
                  <a:srgbClr val="FF0000"/>
                </a:solidFill>
                <a:latin typeface="Arial" charset="0"/>
                <a:ea typeface="ＭＳ Ｐゴシック" charset="0"/>
                <a:cs typeface="Arial" charset="0"/>
              </a:rPr>
              <a:t>怪兽增力饮料 </a:t>
            </a:r>
            <a:r>
              <a:rPr lang="en-US" altLang="zh-CN" sz="3200" b="1" dirty="0">
                <a:solidFill>
                  <a:srgbClr val="FF0000"/>
                </a:solidFill>
                <a:latin typeface="Arial" charset="0"/>
                <a:ea typeface="ＭＳ Ｐゴシック" charset="0"/>
                <a:cs typeface="Arial" charset="0"/>
              </a:rPr>
              <a:t>= </a:t>
            </a:r>
            <a:endParaRPr lang="en-US" sz="3200" b="1" dirty="0">
              <a:solidFill>
                <a:srgbClr val="FF0000"/>
              </a:solidFill>
              <a:latin typeface="Arial" charset="0"/>
              <a:ea typeface="ＭＳ Ｐゴシック" charset="0"/>
              <a:cs typeface="Arial" charset="0"/>
            </a:endParaRPr>
          </a:p>
        </p:txBody>
      </p:sp>
      <p:sp>
        <p:nvSpPr>
          <p:cNvPr id="10" name="Rectangle 2"/>
          <p:cNvSpPr txBox="1">
            <a:spLocks noChangeArrowheads="1"/>
          </p:cNvSpPr>
          <p:nvPr/>
        </p:nvSpPr>
        <p:spPr bwMode="auto">
          <a:xfrm>
            <a:off x="442166" y="6369000"/>
            <a:ext cx="8153400"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en-US" sz="3200" b="1" dirty="0">
                <a:solidFill>
                  <a:srgbClr val="FF0000"/>
                </a:solidFill>
                <a:latin typeface="Arial" charset="0"/>
                <a:ea typeface="ＭＳ Ｐゴシック" charset="0"/>
                <a:cs typeface="Arial" charset="0"/>
              </a:rPr>
              <a:t>666</a:t>
            </a:r>
          </a:p>
        </p:txBody>
      </p:sp>
    </p:spTree>
    <p:extLst>
      <p:ext uri="{BB962C8B-B14F-4D97-AF65-F5344CB8AC3E}">
        <p14:creationId xmlns:p14="http://schemas.microsoft.com/office/powerpoint/2010/main" val="160818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42" name="Rectangle 2"/>
          <p:cNvSpPr>
            <a:spLocks noGrp="1" noChangeArrowheads="1"/>
          </p:cNvSpPr>
          <p:nvPr>
            <p:ph type="title" idx="4294967295"/>
          </p:nvPr>
        </p:nvSpPr>
        <p:spPr/>
        <p:txBody>
          <a:bodyPr/>
          <a:lstStyle/>
          <a:p>
            <a:pPr eaLnBrk="1" hangingPunct="1"/>
            <a:r>
              <a:rPr lang="zh-CN" altLang="en-US" b="1" dirty="0">
                <a:latin typeface="Arial" charset="0"/>
                <a:ea typeface="ＭＳ Ｐゴシック" charset="0"/>
                <a:cs typeface="Arial" charset="0"/>
              </a:rPr>
              <a:t>层出不穷！</a:t>
            </a:r>
            <a:endParaRPr lang="en-US" b="1" dirty="0">
              <a:latin typeface="Arial" charset="0"/>
              <a:ea typeface="ＭＳ Ｐゴシック" charset="0"/>
              <a:cs typeface="Arial" charset="0"/>
            </a:endParaRPr>
          </a:p>
        </p:txBody>
      </p:sp>
      <p:sp>
        <p:nvSpPr>
          <p:cNvPr id="983043" name="Text Box 3"/>
          <p:cNvSpPr txBox="1">
            <a:spLocks noChangeArrowheads="1"/>
          </p:cNvSpPr>
          <p:nvPr/>
        </p:nvSpPr>
        <p:spPr bwMode="auto">
          <a:xfrm>
            <a:off x="595313" y="1944688"/>
            <a:ext cx="8144146" cy="415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zh-CN" altLang="en-US" b="1" dirty="0">
                <a:solidFill>
                  <a:srgbClr val="FFFFFF"/>
                </a:solidFill>
                <a:latin typeface="Arial" charset="0"/>
                <a:cs typeface="Arial" charset="0"/>
              </a:rPr>
              <a:t>各类型的计算法就把这些总计成六百六十六：</a:t>
            </a:r>
            <a:r>
              <a:rPr lang="en-US" altLang="zh-CN" b="1" dirty="0">
                <a:solidFill>
                  <a:srgbClr val="FFFFFF"/>
                </a:solidFill>
                <a:latin typeface="Arial" charset="0"/>
                <a:cs typeface="Arial" charset="0"/>
              </a:rPr>
              <a:t>Kissinger </a:t>
            </a:r>
            <a:r>
              <a:rPr lang="zh-CN" altLang="en-US" b="1" dirty="0">
                <a:solidFill>
                  <a:srgbClr val="FFFFFF"/>
                </a:solidFill>
                <a:latin typeface="Arial" charset="0"/>
                <a:cs typeface="Arial" charset="0"/>
              </a:rPr>
              <a:t>基辛格</a:t>
            </a:r>
            <a:r>
              <a:rPr lang="en-US" b="1" dirty="0">
                <a:solidFill>
                  <a:srgbClr val="FFFFFF"/>
                </a:solidFill>
                <a:latin typeface="Arial" charset="0"/>
                <a:cs typeface="Arial" charset="0"/>
              </a:rPr>
              <a:t>, Van de </a:t>
            </a:r>
            <a:r>
              <a:rPr lang="en-US" b="1" dirty="0" err="1">
                <a:solidFill>
                  <a:srgbClr val="FFFFFF"/>
                </a:solidFill>
                <a:latin typeface="Arial" charset="0"/>
                <a:cs typeface="Arial" charset="0"/>
              </a:rPr>
              <a:t>Broek</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布鲁克</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Lustiger</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吕斯蒂热</a:t>
            </a:r>
            <a:r>
              <a:rPr lang="en-US" b="1" dirty="0">
                <a:solidFill>
                  <a:srgbClr val="FFFFFF"/>
                </a:solidFill>
                <a:latin typeface="Arial" charset="0"/>
                <a:cs typeface="Arial" charset="0"/>
              </a:rPr>
              <a:t>, Hitler </a:t>
            </a:r>
            <a:r>
              <a:rPr lang="zh-CN" altLang="en-US" b="1" dirty="0">
                <a:solidFill>
                  <a:srgbClr val="FFFFFF"/>
                </a:solidFill>
                <a:latin typeface="Arial" charset="0"/>
                <a:cs typeface="Arial" charset="0"/>
              </a:rPr>
              <a:t>希特勒</a:t>
            </a:r>
            <a:r>
              <a:rPr lang="en-US" b="1" dirty="0">
                <a:solidFill>
                  <a:srgbClr val="FFFFFF"/>
                </a:solidFill>
                <a:latin typeface="Arial" charset="0"/>
                <a:cs typeface="Arial" charset="0"/>
              </a:rPr>
              <a:t>, Deutschland </a:t>
            </a:r>
            <a:r>
              <a:rPr lang="zh-CN" altLang="en-US" b="1" dirty="0">
                <a:solidFill>
                  <a:srgbClr val="FFFFFF"/>
                </a:solidFill>
                <a:latin typeface="Arial" charset="0"/>
                <a:cs typeface="Arial" charset="0"/>
              </a:rPr>
              <a:t>德意志</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H</a:t>
            </a:r>
            <a:r>
              <a:rPr lang="en-US" b="1" dirty="0">
                <a:solidFill>
                  <a:srgbClr val="FFFFFF"/>
                </a:solidFill>
                <a:latin typeface="Arial" charset="0"/>
                <a:cs typeface="Arial" charset="0"/>
              </a:rPr>
              <a:t>immler </a:t>
            </a:r>
            <a:r>
              <a:rPr lang="zh-CN" altLang="en-US" b="1" dirty="0">
                <a:solidFill>
                  <a:srgbClr val="FFFFFF"/>
                </a:solidFill>
                <a:latin typeface="Arial" charset="0"/>
                <a:cs typeface="Arial" charset="0"/>
              </a:rPr>
              <a:t>希姆莱</a:t>
            </a:r>
            <a:r>
              <a:rPr lang="en-US" b="1" dirty="0">
                <a:solidFill>
                  <a:srgbClr val="FFFFFF"/>
                </a:solidFill>
                <a:latin typeface="Arial" charset="0"/>
                <a:cs typeface="Arial" charset="0"/>
              </a:rPr>
              <a:t>, New York </a:t>
            </a:r>
            <a:r>
              <a:rPr lang="zh-CN" altLang="en-US" b="1" dirty="0">
                <a:solidFill>
                  <a:srgbClr val="FFFFFF"/>
                </a:solidFill>
                <a:latin typeface="Arial" charset="0"/>
                <a:cs typeface="Arial" charset="0"/>
              </a:rPr>
              <a:t>纽约</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US</a:t>
            </a:r>
            <a:r>
              <a:rPr lang="en-US" b="1" dirty="0">
                <a:solidFill>
                  <a:srgbClr val="FFFFFF"/>
                </a:solidFill>
                <a:latin typeface="Arial" charset="0"/>
                <a:cs typeface="Arial" charset="0"/>
              </a:rPr>
              <a:t> of </a:t>
            </a:r>
            <a:r>
              <a:rPr lang="en-US" altLang="zh-CN" b="1" dirty="0">
                <a:solidFill>
                  <a:srgbClr val="FFFFFF"/>
                </a:solidFill>
                <a:latin typeface="Arial" charset="0"/>
                <a:cs typeface="Arial" charset="0"/>
              </a:rPr>
              <a:t>A</a:t>
            </a:r>
            <a:r>
              <a:rPr lang="en-US" b="1" dirty="0">
                <a:solidFill>
                  <a:srgbClr val="FFFFFF"/>
                </a:solidFill>
                <a:latin typeface="Arial" charset="0"/>
                <a:cs typeface="Arial" charset="0"/>
              </a:rPr>
              <a:t>merica </a:t>
            </a:r>
            <a:r>
              <a:rPr lang="zh-CN" altLang="en-US" b="1" dirty="0">
                <a:solidFill>
                  <a:srgbClr val="FFFFFF"/>
                </a:solidFill>
                <a:latin typeface="Arial" charset="0"/>
                <a:cs typeface="Arial" charset="0"/>
              </a:rPr>
              <a:t>美国</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S</a:t>
            </a:r>
            <a:r>
              <a:rPr lang="en-US" b="1" dirty="0">
                <a:solidFill>
                  <a:srgbClr val="FFFFFF"/>
                </a:solidFill>
                <a:latin typeface="Arial" charset="0"/>
                <a:cs typeface="Arial" charset="0"/>
              </a:rPr>
              <a:t>anta </a:t>
            </a:r>
            <a:r>
              <a:rPr lang="en-US" altLang="zh-CN" b="1" dirty="0">
                <a:solidFill>
                  <a:srgbClr val="FFFFFF"/>
                </a:solidFill>
                <a:latin typeface="Arial" charset="0"/>
                <a:cs typeface="Arial" charset="0"/>
              </a:rPr>
              <a:t>C</a:t>
            </a:r>
            <a:r>
              <a:rPr lang="en-US" b="1" dirty="0">
                <a:solidFill>
                  <a:srgbClr val="FFFFFF"/>
                </a:solidFill>
                <a:latin typeface="Arial" charset="0"/>
                <a:cs typeface="Arial" charset="0"/>
              </a:rPr>
              <a:t>laus </a:t>
            </a:r>
            <a:r>
              <a:rPr lang="zh-CN" altLang="en-US" b="1" dirty="0">
                <a:solidFill>
                  <a:srgbClr val="FFFFFF"/>
                </a:solidFill>
                <a:latin typeface="Arial" charset="0"/>
                <a:cs typeface="Arial" charset="0"/>
              </a:rPr>
              <a:t>圣诞老人</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K</a:t>
            </a:r>
            <a:r>
              <a:rPr lang="en-US" b="1" dirty="0">
                <a:solidFill>
                  <a:srgbClr val="FFFFFF"/>
                </a:solidFill>
                <a:latin typeface="Arial" charset="0"/>
                <a:cs typeface="Arial" charset="0"/>
              </a:rPr>
              <a:t>ennedy </a:t>
            </a:r>
            <a:r>
              <a:rPr lang="zh-CN" altLang="en-US" b="1" dirty="0">
                <a:solidFill>
                  <a:srgbClr val="FFFFFF"/>
                </a:solidFill>
                <a:latin typeface="Arial" charset="0"/>
                <a:cs typeface="Arial" charset="0"/>
              </a:rPr>
              <a:t>肯尼迪</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A</a:t>
            </a:r>
            <a:r>
              <a:rPr lang="en-US" b="1" dirty="0">
                <a:solidFill>
                  <a:srgbClr val="FFFFFF"/>
                </a:solidFill>
                <a:latin typeface="Arial" charset="0"/>
                <a:cs typeface="Arial" charset="0"/>
              </a:rPr>
              <a:t>l </a:t>
            </a:r>
            <a:r>
              <a:rPr lang="en-US" altLang="zh-CN" b="1" dirty="0">
                <a:solidFill>
                  <a:srgbClr val="FFFFFF"/>
                </a:solidFill>
                <a:latin typeface="Arial" charset="0"/>
                <a:cs typeface="Arial" charset="0"/>
              </a:rPr>
              <a:t>G</a:t>
            </a:r>
            <a:r>
              <a:rPr lang="en-US" b="1" dirty="0">
                <a:solidFill>
                  <a:srgbClr val="FFFFFF"/>
                </a:solidFill>
                <a:latin typeface="Arial" charset="0"/>
                <a:cs typeface="Arial" charset="0"/>
              </a:rPr>
              <a:t>ore </a:t>
            </a:r>
            <a:r>
              <a:rPr lang="en-US" dirty="0">
                <a:solidFill>
                  <a:srgbClr val="FFFFFF"/>
                </a:solidFill>
                <a:latin typeface="ＭＳ Ｐゴシック"/>
                <a:ea typeface="ＭＳ Ｐゴシック"/>
                <a:cs typeface="ＭＳ Ｐゴシック"/>
              </a:rPr>
              <a:t>阿尔伯特戈尔</a:t>
            </a:r>
            <a:r>
              <a:rPr lang="zh-CN" altLang="en-US" b="1" dirty="0">
                <a:solidFill>
                  <a:srgbClr val="FFFFFF"/>
                </a:solidFill>
                <a:latin typeface="Arial" charset="0"/>
                <a:cs typeface="Arial" charset="0"/>
              </a:rPr>
              <a:t>。。。</a:t>
            </a:r>
            <a:r>
              <a:rPr lang="en-US" b="1" dirty="0">
                <a:solidFill>
                  <a:srgbClr val="FFFFFF"/>
                </a:solidFill>
                <a:latin typeface="Arial" charset="0"/>
                <a:cs typeface="Arial" charset="0"/>
              </a:rPr>
              <a:t> Holy Bible </a:t>
            </a:r>
            <a:r>
              <a:rPr lang="zh-CN" altLang="en-US" b="1" dirty="0">
                <a:solidFill>
                  <a:srgbClr val="FFFFFF"/>
                </a:solidFill>
                <a:latin typeface="Arial" charset="0"/>
                <a:cs typeface="Arial" charset="0"/>
              </a:rPr>
              <a:t>圣经</a:t>
            </a:r>
            <a:r>
              <a:rPr lang="en-US" b="1" dirty="0">
                <a:solidFill>
                  <a:srgbClr val="FFFFFF"/>
                </a:solidFill>
                <a:latin typeface="Arial" charset="0"/>
                <a:cs typeface="Arial" charset="0"/>
              </a:rPr>
              <a:t>, SS number </a:t>
            </a:r>
            <a:r>
              <a:rPr lang="en-US" dirty="0">
                <a:solidFill>
                  <a:srgbClr val="FFFFFF"/>
                </a:solidFill>
                <a:latin typeface="ＭＳ Ｐゴシック"/>
                <a:ea typeface="ＭＳ Ｐゴシック"/>
                <a:cs typeface="ＭＳ Ｐゴシック"/>
              </a:rPr>
              <a:t>纳粹党</a:t>
            </a:r>
            <a:r>
              <a:rPr lang="zh-CN" altLang="en-US" dirty="0">
                <a:solidFill>
                  <a:srgbClr val="FFFFFF"/>
                </a:solidFill>
                <a:latin typeface="ＭＳ Ｐゴシック"/>
                <a:ea typeface="ＭＳ Ｐゴシック"/>
                <a:cs typeface="ＭＳ Ｐゴシック"/>
              </a:rPr>
              <a:t>标号</a:t>
            </a:r>
            <a:r>
              <a:rPr lang="en-US" b="1" dirty="0">
                <a:solidFill>
                  <a:srgbClr val="FFFFFF"/>
                </a:solidFill>
                <a:latin typeface="Arial" charset="0"/>
                <a:cs typeface="Arial" charset="0"/>
              </a:rPr>
              <a:t>, witchcraft </a:t>
            </a:r>
            <a:r>
              <a:rPr lang="zh-CN" altLang="en-US" b="1" dirty="0">
                <a:solidFill>
                  <a:srgbClr val="FFFFFF"/>
                </a:solidFill>
                <a:latin typeface="Arial" charset="0"/>
                <a:cs typeface="Arial" charset="0"/>
              </a:rPr>
              <a:t>魔法</a:t>
            </a:r>
            <a:r>
              <a:rPr lang="en-US" b="1" dirty="0">
                <a:solidFill>
                  <a:srgbClr val="FFFFFF"/>
                </a:solidFill>
                <a:latin typeface="Arial" charset="0"/>
                <a:cs typeface="Arial" charset="0"/>
              </a:rPr>
              <a:t>, lustful </a:t>
            </a:r>
            <a:r>
              <a:rPr lang="zh-CN" altLang="en-US" b="1" dirty="0">
                <a:solidFill>
                  <a:srgbClr val="FFFFFF"/>
                </a:solidFill>
                <a:latin typeface="Arial" charset="0"/>
                <a:cs typeface="Arial" charset="0"/>
              </a:rPr>
              <a:t>淫荡</a:t>
            </a:r>
            <a:r>
              <a:rPr lang="en-US" b="1" dirty="0">
                <a:solidFill>
                  <a:srgbClr val="FFFFFF"/>
                </a:solidFill>
                <a:latin typeface="Arial" charset="0"/>
                <a:cs typeface="Arial" charset="0"/>
              </a:rPr>
              <a:t>, monetary </a:t>
            </a:r>
            <a:r>
              <a:rPr lang="zh-CN" altLang="en-US" b="1" dirty="0">
                <a:solidFill>
                  <a:srgbClr val="FFFFFF"/>
                </a:solidFill>
                <a:latin typeface="Arial" charset="0"/>
                <a:cs typeface="Arial" charset="0"/>
              </a:rPr>
              <a:t>货币</a:t>
            </a:r>
            <a:r>
              <a:rPr lang="en-US" b="1" dirty="0">
                <a:solidFill>
                  <a:srgbClr val="FFFFFF"/>
                </a:solidFill>
                <a:latin typeface="Arial" charset="0"/>
                <a:cs typeface="Arial" charset="0"/>
              </a:rPr>
              <a:t>, live </a:t>
            </a:r>
            <a:r>
              <a:rPr lang="zh-CN" altLang="en-US" b="1" dirty="0">
                <a:solidFill>
                  <a:srgbClr val="FFFFFF"/>
                </a:solidFill>
                <a:latin typeface="Arial" charset="0"/>
                <a:cs typeface="Arial" charset="0"/>
              </a:rPr>
              <a:t>生存</a:t>
            </a:r>
            <a:r>
              <a:rPr lang="en-US" b="1" dirty="0">
                <a:solidFill>
                  <a:srgbClr val="FFFFFF"/>
                </a:solidFill>
                <a:latin typeface="Arial" charset="0"/>
                <a:cs typeface="Arial" charset="0"/>
              </a:rPr>
              <a:t>, son of sin </a:t>
            </a:r>
            <a:r>
              <a:rPr lang="zh-CN" altLang="en-US" b="1" dirty="0">
                <a:solidFill>
                  <a:srgbClr val="FFFFFF"/>
                </a:solidFill>
                <a:latin typeface="Arial" charset="0"/>
                <a:cs typeface="Arial" charset="0"/>
              </a:rPr>
              <a:t>罪孽的后代</a:t>
            </a:r>
            <a:r>
              <a:rPr lang="en-US" b="1" dirty="0">
                <a:solidFill>
                  <a:srgbClr val="FFFFFF"/>
                </a:solidFill>
                <a:latin typeface="Arial" charset="0"/>
                <a:cs typeface="Arial" charset="0"/>
              </a:rPr>
              <a:t>, mark of  beast </a:t>
            </a:r>
            <a:r>
              <a:rPr lang="zh-CN" altLang="en-US" b="1" dirty="0">
                <a:solidFill>
                  <a:srgbClr val="FFFFFF"/>
                </a:solidFill>
                <a:latin typeface="Arial" charset="0"/>
                <a:cs typeface="Arial" charset="0"/>
              </a:rPr>
              <a:t>兽印记</a:t>
            </a:r>
            <a:r>
              <a:rPr lang="en-US" b="1" dirty="0">
                <a:solidFill>
                  <a:srgbClr val="FFFFFF"/>
                </a:solidFill>
                <a:latin typeface="Arial" charset="0"/>
                <a:cs typeface="Arial" charset="0"/>
              </a:rPr>
              <a:t>, evil </a:t>
            </a:r>
            <a:r>
              <a:rPr lang="zh-CN" altLang="en-US" b="1" dirty="0">
                <a:solidFill>
                  <a:srgbClr val="FFFFFF"/>
                </a:solidFill>
                <a:latin typeface="Arial" charset="0"/>
                <a:cs typeface="Arial" charset="0"/>
              </a:rPr>
              <a:t>罪恶</a:t>
            </a:r>
            <a:r>
              <a:rPr lang="en-US" b="1" dirty="0">
                <a:solidFill>
                  <a:srgbClr val="FFFFFF"/>
                </a:solidFill>
                <a:latin typeface="Arial" charset="0"/>
                <a:cs typeface="Arial" charset="0"/>
              </a:rPr>
              <a:t>, bullet </a:t>
            </a:r>
            <a:r>
              <a:rPr lang="zh-CN" altLang="en-US" b="1" dirty="0">
                <a:solidFill>
                  <a:srgbClr val="FFFFFF"/>
                </a:solidFill>
                <a:latin typeface="Arial" charset="0"/>
                <a:cs typeface="Arial" charset="0"/>
              </a:rPr>
              <a:t>子弹。。。</a:t>
            </a:r>
            <a:r>
              <a:rPr lang="en-US" b="1" dirty="0">
                <a:solidFill>
                  <a:srgbClr val="FFFFFF"/>
                </a:solidFill>
                <a:latin typeface="Arial" charset="0"/>
                <a:cs typeface="Arial" charset="0"/>
              </a:rPr>
              <a:t> Internet </a:t>
            </a:r>
            <a:r>
              <a:rPr lang="zh-CN" altLang="en-US" b="1" dirty="0">
                <a:solidFill>
                  <a:srgbClr val="FFFFFF"/>
                </a:solidFill>
                <a:latin typeface="Arial" charset="0"/>
                <a:cs typeface="Arial" charset="0"/>
              </a:rPr>
              <a:t>因特网</a:t>
            </a:r>
            <a:r>
              <a:rPr lang="en-US" b="1" dirty="0">
                <a:solidFill>
                  <a:srgbClr val="FFFFFF"/>
                </a:solidFill>
                <a:latin typeface="Arial" charset="0"/>
                <a:cs typeface="Arial" charset="0"/>
              </a:rPr>
              <a:t>, billgates+3 (the III) </a:t>
            </a:r>
            <a:r>
              <a:rPr lang="zh-CN" altLang="en-US" b="1" dirty="0">
                <a:solidFill>
                  <a:srgbClr val="FFFFFF"/>
                </a:solidFill>
                <a:latin typeface="Arial" charset="0"/>
                <a:cs typeface="Arial" charset="0"/>
              </a:rPr>
              <a:t>比尔盖茨（第三），</a:t>
            </a:r>
            <a:r>
              <a:rPr lang="en-US" b="1" dirty="0">
                <a:solidFill>
                  <a:srgbClr val="FFFFFF"/>
                </a:solidFill>
                <a:latin typeface="Arial" charset="0"/>
                <a:cs typeface="Arial" charset="0"/>
              </a:rPr>
              <a:t> computer </a:t>
            </a:r>
            <a:r>
              <a:rPr lang="zh-CN" altLang="en-US" b="1" dirty="0">
                <a:solidFill>
                  <a:srgbClr val="FFFFFF"/>
                </a:solidFill>
                <a:latin typeface="Arial" charset="0"/>
                <a:cs typeface="Arial" charset="0"/>
              </a:rPr>
              <a:t>电脑</a:t>
            </a:r>
            <a:r>
              <a:rPr lang="en-US" b="1" dirty="0">
                <a:solidFill>
                  <a:srgbClr val="FFFFFF"/>
                </a:solidFill>
                <a:latin typeface="Arial" charset="0"/>
                <a:cs typeface="Arial" charset="0"/>
              </a:rPr>
              <a:t>, terminal </a:t>
            </a:r>
            <a:r>
              <a:rPr lang="zh-CN" altLang="en-US" b="1" dirty="0">
                <a:solidFill>
                  <a:srgbClr val="FFFFFF"/>
                </a:solidFill>
                <a:latin typeface="Arial" charset="0"/>
                <a:cs typeface="Arial" charset="0"/>
              </a:rPr>
              <a:t>终端</a:t>
            </a:r>
            <a:r>
              <a:rPr lang="en-US" b="1" dirty="0">
                <a:solidFill>
                  <a:srgbClr val="FFFFFF"/>
                </a:solidFill>
                <a:latin typeface="Arial" charset="0"/>
                <a:cs typeface="Arial" charset="0"/>
              </a:rPr>
              <a:t>, binary </a:t>
            </a:r>
            <a:r>
              <a:rPr lang="zh-CN" altLang="en-US" b="1" dirty="0">
                <a:solidFill>
                  <a:srgbClr val="FFFFFF"/>
                </a:solidFill>
                <a:latin typeface="Arial" charset="0"/>
                <a:cs typeface="Arial" charset="0"/>
              </a:rPr>
              <a:t>二进制</a:t>
            </a:r>
            <a:r>
              <a:rPr lang="en-US" b="1" dirty="0">
                <a:solidFill>
                  <a:srgbClr val="FFFFFF"/>
                </a:solidFill>
                <a:latin typeface="Arial" charset="0"/>
                <a:cs typeface="Arial" charset="0"/>
              </a:rPr>
              <a:t>,  windows98 </a:t>
            </a:r>
            <a:r>
              <a:rPr lang="zh-CN" altLang="en-US" b="1" dirty="0">
                <a:solidFill>
                  <a:srgbClr val="FFFFFF"/>
                </a:solidFill>
                <a:latin typeface="Arial" charset="0"/>
                <a:cs typeface="Arial" charset="0"/>
              </a:rPr>
              <a:t>微软的视窗操作系统</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teletext</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电视杂志</a:t>
            </a:r>
            <a:r>
              <a:rPr lang="en-US" b="1" dirty="0">
                <a:solidFill>
                  <a:srgbClr val="FFFFFF"/>
                </a:solidFill>
                <a:latin typeface="Arial" charset="0"/>
                <a:cs typeface="Arial" charset="0"/>
              </a:rPr>
              <a:t>, calculation </a:t>
            </a:r>
            <a:r>
              <a:rPr lang="zh-CN" altLang="en-US" b="1" dirty="0">
                <a:solidFill>
                  <a:srgbClr val="FFFFFF"/>
                </a:solidFill>
                <a:latin typeface="Arial" charset="0"/>
                <a:cs typeface="Arial" charset="0"/>
              </a:rPr>
              <a:t>计算。。。</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9779551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0052" name="Rectangle 4"/>
          <p:cNvSpPr>
            <a:spLocks noGrp="1" noChangeArrowheads="1"/>
          </p:cNvSpPr>
          <p:nvPr>
            <p:ph type="title" idx="4294967295"/>
          </p:nvPr>
        </p:nvSpPr>
        <p:spPr>
          <a:xfrm>
            <a:off x="3276600" y="5486400"/>
            <a:ext cx="5715000" cy="1143000"/>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乔治</a:t>
            </a:r>
            <a:r>
              <a:rPr lang="en-US" altLang="zh-CN"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zh-CN" altLang="en-US"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沃克</a:t>
            </a:r>
            <a:r>
              <a:rPr lang="en-US" altLang="zh-CN"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zh-CN" altLang="en-US"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布什</a:t>
            </a:r>
            <a:r>
              <a:rPr lang="en-US" altLang="zh-CN"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endParaRPr lang="en-US" sz="5400" b="1" dirty="0">
              <a:solidFill>
                <a:schemeClr val="bg1"/>
              </a:solidFill>
            </a:endParaRPr>
          </a:p>
        </p:txBody>
      </p:sp>
    </p:spTree>
    <p:extLst>
      <p:ext uri="{BB962C8B-B14F-4D97-AF65-F5344CB8AC3E}">
        <p14:creationId xmlns:p14="http://schemas.microsoft.com/office/powerpoint/2010/main" val="106195062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Kings of kings on hor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346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0" name="Rectangle 3"/>
          <p:cNvSpPr>
            <a:spLocks noGrp="1" noChangeArrowheads="1"/>
          </p:cNvSpPr>
          <p:nvPr>
            <p:ph type="title" idx="4294967295"/>
          </p:nvPr>
        </p:nvSpPr>
        <p:spPr>
          <a:xfrm>
            <a:off x="228600" y="1981200"/>
            <a:ext cx="3124200" cy="4267200"/>
          </a:xfrm>
        </p:spPr>
        <p:txBody>
          <a:bodyPr/>
          <a:lstStyle/>
          <a:p>
            <a:r>
              <a:rPr lang="en-US" altLang="zh-CN" b="1" kern="120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zh-CN" altLang="en-US" b="1" kern="120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他必在列国中施行审判</a:t>
            </a:r>
            <a:r>
              <a:rPr lang="en-US" altLang="zh-CN" b="1" kern="120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endParaRPr lang="en-US" b="1"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p:txBody>
      </p:sp>
      <p:sp>
        <p:nvSpPr>
          <p:cNvPr id="4" name="Rectangle 3"/>
          <p:cNvSpPr txBox="1">
            <a:spLocks noChangeArrowheads="1"/>
          </p:cNvSpPr>
          <p:nvPr/>
        </p:nvSpPr>
        <p:spPr bwMode="auto">
          <a:xfrm>
            <a:off x="-3492896" y="1970112"/>
            <a:ext cx="3124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r>
              <a:rPr lang="en-US" altLang="ja-JP" kern="0">
                <a:latin typeface="Times New Roman" charset="0"/>
                <a:ea typeface="ＭＳ Ｐゴシック" charset="0"/>
                <a:cs typeface="ＭＳ Ｐゴシック" charset="0"/>
              </a:rPr>
              <a:t>"He will judge the nations"</a:t>
            </a:r>
            <a:endParaRPr lang="en-US" kern="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975969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East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3"/>
          <p:cNvSpPr>
            <a:spLocks noGrp="1" noChangeArrowheads="1"/>
          </p:cNvSpPr>
          <p:nvPr>
            <p:ph type="title" idx="4294967295"/>
          </p:nvPr>
        </p:nvSpPr>
        <p:spPr>
          <a:xfrm>
            <a:off x="1143000" y="381000"/>
            <a:ext cx="7772400" cy="1143000"/>
          </a:xfrm>
        </p:spPr>
        <p:txBody>
          <a:bodyPr/>
          <a:lstStyle/>
          <a:p>
            <a:r>
              <a:rPr lang="zh-CN" altLang="en-US" dirty="0">
                <a:latin typeface="Times New Roman" charset="0"/>
                <a:ea typeface="ＭＳ Ｐゴシック" charset="0"/>
                <a:cs typeface="ＭＳ Ｐゴシック" charset="0"/>
              </a:rPr>
              <a:t>东门</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2299411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15948325"/>
              </p:ext>
            </p:extLst>
          </p:nvPr>
        </p:nvGraphicFramePr>
        <p:xfrm>
          <a:off x="2051720" y="0"/>
          <a:ext cx="7057355" cy="7650432"/>
        </p:xfrm>
        <a:graphic>
          <a:graphicData uri="http://schemas.openxmlformats.org/drawingml/2006/table">
            <a:tbl>
              <a:tblPr>
                <a:tableStyleId>{2D5ABB26-0587-4C30-8999-92F81FD0307C}</a:tableStyleId>
              </a:tblPr>
              <a:tblGrid>
                <a:gridCol w="470490">
                  <a:extLst>
                    <a:ext uri="{9D8B030D-6E8A-4147-A177-3AD203B41FA5}">
                      <a16:colId xmlns:a16="http://schemas.microsoft.com/office/drawing/2014/main" val="20000"/>
                    </a:ext>
                  </a:extLst>
                </a:gridCol>
                <a:gridCol w="588113">
                  <a:extLst>
                    <a:ext uri="{9D8B030D-6E8A-4147-A177-3AD203B41FA5}">
                      <a16:colId xmlns:a16="http://schemas.microsoft.com/office/drawing/2014/main" val="20001"/>
                    </a:ext>
                  </a:extLst>
                </a:gridCol>
                <a:gridCol w="646924">
                  <a:extLst>
                    <a:ext uri="{9D8B030D-6E8A-4147-A177-3AD203B41FA5}">
                      <a16:colId xmlns:a16="http://schemas.microsoft.com/office/drawing/2014/main" val="20002"/>
                    </a:ext>
                  </a:extLst>
                </a:gridCol>
                <a:gridCol w="588113">
                  <a:extLst>
                    <a:ext uri="{9D8B030D-6E8A-4147-A177-3AD203B41FA5}">
                      <a16:colId xmlns:a16="http://schemas.microsoft.com/office/drawing/2014/main" val="20003"/>
                    </a:ext>
                  </a:extLst>
                </a:gridCol>
                <a:gridCol w="646924">
                  <a:extLst>
                    <a:ext uri="{9D8B030D-6E8A-4147-A177-3AD203B41FA5}">
                      <a16:colId xmlns:a16="http://schemas.microsoft.com/office/drawing/2014/main" val="20004"/>
                    </a:ext>
                  </a:extLst>
                </a:gridCol>
                <a:gridCol w="470490">
                  <a:extLst>
                    <a:ext uri="{9D8B030D-6E8A-4147-A177-3AD203B41FA5}">
                      <a16:colId xmlns:a16="http://schemas.microsoft.com/office/drawing/2014/main" val="20005"/>
                    </a:ext>
                  </a:extLst>
                </a:gridCol>
                <a:gridCol w="529302">
                  <a:extLst>
                    <a:ext uri="{9D8B030D-6E8A-4147-A177-3AD203B41FA5}">
                      <a16:colId xmlns:a16="http://schemas.microsoft.com/office/drawing/2014/main" val="20006"/>
                    </a:ext>
                  </a:extLst>
                </a:gridCol>
                <a:gridCol w="529302">
                  <a:extLst>
                    <a:ext uri="{9D8B030D-6E8A-4147-A177-3AD203B41FA5}">
                      <a16:colId xmlns:a16="http://schemas.microsoft.com/office/drawing/2014/main" val="20007"/>
                    </a:ext>
                  </a:extLst>
                </a:gridCol>
                <a:gridCol w="588113">
                  <a:extLst>
                    <a:ext uri="{9D8B030D-6E8A-4147-A177-3AD203B41FA5}">
                      <a16:colId xmlns:a16="http://schemas.microsoft.com/office/drawing/2014/main" val="20008"/>
                    </a:ext>
                  </a:extLst>
                </a:gridCol>
                <a:gridCol w="588113">
                  <a:extLst>
                    <a:ext uri="{9D8B030D-6E8A-4147-A177-3AD203B41FA5}">
                      <a16:colId xmlns:a16="http://schemas.microsoft.com/office/drawing/2014/main" val="20009"/>
                    </a:ext>
                  </a:extLst>
                </a:gridCol>
                <a:gridCol w="646924">
                  <a:extLst>
                    <a:ext uri="{9D8B030D-6E8A-4147-A177-3AD203B41FA5}">
                      <a16:colId xmlns:a16="http://schemas.microsoft.com/office/drawing/2014/main" val="20010"/>
                    </a:ext>
                  </a:extLst>
                </a:gridCol>
                <a:gridCol w="764547">
                  <a:extLst>
                    <a:ext uri="{9D8B030D-6E8A-4147-A177-3AD203B41FA5}">
                      <a16:colId xmlns:a16="http://schemas.microsoft.com/office/drawing/2014/main" val="20011"/>
                    </a:ext>
                  </a:extLst>
                </a:gridCol>
              </a:tblGrid>
              <a:tr h="46448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u="none" strike="noStrike" cap="none" normalizeH="0" baseline="0" dirty="0">
                          <a:ln>
                            <a:noFill/>
                          </a:ln>
                          <a:effectLst/>
                        </a:rPr>
                        <a:t>神万能主权在外邦人统治的时代</a:t>
                      </a:r>
                      <a:endParaRPr kumimoji="0" lang="zh-CN" altLang="en-US" sz="2000" b="1" i="0" u="none" strike="noStrike" cap="none" normalizeH="0" baseline="0" dirty="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377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主权在但以理之上</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主权在外邦人之上</a:t>
                      </a:r>
                      <a:endParaRPr kumimoji="0" lang="zh-CN" altLang="en-US" sz="36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主权在犹太人之上</a:t>
                      </a:r>
                      <a:endParaRPr kumimoji="0" lang="zh-CN" altLang="en-US" sz="36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7871">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dirty="0">
                          <a:ln>
                            <a:noFill/>
                          </a:ln>
                          <a:effectLst/>
                        </a:rPr>
                        <a:t>第一章</a:t>
                      </a:r>
                      <a:endParaRPr kumimoji="0" lang="en-US" altLang="ja-JP" sz="1800" b="1" i="0" u="none" strike="noStrike" cap="none" normalizeH="0" baseline="0" dirty="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dirty="0">
                          <a:ln>
                            <a:noFill/>
                          </a:ln>
                          <a:effectLst/>
                        </a:rPr>
                        <a:t>第二至七章</a:t>
                      </a:r>
                      <a:endParaRPr kumimoji="0" lang="zh-CN" altLang="en-US" sz="1800" b="1" i="0" u="none" strike="noStrike" cap="none" normalizeH="0" baseline="0" dirty="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dirty="0">
                          <a:ln>
                            <a:noFill/>
                          </a:ln>
                          <a:effectLst/>
                        </a:rPr>
                        <a:t>第八至十二章</a:t>
                      </a:r>
                      <a:endParaRPr kumimoji="0" lang="zh-CN" altLang="en-US" sz="1800" b="1" i="0" u="none" strike="noStrike" cap="none" normalizeH="0" baseline="0" dirty="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27871">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叙述</a:t>
                      </a:r>
                      <a:endParaRPr kumimoji="0" lang="zh-CN" altLang="en-US"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a:ln>
                            <a:noFill/>
                          </a:ln>
                          <a:effectLst/>
                        </a:rPr>
                        <a:t>叙述异象</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异象</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27871">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希伯来文</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亚兰文</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希伯来文</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377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外邦人名词称呼神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外邦人名词称呼神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犹太人名词称呼神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377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第三人称</a:t>
                      </a:r>
                      <a:r>
                        <a:rPr kumimoji="0" lang="en-US" altLang="ja-JP" sz="1800" u="none" strike="noStrike" cap="none" normalizeH="0" baseline="0">
                          <a:ln>
                            <a:noFill/>
                          </a:ln>
                          <a:effectLst/>
                        </a:rPr>
                        <a:t> (‘</a:t>
                      </a:r>
                      <a:r>
                        <a:rPr kumimoji="0" lang="zh-CN" altLang="en-US" sz="1800" u="none" strike="noStrike" cap="none" normalizeH="0" baseline="0">
                          <a:ln>
                            <a:noFill/>
                          </a:ln>
                          <a:effectLst/>
                        </a:rPr>
                        <a:t>但以理</a:t>
                      </a:r>
                      <a:r>
                        <a:rPr kumimoji="0" lang="en-US" altLang="zh-CN" sz="1800" u="none" strike="noStrike" cap="none" normalizeH="0" baseline="0">
                          <a:ln>
                            <a:noFill/>
                          </a:ln>
                          <a:effectLst/>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第三人称</a:t>
                      </a:r>
                      <a:r>
                        <a:rPr kumimoji="0" lang="en-US" altLang="ja-JP" sz="1800" u="none" strike="noStrike" cap="none" normalizeH="0" baseline="0">
                          <a:ln>
                            <a:noFill/>
                          </a:ln>
                          <a:effectLst/>
                        </a:rPr>
                        <a:t> (‘</a:t>
                      </a:r>
                      <a:r>
                        <a:rPr kumimoji="0" lang="zh-CN" altLang="en-US" sz="1800" u="none" strike="noStrike" cap="none" normalizeH="0" baseline="0">
                          <a:ln>
                            <a:noFill/>
                          </a:ln>
                          <a:effectLst/>
                        </a:rPr>
                        <a:t>但以理</a:t>
                      </a:r>
                      <a:r>
                        <a:rPr kumimoji="0" lang="en-US" altLang="zh-CN" sz="1800" u="none" strike="noStrike" cap="none" normalizeH="0" baseline="0">
                          <a:ln>
                            <a:noFill/>
                          </a:ln>
                          <a:effectLst/>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第一人称</a:t>
                      </a:r>
                      <a:r>
                        <a:rPr kumimoji="0" lang="en-US" altLang="ja-JP" sz="1800" u="none" strike="noStrike" cap="none" normalizeH="0" baseline="0">
                          <a:ln>
                            <a:noFill/>
                          </a:ln>
                          <a:effectLst/>
                        </a:rPr>
                        <a:t> (‘</a:t>
                      </a:r>
                      <a:r>
                        <a:rPr kumimoji="0" lang="zh-CN" altLang="en-US" sz="1800" u="none" strike="noStrike" cap="none" normalizeH="0" baseline="0">
                          <a:ln>
                            <a:noFill/>
                          </a:ln>
                          <a:effectLst/>
                        </a:rPr>
                        <a:t>我</a:t>
                      </a:r>
                      <a:r>
                        <a:rPr kumimoji="0" lang="en-US" altLang="zh-CN" sz="1800" u="none" strike="noStrike" cap="none" normalizeH="0" baseline="0">
                          <a:ln>
                            <a:noFill/>
                          </a:ln>
                          <a:effectLst/>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3777">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a:ln>
                            <a:noFill/>
                          </a:ln>
                          <a:effectLst/>
                        </a:rPr>
                        <a:t>但以理的榜样</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但以理讲解</a:t>
                      </a:r>
                      <a:r>
                        <a:rPr kumimoji="0" lang="en-US" altLang="ja-JP" sz="1800" u="none" strike="noStrike" cap="none" normalizeH="0" baseline="0">
                          <a:ln>
                            <a:noFill/>
                          </a:ln>
                          <a:effectLst/>
                        </a:rPr>
                        <a:t> </a:t>
                      </a:r>
                      <a:r>
                        <a:rPr kumimoji="0" lang="zh-CN" altLang="en-US" sz="1800" u="none" strike="noStrike" cap="none" normalizeH="0" baseline="0">
                          <a:ln>
                            <a:noFill/>
                          </a:ln>
                          <a:effectLst/>
                        </a:rPr>
                        <a:t>国王的梦</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天使讲解但以理的梦</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27871">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大像</a:t>
                      </a:r>
                      <a:endParaRPr kumimoji="0" lang="zh-CN" altLang="en-US"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众国王</a:t>
                      </a:r>
                      <a:endParaRPr kumimoji="0" lang="zh-CN" altLang="en-US" sz="20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0492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放逐</a:t>
                      </a:r>
                      <a:endParaRPr kumimoji="0" lang="en-US" altLang="zh-CN"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a:ln>
                            <a:noFill/>
                          </a:ln>
                          <a:effectLst/>
                        </a:rPr>
                        <a:t>1:1-7</a:t>
                      </a: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食物</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1:8-16</a:t>
                      </a: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尊崇</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1:17-21</a:t>
                      </a: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u="none" strike="noStrike" cap="none" normalizeH="0" baseline="0" dirty="0">
                          <a:ln>
                            <a:noFill/>
                          </a:ln>
                          <a:effectLst/>
                        </a:rPr>
                        <a:t>多元</a:t>
                      </a:r>
                      <a:endParaRPr kumimoji="0" lang="en-US" altLang="ja-JP" sz="16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dirty="0">
                          <a:ln>
                            <a:noFill/>
                          </a:ln>
                          <a:effectLst/>
                        </a:rPr>
                        <a:t>2</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dirty="0">
                          <a:ln>
                            <a:noFill/>
                          </a:ln>
                          <a:effectLst/>
                        </a:rPr>
                        <a:t>升职</a:t>
                      </a:r>
                      <a:endParaRPr kumimoji="0" lang="en-US" altLang="ja-JP" sz="16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金</a:t>
                      </a:r>
                      <a:endParaRPr kumimoji="0" lang="en-US" altLang="zh-CN"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3</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火窑</a:t>
                      </a:r>
                      <a:endParaRPr kumimoji="0" lang="en-US" altLang="ja-JP"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尼王</a:t>
                      </a:r>
                      <a:endParaRPr kumimoji="0" lang="en-US" altLang="ja-JP"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4</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放逐</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伯王</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5</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筵席</a:t>
                      </a:r>
                      <a:endParaRPr kumimoji="0" lang="en-US" altLang="ja-JP"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600" u="none" strike="noStrike" cap="none" normalizeH="0" baseline="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dirty="0">
                          <a:ln>
                            <a:noFill/>
                          </a:ln>
                          <a:effectLst/>
                        </a:rPr>
                        <a:t>大利乌王</a:t>
                      </a:r>
                      <a:endParaRPr kumimoji="0" lang="en-US" altLang="ja-JP" sz="16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dirty="0">
                          <a:ln>
                            <a:noFill/>
                          </a:ln>
                          <a:effectLst/>
                        </a:rPr>
                        <a:t>6</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dirty="0">
                          <a:ln>
                            <a:noFill/>
                          </a:ln>
                          <a:effectLst/>
                        </a:rPr>
                        <a:t>狮子</a:t>
                      </a:r>
                      <a:endParaRPr kumimoji="0" lang="zh-CN" altLang="en-US" sz="1600" b="1" i="0" u="none" strike="noStrike" cap="none" normalizeH="0" baseline="0" dirty="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全</a:t>
                      </a:r>
                      <a:endParaRPr kumimoji="0" lang="en-US" altLang="zh-CN"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7</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大 兽</a:t>
                      </a:r>
                      <a:endParaRPr kumimoji="0" lang="en-US" altLang="ja-JP" sz="32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玛代</a:t>
                      </a:r>
                      <a:r>
                        <a:rPr kumimoji="0" lang="en-US" altLang="ja-JP" sz="1400" u="none" strike="noStrike" cap="none" normalizeH="0" baseline="0">
                          <a:ln>
                            <a:noFill/>
                          </a:ln>
                          <a:effectLst/>
                        </a:rPr>
                        <a:t>-</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u="none" strike="noStrike" cap="none" normalizeH="0" baseline="0">
                          <a:ln>
                            <a:noFill/>
                          </a:ln>
                          <a:effectLst/>
                        </a:rPr>
                        <a:t>波斯</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至希腊</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8</a:t>
                      </a:r>
                      <a:endParaRPr kumimoji="0" lang="en-US" altLang="zh-CN" sz="1600" u="none" strike="noStrike" cap="none" normalizeH="0" baseline="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回到</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“七十个七</a:t>
                      </a:r>
                      <a:r>
                        <a:rPr kumimoji="0" lang="en-US" altLang="ja-JP" sz="1400" u="none" strike="noStrike" cap="none" normalizeH="0" baseline="0">
                          <a:ln>
                            <a:noFill/>
                          </a:ln>
                          <a:effectLst/>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9</a:t>
                      </a: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dirty="0">
                          <a:ln>
                            <a:noFill/>
                          </a:ln>
                          <a:effectLst/>
                        </a:rPr>
                        <a:t>两约之间至大灾难</a:t>
                      </a:r>
                      <a:endParaRPr kumimoji="0" lang="en-US" altLang="zh-CN" sz="14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dirty="0">
                          <a:ln>
                            <a:noFill/>
                          </a:ln>
                          <a:effectLst/>
                        </a:rPr>
                        <a:t>10–12</a:t>
                      </a:r>
                      <a:endParaRPr kumimoji="0" lang="en-US" altLang="zh-CN" sz="16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0984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u="none" strike="noStrike" cap="none" normalizeH="0" baseline="0">
                          <a:ln>
                            <a:noFill/>
                          </a:ln>
                          <a:effectLst/>
                        </a:rPr>
                        <a:t>巴比伦</a:t>
                      </a:r>
                      <a:endParaRPr kumimoji="0" lang="zh-CN" altLang="en-US" sz="44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27871">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effectLst/>
                        </a:rPr>
                        <a:t>605-536 BC</a:t>
                      </a:r>
                      <a:endParaRPr kumimoji="0" lang="en-US" altLang="zh-CN" sz="2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2484438" y="0"/>
            <a:ext cx="6624637" cy="69215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Comic Sans MS" charset="0"/>
              <a:ea typeface="ＭＳ Ｐゴシック" charset="0"/>
              <a:cs typeface="ＭＳ Ｐゴシック" charset="0"/>
            </a:endParaRPr>
          </a:p>
        </p:txBody>
      </p:sp>
      <p:sp>
        <p:nvSpPr>
          <p:cNvPr id="550921" name="Rectangle 9"/>
          <p:cNvSpPr>
            <a:spLocks noGrp="1" noChangeArrowheads="1"/>
          </p:cNvSpPr>
          <p:nvPr>
            <p:ph type="title"/>
          </p:nvPr>
        </p:nvSpPr>
        <p:spPr>
          <a:xfrm rot="5400000">
            <a:off x="-2717006" y="2646552"/>
            <a:ext cx="6913563" cy="1569660"/>
          </a:xfrm>
          <a:solidFill>
            <a:srgbClr val="FFCC00"/>
          </a:solidFill>
          <a:effectLst>
            <a:outerShdw blurRad="63500" dist="46662" dir="3284183" algn="ctr" rotWithShape="0">
              <a:schemeClr val="bg2">
                <a:alpha val="74998"/>
              </a:schemeClr>
            </a:outerShdw>
          </a:effectLst>
        </p:spPr>
        <p:txBody>
          <a:bodyPr>
            <a:spAutoFit/>
          </a:bodyPr>
          <a:lstStyle/>
          <a:p>
            <a:pPr>
              <a:defRPr/>
            </a:pPr>
            <a:r>
              <a:rPr lang="zh-CN" altLang="en-US" sz="9600" b="1" dirty="0">
                <a:latin typeface="Times New Roman" charset="0"/>
                <a:ea typeface="ＭＳ Ｐゴシック" charset="0"/>
                <a:cs typeface="ＭＳ Ｐゴシック" charset="0"/>
              </a:rPr>
              <a:t>但以理</a:t>
            </a:r>
            <a:endParaRPr lang="en-US" sz="9600"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11034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2964" name="Rectangle 4"/>
          <p:cNvSpPr>
            <a:spLocks noGrp="1" noChangeArrowheads="1"/>
          </p:cNvSpPr>
          <p:nvPr>
            <p:ph sz="half" idx="1"/>
          </p:nvPr>
        </p:nvSpPr>
        <p:spPr>
          <a:xfrm>
            <a:off x="1619672" y="404118"/>
            <a:ext cx="6120679" cy="2736850"/>
          </a:xfrm>
        </p:spPr>
        <p:txBody>
          <a:bodyPr/>
          <a:lstStyle/>
          <a:p>
            <a:r>
              <a:rPr lang="zh-CN" altLang="en-US"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七年盟</a:t>
            </a:r>
            <a:endParaRPr lang="en-US" altLang="zh-CN"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a:p>
            <a:r>
              <a:rPr lang="en-US"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1290/1260 </a:t>
            </a:r>
            <a:r>
              <a:rPr lang="zh-CN" altLang="en-US"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天的考验</a:t>
            </a:r>
            <a:endParaRPr lang="en-US" altLang="zh-CN"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a:p>
            <a:r>
              <a:rPr lang="zh-CN" altLang="en-US"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十角兽</a:t>
            </a:r>
            <a:endParaRPr lang="en-US"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p:txBody>
      </p:sp>
      <p:sp>
        <p:nvSpPr>
          <p:cNvPr id="269315"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CN" altLang="en-US" sz="9600" b="1" dirty="0">
                <a:solidFill>
                  <a:srgbClr val="FFFFFF"/>
                </a:solidFill>
                <a:latin typeface="Times New Roman" charset="0"/>
                <a:ea typeface="ＭＳ Ｐゴシック" charset="0"/>
                <a:cs typeface="ＭＳ Ｐゴシック" charset="0"/>
              </a:rPr>
              <a:t>启示录</a:t>
            </a:r>
            <a:endParaRPr lang="en-US" sz="9600" b="1" dirty="0">
              <a:solidFill>
                <a:srgbClr val="FFFFFF"/>
              </a:solidFill>
              <a:latin typeface="Times New Roman" charset="0"/>
              <a:ea typeface="ＭＳ Ｐゴシック" charset="0"/>
              <a:cs typeface="ＭＳ Ｐゴシック" charset="0"/>
            </a:endParaRPr>
          </a:p>
        </p:txBody>
      </p:sp>
      <p:pic>
        <p:nvPicPr>
          <p:cNvPr id="552976" name="Picture 16" descr="int_rvv_c1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859338" y="4591050"/>
            <a:ext cx="3008312" cy="2266950"/>
          </a:xfrm>
        </p:spPr>
      </p:pic>
      <p:sp>
        <p:nvSpPr>
          <p:cNvPr id="552979" name="Rectangle 19"/>
          <p:cNvSpPr>
            <a:spLocks noGrp="1" noChangeArrowheads="1"/>
          </p:cNvSpPr>
          <p:nvPr>
            <p:ph type="title"/>
          </p:nvPr>
        </p:nvSpPr>
        <p:spPr>
          <a:xfrm rot="5400000">
            <a:off x="-2715419" y="2653506"/>
            <a:ext cx="6913563" cy="1555751"/>
          </a:xfrm>
          <a:solidFill>
            <a:srgbClr val="FFCC00"/>
          </a:solidFill>
          <a:effectLst>
            <a:outerShdw blurRad="63500" dist="46662" dir="3284183" algn="ctr" rotWithShape="0">
              <a:schemeClr val="bg2">
                <a:alpha val="74998"/>
              </a:schemeClr>
            </a:outerShdw>
          </a:effectLst>
        </p:spPr>
        <p:txBody>
          <a:bodyPr>
            <a:spAutoFit/>
          </a:bodyPr>
          <a:lstStyle/>
          <a:p>
            <a:pPr>
              <a:defRPr/>
            </a:pPr>
            <a:r>
              <a:rPr lang="zh-CN" altLang="en-US" sz="9600" b="1" dirty="0"/>
              <a:t>但以理</a:t>
            </a:r>
            <a:endParaRPr lang="en-US" sz="9600" b="1" dirty="0"/>
          </a:p>
        </p:txBody>
      </p:sp>
    </p:spTree>
    <p:extLst>
      <p:ext uri="{BB962C8B-B14F-4D97-AF65-F5344CB8AC3E}">
        <p14:creationId xmlns:p14="http://schemas.microsoft.com/office/powerpoint/2010/main" val="2768316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1000"/>
                                  </p:stCondLst>
                                  <p:childTnLst>
                                    <p:set>
                                      <p:cBhvr>
                                        <p:cTn id="6" dur="1" fill="hold">
                                          <p:stCondLst>
                                            <p:cond delay="0"/>
                                          </p:stCondLst>
                                        </p:cTn>
                                        <p:tgtEl>
                                          <p:spTgt spid="552964">
                                            <p:txEl>
                                              <p:pRg st="0" end="0"/>
                                            </p:txEl>
                                          </p:spTgt>
                                        </p:tgtEl>
                                        <p:attrNameLst>
                                          <p:attrName>style.visibility</p:attrName>
                                        </p:attrNameLst>
                                      </p:cBhvr>
                                      <p:to>
                                        <p:strVal val="visible"/>
                                      </p:to>
                                    </p:set>
                                    <p:animEffect transition="in" filter="wipe(up)">
                                      <p:cBhvr>
                                        <p:cTn id="7" dur="1000"/>
                                        <p:tgtEl>
                                          <p:spTgt spid="5529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1000"/>
                                  </p:stCondLst>
                                  <p:childTnLst>
                                    <p:set>
                                      <p:cBhvr>
                                        <p:cTn id="11" dur="1" fill="hold">
                                          <p:stCondLst>
                                            <p:cond delay="0"/>
                                          </p:stCondLst>
                                        </p:cTn>
                                        <p:tgtEl>
                                          <p:spTgt spid="552964">
                                            <p:txEl>
                                              <p:pRg st="1" end="1"/>
                                            </p:txEl>
                                          </p:spTgt>
                                        </p:tgtEl>
                                        <p:attrNameLst>
                                          <p:attrName>style.visibility</p:attrName>
                                        </p:attrNameLst>
                                      </p:cBhvr>
                                      <p:to>
                                        <p:strVal val="visible"/>
                                      </p:to>
                                    </p:set>
                                    <p:animEffect transition="in" filter="wipe(up)">
                                      <p:cBhvr>
                                        <p:cTn id="12" dur="1000"/>
                                        <p:tgtEl>
                                          <p:spTgt spid="5529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1000"/>
                                  </p:stCondLst>
                                  <p:childTnLst>
                                    <p:set>
                                      <p:cBhvr>
                                        <p:cTn id="16" dur="1" fill="hold">
                                          <p:stCondLst>
                                            <p:cond delay="0"/>
                                          </p:stCondLst>
                                        </p:cTn>
                                        <p:tgtEl>
                                          <p:spTgt spid="552964">
                                            <p:txEl>
                                              <p:pRg st="2" end="2"/>
                                            </p:txEl>
                                          </p:spTgt>
                                        </p:tgtEl>
                                        <p:attrNameLst>
                                          <p:attrName>style.visibility</p:attrName>
                                        </p:attrNameLst>
                                      </p:cBhvr>
                                      <p:to>
                                        <p:strVal val="visible"/>
                                      </p:to>
                                    </p:set>
                                    <p:animEffect transition="in" filter="wipe(up)">
                                      <p:cBhvr>
                                        <p:cTn id="17" dur="1000"/>
                                        <p:tgtEl>
                                          <p:spTgt spid="552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552976"/>
                                        </p:tgtEl>
                                        <p:attrNameLst>
                                          <p:attrName>style.visibility</p:attrName>
                                        </p:attrNameLst>
                                      </p:cBhvr>
                                      <p:to>
                                        <p:strVal val="visible"/>
                                      </p:to>
                                    </p:set>
                                    <p:anim calcmode="lin" valueType="num">
                                      <p:cBhvr>
                                        <p:cTn id="22" dur="1000" fill="hold"/>
                                        <p:tgtEl>
                                          <p:spTgt spid="552976"/>
                                        </p:tgtEl>
                                        <p:attrNameLst>
                                          <p:attrName>ppt_w</p:attrName>
                                        </p:attrNameLst>
                                      </p:cBhvr>
                                      <p:tavLst>
                                        <p:tav tm="0">
                                          <p:val>
                                            <p:strVal val="#ppt_w*0.70"/>
                                          </p:val>
                                        </p:tav>
                                        <p:tav tm="100000">
                                          <p:val>
                                            <p:strVal val="#ppt_w"/>
                                          </p:val>
                                        </p:tav>
                                      </p:tavLst>
                                    </p:anim>
                                    <p:anim calcmode="lin" valueType="num">
                                      <p:cBhvr>
                                        <p:cTn id="23" dur="1000" fill="hold"/>
                                        <p:tgtEl>
                                          <p:spTgt spid="552976"/>
                                        </p:tgtEl>
                                        <p:attrNameLst>
                                          <p:attrName>ppt_h</p:attrName>
                                        </p:attrNameLst>
                                      </p:cBhvr>
                                      <p:tavLst>
                                        <p:tav tm="0">
                                          <p:val>
                                            <p:strVal val="#ppt_h"/>
                                          </p:val>
                                        </p:tav>
                                        <p:tav tm="100000">
                                          <p:val>
                                            <p:strVal val="#ppt_h"/>
                                          </p:val>
                                        </p:tav>
                                      </p:tavLst>
                                    </p:anim>
                                    <p:animEffect transition="in" filter="fade">
                                      <p:cBhvr>
                                        <p:cTn id="24" dur="1000"/>
                                        <p:tgtEl>
                                          <p:spTgt spid="552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pPr eaLnBrk="1" hangingPunct="1"/>
            <a:r>
              <a:rPr lang="zh-CN" altLang="en-US" b="1" dirty="0">
                <a:solidFill>
                  <a:srgbClr val="CCFF66"/>
                </a:solidFill>
                <a:latin typeface="SimSun" charset="0"/>
                <a:ea typeface="ＭＳ Ｐゴシック" charset="0"/>
                <a:cs typeface="SimSun" charset="0"/>
              </a:rPr>
              <a:t>但以理第九章 大纲</a:t>
            </a:r>
          </a:p>
        </p:txBody>
      </p:sp>
      <p:sp>
        <p:nvSpPr>
          <p:cNvPr id="327682" name="Text Box 4"/>
          <p:cNvSpPr txBox="1">
            <a:spLocks noChangeArrowheads="1"/>
          </p:cNvSpPr>
          <p:nvPr/>
        </p:nvSpPr>
        <p:spPr bwMode="auto">
          <a:xfrm>
            <a:off x="1141612" y="4114800"/>
            <a:ext cx="59506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2800" dirty="0">
                <a:solidFill>
                  <a:srgbClr val="FFFFFF"/>
                </a:solidFill>
                <a:latin typeface="SimSun" charset="0"/>
                <a:cs typeface="SimSun" charset="0"/>
              </a:rPr>
              <a:t>七十周的解释被分成</a:t>
            </a:r>
            <a:r>
              <a:rPr lang="en-US" altLang="zh-CN" sz="2800" dirty="0">
                <a:solidFill>
                  <a:srgbClr val="FFFFFF"/>
                </a:solidFill>
                <a:latin typeface="Arial" charset="0"/>
                <a:ea typeface="SimSun" charset="0"/>
                <a:cs typeface="Arial" charset="0"/>
              </a:rPr>
              <a:t>4</a:t>
            </a:r>
            <a:r>
              <a:rPr lang="zh-CN" altLang="en-US" sz="2800" dirty="0">
                <a:solidFill>
                  <a:srgbClr val="FFFFFF"/>
                </a:solidFill>
                <a:latin typeface="SimSun" charset="0"/>
                <a:cs typeface="SimSun" charset="0"/>
              </a:rPr>
              <a:t>个主要的观点</a:t>
            </a:r>
            <a:r>
              <a:rPr lang="en-US" altLang="zh-CN" sz="2800" dirty="0">
                <a:solidFill>
                  <a:srgbClr val="FFFFFF"/>
                </a:solidFill>
                <a:latin typeface="SimSun" charset="0"/>
                <a:cs typeface="SimSun" charset="0"/>
              </a:rPr>
              <a:t>:</a:t>
            </a:r>
          </a:p>
          <a:p>
            <a:pPr algn="ctr"/>
            <a:r>
              <a:rPr lang="zh-CN" altLang="en-US" sz="28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charset="0"/>
              </a:rPr>
              <a:t>但是，让我们先看看本文并提出</a:t>
            </a:r>
          </a:p>
          <a:p>
            <a:pPr algn="ctr"/>
            <a:r>
              <a:rPr lang="zh-CN" altLang="en-US" sz="28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charset="0"/>
              </a:rPr>
              <a:t>“坏人”是谁的问题：“受膏者”或</a:t>
            </a:r>
          </a:p>
          <a:p>
            <a:pPr algn="ctr"/>
            <a:r>
              <a:rPr lang="zh-CN" altLang="en-US" sz="28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charset="0"/>
              </a:rPr>
              <a:t>“将要出现的统治者”？</a:t>
            </a:r>
            <a:endParaRPr lang="en-US" altLang="zh-CN" sz="28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charset="0"/>
            </a:endParaRPr>
          </a:p>
        </p:txBody>
      </p:sp>
      <p:sp>
        <p:nvSpPr>
          <p:cNvPr id="327683"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539</a:t>
            </a: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3"/>
              </a:buBlip>
            </a:pPr>
            <a:r>
              <a:rPr lang="zh-CN" altLang="en-US" sz="3200">
                <a:solidFill>
                  <a:srgbClr val="FFFFFF"/>
                </a:solidFill>
                <a:effectLst>
                  <a:outerShdw blurRad="38100" dist="38100" dir="2700000" algn="tl">
                    <a:srgbClr val="000000"/>
                  </a:outerShdw>
                </a:effectLst>
                <a:latin typeface="SimSun" charset="0"/>
                <a:cs typeface="SimSun" charset="0"/>
              </a:rPr>
              <a:t>但以理的祷告 </a:t>
            </a:r>
            <a:r>
              <a:rPr lang="en-US" altLang="zh-CN" sz="3200">
                <a:solidFill>
                  <a:srgbClr val="FFFFFF"/>
                </a:solidFill>
                <a:effectLst>
                  <a:outerShdw blurRad="38100" dist="38100" dir="2700000" algn="tl">
                    <a:srgbClr val="000000"/>
                  </a:outerShdw>
                </a:effectLst>
                <a:latin typeface="Arial" charset="0"/>
              </a:rPr>
              <a:t>(9:1-19)</a:t>
            </a:r>
          </a:p>
          <a:p>
            <a:pPr eaLnBrk="1" hangingPunct="1">
              <a:spcBef>
                <a:spcPct val="20000"/>
              </a:spcBef>
              <a:buClr>
                <a:srgbClr val="86D1EC"/>
              </a:buClr>
              <a:buSzPct val="90000"/>
              <a:buFont typeface="Wingdings" charset="0"/>
              <a:buBlip>
                <a:blip r:embed="rId3"/>
              </a:buBlip>
            </a:pPr>
            <a:r>
              <a:rPr lang="zh-CN" altLang="en-US" sz="3200">
                <a:solidFill>
                  <a:srgbClr val="FFFFFF"/>
                </a:solidFill>
                <a:effectLst>
                  <a:outerShdw blurRad="38100" dist="38100" dir="2700000" algn="tl">
                    <a:srgbClr val="000000"/>
                  </a:outerShdw>
                </a:effectLst>
                <a:latin typeface="SimSun" charset="0"/>
                <a:cs typeface="SimSun" charset="0"/>
              </a:rPr>
              <a:t>神的回应 </a:t>
            </a:r>
            <a:r>
              <a:rPr lang="en-US" altLang="zh-CN" sz="3200">
                <a:solidFill>
                  <a:srgbClr val="FFFFFF"/>
                </a:solidFill>
                <a:effectLst>
                  <a:outerShdw blurRad="38100" dist="38100" dir="2700000" algn="tl">
                    <a:srgbClr val="000000"/>
                  </a:outerShdw>
                </a:effectLst>
                <a:latin typeface="SimSun" charset="0"/>
                <a:cs typeface="SimSun" charset="0"/>
              </a:rPr>
              <a:t>- </a:t>
            </a:r>
            <a:r>
              <a:rPr lang="zh-CN" altLang="en-US" sz="3200">
                <a:solidFill>
                  <a:srgbClr val="FFFFFF"/>
                </a:solidFill>
                <a:effectLst>
                  <a:outerShdw blurRad="38100" dist="38100" dir="2700000" algn="tl">
                    <a:srgbClr val="000000"/>
                  </a:outerShdw>
                </a:effectLst>
                <a:latin typeface="SimSun" charset="0"/>
                <a:cs typeface="SimSun" charset="0"/>
              </a:rPr>
              <a:t>七十个七 </a:t>
            </a:r>
            <a:r>
              <a:rPr lang="en-US" altLang="zh-CN" sz="3200">
                <a:solidFill>
                  <a:srgbClr val="FFFFFF"/>
                </a:solidFill>
                <a:effectLst>
                  <a:outerShdw blurRad="38100" dist="38100" dir="2700000" algn="tl">
                    <a:srgbClr val="000000"/>
                  </a:outerShdw>
                </a:effectLst>
                <a:latin typeface="Arial" charset="0"/>
              </a:rPr>
              <a:t>(9:20-27)</a:t>
            </a:r>
          </a:p>
        </p:txBody>
      </p:sp>
      <p:sp>
        <p:nvSpPr>
          <p:cNvPr id="7" name="Text Box 4"/>
          <p:cNvSpPr txBox="1">
            <a:spLocks noChangeArrowheads="1"/>
          </p:cNvSpPr>
          <p:nvPr/>
        </p:nvSpPr>
        <p:spPr bwMode="auto">
          <a:xfrm>
            <a:off x="-7885384" y="4114799"/>
            <a:ext cx="763484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2800" dirty="0">
                <a:solidFill>
                  <a:srgbClr val="FFFFFF"/>
                </a:solidFill>
                <a:latin typeface="SimSun" charset="0"/>
                <a:cs typeface="SimSun" charset="0"/>
              </a:rPr>
              <a:t>七十周的解释被分成</a:t>
            </a:r>
            <a:r>
              <a:rPr lang="en-US" altLang="zh-CN" sz="2800" dirty="0">
                <a:solidFill>
                  <a:srgbClr val="FFFFFF"/>
                </a:solidFill>
                <a:latin typeface="Arial" charset="0"/>
                <a:ea typeface="SimSun" charset="0"/>
                <a:cs typeface="Arial" charset="0"/>
              </a:rPr>
              <a:t>4</a:t>
            </a:r>
            <a:r>
              <a:rPr lang="zh-CN" altLang="en-US" sz="2800" dirty="0">
                <a:solidFill>
                  <a:srgbClr val="FFFFFF"/>
                </a:solidFill>
                <a:latin typeface="SimSun" charset="0"/>
                <a:cs typeface="SimSun" charset="0"/>
              </a:rPr>
              <a:t>个主要的观点</a:t>
            </a:r>
            <a:r>
              <a:rPr lang="en-US" altLang="zh-CN" sz="2800" dirty="0">
                <a:solidFill>
                  <a:srgbClr val="FFFFFF"/>
                </a:solidFill>
                <a:latin typeface="SimSun" charset="0"/>
                <a:cs typeface="SimSun" charset="0"/>
              </a:rPr>
              <a:t>:</a:t>
            </a:r>
          </a:p>
          <a:p>
            <a:r>
              <a:rPr lang="en-GB" altLang="zh-CN" sz="2800" dirty="0">
                <a:solidFill>
                  <a:srgbClr val="FFFFFF"/>
                </a:solidFill>
                <a:latin typeface="+mn-lt"/>
                <a:cs typeface="SimSun" charset="0"/>
              </a:rPr>
              <a:t>But let's first see the text itself and ask </a:t>
            </a:r>
          </a:p>
          <a:p>
            <a:r>
              <a:rPr lang="en-GB" altLang="zh-CN" sz="2800" dirty="0">
                <a:solidFill>
                  <a:srgbClr val="FFFFFF"/>
                </a:solidFill>
                <a:latin typeface="+mn-lt"/>
                <a:cs typeface="SimSun" charset="0"/>
              </a:rPr>
              <a:t>who the "bad guys" are: "the Anointed One" or </a:t>
            </a:r>
          </a:p>
          <a:p>
            <a:r>
              <a:rPr lang="en-GB" altLang="zh-CN" sz="2800" dirty="0">
                <a:solidFill>
                  <a:srgbClr val="FFFFFF"/>
                </a:solidFill>
                <a:latin typeface="+mn-lt"/>
                <a:cs typeface="SimSun" charset="0"/>
              </a:rPr>
              <a:t>the "ruler who will arise"?</a:t>
            </a:r>
          </a:p>
          <a:p>
            <a:endParaRPr lang="en-US" altLang="zh-CN" sz="2800" dirty="0">
              <a:solidFill>
                <a:srgbClr val="FFFFFF"/>
              </a:solidFill>
              <a:latin typeface="SimSun" charset="0"/>
              <a:cs typeface="SimSun" charset="0"/>
            </a:endParaRPr>
          </a:p>
        </p:txBody>
      </p:sp>
    </p:spTree>
    <p:extLst>
      <p:ext uri="{BB962C8B-B14F-4D97-AF65-F5344CB8AC3E}">
        <p14:creationId xmlns:p14="http://schemas.microsoft.com/office/powerpoint/2010/main" val="18534952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7"/>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a:defRPr/>
            </a:pPr>
            <a:r>
              <a:rPr lang="zh-CN" altLang="en-US" kern="0" dirty="0">
                <a:solidFill>
                  <a:schemeClr val="bg1"/>
                </a:solidFill>
                <a:effectLst>
                  <a:glow rad="127000">
                    <a:schemeClr val="tx1"/>
                  </a:glow>
                </a:effectLst>
                <a:latin typeface="Arial" charset="0"/>
                <a:ea typeface="ＭＳ Ｐゴシック" charset="0"/>
                <a:cs typeface="ＭＳ Ｐゴシック" charset="0"/>
              </a:rPr>
              <a:t>（三）实践：神让我们培养</a:t>
            </a:r>
            <a:r>
              <a:rPr lang="zh-CN" altLang="en-US" kern="0" dirty="0">
                <a:solidFill>
                  <a:srgbClr val="FFFF00"/>
                </a:solidFill>
                <a:effectLst>
                  <a:glow rad="127000">
                    <a:schemeClr val="tx1"/>
                  </a:glow>
                </a:effectLst>
                <a:latin typeface="Arial" charset="0"/>
                <a:ea typeface="ＭＳ Ｐゴシック" charset="0"/>
                <a:cs typeface="ＭＳ Ｐゴシック" charset="0"/>
              </a:rPr>
              <a:t>纪律</a:t>
            </a:r>
            <a:r>
              <a:rPr lang="zh-CN" altLang="en-US" kern="0" dirty="0">
                <a:solidFill>
                  <a:schemeClr val="bg1"/>
                </a:solidFill>
                <a:effectLst>
                  <a:glow rad="127000">
                    <a:schemeClr val="tx1"/>
                  </a:glow>
                </a:effectLst>
                <a:latin typeface="Arial" charset="0"/>
                <a:ea typeface="ＭＳ Ｐゴシック" charset="0"/>
                <a:cs typeface="ＭＳ Ｐゴシック" charset="0"/>
              </a:rPr>
              <a:t>以让我们训练出责任感 （帖撒罗尼迦后书 第</a:t>
            </a:r>
            <a:r>
              <a:rPr lang="en-US" altLang="zh-CN" kern="0" dirty="0">
                <a:solidFill>
                  <a:schemeClr val="bg1"/>
                </a:solidFill>
                <a:effectLst>
                  <a:glow rad="127000">
                    <a:schemeClr val="tx1"/>
                  </a:glow>
                </a:effectLst>
                <a:latin typeface="Arial" charset="0"/>
                <a:ea typeface="ＭＳ Ｐゴシック" charset="0"/>
                <a:cs typeface="ＭＳ Ｐゴシック" charset="0"/>
              </a:rPr>
              <a:t>3</a:t>
            </a:r>
            <a:r>
              <a:rPr lang="zh-CN" altLang="en-US" kern="0" dirty="0">
                <a:solidFill>
                  <a:schemeClr val="bg1"/>
                </a:solidFill>
                <a:effectLst>
                  <a:glow rad="127000">
                    <a:schemeClr val="tx1"/>
                  </a:glow>
                </a:effectLst>
                <a:latin typeface="Arial" charset="0"/>
                <a:ea typeface="ＭＳ Ｐゴシック" charset="0"/>
                <a:cs typeface="ＭＳ Ｐゴシック" charset="0"/>
              </a:rPr>
              <a:t>章）</a:t>
            </a:r>
            <a:endParaRPr lang="en-US" kern="0" dirty="0">
              <a:effectLst>
                <a:glow rad="127000">
                  <a:schemeClr val="tx1"/>
                </a:glow>
              </a:effectLst>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2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5646576" y="4221088"/>
            <a:ext cx="832284"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2" name="Oval 11"/>
          <p:cNvSpPr/>
          <p:nvPr/>
        </p:nvSpPr>
        <p:spPr bwMode="auto">
          <a:xfrm>
            <a:off x="5436096" y="3283594"/>
            <a:ext cx="1512168"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1" name="Oval 10"/>
          <p:cNvSpPr>
            <a:spLocks noChangeArrowheads="1"/>
          </p:cNvSpPr>
          <p:nvPr/>
        </p:nvSpPr>
        <p:spPr bwMode="auto">
          <a:xfrm>
            <a:off x="2133600" y="2914650"/>
            <a:ext cx="1524000" cy="652463"/>
          </a:xfrm>
          <a:prstGeom prst="ellipse">
            <a:avLst/>
          </a:prstGeom>
          <a:solidFill>
            <a:schemeClr val="accent1"/>
          </a:solidFill>
          <a:ln w="9525">
            <a:solidFill>
              <a:schemeClr val="tx1"/>
            </a:solidFill>
            <a:round/>
            <a:headEnd/>
            <a:tailEnd type="stealth" w="lg" len="lg"/>
          </a:ln>
        </p:spPr>
        <p:txBody>
          <a:bodyPr wrap="square" lIns="90000" tIns="46800" rIns="90000" bIns="46800">
            <a:spAutoFit/>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 name="Oval 8"/>
          <p:cNvSpPr>
            <a:spLocks noChangeArrowheads="1"/>
          </p:cNvSpPr>
          <p:nvPr/>
        </p:nvSpPr>
        <p:spPr bwMode="auto">
          <a:xfrm>
            <a:off x="2305050" y="1052736"/>
            <a:ext cx="1762894" cy="652463"/>
          </a:xfrm>
          <a:prstGeom prst="ellipse">
            <a:avLst/>
          </a:prstGeom>
          <a:solidFill>
            <a:schemeClr val="accent1"/>
          </a:solidFill>
          <a:ln w="9525">
            <a:solidFill>
              <a:schemeClr val="tx1"/>
            </a:solidFill>
            <a:round/>
            <a:headEnd/>
            <a:tailEnd type="stealth" w="lg" len="lg"/>
          </a:ln>
        </p:spPr>
        <p:txBody>
          <a:bodyPr wrap="square" lIns="90000" tIns="46800" rIns="90000" bIns="46800">
            <a:spAutoFit/>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008642" name="Rectangle 2"/>
          <p:cNvSpPr>
            <a:spLocks noGrp="1" noChangeArrowheads="1"/>
          </p:cNvSpPr>
          <p:nvPr>
            <p:ph type="title"/>
          </p:nvPr>
        </p:nvSpPr>
        <p:spPr>
          <a:xfrm>
            <a:off x="381000" y="76200"/>
            <a:ext cx="8229600" cy="685800"/>
          </a:xfrm>
        </p:spPr>
        <p:txBody>
          <a:bodyPr/>
          <a:lstStyle/>
          <a:p>
            <a:pPr eaLnBrk="1" hangingPunct="1">
              <a:defRPr/>
            </a:pPr>
            <a:r>
              <a:rPr lang="zh-CN" altLang="en-US" dirty="0">
                <a:solidFill>
                  <a:srgbClr val="FFFFFF"/>
                </a:solidFill>
                <a:latin typeface="Arial" charset="0"/>
                <a:ea typeface="ＭＳ Ｐゴシック" charset="0"/>
                <a:cs typeface="ＭＳ Ｐゴシック" charset="0"/>
              </a:rPr>
              <a:t>但以理</a:t>
            </a:r>
            <a:r>
              <a:rPr lang="en-US" dirty="0">
                <a:solidFill>
                  <a:srgbClr val="FFFFFF"/>
                </a:solidFill>
                <a:latin typeface="Arial" charset="0"/>
                <a:ea typeface="ＭＳ Ｐゴシック" charset="0"/>
                <a:cs typeface="ＭＳ Ｐゴシック" charset="0"/>
              </a:rPr>
              <a:t> 9:24-27</a:t>
            </a:r>
            <a:r>
              <a:rPr lang="en-US" sz="3200" dirty="0">
                <a:solidFill>
                  <a:srgbClr val="FFFFFF"/>
                </a:solidFill>
                <a:latin typeface="Arial" charset="0"/>
                <a:ea typeface="ＭＳ Ｐゴシック" charset="0"/>
                <a:cs typeface="ＭＳ Ｐゴシック" charset="0"/>
              </a:rPr>
              <a:t> (</a:t>
            </a:r>
            <a:r>
              <a:rPr lang="en-US" altLang="zh-CN" sz="3200" dirty="0">
                <a:solidFill>
                  <a:srgbClr val="FFFFFF"/>
                </a:solidFill>
                <a:latin typeface="Arial" charset="0"/>
                <a:ea typeface="ＭＳ Ｐゴシック" charset="0"/>
                <a:cs typeface="ＭＳ Ｐゴシック" charset="0"/>
              </a:rPr>
              <a:t>CNVS</a:t>
            </a:r>
            <a:r>
              <a:rPr lang="en-US" sz="3200" dirty="0">
                <a:solidFill>
                  <a:srgbClr val="FFFFFF"/>
                </a:solidFill>
                <a:latin typeface="Arial" charset="0"/>
                <a:ea typeface="ＭＳ Ｐゴシック" charset="0"/>
                <a:cs typeface="ＭＳ Ｐゴシック" charset="0"/>
              </a:rPr>
              <a:t>)</a:t>
            </a:r>
            <a:endParaRPr lang="en-US" dirty="0">
              <a:solidFill>
                <a:srgbClr val="FFFFFF"/>
              </a:solidFill>
              <a:latin typeface="Arial" charset="0"/>
              <a:ea typeface="ＭＳ Ｐゴシック" charset="0"/>
              <a:cs typeface="ＭＳ Ｐゴシック" charset="0"/>
            </a:endParaRPr>
          </a:p>
        </p:txBody>
      </p:sp>
      <p:sp>
        <p:nvSpPr>
          <p:cNvPr id="273414" name="Text Box 5"/>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b="1" dirty="0">
                <a:solidFill>
                  <a:srgbClr val="FFFFFF"/>
                </a:solidFill>
                <a:latin typeface="Times New Roman" charset="0"/>
              </a:rPr>
              <a:t>86b-d</a:t>
            </a:r>
          </a:p>
        </p:txBody>
      </p:sp>
      <p:sp>
        <p:nvSpPr>
          <p:cNvPr id="273415" name="TextBox 6"/>
          <p:cNvSpPr txBox="1">
            <a:spLocks noChangeArrowheads="1"/>
          </p:cNvSpPr>
          <p:nvPr/>
        </p:nvSpPr>
        <p:spPr bwMode="auto">
          <a:xfrm>
            <a:off x="251520" y="905420"/>
            <a:ext cx="8686800" cy="641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zh-CN" altLang="en-US" baseline="30000" dirty="0">
                <a:solidFill>
                  <a:srgbClr val="FFFFFF"/>
                </a:solidFill>
              </a:rPr>
              <a:t> </a:t>
            </a:r>
            <a:r>
              <a:rPr lang="zh-CN" altLang="en-US" sz="4000" baseline="30000" dirty="0">
                <a:solidFill>
                  <a:srgbClr val="FFFFFF"/>
                </a:solidFill>
              </a:rPr>
              <a:t>“</a:t>
            </a:r>
            <a:r>
              <a:rPr lang="en-US" altLang="zh-CN" sz="3600" baseline="30000" dirty="0">
                <a:solidFill>
                  <a:srgbClr val="FFFFFF"/>
                </a:solidFill>
              </a:rPr>
              <a:t>25</a:t>
            </a:r>
            <a:r>
              <a:rPr lang="en-US" altLang="zh-CN" sz="4400" baseline="30000" dirty="0">
                <a:solidFill>
                  <a:srgbClr val="FFFFFF"/>
                </a:solidFill>
              </a:rPr>
              <a:t> </a:t>
            </a:r>
            <a:r>
              <a:rPr lang="zh-CN" altLang="en-US" sz="4400" b="1" baseline="30000" dirty="0">
                <a:solidFill>
                  <a:srgbClr val="FFFFFF"/>
                </a:solidFill>
              </a:rPr>
              <a:t>你要知道，也要明白，从发出命令恢复和</a:t>
            </a:r>
            <a:r>
              <a:rPr lang="zh-CN" altLang="en-US" sz="4400" b="1" baseline="30000" dirty="0">
                <a:solidFill>
                  <a:srgbClr val="FFFF00"/>
                </a:solidFill>
              </a:rPr>
              <a:t>重建耶路撒冷</a:t>
            </a:r>
            <a:r>
              <a:rPr lang="zh-CN" altLang="en-US" sz="4400" b="1" baseline="30000" dirty="0">
                <a:solidFill>
                  <a:srgbClr val="FFFFFF"/>
                </a:solidFill>
              </a:rPr>
              <a:t>，直到</a:t>
            </a:r>
            <a:r>
              <a:rPr lang="zh-CN" altLang="en-US" sz="4400" b="1" baseline="30000" dirty="0">
                <a:solidFill>
                  <a:srgbClr val="FFFF00"/>
                </a:solidFill>
              </a:rPr>
              <a:t>受膏君</a:t>
            </a:r>
            <a:r>
              <a:rPr lang="zh-CN" altLang="en-US" sz="4400" b="1" baseline="30000" dirty="0">
                <a:solidFill>
                  <a:srgbClr val="FFFFFF"/>
                </a:solidFill>
              </a:rPr>
              <a:t>的时候，必有七个七；又有六十二个七（“必有七个七；又有六十二个七”或译：“必有七个七和六十二个七”），耶路撒冷连广场和濠沟，都必重新建造起来；那是一段困苦的时期。 </a:t>
            </a:r>
            <a:r>
              <a:rPr lang="en-US" altLang="zh-CN" sz="3600" b="1" baseline="30000" dirty="0">
                <a:solidFill>
                  <a:srgbClr val="FFFFFF"/>
                </a:solidFill>
              </a:rPr>
              <a:t>26 </a:t>
            </a:r>
            <a:r>
              <a:rPr lang="zh-CN" altLang="en-US" sz="4400" b="1" baseline="30000" dirty="0">
                <a:solidFill>
                  <a:srgbClr val="FFFFFF"/>
                </a:solidFill>
              </a:rPr>
              <a:t>六十二个七以后，</a:t>
            </a:r>
            <a:r>
              <a:rPr lang="zh-CN" altLang="en-US" sz="4400" b="1" baseline="30000" dirty="0">
                <a:solidFill>
                  <a:srgbClr val="FFFF00"/>
                </a:solidFill>
              </a:rPr>
              <a:t>受膏者必被剪除</a:t>
            </a:r>
            <a:r>
              <a:rPr lang="zh-CN" altLang="en-US" sz="4400" b="1" baseline="30000" dirty="0">
                <a:solidFill>
                  <a:srgbClr val="FFFFFF"/>
                </a:solidFill>
              </a:rPr>
              <a:t>，一无所有（“一无所有”或译：“不再存在”）；那将要来的</a:t>
            </a:r>
            <a:r>
              <a:rPr lang="zh-CN" altLang="en-US" sz="4400" b="1" baseline="30000" dirty="0">
                <a:solidFill>
                  <a:srgbClr val="FFFF00"/>
                </a:solidFill>
              </a:rPr>
              <a:t>领袖的人民</a:t>
            </a:r>
            <a:r>
              <a:rPr lang="zh-CN" altLang="en-US" sz="4400" b="1" baseline="30000" dirty="0">
                <a:solidFill>
                  <a:srgbClr val="FFFFFF"/>
                </a:solidFill>
              </a:rPr>
              <a:t>必</a:t>
            </a:r>
            <a:r>
              <a:rPr lang="zh-CN" altLang="en-US" sz="4400" b="1" baseline="30000" dirty="0">
                <a:solidFill>
                  <a:srgbClr val="FFFF00"/>
                </a:solidFill>
              </a:rPr>
              <a:t>毁灭这城和圣所</a:t>
            </a:r>
            <a:r>
              <a:rPr lang="zh-CN" altLang="en-US" sz="4400" b="1" baseline="30000" dirty="0">
                <a:solidFill>
                  <a:srgbClr val="FFFFFF"/>
                </a:solidFill>
              </a:rPr>
              <a:t>。结局必像洪水而来；必有争战直到末了；荒凉的事已经定了。 </a:t>
            </a:r>
            <a:r>
              <a:rPr lang="en-US" altLang="zh-CN" sz="3600" b="1" baseline="30000" dirty="0">
                <a:solidFill>
                  <a:srgbClr val="FFFFFF"/>
                </a:solidFill>
              </a:rPr>
              <a:t>27</a:t>
            </a:r>
            <a:r>
              <a:rPr lang="en-US" altLang="zh-CN" sz="4400" b="1" baseline="30000" dirty="0">
                <a:solidFill>
                  <a:srgbClr val="FFFFFF"/>
                </a:solidFill>
              </a:rPr>
              <a:t> </a:t>
            </a:r>
            <a:r>
              <a:rPr lang="zh-CN" altLang="en-US" sz="4400" b="1" baseline="30000" dirty="0">
                <a:solidFill>
                  <a:srgbClr val="FFFFFF"/>
                </a:solidFill>
              </a:rPr>
              <a:t>一七之内，</a:t>
            </a:r>
            <a:r>
              <a:rPr lang="zh-CN" altLang="en-US" sz="4400" b="1" baseline="30000" dirty="0">
                <a:solidFill>
                  <a:srgbClr val="FFFF00"/>
                </a:solidFill>
              </a:rPr>
              <a:t>他必和许多人坚立盟约</a:t>
            </a:r>
            <a:r>
              <a:rPr lang="zh-CN" altLang="en-US" sz="4400" b="1" baseline="30000" dirty="0">
                <a:solidFill>
                  <a:srgbClr val="FFFFFF"/>
                </a:solidFill>
              </a:rPr>
              <a:t>；一七之半，他必</a:t>
            </a:r>
            <a:r>
              <a:rPr lang="zh-CN" altLang="en-US" sz="4400" b="1" baseline="30000" dirty="0">
                <a:solidFill>
                  <a:srgbClr val="FFFF00"/>
                </a:solidFill>
              </a:rPr>
              <a:t>使献祭和供物终止</a:t>
            </a:r>
            <a:r>
              <a:rPr lang="zh-CN" altLang="en-US" sz="4400" b="1" baseline="30000" dirty="0">
                <a:solidFill>
                  <a:srgbClr val="FFFFFF"/>
                </a:solidFill>
              </a:rPr>
              <a:t>；他必在殿里（“殿里”原文作“翼上”）；</a:t>
            </a:r>
            <a:r>
              <a:rPr lang="zh-CN" altLang="en-US" sz="4400" b="1" baseline="30000" dirty="0">
                <a:solidFill>
                  <a:srgbClr val="FFFF00"/>
                </a:solidFill>
              </a:rPr>
              <a:t>设立那使地荒凉的可憎的像</a:t>
            </a:r>
            <a:r>
              <a:rPr lang="zh-CN" altLang="en-US" sz="4400" b="1" baseline="30000" dirty="0">
                <a:solidFill>
                  <a:srgbClr val="FFFFFF"/>
                </a:solidFill>
              </a:rPr>
              <a:t>（“可憎的像”原文是复数），</a:t>
            </a:r>
            <a:r>
              <a:rPr lang="zh-CN" altLang="en-US" sz="4400" b="1" baseline="30000" dirty="0">
                <a:solidFill>
                  <a:srgbClr val="FFFF00"/>
                </a:solidFill>
              </a:rPr>
              <a:t>直到指定的结局倾倒</a:t>
            </a:r>
            <a:r>
              <a:rPr lang="zh-CN" altLang="en-US" sz="4400" b="1" baseline="30000" dirty="0">
                <a:solidFill>
                  <a:srgbClr val="FFFFFF"/>
                </a:solidFill>
              </a:rPr>
              <a:t>在那造成荒凉的人身上。”</a:t>
            </a:r>
            <a:endParaRPr lang="en-US" sz="4400" b="1" dirty="0">
              <a:solidFill>
                <a:srgbClr val="FFFFFF"/>
              </a:solidFill>
            </a:endParaRPr>
          </a:p>
        </p:txBody>
      </p:sp>
    </p:spTree>
    <p:extLst>
      <p:ext uri="{BB962C8B-B14F-4D97-AF65-F5344CB8AC3E}">
        <p14:creationId xmlns:p14="http://schemas.microsoft.com/office/powerpoint/2010/main" val="2678214773"/>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344487" y="304800"/>
            <a:ext cx="8229600" cy="1143000"/>
          </a:xfrm>
        </p:spPr>
        <p:txBody>
          <a:bodyPr/>
          <a:lstStyle/>
          <a:p>
            <a:pPr eaLnBrk="1" hangingPunct="1"/>
            <a:r>
              <a:rPr lang="zh-CN" altLang="en-US" sz="5400" dirty="0">
                <a:solidFill>
                  <a:schemeClr val="tx1"/>
                </a:solidFill>
                <a:latin typeface="SimSun" charset="0"/>
                <a:ea typeface="ＭＳ Ｐゴシック" charset="0"/>
                <a:cs typeface="SimSun" charset="0"/>
              </a:rPr>
              <a:t>七十个七的不同观点</a:t>
            </a:r>
          </a:p>
        </p:txBody>
      </p:sp>
      <p:graphicFrame>
        <p:nvGraphicFramePr>
          <p:cNvPr id="329730" name="Object 2"/>
          <p:cNvGraphicFramePr>
            <a:graphicFrameLocks noGrp="1" noChangeAspect="1"/>
          </p:cNvGraphicFramePr>
          <p:nvPr>
            <p:ph idx="1"/>
            <p:extLst>
              <p:ext uri="{D42A27DB-BD31-4B8C-83A1-F6EECF244321}">
                <p14:modId xmlns:p14="http://schemas.microsoft.com/office/powerpoint/2010/main" val="1044601837"/>
              </p:ext>
            </p:extLst>
          </p:nvPr>
        </p:nvGraphicFramePr>
        <p:xfrm>
          <a:off x="7938" y="1853704"/>
          <a:ext cx="9144000" cy="2270125"/>
        </p:xfrm>
        <a:graphic>
          <a:graphicData uri="http://schemas.openxmlformats.org/presentationml/2006/ole">
            <mc:AlternateContent xmlns:mc="http://schemas.openxmlformats.org/markup-compatibility/2006">
              <mc:Choice xmlns:v="urn:schemas-microsoft-com:vml" Requires="v">
                <p:oleObj name="Bitmap Image" r:id="rId3" imgW="5257143" imgH="1305107" progId="Paint.Picture">
                  <p:embed/>
                </p:oleObj>
              </mc:Choice>
              <mc:Fallback>
                <p:oleObj name="Bitmap Image" r:id="rId3" imgW="5257143" imgH="1305107"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1853704"/>
                        <a:ext cx="9144000" cy="227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32973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b="1">
                <a:solidFill>
                  <a:srgbClr val="FFFFFF"/>
                </a:solidFill>
                <a:latin typeface="Arial" charset="0"/>
              </a:rPr>
              <a:t>554</a:t>
            </a:r>
            <a:endParaRPr lang="en-US" altLang="zh-CN" sz="2000" b="1">
              <a:solidFill>
                <a:srgbClr val="FFFFFF"/>
              </a:solidFill>
              <a:latin typeface="Arial" charset="0"/>
            </a:endParaRPr>
          </a:p>
        </p:txBody>
      </p:sp>
      <p:grpSp>
        <p:nvGrpSpPr>
          <p:cNvPr id="2" name="Group 1"/>
          <p:cNvGrpSpPr/>
          <p:nvPr/>
        </p:nvGrpSpPr>
        <p:grpSpPr>
          <a:xfrm>
            <a:off x="0" y="1837069"/>
            <a:ext cx="8893175" cy="2228828"/>
            <a:chOff x="0" y="2781300"/>
            <a:chExt cx="8893175" cy="2228828"/>
          </a:xfrm>
        </p:grpSpPr>
        <p:sp>
          <p:nvSpPr>
            <p:cNvPr id="5" name="矩形 4"/>
            <p:cNvSpPr/>
            <p:nvPr/>
          </p:nvSpPr>
          <p:spPr>
            <a:xfrm>
              <a:off x="0" y="2781300"/>
              <a:ext cx="4067175"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a:solidFill>
                    <a:srgbClr val="000000"/>
                  </a:solidFill>
                  <a:latin typeface="SimSun" charset="0"/>
                  <a:ea typeface="ＭＳ Ｐゴシック" charset="0"/>
                  <a:cs typeface="SimSun" charset="0"/>
                </a:rPr>
                <a:t>总结但以理书</a:t>
              </a:r>
              <a:r>
                <a:rPr lang="en-US" altLang="zh-CN" sz="1600">
                  <a:solidFill>
                    <a:srgbClr val="000000"/>
                  </a:solidFill>
                  <a:ea typeface="ＭＳ Ｐゴシック" charset="0"/>
                  <a:cs typeface="ＭＳ Ｐゴシック" charset="0"/>
                </a:rPr>
                <a:t>9:24-27</a:t>
              </a:r>
              <a:r>
                <a:rPr lang="zh-CN" altLang="en-US" sz="1600">
                  <a:solidFill>
                    <a:srgbClr val="000000"/>
                  </a:solidFill>
                  <a:latin typeface="SimSun" charset="0"/>
                  <a:ea typeface="ＭＳ Ｐゴシック" charset="0"/>
                  <a:cs typeface="SimSun" charset="0"/>
                </a:rPr>
                <a:t>四点主要的看见</a:t>
              </a:r>
            </a:p>
          </p:txBody>
        </p:sp>
        <p:sp>
          <p:nvSpPr>
            <p:cNvPr id="6" name="矩形 5"/>
            <p:cNvSpPr/>
            <p:nvPr/>
          </p:nvSpPr>
          <p:spPr>
            <a:xfrm>
              <a:off x="971550" y="2997200"/>
              <a:ext cx="720725"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耶路撒冷的预言公元前</a:t>
              </a:r>
              <a:r>
                <a:rPr lang="en-US" altLang="zh-CN" sz="1050" dirty="0">
                  <a:solidFill>
                    <a:srgbClr val="000000"/>
                  </a:solidFill>
                  <a:ea typeface="ＭＳ Ｐゴシック" charset="0"/>
                  <a:cs typeface="ＭＳ Ｐゴシック" charset="0"/>
                </a:rPr>
                <a:t>605-586</a:t>
              </a:r>
              <a:endParaRPr lang="zh-CN" altLang="en-US" sz="1050" dirty="0">
                <a:solidFill>
                  <a:srgbClr val="000000"/>
                </a:solidFill>
                <a:ea typeface="ＭＳ Ｐゴシック" charset="0"/>
                <a:cs typeface="ＭＳ Ｐゴシック" charset="0"/>
              </a:endParaRPr>
            </a:p>
          </p:txBody>
        </p:sp>
        <p:sp>
          <p:nvSpPr>
            <p:cNvPr id="7" name="矩形 6"/>
            <p:cNvSpPr/>
            <p:nvPr/>
          </p:nvSpPr>
          <p:spPr>
            <a:xfrm>
              <a:off x="1738313" y="2997200"/>
              <a:ext cx="647700"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ea typeface="ＭＳ Ｐゴシック" charset="0"/>
                  <a:cs typeface="ＭＳ Ｐゴシック" charset="0"/>
                </a:rPr>
                <a:t>古</a:t>
              </a:r>
              <a:r>
                <a:rPr lang="zh-CN" altLang="en-US" sz="1050" dirty="0">
                  <a:solidFill>
                    <a:srgbClr val="000000"/>
                  </a:solidFill>
                  <a:latin typeface="SimSun" charset="0"/>
                  <a:ea typeface="ＭＳ Ｐゴシック" charset="0"/>
                  <a:cs typeface="SimSun" charset="0"/>
                </a:rPr>
                <a:t>列的颁令公元前</a:t>
              </a:r>
              <a:r>
                <a:rPr lang="en-US" altLang="zh-CN" sz="1050" dirty="0">
                  <a:solidFill>
                    <a:srgbClr val="000000"/>
                  </a:solidFill>
                  <a:ea typeface="ＭＳ Ｐゴシック" charset="0"/>
                  <a:cs typeface="ＭＳ Ｐゴシック" charset="0"/>
                </a:rPr>
                <a:t>538</a:t>
              </a:r>
              <a:endParaRPr lang="zh-CN" altLang="en-US" sz="1050" dirty="0">
                <a:solidFill>
                  <a:srgbClr val="000000"/>
                </a:solidFill>
                <a:ea typeface="ＭＳ Ｐゴシック" charset="0"/>
                <a:cs typeface="ＭＳ Ｐゴシック" charset="0"/>
              </a:endParaRPr>
            </a:p>
          </p:txBody>
        </p:sp>
        <p:sp>
          <p:nvSpPr>
            <p:cNvPr id="8" name="矩形 7"/>
            <p:cNvSpPr/>
            <p:nvPr/>
          </p:nvSpPr>
          <p:spPr>
            <a:xfrm>
              <a:off x="3132138" y="2997200"/>
              <a:ext cx="647700"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耶路撒冷重建</a:t>
              </a:r>
            </a:p>
          </p:txBody>
        </p:sp>
        <p:sp>
          <p:nvSpPr>
            <p:cNvPr id="9" name="矩形 8"/>
            <p:cNvSpPr/>
            <p:nvPr/>
          </p:nvSpPr>
          <p:spPr>
            <a:xfrm>
              <a:off x="3851275" y="2997200"/>
              <a:ext cx="576263"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阿尼亚的谋杀 公元前</a:t>
              </a:r>
              <a:r>
                <a:rPr lang="en-US" altLang="zh-CN" sz="1050" dirty="0">
                  <a:solidFill>
                    <a:srgbClr val="000000"/>
                  </a:solidFill>
                  <a:ea typeface="ＭＳ Ｐゴシック" charset="0"/>
                  <a:cs typeface="ＭＳ Ｐゴシック" charset="0"/>
                </a:rPr>
                <a:t>171</a:t>
              </a:r>
              <a:endParaRPr lang="zh-CN" altLang="en-US" sz="1050" dirty="0">
                <a:solidFill>
                  <a:srgbClr val="000000"/>
                </a:solidFill>
                <a:ea typeface="ＭＳ Ｐゴシック" charset="0"/>
                <a:cs typeface="ＭＳ Ｐゴシック" charset="0"/>
              </a:endParaRPr>
            </a:p>
          </p:txBody>
        </p:sp>
        <p:sp>
          <p:nvSpPr>
            <p:cNvPr id="10" name="矩形 9"/>
            <p:cNvSpPr/>
            <p:nvPr/>
          </p:nvSpPr>
          <p:spPr>
            <a:xfrm>
              <a:off x="4427538"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安提阿古颁令 公元前</a:t>
              </a:r>
              <a:r>
                <a:rPr lang="en-US" altLang="zh-CN" sz="1050" dirty="0">
                  <a:solidFill>
                    <a:srgbClr val="000000"/>
                  </a:solidFill>
                  <a:ea typeface="ＭＳ Ｐゴシック" charset="0"/>
                  <a:cs typeface="ＭＳ Ｐゴシック" charset="0"/>
                </a:rPr>
                <a:t>167</a:t>
              </a:r>
              <a:endParaRPr lang="zh-CN" altLang="en-US" sz="1050" dirty="0">
                <a:solidFill>
                  <a:srgbClr val="000000"/>
                </a:solidFill>
                <a:ea typeface="ＭＳ Ｐゴシック" charset="0"/>
                <a:cs typeface="ＭＳ Ｐゴシック" charset="0"/>
              </a:endParaRPr>
            </a:p>
          </p:txBody>
        </p:sp>
        <p:sp>
          <p:nvSpPr>
            <p:cNvPr id="11" name="矩形 10"/>
            <p:cNvSpPr/>
            <p:nvPr/>
          </p:nvSpPr>
          <p:spPr>
            <a:xfrm>
              <a:off x="5148263"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再次献上圣殿 公元前</a:t>
              </a:r>
              <a:r>
                <a:rPr lang="en-US" altLang="zh-CN" sz="1050" dirty="0">
                  <a:solidFill>
                    <a:srgbClr val="000000"/>
                  </a:solidFill>
                  <a:ea typeface="ＭＳ Ｐゴシック" charset="0"/>
                  <a:cs typeface="ＭＳ Ｐゴシック" charset="0"/>
                </a:rPr>
                <a:t>164</a:t>
              </a:r>
              <a:endParaRPr lang="zh-CN" altLang="en-US" sz="1050" dirty="0">
                <a:solidFill>
                  <a:srgbClr val="000000"/>
                </a:solidFill>
                <a:ea typeface="ＭＳ Ｐゴシック" charset="0"/>
                <a:cs typeface="ＭＳ Ｐゴシック" charset="0"/>
              </a:endParaRPr>
            </a:p>
          </p:txBody>
        </p:sp>
        <p:sp>
          <p:nvSpPr>
            <p:cNvPr id="12" name="矩形 11"/>
            <p:cNvSpPr/>
            <p:nvPr/>
          </p:nvSpPr>
          <p:spPr>
            <a:xfrm>
              <a:off x="5795963"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基督的死公元后</a:t>
              </a:r>
              <a:r>
                <a:rPr lang="en-US" altLang="zh-CN" sz="1050" dirty="0">
                  <a:solidFill>
                    <a:srgbClr val="000000"/>
                  </a:solidFill>
                  <a:ea typeface="ＭＳ Ｐゴシック" charset="0"/>
                  <a:cs typeface="ＭＳ Ｐゴシック" charset="0"/>
                </a:rPr>
                <a:t>33</a:t>
              </a:r>
              <a:endParaRPr lang="zh-CN" altLang="en-US" sz="1050" dirty="0">
                <a:solidFill>
                  <a:srgbClr val="000000"/>
                </a:solidFill>
                <a:ea typeface="ＭＳ Ｐゴシック" charset="0"/>
                <a:cs typeface="ＭＳ Ｐゴシック" charset="0"/>
              </a:endParaRPr>
            </a:p>
          </p:txBody>
        </p:sp>
        <p:sp>
          <p:nvSpPr>
            <p:cNvPr id="13" name="矩形 12"/>
            <p:cNvSpPr/>
            <p:nvPr/>
          </p:nvSpPr>
          <p:spPr>
            <a:xfrm>
              <a:off x="6516688" y="2889250"/>
              <a:ext cx="647700" cy="90011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提图斯拆毁耶路撒冷 公元后</a:t>
              </a:r>
              <a:r>
                <a:rPr lang="en-US" altLang="zh-CN" sz="1050" dirty="0">
                  <a:solidFill>
                    <a:srgbClr val="000000"/>
                  </a:solidFill>
                  <a:ea typeface="ＭＳ Ｐゴシック" charset="0"/>
                  <a:cs typeface="ＭＳ Ｐゴシック" charset="0"/>
                </a:rPr>
                <a:t>70</a:t>
              </a:r>
              <a:endParaRPr lang="zh-CN" altLang="en-US" sz="1050" dirty="0">
                <a:solidFill>
                  <a:srgbClr val="000000"/>
                </a:solidFill>
                <a:ea typeface="ＭＳ Ｐゴシック" charset="0"/>
                <a:cs typeface="ＭＳ Ｐゴシック" charset="0"/>
              </a:endParaRPr>
            </a:p>
          </p:txBody>
        </p:sp>
        <p:sp>
          <p:nvSpPr>
            <p:cNvPr id="14" name="矩形 13"/>
            <p:cNvSpPr/>
            <p:nvPr/>
          </p:nvSpPr>
          <p:spPr>
            <a:xfrm>
              <a:off x="7164388"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教会</a:t>
              </a:r>
              <a:endParaRPr lang="en-US" altLang="zh-CN" sz="1100" dirty="0">
                <a:solidFill>
                  <a:srgbClr val="000000"/>
                </a:solidFill>
                <a:latin typeface="SimSun" charset="0"/>
                <a:ea typeface="ＭＳ Ｐゴシック" charset="0"/>
                <a:cs typeface="SimSun" charset="0"/>
              </a:endParaRPr>
            </a:p>
            <a:p>
              <a:pPr algn="ctr"/>
              <a:r>
                <a:rPr lang="zh-CN" altLang="en-US" sz="1100" dirty="0">
                  <a:solidFill>
                    <a:srgbClr val="000000"/>
                  </a:solidFill>
                  <a:latin typeface="SimSun" charset="0"/>
                  <a:ea typeface="ＭＳ Ｐゴシック" charset="0"/>
                  <a:cs typeface="SimSun" charset="0"/>
                </a:rPr>
                <a:t>时代</a:t>
              </a:r>
            </a:p>
          </p:txBody>
        </p:sp>
        <p:sp>
          <p:nvSpPr>
            <p:cNvPr id="15" name="矩形 14"/>
            <p:cNvSpPr/>
            <p:nvPr/>
          </p:nvSpPr>
          <p:spPr>
            <a:xfrm>
              <a:off x="7885112" y="2997200"/>
              <a:ext cx="503237"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七年大灾难</a:t>
              </a:r>
            </a:p>
          </p:txBody>
        </p:sp>
        <p:sp>
          <p:nvSpPr>
            <p:cNvPr id="16" name="矩形 15"/>
            <p:cNvSpPr/>
            <p:nvPr/>
          </p:nvSpPr>
          <p:spPr>
            <a:xfrm>
              <a:off x="8388350" y="2997200"/>
              <a:ext cx="504825"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千禧年国度</a:t>
              </a:r>
            </a:p>
          </p:txBody>
        </p:sp>
        <p:sp>
          <p:nvSpPr>
            <p:cNvPr id="17" name="矩形 16"/>
            <p:cNvSpPr/>
            <p:nvPr/>
          </p:nvSpPr>
          <p:spPr>
            <a:xfrm>
              <a:off x="179387" y="3860800"/>
              <a:ext cx="936625"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批判性的</a:t>
              </a:r>
            </a:p>
          </p:txBody>
        </p:sp>
        <p:sp>
          <p:nvSpPr>
            <p:cNvPr id="18" name="矩形 17"/>
            <p:cNvSpPr/>
            <p:nvPr/>
          </p:nvSpPr>
          <p:spPr>
            <a:xfrm>
              <a:off x="1116013" y="3860800"/>
              <a:ext cx="576262"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050" dirty="0">
                  <a:solidFill>
                    <a:srgbClr val="000000"/>
                  </a:solidFill>
                  <a:ea typeface="ＭＳ Ｐゴシック" charset="0"/>
                  <a:cs typeface="ＭＳ Ｐゴシック" charset="0"/>
                </a:rPr>
                <a:t>7</a:t>
              </a:r>
              <a:r>
                <a:rPr lang="zh-CN" altLang="en-US" sz="1050" dirty="0">
                  <a:solidFill>
                    <a:srgbClr val="000000"/>
                  </a:solidFill>
                  <a:latin typeface="SimSun" charset="0"/>
                  <a:ea typeface="ＭＳ Ｐゴシック" charset="0"/>
                  <a:cs typeface="SimSun" charset="0"/>
                </a:rPr>
                <a:t>周</a:t>
              </a:r>
            </a:p>
          </p:txBody>
        </p:sp>
        <p:sp>
          <p:nvSpPr>
            <p:cNvPr id="19" name="矩形 18"/>
            <p:cNvSpPr>
              <a:spLocks noChangeArrowheads="1"/>
            </p:cNvSpPr>
            <p:nvPr/>
          </p:nvSpPr>
          <p:spPr bwMode="auto">
            <a:xfrm>
              <a:off x="1763713" y="3860800"/>
              <a:ext cx="2016125" cy="215900"/>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dirty="0">
                  <a:solidFill>
                    <a:srgbClr val="000000"/>
                  </a:solidFill>
                  <a:latin typeface="Arial" charset="0"/>
                  <a:ea typeface="ＭＳ Ｐゴシック" charset="0"/>
                </a:rPr>
                <a:t>62</a:t>
              </a:r>
              <a:r>
                <a:rPr lang="zh-CN" altLang="en-US" sz="1050" dirty="0">
                  <a:solidFill>
                    <a:srgbClr val="000000"/>
                  </a:solidFill>
                  <a:latin typeface="SimSun" charset="0"/>
                  <a:ea typeface="ＭＳ Ｐゴシック" charset="0"/>
                  <a:cs typeface="SimSun" charset="0"/>
                </a:rPr>
                <a:t>周</a:t>
              </a:r>
            </a:p>
          </p:txBody>
        </p:sp>
        <p:sp>
          <p:nvSpPr>
            <p:cNvPr id="20" name="矩形 19"/>
            <p:cNvSpPr>
              <a:spLocks noChangeArrowheads="1"/>
            </p:cNvSpPr>
            <p:nvPr/>
          </p:nvSpPr>
          <p:spPr bwMode="auto">
            <a:xfrm>
              <a:off x="3779838" y="3860800"/>
              <a:ext cx="2016125" cy="215900"/>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dirty="0">
                  <a:solidFill>
                    <a:srgbClr val="000000"/>
                  </a:solidFill>
                  <a:latin typeface="Arial" charset="0"/>
                  <a:ea typeface="ＭＳ Ｐゴシック" charset="0"/>
                </a:rPr>
                <a:t>1</a:t>
              </a:r>
              <a:r>
                <a:rPr lang="zh-CN" altLang="en-US" sz="1050" dirty="0">
                  <a:solidFill>
                    <a:srgbClr val="000000"/>
                  </a:solidFill>
                  <a:latin typeface="SimSun" charset="0"/>
                  <a:ea typeface="ＭＳ Ｐゴシック" charset="0"/>
                  <a:cs typeface="SimSun" charset="0"/>
                </a:rPr>
                <a:t>周</a:t>
              </a:r>
            </a:p>
          </p:txBody>
        </p:sp>
        <p:sp>
          <p:nvSpPr>
            <p:cNvPr id="21" name="矩形 20"/>
            <p:cNvSpPr/>
            <p:nvPr/>
          </p:nvSpPr>
          <p:spPr>
            <a:xfrm>
              <a:off x="179387" y="4117645"/>
              <a:ext cx="936625"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00" dirty="0">
                  <a:solidFill>
                    <a:srgbClr val="000000"/>
                  </a:solidFill>
                  <a:latin typeface="SimSun" charset="0"/>
                  <a:ea typeface="ＭＳ Ｐゴシック" charset="0"/>
                  <a:cs typeface="SimSun" charset="0"/>
                </a:rPr>
                <a:t>象征性的</a:t>
              </a:r>
            </a:p>
          </p:txBody>
        </p:sp>
        <p:sp>
          <p:nvSpPr>
            <p:cNvPr id="22" name="矩形 21"/>
            <p:cNvSpPr/>
            <p:nvPr/>
          </p:nvSpPr>
          <p:spPr>
            <a:xfrm>
              <a:off x="1763713" y="4149725"/>
              <a:ext cx="647700"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050">
                  <a:solidFill>
                    <a:srgbClr val="000000"/>
                  </a:solidFill>
                  <a:ea typeface="ＭＳ Ｐゴシック" charset="0"/>
                  <a:cs typeface="ＭＳ Ｐゴシック" charset="0"/>
                </a:rPr>
                <a:t>7</a:t>
              </a:r>
              <a:r>
                <a:rPr lang="zh-CN" altLang="en-US" sz="1050">
                  <a:solidFill>
                    <a:srgbClr val="000000"/>
                  </a:solidFill>
                  <a:latin typeface="SimSun" charset="0"/>
                  <a:ea typeface="ＭＳ Ｐゴシック" charset="0"/>
                  <a:cs typeface="SimSun" charset="0"/>
                </a:rPr>
                <a:t>周</a:t>
              </a:r>
            </a:p>
          </p:txBody>
        </p:sp>
        <p:sp>
          <p:nvSpPr>
            <p:cNvPr id="23" name="矩形 22"/>
            <p:cNvSpPr>
              <a:spLocks noChangeArrowheads="1"/>
            </p:cNvSpPr>
            <p:nvPr/>
          </p:nvSpPr>
          <p:spPr bwMode="auto">
            <a:xfrm>
              <a:off x="2411413" y="4149725"/>
              <a:ext cx="5400675" cy="215900"/>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a:solidFill>
                    <a:srgbClr val="000000"/>
                  </a:solidFill>
                  <a:latin typeface="Arial" charset="0"/>
                  <a:ea typeface="ＭＳ Ｐゴシック" charset="0"/>
                </a:rPr>
                <a:t>62</a:t>
              </a:r>
              <a:r>
                <a:rPr lang="zh-CN" altLang="en-US" sz="1050">
                  <a:solidFill>
                    <a:srgbClr val="000000"/>
                  </a:solidFill>
                  <a:latin typeface="SimSun" charset="0"/>
                  <a:ea typeface="ＭＳ Ｐゴシック" charset="0"/>
                  <a:cs typeface="SimSun" charset="0"/>
                </a:rPr>
                <a:t>周</a:t>
              </a:r>
            </a:p>
          </p:txBody>
        </p:sp>
        <p:sp>
          <p:nvSpPr>
            <p:cNvPr id="24" name="矩形 23"/>
            <p:cNvSpPr>
              <a:spLocks noChangeArrowheads="1"/>
            </p:cNvSpPr>
            <p:nvPr/>
          </p:nvSpPr>
          <p:spPr bwMode="auto">
            <a:xfrm>
              <a:off x="7812088" y="4076700"/>
              <a:ext cx="504825" cy="288925"/>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a:solidFill>
                    <a:srgbClr val="000000"/>
                  </a:solidFill>
                  <a:latin typeface="Arial" charset="0"/>
                  <a:ea typeface="ＭＳ Ｐゴシック" charset="0"/>
                </a:rPr>
                <a:t>1</a:t>
              </a:r>
              <a:r>
                <a:rPr lang="zh-CN" altLang="en-US" sz="1050">
                  <a:solidFill>
                    <a:srgbClr val="000000"/>
                  </a:solidFill>
                  <a:latin typeface="SimSun" charset="0"/>
                  <a:ea typeface="ＭＳ Ｐゴシック" charset="0"/>
                  <a:cs typeface="SimSun" charset="0"/>
                </a:rPr>
                <a:t>周</a:t>
              </a:r>
            </a:p>
          </p:txBody>
        </p:sp>
        <p:sp>
          <p:nvSpPr>
            <p:cNvPr id="26" name="矩形 25"/>
            <p:cNvSpPr/>
            <p:nvPr/>
          </p:nvSpPr>
          <p:spPr>
            <a:xfrm>
              <a:off x="179388" y="4333545"/>
              <a:ext cx="1152524" cy="28892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00" dirty="0">
                  <a:solidFill>
                    <a:srgbClr val="000000"/>
                  </a:solidFill>
                  <a:latin typeface="SimSun" charset="0"/>
                  <a:ea typeface="ＭＳ Ｐゴシック" charset="0"/>
                  <a:cs typeface="SimSun" charset="0"/>
                </a:rPr>
                <a:t>弥赛亚的</a:t>
              </a:r>
            </a:p>
          </p:txBody>
        </p:sp>
        <p:sp>
          <p:nvSpPr>
            <p:cNvPr id="27" name="矩形 26"/>
            <p:cNvSpPr/>
            <p:nvPr/>
          </p:nvSpPr>
          <p:spPr>
            <a:xfrm>
              <a:off x="1763713" y="4365625"/>
              <a:ext cx="647700" cy="2873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050">
                  <a:solidFill>
                    <a:srgbClr val="000000"/>
                  </a:solidFill>
                  <a:ea typeface="ＭＳ Ｐゴシック" charset="0"/>
                  <a:cs typeface="ＭＳ Ｐゴシック" charset="0"/>
                </a:rPr>
                <a:t>7</a:t>
              </a:r>
              <a:r>
                <a:rPr lang="zh-CN" altLang="en-US" sz="1050">
                  <a:solidFill>
                    <a:srgbClr val="000000"/>
                  </a:solidFill>
                  <a:latin typeface="SimSun" charset="0"/>
                  <a:ea typeface="ＭＳ Ｐゴシック" charset="0"/>
                  <a:cs typeface="SimSun" charset="0"/>
                </a:rPr>
                <a:t>周</a:t>
              </a:r>
            </a:p>
          </p:txBody>
        </p:sp>
        <p:sp>
          <p:nvSpPr>
            <p:cNvPr id="28" name="矩形 27"/>
            <p:cNvSpPr>
              <a:spLocks noChangeArrowheads="1"/>
            </p:cNvSpPr>
            <p:nvPr/>
          </p:nvSpPr>
          <p:spPr bwMode="auto">
            <a:xfrm>
              <a:off x="2411413" y="4365625"/>
              <a:ext cx="3455987" cy="279400"/>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a:solidFill>
                    <a:srgbClr val="000000"/>
                  </a:solidFill>
                  <a:latin typeface="Arial" charset="0"/>
                  <a:ea typeface="ＭＳ Ｐゴシック" charset="0"/>
                </a:rPr>
                <a:t>62</a:t>
              </a:r>
              <a:r>
                <a:rPr lang="zh-CN" altLang="en-US" sz="1050">
                  <a:solidFill>
                    <a:srgbClr val="000000"/>
                  </a:solidFill>
                  <a:latin typeface="SimSun" charset="0"/>
                  <a:ea typeface="ＭＳ Ｐゴシック" charset="0"/>
                  <a:cs typeface="SimSun" charset="0"/>
                </a:rPr>
                <a:t>周</a:t>
              </a:r>
            </a:p>
          </p:txBody>
        </p:sp>
        <p:sp>
          <p:nvSpPr>
            <p:cNvPr id="29" name="矩形 28"/>
            <p:cNvSpPr>
              <a:spLocks noChangeArrowheads="1"/>
            </p:cNvSpPr>
            <p:nvPr/>
          </p:nvSpPr>
          <p:spPr bwMode="auto">
            <a:xfrm>
              <a:off x="5867400" y="4365625"/>
              <a:ext cx="649288" cy="287338"/>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a:solidFill>
                    <a:srgbClr val="000000"/>
                  </a:solidFill>
                  <a:latin typeface="Arial" charset="0"/>
                  <a:ea typeface="ＭＳ Ｐゴシック" charset="0"/>
                </a:rPr>
                <a:t>1</a:t>
              </a:r>
              <a:r>
                <a:rPr lang="zh-CN" altLang="en-US" sz="1050">
                  <a:solidFill>
                    <a:srgbClr val="000000"/>
                  </a:solidFill>
                  <a:latin typeface="SimSun" charset="0"/>
                  <a:ea typeface="ＭＳ Ｐゴシック" charset="0"/>
                  <a:cs typeface="SimSun" charset="0"/>
                </a:rPr>
                <a:t>周</a:t>
              </a:r>
            </a:p>
          </p:txBody>
        </p:sp>
        <p:sp>
          <p:nvSpPr>
            <p:cNvPr id="30" name="矩形 29"/>
            <p:cNvSpPr/>
            <p:nvPr/>
          </p:nvSpPr>
          <p:spPr>
            <a:xfrm>
              <a:off x="2484438" y="4652963"/>
              <a:ext cx="1295400" cy="2889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050">
                  <a:solidFill>
                    <a:srgbClr val="000000"/>
                  </a:solidFill>
                  <a:ea typeface="ＭＳ Ｐゴシック" charset="0"/>
                  <a:cs typeface="ＭＳ Ｐゴシック" charset="0"/>
                </a:rPr>
                <a:t>7</a:t>
              </a:r>
              <a:r>
                <a:rPr lang="zh-CN" altLang="en-US" sz="1050">
                  <a:solidFill>
                    <a:srgbClr val="000000"/>
                  </a:solidFill>
                  <a:ea typeface="ＭＳ Ｐゴシック" charset="0"/>
                  <a:cs typeface="ＭＳ Ｐゴシック" charset="0"/>
                </a:rPr>
                <a:t>周</a:t>
              </a:r>
            </a:p>
          </p:txBody>
        </p:sp>
        <p:sp>
          <p:nvSpPr>
            <p:cNvPr id="31" name="矩形 30"/>
            <p:cNvSpPr>
              <a:spLocks noChangeArrowheads="1"/>
            </p:cNvSpPr>
            <p:nvPr/>
          </p:nvSpPr>
          <p:spPr bwMode="auto">
            <a:xfrm>
              <a:off x="3779838" y="4652963"/>
              <a:ext cx="2016125" cy="288925"/>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dirty="0">
                  <a:solidFill>
                    <a:srgbClr val="000000"/>
                  </a:solidFill>
                  <a:latin typeface="Arial" charset="0"/>
                  <a:ea typeface="ＭＳ Ｐゴシック" charset="0"/>
                </a:rPr>
                <a:t>62</a:t>
              </a:r>
              <a:r>
                <a:rPr lang="zh-CN" altLang="en-US" sz="1050" dirty="0">
                  <a:solidFill>
                    <a:srgbClr val="000000"/>
                  </a:solidFill>
                  <a:latin typeface="SimSun" charset="0"/>
                  <a:ea typeface="ＭＳ Ｐゴシック" charset="0"/>
                  <a:cs typeface="SimSun" charset="0"/>
                </a:rPr>
                <a:t>周</a:t>
              </a:r>
            </a:p>
          </p:txBody>
        </p:sp>
        <p:sp>
          <p:nvSpPr>
            <p:cNvPr id="32" name="矩形 31"/>
            <p:cNvSpPr>
              <a:spLocks noChangeArrowheads="1"/>
            </p:cNvSpPr>
            <p:nvPr/>
          </p:nvSpPr>
          <p:spPr bwMode="auto">
            <a:xfrm>
              <a:off x="7799388" y="4640263"/>
              <a:ext cx="504825" cy="301625"/>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a:solidFill>
                    <a:srgbClr val="000000"/>
                  </a:solidFill>
                  <a:latin typeface="Arial" charset="0"/>
                  <a:ea typeface="ＭＳ Ｐゴシック" charset="0"/>
                </a:rPr>
                <a:t>1</a:t>
              </a:r>
              <a:r>
                <a:rPr lang="zh-CN" altLang="en-US" sz="1050">
                  <a:solidFill>
                    <a:srgbClr val="000000"/>
                  </a:solidFill>
                  <a:latin typeface="SimSun" charset="0"/>
                  <a:ea typeface="ＭＳ Ｐゴシック" charset="0"/>
                  <a:cs typeface="SimSun" charset="0"/>
                </a:rPr>
                <a:t>周</a:t>
              </a:r>
            </a:p>
          </p:txBody>
        </p:sp>
        <p:sp>
          <p:nvSpPr>
            <p:cNvPr id="33" name="矩形 32"/>
            <p:cNvSpPr/>
            <p:nvPr/>
          </p:nvSpPr>
          <p:spPr>
            <a:xfrm>
              <a:off x="179388" y="4649765"/>
              <a:ext cx="1152524" cy="3603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00" dirty="0">
                  <a:solidFill>
                    <a:srgbClr val="000000"/>
                  </a:solidFill>
                  <a:latin typeface="SimSun" charset="0"/>
                  <a:ea typeface="ＭＳ Ｐゴシック" charset="0"/>
                  <a:cs typeface="SimSun" charset="0"/>
                </a:rPr>
                <a:t>前千禧年的</a:t>
              </a:r>
            </a:p>
          </p:txBody>
        </p:sp>
        <p:sp>
          <p:nvSpPr>
            <p:cNvPr id="34" name="矩形 6"/>
            <p:cNvSpPr/>
            <p:nvPr/>
          </p:nvSpPr>
          <p:spPr>
            <a:xfrm>
              <a:off x="2432050" y="2997200"/>
              <a:ext cx="647700"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亚达薛西王颁令公元前</a:t>
              </a:r>
              <a:r>
                <a:rPr lang="en-US" altLang="zh-CN" sz="1100" dirty="0">
                  <a:solidFill>
                    <a:srgbClr val="000000"/>
                  </a:solidFill>
                  <a:ea typeface="ＭＳ Ｐゴシック" charset="0"/>
                  <a:cs typeface="ＭＳ Ｐゴシック" charset="0"/>
                </a:rPr>
                <a:t>444</a:t>
              </a:r>
              <a:endParaRPr lang="zh-CN" altLang="en-US" sz="1100" dirty="0">
                <a:solidFill>
                  <a:srgbClr val="000000"/>
                </a:solidFill>
                <a:ea typeface="ＭＳ Ｐゴシック" charset="0"/>
                <a:cs typeface="ＭＳ Ｐゴシック" charset="0"/>
              </a:endParaRPr>
            </a:p>
          </p:txBody>
        </p:sp>
      </p:grpSp>
      <p:sp>
        <p:nvSpPr>
          <p:cNvPr id="35" name="TextBox 6"/>
          <p:cNvSpPr txBox="1">
            <a:spLocks noChangeArrowheads="1"/>
          </p:cNvSpPr>
          <p:nvPr/>
        </p:nvSpPr>
        <p:spPr bwMode="auto">
          <a:xfrm>
            <a:off x="179387" y="4581128"/>
            <a:ext cx="8763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zh-CN" altLang="en-US" sz="2800" baseline="30000" dirty="0">
                <a:solidFill>
                  <a:srgbClr val="FFFFFF"/>
                </a:solidFill>
              </a:rPr>
              <a:t>但</a:t>
            </a:r>
            <a:r>
              <a:rPr lang="en-US" sz="2800" baseline="30000" dirty="0">
                <a:solidFill>
                  <a:srgbClr val="FFFFFF"/>
                </a:solidFill>
              </a:rPr>
              <a:t> 9:27 </a:t>
            </a:r>
            <a:r>
              <a:rPr lang="zh-CN" altLang="en-US" sz="2800" dirty="0">
                <a:solidFill>
                  <a:srgbClr val="FFFFFF"/>
                </a:solidFill>
              </a:rPr>
              <a:t> </a:t>
            </a:r>
            <a:r>
              <a:rPr lang="zh-CN" altLang="en-US" dirty="0">
                <a:solidFill>
                  <a:srgbClr val="FFFFFF"/>
                </a:solidFill>
              </a:rPr>
              <a:t>一七之内，他必和许多人坚立盟约；一七之半，他必使献祭和供物终止；他必在殿里（“殿里”原文作“翼上”）；设立那使地荒凉的可憎的像（“可憎的像”原文是复数），直到指定的结局倾倒在那造成荒凉的人身上。</a:t>
            </a:r>
            <a:r>
              <a:rPr lang="en-US" altLang="ja-JP" dirty="0">
                <a:solidFill>
                  <a:srgbClr val="FFFFFF"/>
                </a:solidFill>
              </a:rPr>
              <a:t>" (CNVS).</a:t>
            </a:r>
            <a:endParaRPr lang="en-US" dirty="0">
              <a:solidFill>
                <a:srgbClr val="FFFFFF"/>
              </a:solidFill>
            </a:endParaRPr>
          </a:p>
        </p:txBody>
      </p:sp>
    </p:spTree>
    <p:extLst>
      <p:ext uri="{BB962C8B-B14F-4D97-AF65-F5344CB8AC3E}">
        <p14:creationId xmlns:p14="http://schemas.microsoft.com/office/powerpoint/2010/main" val="3874978776"/>
      </p:ext>
    </p:extLst>
  </p:cSld>
  <p:clrMapOvr>
    <a:masterClrMapping/>
  </p:clrMapOvr>
  <p:transition>
    <p:strips dir="rd"/>
  </p:transition>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eaLnBrk="1" hangingPunct="1"/>
            <a:r>
              <a:rPr lang="en-US" altLang="zh-CN" b="1">
                <a:latin typeface="Arial" charset="0"/>
                <a:ea typeface="ＭＳ Ｐゴシック" charset="0"/>
                <a:cs typeface="Arial" charset="0"/>
              </a:rPr>
              <a:t>1. </a:t>
            </a:r>
            <a:r>
              <a:rPr lang="zh-CN" altLang="en-US" b="1">
                <a:latin typeface="SimSun" charset="0"/>
                <a:ea typeface="SimSun" charset="0"/>
                <a:cs typeface="Arial" charset="0"/>
              </a:rPr>
              <a:t>批判性观点</a:t>
            </a:r>
          </a:p>
        </p:txBody>
      </p:sp>
      <p:sp>
        <p:nvSpPr>
          <p:cNvPr id="3317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555</a:t>
            </a:r>
          </a:p>
        </p:txBody>
      </p:sp>
      <p:sp>
        <p:nvSpPr>
          <p:cNvPr id="5" name="Rectangle 3"/>
          <p:cNvSpPr txBox="1">
            <a:spLocks noChangeArrowheads="1"/>
          </p:cNvSpPr>
          <p:nvPr/>
        </p:nvSpPr>
        <p:spPr bwMode="auto">
          <a:xfrm>
            <a:off x="609600" y="1676400"/>
            <a:ext cx="82296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lnSpc>
                <a:spcPct val="90000"/>
              </a:lnSpc>
              <a:spcBef>
                <a:spcPct val="20000"/>
              </a:spcBef>
              <a:buFontTx/>
              <a:buChar char="–"/>
            </a:pPr>
            <a:r>
              <a:rPr lang="en-US" altLang="zh-CN" sz="2800">
                <a:solidFill>
                  <a:srgbClr val="FFFFFF"/>
                </a:solidFill>
                <a:effectLst>
                  <a:outerShdw blurRad="38100" dist="38100" dir="2700000" algn="tl">
                    <a:srgbClr val="000000"/>
                  </a:outerShdw>
                </a:effectLst>
                <a:latin typeface="Arial" charset="0"/>
                <a:ea typeface="SimSun" charset="0"/>
                <a:cs typeface="Arial" charset="0"/>
              </a:rPr>
              <a:t>7</a:t>
            </a:r>
            <a:r>
              <a:rPr lang="en-US" altLang="zh-CN" sz="280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a:solidFill>
                  <a:srgbClr val="FFFFFF"/>
                </a:solidFill>
                <a:effectLst>
                  <a:outerShdw blurRad="38100" dist="38100" dir="2700000" algn="tl">
                    <a:srgbClr val="000000"/>
                  </a:outerShdw>
                </a:effectLst>
                <a:latin typeface="SimSun" charset="0"/>
                <a:ea typeface="SimSun" charset="0"/>
                <a:cs typeface="Arial" charset="0"/>
              </a:rPr>
              <a:t>周：从耶利米的预言到古列</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en-US" altLang="zh-CN" sz="2800">
                <a:solidFill>
                  <a:srgbClr val="FFFFFF"/>
                </a:solidFill>
                <a:effectLst>
                  <a:outerShdw blurRad="38100" dist="38100" dir="2700000" algn="tl">
                    <a:srgbClr val="000000"/>
                  </a:outerShdw>
                </a:effectLst>
                <a:latin typeface="Arial" charset="0"/>
                <a:ea typeface="SimSun" charset="0"/>
                <a:cs typeface="Arial" charset="0"/>
              </a:rPr>
              <a:t>62</a:t>
            </a:r>
            <a:r>
              <a:rPr lang="en-US" altLang="zh-CN" sz="280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a:solidFill>
                  <a:srgbClr val="FFFFFF"/>
                </a:solidFill>
                <a:effectLst>
                  <a:outerShdw blurRad="38100" dist="38100" dir="2700000" algn="tl">
                    <a:srgbClr val="000000"/>
                  </a:outerShdw>
                </a:effectLst>
                <a:latin typeface="SimSun" charset="0"/>
                <a:ea typeface="SimSun" charset="0"/>
                <a:cs typeface="Arial" charset="0"/>
              </a:rPr>
              <a:t>周：从古列到阿尼亚</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en-US" altLang="zh-CN" sz="2800">
                <a:solidFill>
                  <a:srgbClr val="FFFFFF"/>
                </a:solidFill>
                <a:effectLst>
                  <a:outerShdw blurRad="38100" dist="38100" dir="2700000" algn="tl">
                    <a:srgbClr val="000000"/>
                  </a:outerShdw>
                </a:effectLst>
                <a:latin typeface="Arial" charset="0"/>
                <a:ea typeface="SimSun" charset="0"/>
                <a:cs typeface="Arial" charset="0"/>
              </a:rPr>
              <a:t>1</a:t>
            </a:r>
            <a:r>
              <a:rPr lang="en-US" altLang="zh-CN" sz="280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a:solidFill>
                  <a:srgbClr val="FFFFFF"/>
                </a:solidFill>
                <a:effectLst>
                  <a:outerShdw blurRad="38100" dist="38100" dir="2700000" algn="tl">
                    <a:srgbClr val="000000"/>
                  </a:outerShdw>
                </a:effectLst>
                <a:latin typeface="SimSun" charset="0"/>
                <a:ea typeface="SimSun" charset="0"/>
                <a:cs typeface="Arial" charset="0"/>
              </a:rPr>
              <a:t>周：从阿尼亚到圣殿的恢复</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endParaRPr lang="en-US" altLang="zh-CN" sz="2800">
              <a:solidFill>
                <a:srgbClr val="FFFFFF"/>
              </a:solidFill>
              <a:effectLst>
                <a:outerShdw blurRad="38100" dist="38100" dir="2700000" algn="tl">
                  <a:srgbClr val="000000"/>
                </a:outerShdw>
              </a:effectLst>
              <a:latin typeface="Arial" charset="0"/>
              <a:ea typeface="SimSun" charset="0"/>
              <a:cs typeface="Arial" charset="0"/>
            </a:endParaRPr>
          </a:p>
          <a:p>
            <a:pPr lvl="1" eaLnBrk="1" hangingPunct="1">
              <a:lnSpc>
                <a:spcPct val="90000"/>
              </a:lnSpc>
              <a:spcBef>
                <a:spcPct val="20000"/>
              </a:spcBef>
            </a:pPr>
            <a:r>
              <a:rPr lang="zh-CN" altLang="en-US" sz="2800">
                <a:solidFill>
                  <a:srgbClr val="FFFFFF"/>
                </a:solidFill>
                <a:effectLst>
                  <a:outerShdw blurRad="38100" dist="38100" dir="2700000" algn="tl">
                    <a:srgbClr val="000000"/>
                  </a:outerShdw>
                </a:effectLst>
                <a:latin typeface="SimSun" charset="0"/>
                <a:ea typeface="SimSun" charset="0"/>
                <a:cs typeface="Arial" charset="0"/>
              </a:rPr>
              <a:t>批判性观点的评论</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接近成就在安提阿古</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拒绝命运注定论</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不是所有都成就在安提阿古四世</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预言如同一个富于想象的预报</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p:txBody>
      </p:sp>
    </p:spTree>
    <p:extLst>
      <p:ext uri="{BB962C8B-B14F-4D97-AF65-F5344CB8AC3E}">
        <p14:creationId xmlns:p14="http://schemas.microsoft.com/office/powerpoint/2010/main" val="1226013618"/>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algn="l" eaLnBrk="1" hangingPunct="1"/>
            <a:r>
              <a:rPr lang="en-US" altLang="zh-CN" b="1" dirty="0">
                <a:latin typeface="Arial" charset="0"/>
                <a:ea typeface="ＭＳ Ｐゴシック" charset="0"/>
                <a:cs typeface="ＭＳ Ｐゴシック" charset="0"/>
              </a:rPr>
              <a:t>2. </a:t>
            </a:r>
            <a:r>
              <a:rPr lang="zh-CN" altLang="en-US" b="1" dirty="0">
                <a:latin typeface="SimSun" charset="0"/>
                <a:ea typeface="ＭＳ Ｐゴシック" charset="0"/>
                <a:cs typeface="SimSun" charset="0"/>
              </a:rPr>
              <a:t>弥撒亚</a:t>
            </a:r>
            <a:r>
              <a:rPr lang="en-US" altLang="zh-CN" b="1" dirty="0">
                <a:latin typeface="SimSun" charset="0"/>
                <a:ea typeface="ＭＳ Ｐゴシック" charset="0"/>
                <a:cs typeface="SimSun" charset="0"/>
              </a:rPr>
              <a:t>/</a:t>
            </a:r>
            <a:r>
              <a:rPr lang="zh-CN" altLang="en-US" b="1" dirty="0">
                <a:latin typeface="SimSun" charset="0"/>
                <a:ea typeface="ＭＳ Ｐゴシック" charset="0"/>
                <a:cs typeface="SimSun" charset="0"/>
              </a:rPr>
              <a:t>历史意义的观点</a:t>
            </a:r>
          </a:p>
        </p:txBody>
      </p:sp>
      <p:sp>
        <p:nvSpPr>
          <p:cNvPr id="33587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555</a:t>
            </a:r>
          </a:p>
        </p:txBody>
      </p:sp>
      <p:sp>
        <p:nvSpPr>
          <p:cNvPr id="5" name="Rectangle 3"/>
          <p:cNvSpPr txBox="1">
            <a:spLocks noChangeArrowheads="1"/>
          </p:cNvSpPr>
          <p:nvPr/>
        </p:nvSpPr>
        <p:spPr bwMode="auto">
          <a:xfrm>
            <a:off x="76200" y="1295400"/>
            <a:ext cx="9067800" cy="5257800"/>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rgbClr val="86D1EC"/>
              </a:buClr>
              <a:buSzPct val="90000"/>
              <a:buFont typeface="Wingdings" charset="0"/>
              <a:buBlip>
                <a:blip r:embed="rId3"/>
              </a:buBlip>
            </a:pP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7</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周从古列的判决开始</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62</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周的结束在耶稣的第一次到来</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9:26</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在这之后出现</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a:t>
            </a:r>
          </a:p>
          <a:p>
            <a:pPr eaLnBrk="1" hangingPunct="1">
              <a:lnSpc>
                <a:spcPct val="80000"/>
              </a:lnSpc>
              <a:spcBef>
                <a:spcPct val="20000"/>
              </a:spcBef>
              <a:buClr>
                <a:srgbClr val="86D1EC"/>
              </a:buClr>
              <a:buSzPct val="90000"/>
              <a:buFont typeface="Wingdings" charset="0"/>
              <a:buBlip>
                <a:blip r:embed="rId3"/>
              </a:buBlip>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最后一周</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基督的死废除了献祭</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公元后</a:t>
            </a: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70</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年耶路撒冷被毁</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None/>
            </a:pPr>
            <a:endParaRPr lang="en-US" altLang="zh-CN" sz="2800" dirty="0">
              <a:solidFill>
                <a:srgbClr val="FFFFFF"/>
              </a:solidFill>
              <a:effectLst>
                <a:outerShdw blurRad="38100" dist="38100" dir="2700000" algn="tl">
                  <a:srgbClr val="000000"/>
                </a:outerShdw>
              </a:effectLst>
              <a:latin typeface="Arial" charset="0"/>
            </a:endParaRPr>
          </a:p>
          <a:p>
            <a:pPr lvl="1" eaLnBrk="1" hangingPunct="1">
              <a:lnSpc>
                <a:spcPct val="80000"/>
              </a:lnSpc>
              <a:spcBef>
                <a:spcPct val="20000"/>
              </a:spcBef>
            </a:pPr>
            <a:r>
              <a:rPr lang="zh-CN" altLang="en-US" dirty="0">
                <a:solidFill>
                  <a:srgbClr val="FFFFFF"/>
                </a:solidFill>
                <a:effectLst>
                  <a:outerShdw blurRad="38100" dist="38100" dir="2700000" algn="tl">
                    <a:srgbClr val="000000"/>
                  </a:outerShdw>
                </a:effectLst>
                <a:latin typeface="SimSun" charset="0"/>
                <a:cs typeface="SimSun" charset="0"/>
              </a:rPr>
              <a:t>弥赛亚观点的评论</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拒绝神学缺口</a:t>
            </a:r>
            <a:r>
              <a:rPr lang="en-US" altLang="zh-CN" dirty="0">
                <a:solidFill>
                  <a:srgbClr val="FFFFFF"/>
                </a:solidFill>
                <a:effectLst>
                  <a:outerShdw blurRad="38100" dist="38100" dir="2700000" algn="tl">
                    <a:srgbClr val="000000"/>
                  </a:outerShdw>
                </a:effectLst>
                <a:latin typeface="SimSun" charset="0"/>
                <a:cs typeface="SimSun" charset="0"/>
              </a:rPr>
              <a:t> </a:t>
            </a: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最后的王子不是被看作敌基督，乃是被看作基督</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把马太福音</a:t>
            </a:r>
            <a:r>
              <a:rPr lang="en-US" altLang="zh-CN" sz="2000" dirty="0">
                <a:solidFill>
                  <a:srgbClr val="FFFFFF"/>
                </a:solidFill>
                <a:effectLst>
                  <a:outerShdw blurRad="38100" dist="38100" dir="2700000" algn="tl">
                    <a:srgbClr val="000000"/>
                  </a:outerShdw>
                </a:effectLst>
                <a:latin typeface="Arial" charset="0"/>
                <a:cs typeface="SimSun" charset="0"/>
              </a:rPr>
              <a:t>24:15</a:t>
            </a:r>
            <a:r>
              <a:rPr lang="zh-CN" altLang="en-US" dirty="0">
                <a:solidFill>
                  <a:srgbClr val="FFFFFF"/>
                </a:solidFill>
                <a:effectLst>
                  <a:outerShdw blurRad="38100" dist="38100" dir="2700000" algn="tl">
                    <a:srgbClr val="000000"/>
                  </a:outerShdw>
                </a:effectLst>
                <a:latin typeface="SimSun" charset="0"/>
                <a:cs typeface="SimSun" charset="0"/>
              </a:rPr>
              <a:t>当作应验在公元后</a:t>
            </a:r>
            <a:r>
              <a:rPr lang="en-US" altLang="zh-CN" sz="2000" dirty="0">
                <a:solidFill>
                  <a:srgbClr val="FFFFFF"/>
                </a:solidFill>
                <a:effectLst>
                  <a:outerShdw blurRad="38100" dist="38100" dir="2700000" algn="tl">
                    <a:srgbClr val="000000"/>
                  </a:outerShdw>
                </a:effectLst>
                <a:latin typeface="Arial" charset="0"/>
                <a:cs typeface="SimSun" charset="0"/>
              </a:rPr>
              <a:t>70</a:t>
            </a:r>
            <a:r>
              <a:rPr lang="zh-CN" altLang="en-US" dirty="0">
                <a:solidFill>
                  <a:srgbClr val="FFFFFF"/>
                </a:solidFill>
                <a:effectLst>
                  <a:outerShdw blurRad="38100" dist="38100" dir="2700000" algn="tl">
                    <a:srgbClr val="000000"/>
                  </a:outerShdw>
                </a:effectLst>
                <a:latin typeface="SimSun" charset="0"/>
                <a:cs typeface="SimSun" charset="0"/>
              </a:rPr>
              <a:t>年</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然后马太将他写下</a:t>
            </a:r>
            <a:r>
              <a:rPr lang="en-US" altLang="zh-CN" dirty="0">
                <a:solidFill>
                  <a:srgbClr val="FFFFFF"/>
                </a:solidFill>
                <a:effectLst>
                  <a:outerShdw blurRad="38100" dist="38100" dir="2700000" algn="tl">
                    <a:srgbClr val="000000"/>
                  </a:outerShdw>
                </a:effectLst>
                <a:latin typeface="SimSun" charset="0"/>
                <a:cs typeface="SimSun" charset="0"/>
              </a:rPr>
              <a:t>)</a:t>
            </a: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约的解释</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来</a:t>
            </a:r>
            <a:r>
              <a:rPr lang="en-US" altLang="zh-CN" sz="2000" dirty="0">
                <a:solidFill>
                  <a:srgbClr val="FFFFFF"/>
                </a:solidFill>
                <a:effectLst>
                  <a:outerShdw blurRad="38100" dist="38100" dir="2700000" algn="tl">
                    <a:srgbClr val="000000"/>
                  </a:outerShdw>
                </a:effectLst>
                <a:latin typeface="Arial" charset="0"/>
                <a:cs typeface="SimSun" charset="0"/>
              </a:rPr>
              <a:t>8:13</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和荒废</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来</a:t>
            </a:r>
            <a:r>
              <a:rPr lang="en-US" altLang="zh-CN" sz="2000" dirty="0">
                <a:solidFill>
                  <a:srgbClr val="FFFFFF"/>
                </a:solidFill>
                <a:effectLst>
                  <a:outerShdw blurRad="38100" dist="38100" dir="2700000" algn="tl">
                    <a:srgbClr val="000000"/>
                  </a:outerShdw>
                </a:effectLst>
                <a:latin typeface="Arial" charset="0"/>
                <a:cs typeface="SimSun" charset="0"/>
              </a:rPr>
              <a:t>9:25, 26</a:t>
            </a:r>
            <a:r>
              <a:rPr lang="en-US" altLang="zh-CN" dirty="0">
                <a:solidFill>
                  <a:srgbClr val="FFFFFF"/>
                </a:solidFill>
                <a:effectLst>
                  <a:outerShdw blurRad="38100" dist="38100" dir="2700000" algn="tl">
                    <a:srgbClr val="000000"/>
                  </a:outerShdw>
                </a:effectLst>
                <a:latin typeface="SimSun" charset="0"/>
                <a:cs typeface="SimSun" charset="0"/>
              </a:rPr>
              <a:t>)</a:t>
            </a: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没有对敌基督者</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启</a:t>
            </a:r>
            <a:r>
              <a:rPr lang="en-US" altLang="zh-CN" sz="2000" dirty="0">
                <a:solidFill>
                  <a:srgbClr val="FFFFFF"/>
                </a:solidFill>
                <a:effectLst>
                  <a:outerShdw blurRad="38100" dist="38100" dir="2700000" algn="tl">
                    <a:srgbClr val="000000"/>
                  </a:outerShdw>
                </a:effectLst>
                <a:latin typeface="Arial" charset="0"/>
                <a:cs typeface="SimSun" charset="0"/>
              </a:rPr>
              <a:t>13:5</a:t>
            </a:r>
            <a:r>
              <a:rPr lang="zh-CN" altLang="en-US" dirty="0">
                <a:solidFill>
                  <a:srgbClr val="FFFFFF"/>
                </a:solidFill>
                <a:effectLst>
                  <a:outerShdw blurRad="38100" dist="38100" dir="2700000" algn="tl">
                    <a:srgbClr val="000000"/>
                  </a:outerShdw>
                </a:effectLst>
                <a:latin typeface="SimSun" charset="0"/>
                <a:cs typeface="SimSun" charset="0"/>
              </a:rPr>
              <a:t>他将统治</a:t>
            </a:r>
            <a:r>
              <a:rPr lang="en-US" altLang="zh-CN" sz="2000" dirty="0">
                <a:solidFill>
                  <a:srgbClr val="FFFFFF"/>
                </a:solidFill>
                <a:effectLst>
                  <a:outerShdw blurRad="38100" dist="38100" dir="2700000" algn="tl">
                    <a:srgbClr val="000000"/>
                  </a:outerShdw>
                </a:effectLst>
                <a:latin typeface="Arial" charset="0"/>
                <a:cs typeface="SimSun" charset="0"/>
              </a:rPr>
              <a:t>42</a:t>
            </a:r>
            <a:r>
              <a:rPr lang="zh-CN" altLang="en-US" dirty="0">
                <a:solidFill>
                  <a:srgbClr val="FFFFFF"/>
                </a:solidFill>
                <a:effectLst>
                  <a:outerShdw blurRad="38100" dist="38100" dir="2700000" algn="tl">
                    <a:srgbClr val="000000"/>
                  </a:outerShdw>
                </a:effectLst>
                <a:latin typeface="SimSun" charset="0"/>
                <a:cs typeface="SimSun" charset="0"/>
              </a:rPr>
              <a:t>个月</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做出解释</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帖后</a:t>
            </a:r>
            <a:r>
              <a:rPr lang="en-US" altLang="zh-CN" sz="2000" dirty="0">
                <a:solidFill>
                  <a:srgbClr val="FFFFFF"/>
                </a:solidFill>
                <a:effectLst>
                  <a:outerShdw blurRad="38100" dist="38100" dir="2700000" algn="tl">
                    <a:srgbClr val="000000"/>
                  </a:outerShdw>
                </a:effectLst>
                <a:latin typeface="Arial" charset="0"/>
                <a:cs typeface="SimSun" charset="0"/>
              </a:rPr>
              <a:t>2:4 </a:t>
            </a:r>
            <a:r>
              <a:rPr lang="zh-CN" altLang="en-US" dirty="0">
                <a:solidFill>
                  <a:srgbClr val="FFFFFF"/>
                </a:solidFill>
                <a:effectLst>
                  <a:outerShdw blurRad="38100" dist="38100" dir="2700000" algn="tl">
                    <a:srgbClr val="000000"/>
                  </a:outerShdw>
                </a:effectLst>
                <a:latin typeface="SimSun" charset="0"/>
                <a:cs typeface="SimSun" charset="0"/>
              </a:rPr>
              <a:t>提到敌基督者</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不是基督</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将在殿里自称是神</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无论如何，扬</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学者</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把</a:t>
            </a:r>
            <a:r>
              <a:rPr lang="en-US" altLang="zh-CN" dirty="0">
                <a:solidFill>
                  <a:srgbClr val="FFFFFF"/>
                </a:solidFill>
                <a:effectLst>
                  <a:outerShdw blurRad="38100" dist="38100" dir="2700000" algn="tl">
                    <a:srgbClr val="000000"/>
                  </a:outerShdw>
                </a:effectLst>
                <a:latin typeface="SimSun" charset="0"/>
                <a:cs typeface="SimSun" charset="0"/>
              </a:rPr>
              <a:t>11:40-44</a:t>
            </a:r>
            <a:r>
              <a:rPr lang="zh-CN" altLang="en-US" dirty="0">
                <a:solidFill>
                  <a:srgbClr val="FFFFFF"/>
                </a:solidFill>
                <a:effectLst>
                  <a:outerShdw blurRad="38100" dist="38100" dir="2700000" algn="tl">
                    <a:srgbClr val="000000"/>
                  </a:outerShdw>
                </a:effectLst>
                <a:latin typeface="SimSun" charset="0"/>
                <a:cs typeface="SimSun" charset="0"/>
              </a:rPr>
              <a:t>看做是敌基督</a:t>
            </a:r>
            <a:r>
              <a:rPr lang="en-US" altLang="zh-CN" dirty="0">
                <a:solidFill>
                  <a:srgbClr val="FFFFFF"/>
                </a:solidFill>
                <a:effectLst>
                  <a:outerShdw blurRad="38100" dist="38100" dir="2700000" algn="tl">
                    <a:srgbClr val="000000"/>
                  </a:outerShdw>
                </a:effectLst>
                <a:latin typeface="Arial" charset="0"/>
              </a:rPr>
              <a:t> (</a:t>
            </a:r>
            <a:r>
              <a:rPr lang="zh-CN" altLang="en-US" dirty="0">
                <a:solidFill>
                  <a:srgbClr val="FFFFFF"/>
                </a:solidFill>
                <a:effectLst>
                  <a:outerShdw blurRad="38100" dist="38100" dir="2700000" algn="tl">
                    <a:srgbClr val="000000"/>
                  </a:outerShdw>
                </a:effectLst>
                <a:latin typeface="SimSun" charset="0"/>
                <a:cs typeface="SimSun" charset="0"/>
              </a:rPr>
              <a:t>扬</a:t>
            </a:r>
            <a:r>
              <a:rPr lang="en-US" altLang="zh-CN" dirty="0">
                <a:solidFill>
                  <a:srgbClr val="FFFFFF"/>
                </a:solidFill>
                <a:effectLst>
                  <a:outerShdw blurRad="38100" dist="38100" dir="2700000" algn="tl">
                    <a:srgbClr val="000000"/>
                  </a:outerShdw>
                </a:effectLst>
                <a:latin typeface="Arial" charset="0"/>
              </a:rPr>
              <a:t>, 248, 251)</a:t>
            </a:r>
          </a:p>
        </p:txBody>
      </p:sp>
    </p:spTree>
    <p:extLst>
      <p:ext uri="{BB962C8B-B14F-4D97-AF65-F5344CB8AC3E}">
        <p14:creationId xmlns:p14="http://schemas.microsoft.com/office/powerpoint/2010/main" val="295945736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7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5">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5">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4" grpId="0" autoUpdateAnimBg="0"/>
      <p:bldP spid="5"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pPr eaLnBrk="1" hangingPunct="1"/>
            <a:r>
              <a:rPr lang="en-US" altLang="zh-CN" b="1" dirty="0">
                <a:latin typeface="Arial" charset="0"/>
                <a:ea typeface="ＭＳ Ｐゴシック" charset="0"/>
                <a:cs typeface="Arial" charset="0"/>
              </a:rPr>
              <a:t>3.</a:t>
            </a:r>
            <a:r>
              <a:rPr lang="en-US" altLang="zh-CN" b="1" dirty="0">
                <a:solidFill>
                  <a:srgbClr val="FF0000"/>
                </a:solidFill>
                <a:latin typeface="Arial" charset="0"/>
                <a:ea typeface="ＭＳ Ｐゴシック" charset="0"/>
                <a:cs typeface="Arial" charset="0"/>
              </a:rPr>
              <a:t> </a:t>
            </a:r>
            <a:r>
              <a:rPr lang="zh-CN" altLang="en-US" b="1" dirty="0">
                <a:latin typeface="SimSun" charset="0"/>
                <a:ea typeface="SimSun" charset="0"/>
                <a:cs typeface="Arial" charset="0"/>
              </a:rPr>
              <a:t>无千禧年象征观点</a:t>
            </a:r>
          </a:p>
        </p:txBody>
      </p:sp>
      <p:sp>
        <p:nvSpPr>
          <p:cNvPr id="333826"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555</a:t>
            </a:r>
          </a:p>
        </p:txBody>
      </p:sp>
      <p:sp>
        <p:nvSpPr>
          <p:cNvPr id="5" name="Rectangle 3"/>
          <p:cNvSpPr txBox="1">
            <a:spLocks noChangeArrowheads="1"/>
          </p:cNvSpPr>
          <p:nvPr/>
        </p:nvSpPr>
        <p:spPr bwMode="auto">
          <a:xfrm>
            <a:off x="395536" y="1412776"/>
            <a:ext cx="8915400"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rgbClr val="86D1EC"/>
              </a:buClr>
              <a:buSzPct val="90000"/>
              <a:buFont typeface="Wingdings" charset="0"/>
              <a:buBlip>
                <a:blip r:embed="rId3"/>
              </a:buBlip>
            </a:pP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70</a:t>
            </a:r>
            <a:r>
              <a:rPr lang="en-US" altLang="zh-CN" sz="32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是一个不确定的时期</a:t>
            </a:r>
            <a:r>
              <a:rPr lang="en-US" altLang="zh-CN" sz="3200" dirty="0">
                <a:solidFill>
                  <a:srgbClr val="FFFFFF"/>
                </a:solidFill>
                <a:effectLst>
                  <a:outerShdw blurRad="38100" dist="38100" dir="2700000" algn="tl">
                    <a:srgbClr val="000000"/>
                  </a:outerShdw>
                </a:effectLst>
                <a:latin typeface="SimSun" charset="0"/>
                <a:ea typeface="SimSun" charset="0"/>
                <a:cs typeface="Arial" charset="0"/>
              </a:rPr>
              <a:t>–</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为着带领人民进入救赎</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7</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是一个神圣工作的标志，象征完全</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第一个七年由古列颁令开始</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公元前</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538)</a:t>
            </a:r>
          </a:p>
          <a:p>
            <a:pPr lvl="1" eaLnBrk="1" hangingPunct="1">
              <a:lnSpc>
                <a:spcPct val="80000"/>
              </a:lnSpc>
              <a:spcBef>
                <a:spcPct val="20000"/>
              </a:spcBef>
              <a:buFontTx/>
              <a:buChar char="–"/>
            </a:pP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62</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周 </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福音被传开</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最后一周</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敌基督者的统治  基督失去影响力</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70</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年结束在 基督第二次再来</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endParaRPr lang="en-US" altLang="zh-CN" sz="2800" dirty="0">
              <a:solidFill>
                <a:srgbClr val="FFFFFF"/>
              </a:solidFill>
              <a:effectLst>
                <a:outerShdw blurRad="38100" dist="38100" dir="2700000" algn="tl">
                  <a:srgbClr val="000000"/>
                </a:outerShdw>
              </a:effectLst>
              <a:latin typeface="Arial" charset="0"/>
              <a:ea typeface="SimSun" charset="0"/>
              <a:cs typeface="Arial" charset="0"/>
            </a:endParaRPr>
          </a:p>
          <a:p>
            <a:pPr eaLnBrk="1" hangingPunct="1">
              <a:lnSpc>
                <a:spcPct val="80000"/>
              </a:lnSpc>
              <a:spcBef>
                <a:spcPct val="20000"/>
              </a:spcBef>
              <a:buClr>
                <a:srgbClr val="86D1EC"/>
              </a:buClr>
              <a:buSzPct val="90000"/>
              <a:buFont typeface="Wingdings" charset="0"/>
              <a:buNone/>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象征观点的评论</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70x7</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是为着所有人，不是专为以色列</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掩盖预言元素的细节</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古列颁令 </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最接近但以理祷告的时间</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p:txBody>
      </p:sp>
    </p:spTree>
    <p:extLst>
      <p:ext uri="{BB962C8B-B14F-4D97-AF65-F5344CB8AC3E}">
        <p14:creationId xmlns:p14="http://schemas.microsoft.com/office/powerpoint/2010/main" val="288783911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6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0" grpId="0" autoUpdateAnimBg="0"/>
      <p:bldP spid="5"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228600" y="0"/>
            <a:ext cx="8763000" cy="1066800"/>
          </a:xfrm>
        </p:spPr>
        <p:txBody>
          <a:bodyPr/>
          <a:lstStyle/>
          <a:p>
            <a:pPr eaLnBrk="1" hangingPunct="1"/>
            <a:r>
              <a:rPr lang="zh-CN" altLang="en-US" dirty="0">
                <a:latin typeface="SimSun" charset="0"/>
                <a:ea typeface="SimSun" charset="0"/>
                <a:cs typeface="Arial" charset="0"/>
              </a:rPr>
              <a:t>詹姆斯</a:t>
            </a:r>
            <a:r>
              <a:rPr lang="zh-CN" altLang="en-US" dirty="0">
                <a:latin typeface="Arial" charset="0"/>
                <a:ea typeface="SimSun" charset="0"/>
                <a:cs typeface="Arial" charset="0"/>
              </a:rPr>
              <a:t> </a:t>
            </a:r>
            <a:r>
              <a:rPr lang="en-US" altLang="zh-CN" dirty="0">
                <a:latin typeface="Arial" charset="0"/>
                <a:ea typeface="SimSun" charset="0"/>
                <a:cs typeface="Arial" charset="0"/>
              </a:rPr>
              <a:t>E. </a:t>
            </a:r>
            <a:r>
              <a:rPr lang="zh-CN" altLang="en-US" dirty="0">
                <a:latin typeface="SimSun" charset="0"/>
                <a:ea typeface="SimSun" charset="0"/>
                <a:cs typeface="Arial" charset="0"/>
              </a:rPr>
              <a:t>史密斯的弥撒亚观点</a:t>
            </a:r>
            <a:endParaRPr lang="en-US" dirty="0">
              <a:latin typeface="SimSun" charset="0"/>
              <a:ea typeface="SimSun" charset="0"/>
              <a:cs typeface="Arial" charset="0"/>
            </a:endParaRPr>
          </a:p>
        </p:txBody>
      </p:sp>
      <p:pic>
        <p:nvPicPr>
          <p:cNvPr id="3379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41388"/>
            <a:ext cx="76200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3" name="Text Box 5"/>
          <p:cNvSpPr txBox="1">
            <a:spLocks noChangeArrowheads="1"/>
          </p:cNvSpPr>
          <p:nvPr/>
        </p:nvSpPr>
        <p:spPr bwMode="auto">
          <a:xfrm>
            <a:off x="288925" y="5680075"/>
            <a:ext cx="4740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800" i="1">
                <a:solidFill>
                  <a:srgbClr val="FFFFFF"/>
                </a:solidFill>
                <a:latin typeface="Arial" charset="0"/>
                <a:cs typeface="Arial" charset="0"/>
              </a:rPr>
              <a:t>The Major Prophets</a:t>
            </a:r>
            <a:r>
              <a:rPr lang="en-US" altLang="zh-CN" sz="1800">
                <a:solidFill>
                  <a:srgbClr val="FFFFFF"/>
                </a:solidFill>
                <a:latin typeface="Arial" charset="0"/>
                <a:cs typeface="Arial" charset="0"/>
              </a:rPr>
              <a:t> (Joplin, MO: College Press, 1995), LOGOS electronic version chart 22</a:t>
            </a:r>
          </a:p>
        </p:txBody>
      </p:sp>
      <p:sp>
        <p:nvSpPr>
          <p:cNvPr id="6" name="Rectangle 4"/>
          <p:cNvSpPr txBox="1">
            <a:spLocks noChangeArrowheads="1"/>
          </p:cNvSpPr>
          <p:nvPr/>
        </p:nvSpPr>
        <p:spPr bwMode="auto">
          <a:xfrm>
            <a:off x="4648200" y="4648200"/>
            <a:ext cx="4495800" cy="2209800"/>
          </a:xfrm>
          <a:prstGeom prst="rect">
            <a:avLst/>
          </a:prstGeom>
          <a:solidFill>
            <a:srgbClr val="FF0000"/>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None/>
            </a:pPr>
            <a:r>
              <a:rPr lang="zh-CN" altLang="en-US" sz="3200" b="1">
                <a:solidFill>
                  <a:srgbClr val="FFFFFF"/>
                </a:solidFill>
                <a:effectLst>
                  <a:outerShdw blurRad="38100" dist="38100" dir="2700000" algn="tl">
                    <a:srgbClr val="000000"/>
                  </a:outerShdw>
                </a:effectLst>
                <a:latin typeface="SimSun" charset="0"/>
                <a:ea typeface="SimSun" charset="0"/>
                <a:cs typeface="Arial" charset="0"/>
              </a:rPr>
              <a:t>问题</a:t>
            </a:r>
            <a:r>
              <a:rPr lang="en-US" altLang="zh-CN" sz="3200" b="1">
                <a:solidFill>
                  <a:srgbClr val="FFFFFF"/>
                </a:solidFill>
                <a:effectLst>
                  <a:outerShdw blurRad="38100" dist="38100" dir="2700000" algn="tl">
                    <a:srgbClr val="000000"/>
                  </a:outerShdw>
                </a:effectLst>
                <a:latin typeface="Arial" charset="0"/>
                <a:ea typeface="SimSun" charset="0"/>
                <a:cs typeface="Arial" charset="0"/>
              </a:rPr>
              <a:t>?</a:t>
            </a:r>
            <a:endParaRPr lang="en-US" altLang="zh-CN" sz="3600" b="1">
              <a:solidFill>
                <a:srgbClr val="FFFFFF"/>
              </a:solidFill>
              <a:effectLst>
                <a:outerShdw blurRad="38100" dist="38100" dir="2700000" algn="tl">
                  <a:srgbClr val="000000"/>
                </a:outerShdw>
              </a:effectLst>
              <a:latin typeface="Arial" charset="0"/>
              <a:ea typeface="SimSun" charset="0"/>
              <a:cs typeface="Arial" charset="0"/>
            </a:endParaRPr>
          </a:p>
          <a:p>
            <a:pPr eaLnBrk="1" hangingPunct="1">
              <a:spcBef>
                <a:spcPct val="20000"/>
              </a:spcBef>
              <a:buClr>
                <a:srgbClr val="86D1EC"/>
              </a:buClr>
              <a:buSzPct val="90000"/>
              <a:buFont typeface="Wingdings" charset="0"/>
              <a:buBlip>
                <a:blip r:embed="rId4"/>
              </a:buBlip>
            </a:pPr>
            <a:r>
              <a:rPr lang="zh-CN" altLang="en-US" b="1">
                <a:solidFill>
                  <a:srgbClr val="FFFFFF"/>
                </a:solidFill>
                <a:effectLst>
                  <a:outerShdw blurRad="38100" dist="38100" dir="2700000" algn="tl">
                    <a:srgbClr val="000000"/>
                  </a:outerShdw>
                </a:effectLst>
                <a:latin typeface="SimSun" charset="0"/>
                <a:ea typeface="SimSun" charset="0"/>
                <a:cs typeface="Arial" charset="0"/>
              </a:rPr>
              <a:t>这个停止献祭的</a:t>
            </a:r>
            <a:r>
              <a:rPr lang="en-US" altLang="zh-CN" b="1">
                <a:solidFill>
                  <a:srgbClr val="FFFFFF"/>
                </a:solidFill>
                <a:effectLst>
                  <a:outerShdw blurRad="38100" dist="38100" dir="2700000" algn="tl">
                    <a:srgbClr val="000000"/>
                  </a:outerShdw>
                </a:effectLst>
                <a:latin typeface="Arial" charset="0"/>
                <a:cs typeface="Arial" charset="0"/>
              </a:rPr>
              <a:t>(</a:t>
            </a:r>
            <a:r>
              <a:rPr lang="zh-CN" altLang="en-US" b="1">
                <a:solidFill>
                  <a:srgbClr val="FFFFFF"/>
                </a:solidFill>
                <a:effectLst>
                  <a:outerShdw blurRad="38100" dist="38100" dir="2700000" algn="tl">
                    <a:srgbClr val="000000"/>
                  </a:outerShdw>
                </a:effectLst>
                <a:latin typeface="Arial" charset="0"/>
                <a:cs typeface="Arial" charset="0"/>
              </a:rPr>
              <a:t>但</a:t>
            </a:r>
            <a:r>
              <a:rPr lang="en-US" altLang="zh-CN" b="1">
                <a:solidFill>
                  <a:srgbClr val="FFFFFF"/>
                </a:solidFill>
                <a:effectLst>
                  <a:outerShdw blurRad="38100" dist="38100" dir="2700000" algn="tl">
                    <a:srgbClr val="000000"/>
                  </a:outerShdw>
                </a:effectLst>
                <a:latin typeface="Arial" charset="0"/>
                <a:cs typeface="Arial" charset="0"/>
              </a:rPr>
              <a:t> 9:27) </a:t>
            </a:r>
            <a:r>
              <a:rPr lang="zh-CN" altLang="en-US" b="1">
                <a:solidFill>
                  <a:srgbClr val="FFFFFF"/>
                </a:solidFill>
                <a:effectLst>
                  <a:outerShdw blurRad="38100" dist="38100" dir="2700000" algn="tl">
                    <a:srgbClr val="000000"/>
                  </a:outerShdw>
                </a:effectLst>
                <a:latin typeface="SimSun" charset="0"/>
                <a:cs typeface="SimSun" charset="0"/>
              </a:rPr>
              <a:t>同样也亵渎了圣殿</a:t>
            </a:r>
            <a:r>
              <a:rPr lang="en-US" altLang="zh-CN" b="1">
                <a:solidFill>
                  <a:srgbClr val="FFFFFF"/>
                </a:solidFill>
                <a:effectLst>
                  <a:outerShdw blurRad="38100" dist="38100" dir="2700000" algn="tl">
                    <a:srgbClr val="000000"/>
                  </a:outerShdw>
                </a:effectLst>
                <a:latin typeface="Arial" charset="0"/>
                <a:cs typeface="Arial" charset="0"/>
              </a:rPr>
              <a:t>(</a:t>
            </a:r>
            <a:r>
              <a:rPr lang="zh-CN" altLang="en-US" b="1">
                <a:solidFill>
                  <a:srgbClr val="FFFFFF"/>
                </a:solidFill>
                <a:effectLst>
                  <a:outerShdw blurRad="38100" dist="38100" dir="2700000" algn="tl">
                    <a:srgbClr val="000000"/>
                  </a:outerShdw>
                </a:effectLst>
                <a:latin typeface="SimSun" charset="0"/>
                <a:cs typeface="SimSun" charset="0"/>
              </a:rPr>
              <a:t>参帖后</a:t>
            </a:r>
            <a:r>
              <a:rPr lang="en-US" altLang="zh-CN" b="1">
                <a:solidFill>
                  <a:srgbClr val="FFFFFF"/>
                </a:solidFill>
                <a:effectLst>
                  <a:outerShdw blurRad="38100" dist="38100" dir="2700000" algn="tl">
                    <a:srgbClr val="000000"/>
                  </a:outerShdw>
                </a:effectLst>
                <a:latin typeface="Arial" charset="0"/>
                <a:cs typeface="Arial" charset="0"/>
              </a:rPr>
              <a:t> 2:4; </a:t>
            </a:r>
            <a:r>
              <a:rPr lang="zh-CN" altLang="en-US" b="1">
                <a:solidFill>
                  <a:srgbClr val="FFFFFF"/>
                </a:solidFill>
                <a:effectLst>
                  <a:outerShdw blurRad="38100" dist="38100" dir="2700000" algn="tl">
                    <a:srgbClr val="000000"/>
                  </a:outerShdw>
                </a:effectLst>
                <a:latin typeface="SimSun" charset="0"/>
                <a:cs typeface="SimSun" charset="0"/>
              </a:rPr>
              <a:t>启</a:t>
            </a:r>
            <a:r>
              <a:rPr lang="en-US" altLang="zh-CN" b="1">
                <a:solidFill>
                  <a:srgbClr val="FFFFFF"/>
                </a:solidFill>
                <a:effectLst>
                  <a:outerShdw blurRad="38100" dist="38100" dir="2700000" algn="tl">
                    <a:srgbClr val="000000"/>
                  </a:outerShdw>
                </a:effectLst>
                <a:latin typeface="Arial" charset="0"/>
                <a:cs typeface="Arial" charset="0"/>
              </a:rPr>
              <a:t> 13:5)</a:t>
            </a:r>
            <a:endParaRPr lang="en-US" altLang="zh-CN" sz="3600" b="1">
              <a:solidFill>
                <a:srgbClr val="FFFFFF"/>
              </a:solidFill>
              <a:effectLst>
                <a:outerShdw blurRad="38100" dist="38100" dir="2700000" algn="tl">
                  <a:srgbClr val="000000"/>
                </a:outerShdw>
              </a:effectLst>
              <a:latin typeface="Arial" charset="0"/>
              <a:cs typeface="Arial" charset="0"/>
            </a:endParaRPr>
          </a:p>
        </p:txBody>
      </p:sp>
      <p:sp>
        <p:nvSpPr>
          <p:cNvPr id="7" name="矩形 6"/>
          <p:cNvSpPr/>
          <p:nvPr/>
        </p:nvSpPr>
        <p:spPr>
          <a:xfrm>
            <a:off x="2124075" y="1052513"/>
            <a:ext cx="4032250" cy="7921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dirty="0">
                <a:solidFill>
                  <a:srgbClr val="000000"/>
                </a:solidFill>
                <a:latin typeface="SimSun" charset="0"/>
                <a:ea typeface="ＭＳ Ｐゴシック" charset="0"/>
                <a:cs typeface="SimSun" charset="0"/>
              </a:rPr>
              <a:t>但以理书</a:t>
            </a:r>
            <a:r>
              <a:rPr lang="en-US" altLang="zh-CN" dirty="0">
                <a:solidFill>
                  <a:srgbClr val="000000"/>
                </a:solidFill>
                <a:ea typeface="ＭＳ Ｐゴシック" charset="0"/>
                <a:cs typeface="ＭＳ Ｐゴシック" charset="0"/>
              </a:rPr>
              <a:t>9:24-27</a:t>
            </a:r>
            <a:r>
              <a:rPr lang="zh-CN" altLang="en-US" dirty="0">
                <a:solidFill>
                  <a:srgbClr val="000000"/>
                </a:solidFill>
                <a:latin typeface="SimSun" charset="0"/>
                <a:ea typeface="ＭＳ Ｐゴシック" charset="0"/>
                <a:cs typeface="SimSun" charset="0"/>
              </a:rPr>
              <a:t>中的</a:t>
            </a:r>
            <a:endParaRPr lang="en-US" altLang="zh-CN" dirty="0">
              <a:solidFill>
                <a:srgbClr val="000000"/>
              </a:solidFill>
              <a:latin typeface="SimSun" charset="0"/>
              <a:ea typeface="ＭＳ Ｐゴシック" charset="0"/>
              <a:cs typeface="SimSun" charset="0"/>
            </a:endParaRPr>
          </a:p>
          <a:p>
            <a:pPr algn="ctr"/>
            <a:r>
              <a:rPr lang="zh-CN" altLang="en-US" dirty="0">
                <a:solidFill>
                  <a:srgbClr val="000000"/>
                </a:solidFill>
                <a:latin typeface="SimSun" charset="0"/>
                <a:ea typeface="ＭＳ Ｐゴシック" charset="0"/>
                <a:cs typeface="SimSun" charset="0"/>
              </a:rPr>
              <a:t>七十个七</a:t>
            </a:r>
          </a:p>
        </p:txBody>
      </p:sp>
      <p:sp>
        <p:nvSpPr>
          <p:cNvPr id="8" name="矩形 7"/>
          <p:cNvSpPr/>
          <p:nvPr/>
        </p:nvSpPr>
        <p:spPr>
          <a:xfrm>
            <a:off x="900113" y="2852738"/>
            <a:ext cx="863600" cy="7207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200" dirty="0">
                <a:solidFill>
                  <a:srgbClr val="000000"/>
                </a:solidFill>
                <a:ea typeface="ＭＳ Ｐゴシック" charset="0"/>
                <a:cs typeface="ＭＳ Ｐゴシック" charset="0"/>
              </a:rPr>
              <a:t>7</a:t>
            </a:r>
            <a:r>
              <a:rPr lang="zh-CN" altLang="en-US" sz="1200" dirty="0">
                <a:solidFill>
                  <a:srgbClr val="000000"/>
                </a:solidFill>
                <a:latin typeface="SimSun" charset="0"/>
                <a:ea typeface="ＭＳ Ｐゴシック" charset="0"/>
                <a:cs typeface="SimSun" charset="0"/>
              </a:rPr>
              <a:t>个</a:t>
            </a:r>
            <a:r>
              <a:rPr lang="en-US" altLang="zh-CN" sz="1200" dirty="0">
                <a:solidFill>
                  <a:srgbClr val="000000"/>
                </a:solidFill>
                <a:ea typeface="ＭＳ Ｐゴシック" charset="0"/>
                <a:cs typeface="ＭＳ Ｐゴシック" charset="0"/>
              </a:rPr>
              <a:t>7</a:t>
            </a:r>
          </a:p>
          <a:p>
            <a:pPr algn="ctr"/>
            <a:r>
              <a:rPr lang="zh-CN" altLang="en-US" sz="1200" dirty="0">
                <a:solidFill>
                  <a:srgbClr val="000000"/>
                </a:solidFill>
                <a:latin typeface="SimSun" charset="0"/>
                <a:ea typeface="ＭＳ Ｐゴシック" charset="0"/>
                <a:cs typeface="SimSun" charset="0"/>
              </a:rPr>
              <a:t>耶路撒冷的恢复</a:t>
            </a:r>
          </a:p>
        </p:txBody>
      </p:sp>
      <p:sp>
        <p:nvSpPr>
          <p:cNvPr id="9" name="矩形 8"/>
          <p:cNvSpPr/>
          <p:nvPr/>
        </p:nvSpPr>
        <p:spPr>
          <a:xfrm>
            <a:off x="2843213" y="2852738"/>
            <a:ext cx="1296987" cy="5762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200" dirty="0">
                <a:solidFill>
                  <a:srgbClr val="000000"/>
                </a:solidFill>
                <a:ea typeface="ＭＳ Ｐゴシック" charset="0"/>
                <a:cs typeface="ＭＳ Ｐゴシック" charset="0"/>
              </a:rPr>
              <a:t>62</a:t>
            </a:r>
            <a:r>
              <a:rPr lang="zh-CN" altLang="en-US" sz="1200" dirty="0">
                <a:solidFill>
                  <a:srgbClr val="000000"/>
                </a:solidFill>
                <a:latin typeface="SimSun" charset="0"/>
                <a:ea typeface="ＭＳ Ｐゴシック" charset="0"/>
                <a:cs typeface="SimSun" charset="0"/>
              </a:rPr>
              <a:t>个</a:t>
            </a:r>
            <a:r>
              <a:rPr lang="en-US" altLang="zh-CN" sz="1200" dirty="0">
                <a:solidFill>
                  <a:srgbClr val="000000"/>
                </a:solidFill>
                <a:ea typeface="ＭＳ Ｐゴシック" charset="0"/>
                <a:cs typeface="ＭＳ Ｐゴシック" charset="0"/>
              </a:rPr>
              <a:t>7</a:t>
            </a:r>
          </a:p>
          <a:p>
            <a:pPr algn="ctr"/>
            <a:r>
              <a:rPr lang="zh-CN" altLang="en-US" sz="1200" dirty="0">
                <a:solidFill>
                  <a:srgbClr val="000000"/>
                </a:solidFill>
                <a:latin typeface="SimSun" charset="0"/>
                <a:ea typeface="ＭＳ Ｐゴシック" charset="0"/>
                <a:cs typeface="SimSun" charset="0"/>
              </a:rPr>
              <a:t>等待弥赛亚</a:t>
            </a:r>
          </a:p>
        </p:txBody>
      </p:sp>
      <p:sp>
        <p:nvSpPr>
          <p:cNvPr id="10" name="矩形 9"/>
          <p:cNvSpPr/>
          <p:nvPr/>
        </p:nvSpPr>
        <p:spPr>
          <a:xfrm>
            <a:off x="3851275" y="3429000"/>
            <a:ext cx="936625" cy="6477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耶稣受洗</a:t>
            </a:r>
            <a:r>
              <a:rPr lang="zh-CN" altLang="en-US" sz="1200">
                <a:solidFill>
                  <a:srgbClr val="000000"/>
                </a:solidFill>
                <a:ea typeface="ＭＳ Ｐゴシック" charset="0"/>
                <a:cs typeface="ＭＳ Ｐゴシック" charset="0"/>
              </a:rPr>
              <a:t> </a:t>
            </a:r>
            <a:r>
              <a:rPr lang="zh-CN" altLang="en-US" sz="1200">
                <a:solidFill>
                  <a:srgbClr val="000000"/>
                </a:solidFill>
                <a:latin typeface="SimSun" charset="0"/>
                <a:ea typeface="ＭＳ Ｐゴシック" charset="0"/>
                <a:cs typeface="SimSun" charset="0"/>
              </a:rPr>
              <a:t>公元前</a:t>
            </a:r>
            <a:r>
              <a:rPr lang="en-US" altLang="zh-CN" sz="1200">
                <a:solidFill>
                  <a:srgbClr val="000000"/>
                </a:solidFill>
                <a:ea typeface="ＭＳ Ｐゴシック" charset="0"/>
                <a:cs typeface="ＭＳ Ｐゴシック" charset="0"/>
              </a:rPr>
              <a:t>62</a:t>
            </a:r>
            <a:r>
              <a:rPr lang="zh-CN" altLang="en-US" sz="1200">
                <a:solidFill>
                  <a:srgbClr val="000000"/>
                </a:solidFill>
                <a:latin typeface="SimSun" charset="0"/>
                <a:ea typeface="ＭＳ Ｐゴシック" charset="0"/>
                <a:cs typeface="SimSun" charset="0"/>
              </a:rPr>
              <a:t>年</a:t>
            </a:r>
          </a:p>
        </p:txBody>
      </p:sp>
      <p:sp>
        <p:nvSpPr>
          <p:cNvPr id="11" name="矩形 10"/>
          <p:cNvSpPr/>
          <p:nvPr/>
        </p:nvSpPr>
        <p:spPr>
          <a:xfrm>
            <a:off x="1476375" y="3860800"/>
            <a:ext cx="935038" cy="8636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耶路撒冷颁布修复令公元前</a:t>
            </a:r>
            <a:r>
              <a:rPr lang="en-US" altLang="zh-CN" sz="1200">
                <a:solidFill>
                  <a:srgbClr val="000000"/>
                </a:solidFill>
                <a:ea typeface="ＭＳ Ｐゴシック" charset="0"/>
                <a:cs typeface="ＭＳ Ｐゴシック" charset="0"/>
              </a:rPr>
              <a:t>457</a:t>
            </a:r>
            <a:endParaRPr lang="zh-CN" altLang="en-US" sz="1200">
              <a:solidFill>
                <a:srgbClr val="000000"/>
              </a:solidFill>
              <a:ea typeface="ＭＳ Ｐゴシック" charset="0"/>
              <a:cs typeface="ＭＳ Ｐゴシック" charset="0"/>
            </a:endParaRPr>
          </a:p>
        </p:txBody>
      </p:sp>
      <p:sp>
        <p:nvSpPr>
          <p:cNvPr id="12" name="矩形 11"/>
          <p:cNvSpPr/>
          <p:nvPr/>
        </p:nvSpPr>
        <p:spPr>
          <a:xfrm>
            <a:off x="5003800" y="4005263"/>
            <a:ext cx="1008063" cy="431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扫罗的对话</a:t>
            </a:r>
          </a:p>
        </p:txBody>
      </p:sp>
      <p:sp>
        <p:nvSpPr>
          <p:cNvPr id="13" name="圆角矩形 12"/>
          <p:cNvSpPr/>
          <p:nvPr/>
        </p:nvSpPr>
        <p:spPr>
          <a:xfrm>
            <a:off x="6588125" y="2276475"/>
            <a:ext cx="1223963" cy="100806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800">
                <a:solidFill>
                  <a:srgbClr val="000000"/>
                </a:solidFill>
                <a:latin typeface="SimSun" charset="0"/>
                <a:ea typeface="ＭＳ Ｐゴシック" charset="0"/>
                <a:cs typeface="SimSun" charset="0"/>
              </a:rPr>
              <a:t>耶路撒冷的摧毁</a:t>
            </a:r>
          </a:p>
        </p:txBody>
      </p:sp>
      <p:sp>
        <p:nvSpPr>
          <p:cNvPr id="14" name="矩形 13"/>
          <p:cNvSpPr/>
          <p:nvPr/>
        </p:nvSpPr>
        <p:spPr>
          <a:xfrm>
            <a:off x="1476375" y="5300663"/>
            <a:ext cx="3095625" cy="2889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800" dirty="0">
                <a:solidFill>
                  <a:srgbClr val="000000"/>
                </a:solidFill>
                <a:ea typeface="ＭＳ Ｐゴシック" charset="0"/>
                <a:cs typeface="ＭＳ Ｐゴシック" charset="0"/>
              </a:rPr>
              <a:t>483</a:t>
            </a:r>
            <a:r>
              <a:rPr lang="zh-CN" altLang="en-US" sz="1800" dirty="0">
                <a:solidFill>
                  <a:srgbClr val="000000"/>
                </a:solidFill>
                <a:latin typeface="SimSun" charset="0"/>
                <a:ea typeface="ＭＳ Ｐゴシック" charset="0"/>
                <a:cs typeface="SimSun" charset="0"/>
              </a:rPr>
              <a:t>年 直到弥赛亚再现</a:t>
            </a:r>
          </a:p>
        </p:txBody>
      </p:sp>
    </p:spTree>
    <p:extLst>
      <p:ext uri="{BB962C8B-B14F-4D97-AF65-F5344CB8AC3E}">
        <p14:creationId xmlns:p14="http://schemas.microsoft.com/office/powerpoint/2010/main" val="364793070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pPr eaLnBrk="1" hangingPunct="1"/>
            <a:r>
              <a:rPr lang="en-US" altLang="zh-CN" b="1">
                <a:latin typeface="Arial" charset="0"/>
                <a:ea typeface="ＭＳ Ｐゴシック" charset="0"/>
                <a:cs typeface="Arial" charset="0"/>
              </a:rPr>
              <a:t>4. </a:t>
            </a:r>
            <a:r>
              <a:rPr lang="zh-CN" altLang="en-US" b="1">
                <a:latin typeface="SimSun" charset="0"/>
                <a:ea typeface="SimSun" charset="0"/>
                <a:cs typeface="Arial" charset="0"/>
              </a:rPr>
              <a:t>前千禧年观点</a:t>
            </a:r>
          </a:p>
        </p:txBody>
      </p:sp>
      <p:sp>
        <p:nvSpPr>
          <p:cNvPr id="339970"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555</a:t>
            </a:r>
          </a:p>
        </p:txBody>
      </p:sp>
      <p:sp>
        <p:nvSpPr>
          <p:cNvPr id="5" name="Rectangle 3"/>
          <p:cNvSpPr txBox="1">
            <a:spLocks noChangeArrowheads="1"/>
          </p:cNvSpPr>
          <p:nvPr/>
        </p:nvSpPr>
        <p:spPr bwMode="auto">
          <a:xfrm>
            <a:off x="381000" y="1676400"/>
            <a:ext cx="8686800" cy="3505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3"/>
              </a:buBlip>
            </a:pPr>
            <a:r>
              <a:rPr lang="en-US" altLang="zh-CN" sz="3200">
                <a:solidFill>
                  <a:srgbClr val="FFFFFF"/>
                </a:solidFill>
                <a:effectLst>
                  <a:outerShdw blurRad="38100" dist="38100" dir="2700000" algn="tl">
                    <a:srgbClr val="000000"/>
                  </a:outerShdw>
                </a:effectLst>
                <a:latin typeface="Arial" charset="0"/>
                <a:cs typeface="Arial" charset="0"/>
              </a:rPr>
              <a:t>7</a:t>
            </a:r>
            <a:r>
              <a:rPr lang="zh-CN" altLang="en-US" sz="3200">
                <a:solidFill>
                  <a:srgbClr val="FFFFFF"/>
                </a:solidFill>
                <a:effectLst>
                  <a:outerShdw blurRad="38100" dist="38100" dir="2700000" algn="tl">
                    <a:srgbClr val="000000"/>
                  </a:outerShdw>
                </a:effectLst>
                <a:latin typeface="SimSun" charset="0"/>
                <a:ea typeface="SimSun" charset="0"/>
                <a:cs typeface="Arial" charset="0"/>
              </a:rPr>
              <a:t>周 </a:t>
            </a:r>
            <a:r>
              <a:rPr lang="en-US" altLang="zh-CN" sz="3200">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a:solidFill>
                  <a:srgbClr val="FFFFFF"/>
                </a:solidFill>
                <a:effectLst>
                  <a:outerShdw blurRad="38100" dist="38100" dir="2700000" algn="tl">
                    <a:srgbClr val="000000"/>
                  </a:outerShdw>
                </a:effectLst>
                <a:latin typeface="SimSun" charset="0"/>
                <a:ea typeface="SimSun" charset="0"/>
                <a:cs typeface="Arial" charset="0"/>
              </a:rPr>
              <a:t>从公元前</a:t>
            </a:r>
            <a:r>
              <a:rPr lang="en-US" altLang="zh-CN" sz="3200">
                <a:solidFill>
                  <a:srgbClr val="FFFFFF"/>
                </a:solidFill>
                <a:effectLst>
                  <a:outerShdw blurRad="38100" dist="38100" dir="2700000" algn="tl">
                    <a:srgbClr val="000000"/>
                  </a:outerShdw>
                </a:effectLst>
                <a:latin typeface="SimSun" charset="0"/>
                <a:ea typeface="SimSun" charset="0"/>
                <a:cs typeface="Arial" charset="0"/>
              </a:rPr>
              <a:t>444</a:t>
            </a:r>
            <a:r>
              <a:rPr lang="zh-CN" altLang="en-US" sz="3200">
                <a:solidFill>
                  <a:srgbClr val="FFFFFF"/>
                </a:solidFill>
                <a:effectLst>
                  <a:outerShdw blurRad="38100" dist="38100" dir="2700000" algn="tl">
                    <a:srgbClr val="000000"/>
                  </a:outerShdw>
                </a:effectLst>
                <a:latin typeface="SimSun" charset="0"/>
                <a:ea typeface="SimSun" charset="0"/>
                <a:cs typeface="Arial" charset="0"/>
              </a:rPr>
              <a:t>年</a:t>
            </a:r>
            <a:r>
              <a:rPr lang="zh-CN" altLang="en-US" sz="3200">
                <a:solidFill>
                  <a:srgbClr val="FFFFFF"/>
                </a:solidFill>
                <a:latin typeface="SimSun" charset="0"/>
                <a:cs typeface="SimSun" charset="0"/>
              </a:rPr>
              <a:t>亚达薛西王向尼西米颁令</a:t>
            </a:r>
            <a:r>
              <a:rPr lang="zh-CN" altLang="en-US" sz="3200">
                <a:solidFill>
                  <a:srgbClr val="FFFFFF"/>
                </a:solidFill>
                <a:effectLst>
                  <a:outerShdw blurRad="38100" dist="38100" dir="2700000" algn="tl">
                    <a:srgbClr val="000000"/>
                  </a:outerShdw>
                </a:effectLst>
                <a:latin typeface="SimSun" charset="0"/>
                <a:cs typeface="SimSun" charset="0"/>
              </a:rPr>
              <a:t>开始</a:t>
            </a:r>
            <a:r>
              <a:rPr lang="zh-CN" altLang="en-US" sz="3200">
                <a:solidFill>
                  <a:srgbClr val="FFFFFF"/>
                </a:solidFill>
                <a:latin typeface="SimSun" charset="0"/>
                <a:cs typeface="SimSun" charset="0"/>
              </a:rPr>
              <a:t>。</a:t>
            </a:r>
            <a:endParaRPr lang="en-US" altLang="zh-CN" sz="3200">
              <a:solidFill>
                <a:srgbClr val="FFFFFF"/>
              </a:solidFill>
              <a:effectLst>
                <a:outerShdw blurRad="38100" dist="38100" dir="2700000" algn="tl">
                  <a:srgbClr val="000000"/>
                </a:outerShdw>
              </a:effectLst>
              <a:latin typeface="SimSun" charset="0"/>
              <a:cs typeface="SimSun" charset="0"/>
            </a:endParaRPr>
          </a:p>
          <a:p>
            <a:pPr eaLnBrk="1" hangingPunct="1">
              <a:spcBef>
                <a:spcPct val="20000"/>
              </a:spcBef>
              <a:buClr>
                <a:srgbClr val="86D1EC"/>
              </a:buClr>
              <a:buSzPct val="90000"/>
              <a:buFont typeface="Wingdings" charset="0"/>
              <a:buBlip>
                <a:blip r:embed="rId3"/>
              </a:buBlip>
            </a:pPr>
            <a:r>
              <a:rPr lang="en-US" altLang="zh-CN" sz="3200">
                <a:solidFill>
                  <a:srgbClr val="FFFFFF"/>
                </a:solidFill>
                <a:effectLst>
                  <a:outerShdw blurRad="38100" dist="38100" dir="2700000" algn="tl">
                    <a:srgbClr val="000000"/>
                  </a:outerShdw>
                </a:effectLst>
                <a:latin typeface="Arial" charset="0"/>
                <a:cs typeface="Arial" charset="0"/>
              </a:rPr>
              <a:t>62</a:t>
            </a:r>
            <a:r>
              <a:rPr lang="zh-CN" altLang="en-US" sz="3200">
                <a:solidFill>
                  <a:srgbClr val="FFFFFF"/>
                </a:solidFill>
                <a:effectLst>
                  <a:outerShdw blurRad="38100" dist="38100" dir="2700000" algn="tl">
                    <a:srgbClr val="000000"/>
                  </a:outerShdw>
                </a:effectLst>
                <a:latin typeface="SimSun" charset="0"/>
                <a:cs typeface="SimSun" charset="0"/>
              </a:rPr>
              <a:t>周 </a:t>
            </a:r>
            <a:r>
              <a:rPr lang="en-US" altLang="zh-CN" sz="3200">
                <a:solidFill>
                  <a:srgbClr val="FFFFFF"/>
                </a:solidFill>
                <a:effectLst>
                  <a:outerShdw blurRad="38100" dist="38100" dir="2700000" algn="tl">
                    <a:srgbClr val="000000"/>
                  </a:outerShdw>
                </a:effectLst>
                <a:latin typeface="SimSun" charset="0"/>
                <a:cs typeface="SimSun" charset="0"/>
              </a:rPr>
              <a:t>- </a:t>
            </a:r>
            <a:r>
              <a:rPr lang="zh-CN" altLang="en-US" sz="3200">
                <a:solidFill>
                  <a:srgbClr val="FFFFFF"/>
                </a:solidFill>
                <a:effectLst>
                  <a:outerShdw blurRad="38100" dist="38100" dir="2700000" algn="tl">
                    <a:srgbClr val="000000"/>
                  </a:outerShdw>
                </a:effectLst>
                <a:latin typeface="SimSun" charset="0"/>
                <a:cs typeface="SimSun" charset="0"/>
              </a:rPr>
              <a:t>结束于基督得胜的进入</a:t>
            </a:r>
            <a:endParaRPr lang="en-US" altLang="zh-CN" sz="3200">
              <a:solidFill>
                <a:srgbClr val="FFFFFF"/>
              </a:solidFill>
              <a:effectLst>
                <a:outerShdw blurRad="38100" dist="38100" dir="2700000" algn="tl">
                  <a:srgbClr val="000000"/>
                </a:outerShdw>
              </a:effectLst>
              <a:latin typeface="SimSun" charset="0"/>
              <a:cs typeface="SimSun" charset="0"/>
            </a:endParaRPr>
          </a:p>
          <a:p>
            <a:pPr eaLnBrk="1" hangingPunct="1">
              <a:spcBef>
                <a:spcPct val="20000"/>
              </a:spcBef>
              <a:buClr>
                <a:srgbClr val="86D1EC"/>
              </a:buClr>
              <a:buSzPct val="90000"/>
              <a:buFont typeface="Wingdings" charset="0"/>
              <a:buBlip>
                <a:blip r:embed="rId3"/>
              </a:buBlip>
            </a:pPr>
            <a:r>
              <a:rPr lang="zh-CN" altLang="en-US" sz="3200">
                <a:solidFill>
                  <a:srgbClr val="FFFFFF"/>
                </a:solidFill>
                <a:effectLst>
                  <a:outerShdw blurRad="38100" dist="38100" dir="2700000" algn="tl">
                    <a:srgbClr val="000000"/>
                  </a:outerShdw>
                </a:effectLst>
                <a:latin typeface="SimSun" charset="0"/>
                <a:cs typeface="SimSun" charset="0"/>
              </a:rPr>
              <a:t>缺口</a:t>
            </a:r>
            <a:r>
              <a:rPr lang="en-US" altLang="zh-CN" sz="3200">
                <a:solidFill>
                  <a:srgbClr val="FFFFFF"/>
                </a:solidFill>
                <a:effectLst>
                  <a:outerShdw blurRad="38100" dist="38100" dir="2700000" algn="tl">
                    <a:srgbClr val="000000"/>
                  </a:outerShdw>
                </a:effectLst>
                <a:latin typeface="SimSun" charset="0"/>
                <a:cs typeface="SimSun" charset="0"/>
              </a:rPr>
              <a:t> = </a:t>
            </a:r>
            <a:r>
              <a:rPr lang="zh-CN" altLang="en-US" sz="3200">
                <a:solidFill>
                  <a:srgbClr val="FFFFFF"/>
                </a:solidFill>
                <a:effectLst>
                  <a:outerShdw blurRad="38100" dist="38100" dir="2700000" algn="tl">
                    <a:srgbClr val="000000"/>
                  </a:outerShdw>
                </a:effectLst>
                <a:latin typeface="SimSun" charset="0"/>
                <a:cs typeface="SimSun" charset="0"/>
              </a:rPr>
              <a:t>教会时代 </a:t>
            </a:r>
            <a:r>
              <a:rPr lang="en-US" altLang="zh-CN" sz="3200">
                <a:solidFill>
                  <a:srgbClr val="FFFFFF"/>
                </a:solidFill>
                <a:effectLst>
                  <a:outerShdw blurRad="38100" dist="38100" dir="2700000" algn="tl">
                    <a:srgbClr val="000000"/>
                  </a:outerShdw>
                </a:effectLst>
                <a:latin typeface="SimSun" charset="0"/>
                <a:cs typeface="SimSun" charset="0"/>
              </a:rPr>
              <a:t>= </a:t>
            </a:r>
            <a:r>
              <a:rPr lang="zh-CN" altLang="en-US" sz="3200">
                <a:solidFill>
                  <a:srgbClr val="FFFFFF"/>
                </a:solidFill>
                <a:effectLst>
                  <a:outerShdw blurRad="38100" dist="38100" dir="2700000" algn="tl">
                    <a:srgbClr val="000000"/>
                  </a:outerShdw>
                </a:effectLst>
                <a:latin typeface="SimSun" charset="0"/>
                <a:cs typeface="SimSun" charset="0"/>
              </a:rPr>
              <a:t>外邦人时代</a:t>
            </a:r>
            <a:endParaRPr lang="en-US" altLang="zh-CN" sz="320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86D1EC"/>
              </a:buClr>
              <a:buSzPct val="90000"/>
            </a:pPr>
            <a:r>
              <a:rPr lang="en-US" altLang="zh-CN" sz="3200">
                <a:solidFill>
                  <a:srgbClr val="FFFFFF"/>
                </a:solidFill>
                <a:effectLst>
                  <a:outerShdw blurRad="38100" dist="38100" dir="2700000" algn="tl">
                    <a:srgbClr val="000000"/>
                  </a:outerShdw>
                </a:effectLst>
                <a:latin typeface="Arial" charset="0"/>
                <a:cs typeface="Arial" charset="0"/>
              </a:rPr>
              <a:t>   (</a:t>
            </a:r>
            <a:r>
              <a:rPr lang="zh-CN" altLang="en-US" sz="3200">
                <a:solidFill>
                  <a:srgbClr val="FFFFFF"/>
                </a:solidFill>
                <a:effectLst>
                  <a:outerShdw blurRad="38100" dist="38100" dir="2700000" algn="tl">
                    <a:srgbClr val="000000"/>
                  </a:outerShdw>
                </a:effectLst>
                <a:latin typeface="SimSun" charset="0"/>
                <a:cs typeface="SimSun" charset="0"/>
              </a:rPr>
              <a:t>注意路加福音中</a:t>
            </a:r>
            <a:r>
              <a:rPr lang="en-US" altLang="zh-CN" sz="3200">
                <a:solidFill>
                  <a:srgbClr val="FFFFFF"/>
                </a:solidFill>
                <a:effectLst>
                  <a:outerShdw blurRad="38100" dist="38100" dir="2700000" algn="tl">
                    <a:srgbClr val="000000"/>
                  </a:outerShdw>
                </a:effectLst>
                <a:latin typeface="Arial" charset="0"/>
                <a:cs typeface="Arial" charset="0"/>
              </a:rPr>
              <a:t>21:24</a:t>
            </a:r>
            <a:r>
              <a:rPr lang="zh-CN" altLang="en-US" sz="3200">
                <a:solidFill>
                  <a:srgbClr val="FFFFFF"/>
                </a:solidFill>
                <a:effectLst>
                  <a:outerShdw blurRad="38100" dist="38100" dir="2700000" algn="tl">
                    <a:srgbClr val="000000"/>
                  </a:outerShdw>
                </a:effectLst>
                <a:latin typeface="SimSun" charset="0"/>
                <a:cs typeface="SimSun" charset="0"/>
              </a:rPr>
              <a:t>耶稣的预言</a:t>
            </a:r>
            <a:r>
              <a:rPr lang="en-US" altLang="zh-CN" sz="3200">
                <a:solidFill>
                  <a:srgbClr val="FFFFFF"/>
                </a:solidFill>
                <a:effectLst>
                  <a:outerShdw blurRad="38100" dist="38100" dir="2700000" algn="tl">
                    <a:srgbClr val="000000"/>
                  </a:outerShdw>
                </a:effectLst>
                <a:latin typeface="Arial" charset="0"/>
                <a:cs typeface="Arial" charset="0"/>
              </a:rPr>
              <a:t>)</a:t>
            </a:r>
          </a:p>
          <a:p>
            <a:pPr eaLnBrk="1" hangingPunct="1">
              <a:spcBef>
                <a:spcPct val="20000"/>
              </a:spcBef>
              <a:buClr>
                <a:srgbClr val="86D1EC"/>
              </a:buClr>
              <a:buSzPct val="90000"/>
              <a:buFont typeface="Wingdings" charset="0"/>
              <a:buBlip>
                <a:blip r:embed="rId3"/>
              </a:buBlip>
            </a:pPr>
            <a:r>
              <a:rPr lang="zh-CN" altLang="en-US" sz="3200">
                <a:solidFill>
                  <a:srgbClr val="FFFFFF"/>
                </a:solidFill>
                <a:effectLst>
                  <a:outerShdw blurRad="38100" dist="38100" dir="2700000" algn="tl">
                    <a:srgbClr val="000000"/>
                  </a:outerShdw>
                </a:effectLst>
                <a:latin typeface="SimSun" charset="0"/>
                <a:cs typeface="SimSun" charset="0"/>
              </a:rPr>
              <a:t>最后一周 </a:t>
            </a:r>
            <a:r>
              <a:rPr lang="en-US" altLang="zh-CN" sz="3200">
                <a:solidFill>
                  <a:srgbClr val="FFFFFF"/>
                </a:solidFill>
                <a:effectLst>
                  <a:outerShdw blurRad="38100" dist="38100" dir="2700000" algn="tl">
                    <a:srgbClr val="000000"/>
                  </a:outerShdw>
                </a:effectLst>
                <a:latin typeface="SimSun" charset="0"/>
                <a:cs typeface="SimSun" charset="0"/>
              </a:rPr>
              <a:t>= </a:t>
            </a:r>
            <a:r>
              <a:rPr lang="zh-CN" altLang="en-US" sz="3200">
                <a:solidFill>
                  <a:srgbClr val="FFFFFF"/>
                </a:solidFill>
                <a:effectLst>
                  <a:outerShdw blurRad="38100" dist="38100" dir="2700000" algn="tl">
                    <a:srgbClr val="000000"/>
                  </a:outerShdw>
                </a:effectLst>
                <a:latin typeface="SimSun" charset="0"/>
                <a:cs typeface="SimSun" charset="0"/>
              </a:rPr>
              <a:t>七年大灾难</a:t>
            </a:r>
            <a:endParaRPr lang="en-US" altLang="zh-CN" sz="3200">
              <a:solidFill>
                <a:srgbClr val="FFFFFF"/>
              </a:solidFill>
              <a:effectLst>
                <a:outerShdw blurRad="38100" dist="38100" dir="2700000" algn="tl">
                  <a:srgbClr val="000000"/>
                </a:outerShdw>
              </a:effectLst>
              <a:latin typeface="SimSun" charset="0"/>
              <a:cs typeface="SimSun" charset="0"/>
            </a:endParaRPr>
          </a:p>
        </p:txBody>
      </p:sp>
    </p:spTree>
    <p:extLst>
      <p:ext uri="{BB962C8B-B14F-4D97-AF65-F5344CB8AC3E}">
        <p14:creationId xmlns:p14="http://schemas.microsoft.com/office/powerpoint/2010/main" val="339007405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96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2" grpId="0" autoUpdateAnimBg="0"/>
      <p:bldP spid="5"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zh-CN" altLang="en-US" b="1">
              <a:solidFill>
                <a:srgbClr val="000000"/>
              </a:solidFill>
              <a:effectLst>
                <a:outerShdw blurRad="38100" dist="38100" dir="2700000" algn="tl">
                  <a:srgbClr val="FFFFFF"/>
                </a:outerShdw>
              </a:effectLst>
              <a:latin typeface="Arial" charset="0"/>
              <a:ea typeface="Arial" charset="0"/>
              <a:cs typeface="Arial" charset="0"/>
            </a:endParaRPr>
          </a:p>
        </p:txBody>
      </p:sp>
      <p:sp>
        <p:nvSpPr>
          <p:cNvPr id="16" name="Title 15"/>
          <p:cNvSpPr>
            <a:spLocks noGrp="1"/>
          </p:cNvSpPr>
          <p:nvPr>
            <p:ph type="title" idx="4294967295"/>
          </p:nvPr>
        </p:nvSpPr>
        <p:spPr>
          <a:xfrm>
            <a:off x="0" y="0"/>
            <a:ext cx="9144000" cy="1143000"/>
          </a:xfrm>
          <a:solidFill>
            <a:schemeClr val="tx1"/>
          </a:solidFill>
        </p:spPr>
        <p:txBody>
          <a:bodyPr/>
          <a:lstStyle/>
          <a:p>
            <a:r>
              <a:rPr lang="zh-CN" altLang="en-US" sz="4000" dirty="0">
                <a:effectLst>
                  <a:outerShdw blurRad="38100" dist="38100" dir="2700000" algn="tl">
                    <a:srgbClr val="808080"/>
                  </a:outerShdw>
                </a:effectLst>
                <a:latin typeface="SimSun" charset="0"/>
                <a:ea typeface="ＭＳ Ｐゴシック" charset="0"/>
                <a:cs typeface="SimSun" charset="0"/>
              </a:rPr>
              <a:t>但以理书中七十周</a:t>
            </a:r>
            <a:endParaRPr lang="en-US" altLang="zh-CN" sz="4000" dirty="0">
              <a:effectLst>
                <a:outerShdw blurRad="38100" dist="38100" dir="2700000" algn="tl">
                  <a:srgbClr val="808080"/>
                </a:outerShdw>
              </a:effectLst>
              <a:latin typeface="SimSun" charset="0"/>
              <a:ea typeface="ＭＳ Ｐゴシック" charset="0"/>
              <a:cs typeface="SimSun"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zh-CN" altLang="en-US">
              <a:solidFill>
                <a:srgbClr val="000000"/>
              </a:solidFill>
              <a:latin typeface="Arial" charset="0"/>
              <a:ea typeface="Arial" charset="0"/>
              <a:cs typeface="Arial" charset="0"/>
            </a:endParaRPr>
          </a:p>
        </p:txBody>
      </p:sp>
      <p:sp>
        <p:nvSpPr>
          <p:cNvPr id="410628" name="Text Box 4"/>
          <p:cNvSpPr txBox="1">
            <a:spLocks noChangeArrowheads="1"/>
          </p:cNvSpPr>
          <p:nvPr/>
        </p:nvSpPr>
        <p:spPr bwMode="auto">
          <a:xfrm>
            <a:off x="533400" y="2679700"/>
            <a:ext cx="594995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cs typeface="Arial" charset="0"/>
              </a:rPr>
              <a:t>六十九个七</a:t>
            </a:r>
            <a:r>
              <a:rPr lang="zh-CN" altLang="en-US" sz="3600" b="1">
                <a:solidFill>
                  <a:srgbClr val="FFFFFF"/>
                </a:solidFill>
                <a:latin typeface="Arial" charset="0"/>
                <a:ea typeface="SimSun" charset="0"/>
                <a:cs typeface="Arial" charset="0"/>
              </a:rPr>
              <a:t> </a:t>
            </a:r>
            <a:r>
              <a:rPr lang="en-US" altLang="zh-CN" sz="3600" b="1">
                <a:solidFill>
                  <a:srgbClr val="FFFFFF"/>
                </a:solidFill>
                <a:latin typeface="Arial" charset="0"/>
                <a:ea typeface="SimSun" charset="0"/>
                <a:cs typeface="Arial" charset="0"/>
              </a:rPr>
              <a:t>= 483</a:t>
            </a:r>
            <a:r>
              <a:rPr lang="zh-CN" altLang="en-US" sz="3600" b="1">
                <a:solidFill>
                  <a:srgbClr val="FFFFFF"/>
                </a:solidFill>
                <a:latin typeface="SimSun" charset="0"/>
                <a:ea typeface="SimSun" charset="0"/>
                <a:cs typeface="Arial" charset="0"/>
              </a:rPr>
              <a:t>年</a:t>
            </a:r>
            <a:endParaRPr lang="en-US" sz="3600" b="1">
              <a:solidFill>
                <a:srgbClr val="FFFFFF"/>
              </a:solidFill>
              <a:latin typeface="SimSun" charset="0"/>
              <a:ea typeface="SimSun" charset="0"/>
              <a:cs typeface="Arial" charset="0"/>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zh-CN" altLang="en-US">
              <a:solidFill>
                <a:srgbClr val="000000"/>
              </a:solidFill>
              <a:latin typeface="Arial" charset="0"/>
              <a:ea typeface="Arial" charset="0"/>
              <a:cs typeface="Arial" charset="0"/>
            </a:endParaRPr>
          </a:p>
        </p:txBody>
      </p:sp>
      <p:sp>
        <p:nvSpPr>
          <p:cNvPr id="410630" name="Text Box 6"/>
          <p:cNvSpPr txBox="1">
            <a:spLocks noChangeArrowheads="1"/>
          </p:cNvSpPr>
          <p:nvPr/>
        </p:nvSpPr>
        <p:spPr bwMode="auto">
          <a:xfrm>
            <a:off x="228600" y="5346700"/>
            <a:ext cx="2903538"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b="1">
                <a:solidFill>
                  <a:srgbClr val="FFFFFF"/>
                </a:solidFill>
                <a:latin typeface="SimSun" charset="0"/>
                <a:ea typeface="SimSun" charset="0"/>
                <a:cs typeface="Arial" charset="0"/>
              </a:rPr>
              <a:t>公元前</a:t>
            </a:r>
            <a:r>
              <a:rPr lang="en-US" altLang="zh-CN" sz="3600" b="1">
                <a:solidFill>
                  <a:srgbClr val="FFFFFF"/>
                </a:solidFill>
                <a:latin typeface="Arial" charset="0"/>
                <a:ea typeface="SimSun" charset="0"/>
                <a:cs typeface="Arial" charset="0"/>
              </a:rPr>
              <a:t>444  </a:t>
            </a:r>
          </a:p>
          <a:p>
            <a:pPr eaLnBrk="1" hangingPunct="1"/>
            <a:r>
              <a:rPr lang="en-US" altLang="zh-CN" sz="3600" b="1">
                <a:solidFill>
                  <a:srgbClr val="FFFFFF"/>
                </a:solidFill>
                <a:latin typeface="SimSun" charset="0"/>
                <a:ea typeface="SimSun" charset="0"/>
                <a:cs typeface="Arial" charset="0"/>
              </a:rPr>
              <a:t>–</a:t>
            </a:r>
            <a:r>
              <a:rPr lang="zh-CN" altLang="en-US" sz="3600" b="1">
                <a:solidFill>
                  <a:srgbClr val="FFFFFF"/>
                </a:solidFill>
                <a:latin typeface="SimSun" charset="0"/>
                <a:ea typeface="SimSun" charset="0"/>
                <a:cs typeface="Arial" charset="0"/>
              </a:rPr>
              <a:t>公元前</a:t>
            </a:r>
            <a:r>
              <a:rPr lang="en-US" altLang="zh-CN" sz="3600" b="1">
                <a:solidFill>
                  <a:srgbClr val="FFFFFF"/>
                </a:solidFill>
                <a:latin typeface="Arial" charset="0"/>
                <a:cs typeface="Arial" charset="0"/>
              </a:rPr>
              <a:t>395</a:t>
            </a:r>
          </a:p>
        </p:txBody>
      </p:sp>
      <p:sp>
        <p:nvSpPr>
          <p:cNvPr id="410631" name="Text Box 7"/>
          <p:cNvSpPr txBox="1">
            <a:spLocks noChangeArrowheads="1"/>
          </p:cNvSpPr>
          <p:nvPr/>
        </p:nvSpPr>
        <p:spPr bwMode="auto">
          <a:xfrm>
            <a:off x="6804025" y="4340225"/>
            <a:ext cx="16557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Sun" charset="0"/>
                <a:ea typeface="SimSun" charset="0"/>
                <a:cs typeface="Arial" charset="0"/>
              </a:rPr>
              <a:t>一个七</a:t>
            </a:r>
            <a:r>
              <a:rPr lang="en-US" altLang="zh-CN" sz="3600" b="1">
                <a:solidFill>
                  <a:srgbClr val="FFFFFF"/>
                </a:solidFill>
                <a:latin typeface="Arial" charset="0"/>
                <a:ea typeface="SimSun" charset="0"/>
                <a:cs typeface="Arial" charset="0"/>
              </a:rPr>
              <a:t>= </a:t>
            </a:r>
            <a:r>
              <a:rPr lang="zh-CN" altLang="en-US" sz="3600" b="1">
                <a:solidFill>
                  <a:srgbClr val="FFFFFF"/>
                </a:solidFill>
                <a:latin typeface="SimSun" charset="0"/>
                <a:ea typeface="SimSun" charset="0"/>
                <a:cs typeface="Arial" charset="0"/>
              </a:rPr>
              <a:t>七年</a:t>
            </a:r>
            <a:endParaRPr lang="en-US" sz="3600" b="1">
              <a:solidFill>
                <a:srgbClr val="FFFFFF"/>
              </a:solidFill>
              <a:latin typeface="SimSun" charset="0"/>
              <a:ea typeface="SimSun" charset="0"/>
              <a:cs typeface="Arial" charset="0"/>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cs typeface="Arial" charset="0"/>
              </a:rPr>
              <a:t>七个七</a:t>
            </a:r>
            <a:r>
              <a:rPr lang="zh-CN" altLang="en-US" sz="3600" b="1">
                <a:solidFill>
                  <a:srgbClr val="FFFFFF"/>
                </a:solidFill>
                <a:latin typeface="Arial" charset="0"/>
                <a:ea typeface="SimSun" charset="0"/>
                <a:cs typeface="Arial" charset="0"/>
              </a:rPr>
              <a:t>           </a:t>
            </a:r>
            <a:r>
              <a:rPr lang="zh-CN" altLang="en-US" sz="3600" b="1">
                <a:solidFill>
                  <a:srgbClr val="FFFFFF"/>
                </a:solidFill>
                <a:latin typeface="SimSun" charset="0"/>
                <a:ea typeface="SimSun" charset="0"/>
                <a:cs typeface="Arial" charset="0"/>
              </a:rPr>
              <a:t>六十二个七</a:t>
            </a:r>
            <a:endParaRPr lang="en-US" sz="3600" b="1">
              <a:solidFill>
                <a:srgbClr val="FFFFFF"/>
              </a:solidFill>
              <a:latin typeface="SimSun" charset="0"/>
              <a:ea typeface="SimSun" charset="0"/>
              <a:cs typeface="Arial" charset="0"/>
            </a:endParaRPr>
          </a:p>
        </p:txBody>
      </p:sp>
      <p:sp>
        <p:nvSpPr>
          <p:cNvPr id="410633" name="Text Box 9"/>
          <p:cNvSpPr txBox="1">
            <a:spLocks noChangeArrowheads="1"/>
          </p:cNvSpPr>
          <p:nvPr/>
        </p:nvSpPr>
        <p:spPr bwMode="auto">
          <a:xfrm>
            <a:off x="3492500" y="5373688"/>
            <a:ext cx="25574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sz="3600" b="1">
                <a:solidFill>
                  <a:srgbClr val="FFFFFF"/>
                </a:solidFill>
                <a:latin typeface="SimSun" charset="0"/>
                <a:ea typeface="SimSun" charset="0"/>
                <a:cs typeface="Arial" charset="0"/>
              </a:rPr>
              <a:t>公元前</a:t>
            </a:r>
            <a:r>
              <a:rPr lang="en-US" altLang="zh-CN" sz="3600" b="1">
                <a:solidFill>
                  <a:srgbClr val="FFFFFF"/>
                </a:solidFill>
                <a:latin typeface="Arial" charset="0"/>
                <a:ea typeface="SimSun" charset="0"/>
                <a:cs typeface="Arial" charset="0"/>
              </a:rPr>
              <a:t>395</a:t>
            </a:r>
          </a:p>
          <a:p>
            <a:pPr eaLnBrk="1" hangingPunct="1"/>
            <a:r>
              <a:rPr lang="en-US" altLang="zh-CN" sz="3600" b="1">
                <a:solidFill>
                  <a:srgbClr val="FFFFFF"/>
                </a:solidFill>
                <a:latin typeface="SimSun" charset="0"/>
                <a:ea typeface="SimSun" charset="0"/>
                <a:cs typeface="Arial" charset="0"/>
              </a:rPr>
              <a:t>–</a:t>
            </a:r>
            <a:r>
              <a:rPr lang="zh-CN" altLang="en-US" sz="3600" b="1">
                <a:solidFill>
                  <a:srgbClr val="FFFFFF"/>
                </a:solidFill>
                <a:latin typeface="SimSun" charset="0"/>
                <a:ea typeface="SimSun" charset="0"/>
                <a:cs typeface="Arial" charset="0"/>
              </a:rPr>
              <a:t>公元后</a:t>
            </a:r>
            <a:r>
              <a:rPr lang="en-US" altLang="zh-CN" sz="3600" b="1">
                <a:solidFill>
                  <a:srgbClr val="FFFFFF"/>
                </a:solidFill>
                <a:latin typeface="Arial" charset="0"/>
                <a:cs typeface="Arial" charset="0"/>
              </a:rPr>
              <a:t>33</a:t>
            </a:r>
          </a:p>
        </p:txBody>
      </p:sp>
      <p:sp>
        <p:nvSpPr>
          <p:cNvPr id="410634" name="Text Box 10"/>
          <p:cNvSpPr txBox="1">
            <a:spLocks noChangeArrowheads="1"/>
          </p:cNvSpPr>
          <p:nvPr/>
        </p:nvSpPr>
        <p:spPr bwMode="auto">
          <a:xfrm>
            <a:off x="5076825" y="1308100"/>
            <a:ext cx="18716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cs typeface="Arial" charset="0"/>
              </a:rPr>
              <a:t>被膏的那一位</a:t>
            </a:r>
            <a:endParaRPr lang="en-US" sz="3600" b="1">
              <a:solidFill>
                <a:srgbClr val="FFFFFF"/>
              </a:solidFill>
              <a:latin typeface="SimSun" charset="0"/>
              <a:ea typeface="SimSun" charset="0"/>
              <a:cs typeface="Arial" charset="0"/>
            </a:endParaRPr>
          </a:p>
        </p:txBody>
      </p:sp>
      <p:sp>
        <p:nvSpPr>
          <p:cNvPr id="410635" name="Text Box 11"/>
          <p:cNvSpPr txBox="1">
            <a:spLocks noChangeArrowheads="1"/>
          </p:cNvSpPr>
          <p:nvPr/>
        </p:nvSpPr>
        <p:spPr bwMode="auto">
          <a:xfrm>
            <a:off x="250825" y="1773238"/>
            <a:ext cx="1306513" cy="7080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000" b="1">
                <a:solidFill>
                  <a:srgbClr val="FFFFFF"/>
                </a:solidFill>
                <a:latin typeface="SimSun" charset="0"/>
                <a:ea typeface="SimSun" charset="0"/>
                <a:cs typeface="Arial" charset="0"/>
              </a:rPr>
              <a:t>颁令</a:t>
            </a:r>
            <a:endParaRPr lang="zh-CN" altLang="en-US" sz="4000" b="1">
              <a:solidFill>
                <a:srgbClr val="FF0000"/>
              </a:solidFill>
              <a:latin typeface="SimSun" charset="0"/>
              <a:ea typeface="SimSun" charset="0"/>
              <a:cs typeface="Arial" charset="0"/>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7"/>
              </a:schemeClr>
            </a:outerShdw>
          </a:effectLst>
        </p:spPr>
        <p:txBody>
          <a:bodyPr/>
          <a:lstStyle/>
          <a:p>
            <a:pPr>
              <a:defRPr/>
            </a:pPr>
            <a:endParaRPr lang="en-US">
              <a:solidFill>
                <a:srgbClr val="000000"/>
              </a:solidFill>
              <a:latin typeface="Times New Roman" charset="0"/>
              <a:ea typeface="ＭＳ Ｐゴシック" charset="-128"/>
              <a:cs typeface="ＭＳ Ｐゴシック" charset="-128"/>
            </a:endParaRPr>
          </a:p>
        </p:txBody>
      </p:sp>
      <p:sp>
        <p:nvSpPr>
          <p:cNvPr id="410637" name="Line 13"/>
          <p:cNvSpPr>
            <a:spLocks noChangeShapeType="1"/>
          </p:cNvSpPr>
          <p:nvPr/>
        </p:nvSpPr>
        <p:spPr bwMode="auto">
          <a:xfrm>
            <a:off x="60198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7"/>
              </a:schemeClr>
            </a:outerShdw>
          </a:effectLst>
        </p:spPr>
        <p:txBody>
          <a:bodyPr/>
          <a:lstStyle/>
          <a:p>
            <a:pPr>
              <a:defRPr/>
            </a:pPr>
            <a:endParaRPr lang="en-US">
              <a:solidFill>
                <a:srgbClr val="000000"/>
              </a:solidFill>
              <a:latin typeface="Times New Roman" charset="0"/>
              <a:ea typeface="ＭＳ Ｐゴシック" charset="-128"/>
              <a:cs typeface="ＭＳ Ｐゴシック" charset="-128"/>
            </a:endParaRPr>
          </a:p>
        </p:txBody>
      </p:sp>
      <p:sp>
        <p:nvSpPr>
          <p:cNvPr id="342030"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551</a:t>
            </a:r>
          </a:p>
        </p:txBody>
      </p:sp>
    </p:spTree>
    <p:extLst>
      <p:ext uri="{BB962C8B-B14F-4D97-AF65-F5344CB8AC3E}">
        <p14:creationId xmlns:p14="http://schemas.microsoft.com/office/powerpoint/2010/main" val="350426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344066"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6038" y="1371600"/>
            <a:ext cx="9226551" cy="5486400"/>
          </a:xfrm>
          <a:solidFill>
            <a:srgbClr val="800000"/>
          </a:solidFill>
        </p:spPr>
      </p:pic>
      <p:sp>
        <p:nvSpPr>
          <p:cNvPr id="344067" name="Rectangle 3"/>
          <p:cNvSpPr>
            <a:spLocks noGrp="1" noChangeArrowheads="1"/>
          </p:cNvSpPr>
          <p:nvPr>
            <p:ph type="title"/>
          </p:nvPr>
        </p:nvSpPr>
        <p:spPr>
          <a:xfrm>
            <a:off x="1060450" y="192088"/>
            <a:ext cx="6711950" cy="1484312"/>
          </a:xfrm>
          <a:solidFill>
            <a:schemeClr val="hlink"/>
          </a:solidFill>
          <a:ln w="57150">
            <a:solidFill>
              <a:schemeClr val="tx1"/>
            </a:solidFill>
            <a:miter lim="800000"/>
            <a:headEnd/>
            <a:tailEnd/>
          </a:ln>
        </p:spPr>
        <p:txBody>
          <a:bodyPr/>
          <a:lstStyle/>
          <a:p>
            <a:pPr eaLnBrk="1" hangingPunct="1"/>
            <a:r>
              <a:rPr lang="zh-CN" altLang="en-US" b="1">
                <a:solidFill>
                  <a:srgbClr val="800000"/>
                </a:solidFill>
                <a:latin typeface="SimSun" charset="0"/>
                <a:ea typeface="ＭＳ Ｐゴシック" charset="0"/>
                <a:cs typeface="SimSun" charset="0"/>
              </a:rPr>
              <a:t>但以理的七十周</a:t>
            </a:r>
            <a:br>
              <a:rPr lang="en-US" altLang="zh-CN" sz="5400" b="1">
                <a:solidFill>
                  <a:srgbClr val="800000"/>
                </a:solidFill>
                <a:latin typeface="Times New Roman" charset="0"/>
                <a:ea typeface="ＭＳ Ｐゴシック" charset="0"/>
                <a:cs typeface="ＭＳ Ｐゴシック" charset="0"/>
              </a:rPr>
            </a:br>
            <a:r>
              <a:rPr lang="en-US" altLang="zh-CN" sz="4800" b="1">
                <a:solidFill>
                  <a:srgbClr val="800000"/>
                </a:solidFill>
                <a:latin typeface="Times New Roman" charset="0"/>
                <a:ea typeface="ＭＳ Ｐゴシック" charset="0"/>
                <a:cs typeface="ＭＳ Ｐゴシック" charset="0"/>
              </a:rPr>
              <a:t> </a:t>
            </a:r>
            <a:r>
              <a:rPr lang="en-US" altLang="zh-CN" sz="3200" b="1">
                <a:solidFill>
                  <a:srgbClr val="800000"/>
                </a:solidFill>
                <a:latin typeface="Times New Roman" charset="0"/>
                <a:ea typeface="ＭＳ Ｐゴシック" charset="0"/>
                <a:cs typeface="ＭＳ Ｐゴシック" charset="0"/>
              </a:rPr>
              <a:t>(</a:t>
            </a:r>
            <a:r>
              <a:rPr lang="zh-CN" altLang="en-US" sz="3200" b="1">
                <a:solidFill>
                  <a:srgbClr val="800000"/>
                </a:solidFill>
                <a:latin typeface="SimSun" charset="0"/>
                <a:ea typeface="ＭＳ Ｐゴシック" charset="0"/>
                <a:cs typeface="SimSun" charset="0"/>
              </a:rPr>
              <a:t>但</a:t>
            </a:r>
            <a:r>
              <a:rPr lang="en-US" altLang="zh-CN" sz="3200" b="1">
                <a:solidFill>
                  <a:srgbClr val="800000"/>
                </a:solidFill>
                <a:latin typeface="Times New Roman" charset="0"/>
                <a:ea typeface="ＭＳ Ｐゴシック" charset="0"/>
                <a:cs typeface="ＭＳ Ｐゴシック" charset="0"/>
              </a:rPr>
              <a:t> 9:24-27)</a:t>
            </a:r>
            <a:endParaRPr lang="en-US" altLang="zh-CN" sz="3600" b="1">
              <a:solidFill>
                <a:srgbClr val="800000"/>
              </a:solidFill>
              <a:latin typeface="Times New Roman" charset="0"/>
              <a:ea typeface="ＭＳ Ｐゴシック" charset="0"/>
              <a:cs typeface="ＭＳ Ｐゴシック" charset="0"/>
            </a:endParaRPr>
          </a:p>
        </p:txBody>
      </p:sp>
      <p:sp>
        <p:nvSpPr>
          <p:cNvPr id="412676"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endParaRPr lang="zh-CN" altLang="en-US">
              <a:solidFill>
                <a:srgbClr val="000000"/>
              </a:solidFill>
              <a:latin typeface="Times New Roman" charset="0"/>
              <a:ea typeface="ＭＳ Ｐゴシック" charset="0"/>
            </a:endParaRPr>
          </a:p>
        </p:txBody>
      </p:sp>
      <p:sp>
        <p:nvSpPr>
          <p:cNvPr id="412677"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endParaRPr lang="zh-CN" altLang="en-US">
              <a:solidFill>
                <a:srgbClr val="000000"/>
              </a:solidFill>
              <a:latin typeface="Times New Roman" charset="0"/>
              <a:ea typeface="ＭＳ Ｐゴシック" charset="0"/>
            </a:endParaRPr>
          </a:p>
        </p:txBody>
      </p:sp>
      <p:sp>
        <p:nvSpPr>
          <p:cNvPr id="412678" name="Text Box 6"/>
          <p:cNvSpPr txBox="1">
            <a:spLocks noChangeArrowheads="1"/>
          </p:cNvSpPr>
          <p:nvPr/>
        </p:nvSpPr>
        <p:spPr bwMode="auto">
          <a:xfrm>
            <a:off x="539750" y="6472238"/>
            <a:ext cx="1511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b="1">
                <a:solidFill>
                  <a:srgbClr val="FF0000"/>
                </a:solidFill>
                <a:latin typeface="SimSun" charset="0"/>
                <a:cs typeface="SimSun" charset="0"/>
              </a:rPr>
              <a:t>公元前</a:t>
            </a:r>
            <a:r>
              <a:rPr lang="zh-CN" altLang="en-US" sz="1800" b="1">
                <a:solidFill>
                  <a:srgbClr val="FF0000"/>
                </a:solidFill>
                <a:latin typeface="Comic Sans MS" charset="0"/>
              </a:rPr>
              <a:t> </a:t>
            </a:r>
            <a:r>
              <a:rPr lang="en-US" altLang="zh-CN" sz="1800" b="1">
                <a:solidFill>
                  <a:srgbClr val="FF0000"/>
                </a:solidFill>
                <a:latin typeface="Comic Sans MS" charset="0"/>
              </a:rPr>
              <a:t>444</a:t>
            </a:r>
          </a:p>
        </p:txBody>
      </p:sp>
      <p:sp>
        <p:nvSpPr>
          <p:cNvPr id="412679" name="Text Box 7"/>
          <p:cNvSpPr txBox="1">
            <a:spLocks noChangeArrowheads="1"/>
          </p:cNvSpPr>
          <p:nvPr/>
        </p:nvSpPr>
        <p:spPr bwMode="auto">
          <a:xfrm>
            <a:off x="2987675" y="6381750"/>
            <a:ext cx="1295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b="1">
                <a:solidFill>
                  <a:srgbClr val="FF0000"/>
                </a:solidFill>
                <a:latin typeface="SimSun" charset="0"/>
                <a:cs typeface="SimSun" charset="0"/>
              </a:rPr>
              <a:t>公元后</a:t>
            </a:r>
            <a:r>
              <a:rPr lang="zh-CN" altLang="en-US" sz="1800" b="1">
                <a:solidFill>
                  <a:srgbClr val="FF0000"/>
                </a:solidFill>
                <a:latin typeface="Comic Sans MS" charset="0"/>
              </a:rPr>
              <a:t> </a:t>
            </a:r>
            <a:r>
              <a:rPr lang="en-US" altLang="zh-CN" sz="1800" b="1">
                <a:solidFill>
                  <a:srgbClr val="FF0000"/>
                </a:solidFill>
                <a:latin typeface="Comic Sans MS" charset="0"/>
              </a:rPr>
              <a:t>33</a:t>
            </a:r>
            <a:r>
              <a:rPr lang="en-US" altLang="zh-CN">
                <a:solidFill>
                  <a:srgbClr val="000000"/>
                </a:solidFill>
                <a:latin typeface="Comic Sans MS" charset="0"/>
              </a:rPr>
              <a:t> </a:t>
            </a:r>
          </a:p>
        </p:txBody>
      </p:sp>
      <p:sp>
        <p:nvSpPr>
          <p:cNvPr id="412680" name="AutoShape 8"/>
          <p:cNvSpPr>
            <a:spLocks noChangeArrowheads="1"/>
          </p:cNvSpPr>
          <p:nvPr/>
        </p:nvSpPr>
        <p:spPr bwMode="auto">
          <a:xfrm>
            <a:off x="2195513" y="6551613"/>
            <a:ext cx="647700" cy="188912"/>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endParaRPr lang="zh-CN" altLang="en-US">
              <a:solidFill>
                <a:srgbClr val="000000"/>
              </a:solidFill>
              <a:latin typeface="Times New Roman" charset="0"/>
              <a:ea typeface="ＭＳ Ｐゴシック" charset="0"/>
            </a:endParaRPr>
          </a:p>
        </p:txBody>
      </p:sp>
      <p:sp>
        <p:nvSpPr>
          <p:cNvPr id="412681" name="Text Box 9"/>
          <p:cNvSpPr txBox="1">
            <a:spLocks noChangeArrowheads="1"/>
          </p:cNvSpPr>
          <p:nvPr/>
        </p:nvSpPr>
        <p:spPr bwMode="auto">
          <a:xfrm>
            <a:off x="1693863" y="6092825"/>
            <a:ext cx="16541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b="1">
                <a:solidFill>
                  <a:srgbClr val="FF0000"/>
                </a:solidFill>
                <a:latin typeface="Comic Sans MS" charset="0"/>
              </a:rPr>
              <a:t>69</a:t>
            </a:r>
            <a:r>
              <a:rPr lang="zh-CN" altLang="en-US" b="1">
                <a:solidFill>
                  <a:srgbClr val="FF0000"/>
                </a:solidFill>
                <a:latin typeface="SimSun" charset="0"/>
                <a:cs typeface="SimSun" charset="0"/>
              </a:rPr>
              <a:t>周</a:t>
            </a:r>
            <a:endParaRPr lang="en-US" altLang="zh-CN" sz="1800" b="1">
              <a:solidFill>
                <a:srgbClr val="FF0000"/>
              </a:solidFill>
              <a:latin typeface="SimSun" charset="0"/>
              <a:cs typeface="SimSun" charset="0"/>
            </a:endParaRPr>
          </a:p>
        </p:txBody>
      </p:sp>
      <p:sp>
        <p:nvSpPr>
          <p:cNvPr id="344074" name="Text Box 10"/>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552</a:t>
            </a:r>
          </a:p>
        </p:txBody>
      </p:sp>
      <p:sp>
        <p:nvSpPr>
          <p:cNvPr id="11" name="矩形 10"/>
          <p:cNvSpPr/>
          <p:nvPr/>
        </p:nvSpPr>
        <p:spPr>
          <a:xfrm>
            <a:off x="2771775" y="1916113"/>
            <a:ext cx="3671888" cy="64928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2000">
                <a:solidFill>
                  <a:srgbClr val="000000"/>
                </a:solidFill>
                <a:latin typeface="SimSun" charset="0"/>
                <a:ea typeface="ＭＳ Ｐゴシック" charset="0"/>
                <a:cs typeface="SimSun" charset="0"/>
              </a:rPr>
              <a:t>七十周是被决定于人和圣城</a:t>
            </a:r>
          </a:p>
        </p:txBody>
      </p:sp>
      <p:sp>
        <p:nvSpPr>
          <p:cNvPr id="12" name="矩形 11"/>
          <p:cNvSpPr/>
          <p:nvPr/>
        </p:nvSpPr>
        <p:spPr>
          <a:xfrm>
            <a:off x="755650" y="3573463"/>
            <a:ext cx="1295400" cy="36036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恢复</a:t>
            </a:r>
          </a:p>
        </p:txBody>
      </p:sp>
      <p:sp>
        <p:nvSpPr>
          <p:cNvPr id="13" name="矩形 12"/>
          <p:cNvSpPr/>
          <p:nvPr/>
        </p:nvSpPr>
        <p:spPr>
          <a:xfrm>
            <a:off x="755650" y="4149724"/>
            <a:ext cx="503238" cy="4667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100" dirty="0">
                <a:solidFill>
                  <a:srgbClr val="000000"/>
                </a:solidFill>
                <a:latin typeface="Arial" charset="0"/>
                <a:ea typeface="ＭＳ Ｐゴシック" charset="0"/>
                <a:cs typeface="Arial" charset="0"/>
              </a:rPr>
              <a:t>公元前 </a:t>
            </a:r>
            <a:r>
              <a:rPr lang="en-US" altLang="zh-CN" sz="1100" dirty="0">
                <a:solidFill>
                  <a:srgbClr val="000000"/>
                </a:solidFill>
                <a:ea typeface="ＭＳ Ｐゴシック" charset="0"/>
                <a:cs typeface="ＭＳ Ｐゴシック" charset="0"/>
              </a:rPr>
              <a:t>538</a:t>
            </a:r>
            <a:endParaRPr lang="zh-CN" altLang="en-US" sz="1100" dirty="0">
              <a:solidFill>
                <a:srgbClr val="000000"/>
              </a:solidFill>
              <a:ea typeface="ＭＳ Ｐゴシック" charset="0"/>
              <a:cs typeface="ＭＳ Ｐゴシック" charset="0"/>
            </a:endParaRPr>
          </a:p>
        </p:txBody>
      </p:sp>
      <p:sp>
        <p:nvSpPr>
          <p:cNvPr id="14" name="矩形 13"/>
          <p:cNvSpPr/>
          <p:nvPr/>
        </p:nvSpPr>
        <p:spPr>
          <a:xfrm>
            <a:off x="1619250" y="4149725"/>
            <a:ext cx="576263" cy="28733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00" dirty="0">
                <a:solidFill>
                  <a:srgbClr val="000000"/>
                </a:solidFill>
                <a:latin typeface="SimSun" charset="0"/>
                <a:ea typeface="ＭＳ Ｐゴシック" charset="0"/>
                <a:cs typeface="SimSun" charset="0"/>
              </a:rPr>
              <a:t>公元前 </a:t>
            </a:r>
            <a:r>
              <a:rPr lang="en-US" altLang="zh-CN" sz="1000" dirty="0">
                <a:solidFill>
                  <a:srgbClr val="000000"/>
                </a:solidFill>
                <a:ea typeface="ＭＳ Ｐゴシック" charset="0"/>
                <a:cs typeface="ＭＳ Ｐゴシック" charset="0"/>
              </a:rPr>
              <a:t>424</a:t>
            </a:r>
            <a:endParaRPr lang="zh-CN" altLang="en-US" sz="1000" dirty="0">
              <a:solidFill>
                <a:srgbClr val="000000"/>
              </a:solidFill>
              <a:ea typeface="ＭＳ Ｐゴシック" charset="0"/>
              <a:cs typeface="ＭＳ Ｐゴシック" charset="0"/>
            </a:endParaRPr>
          </a:p>
        </p:txBody>
      </p:sp>
      <p:sp>
        <p:nvSpPr>
          <p:cNvPr id="15" name="矩形 14"/>
          <p:cNvSpPr/>
          <p:nvPr/>
        </p:nvSpPr>
        <p:spPr>
          <a:xfrm>
            <a:off x="2339975" y="3841750"/>
            <a:ext cx="1223963" cy="50482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在圣约中的</a:t>
            </a:r>
            <a:endParaRPr lang="en-US" altLang="zh-CN" sz="1100" dirty="0">
              <a:solidFill>
                <a:srgbClr val="000000"/>
              </a:solidFill>
              <a:latin typeface="SimSun" charset="0"/>
              <a:ea typeface="ＭＳ Ｐゴシック" charset="0"/>
              <a:cs typeface="SimSun" charset="0"/>
            </a:endParaRPr>
          </a:p>
          <a:p>
            <a:pPr algn="ctr"/>
            <a:r>
              <a:rPr lang="zh-CN" altLang="en-US" sz="1100" dirty="0">
                <a:solidFill>
                  <a:srgbClr val="000000"/>
                </a:solidFill>
                <a:latin typeface="SimSun" charset="0"/>
                <a:ea typeface="ＭＳ Ｐゴシック" charset="0"/>
                <a:cs typeface="SimSun" charset="0"/>
              </a:rPr>
              <a:t>四个世纪</a:t>
            </a:r>
          </a:p>
        </p:txBody>
      </p:sp>
      <p:sp>
        <p:nvSpPr>
          <p:cNvPr id="16" name="矩形 15"/>
          <p:cNvSpPr/>
          <p:nvPr/>
        </p:nvSpPr>
        <p:spPr>
          <a:xfrm>
            <a:off x="3924300" y="3789363"/>
            <a:ext cx="647700" cy="36036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00">
                <a:solidFill>
                  <a:srgbClr val="000000"/>
                </a:solidFill>
                <a:latin typeface="SimSun" charset="0"/>
                <a:ea typeface="ＭＳ Ｐゴシック" charset="0"/>
                <a:cs typeface="SimSun" charset="0"/>
              </a:rPr>
              <a:t>公元前</a:t>
            </a:r>
            <a:r>
              <a:rPr lang="en-US" altLang="zh-CN" sz="1000">
                <a:solidFill>
                  <a:srgbClr val="000000"/>
                </a:solidFill>
                <a:ea typeface="ＭＳ Ｐゴシック" charset="0"/>
                <a:cs typeface="ＭＳ Ｐゴシック" charset="0"/>
              </a:rPr>
              <a:t>70 </a:t>
            </a:r>
            <a:r>
              <a:rPr lang="zh-CN" altLang="en-US" sz="1000">
                <a:solidFill>
                  <a:srgbClr val="000000"/>
                </a:solidFill>
                <a:latin typeface="SimSun" charset="0"/>
                <a:ea typeface="ＭＳ Ｐゴシック" charset="0"/>
                <a:cs typeface="SimSun" charset="0"/>
              </a:rPr>
              <a:t>城毁</a:t>
            </a:r>
          </a:p>
        </p:txBody>
      </p:sp>
      <p:sp>
        <p:nvSpPr>
          <p:cNvPr id="17" name="矩形 16"/>
          <p:cNvSpPr/>
          <p:nvPr/>
        </p:nvSpPr>
        <p:spPr>
          <a:xfrm>
            <a:off x="4643438" y="3500438"/>
            <a:ext cx="2520950" cy="36036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教会时期</a:t>
            </a:r>
          </a:p>
        </p:txBody>
      </p:sp>
      <p:sp>
        <p:nvSpPr>
          <p:cNvPr id="18" name="矩形 17"/>
          <p:cNvSpPr/>
          <p:nvPr/>
        </p:nvSpPr>
        <p:spPr>
          <a:xfrm>
            <a:off x="7667625" y="3284538"/>
            <a:ext cx="1296988" cy="100806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带来永远的</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公义</a:t>
            </a:r>
            <a:endParaRPr lang="en-US" altLang="zh-CN" sz="1600" dirty="0">
              <a:solidFill>
                <a:srgbClr val="000000"/>
              </a:solidFill>
              <a:latin typeface="SimSun" charset="0"/>
              <a:ea typeface="ＭＳ Ｐゴシック" charset="0"/>
              <a:cs typeface="SimSun" charset="0"/>
            </a:endParaRPr>
          </a:p>
          <a:p>
            <a:pPr algn="ctr"/>
            <a:r>
              <a:rPr lang="zh-CN" altLang="en-US" sz="1100" dirty="0">
                <a:solidFill>
                  <a:srgbClr val="000000"/>
                </a:solidFill>
                <a:latin typeface="SimSun" charset="0"/>
                <a:ea typeface="ＭＳ Ｐゴシック" charset="0"/>
                <a:cs typeface="SimSun" charset="0"/>
              </a:rPr>
              <a:t>千禧年</a:t>
            </a:r>
          </a:p>
        </p:txBody>
      </p:sp>
      <p:sp>
        <p:nvSpPr>
          <p:cNvPr id="19" name="矩形 18"/>
          <p:cNvSpPr/>
          <p:nvPr/>
        </p:nvSpPr>
        <p:spPr>
          <a:xfrm>
            <a:off x="6443663" y="3914775"/>
            <a:ext cx="865187" cy="28733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大灾难</a:t>
            </a:r>
          </a:p>
        </p:txBody>
      </p:sp>
      <p:sp>
        <p:nvSpPr>
          <p:cNvPr id="20" name="矩形 19"/>
          <p:cNvSpPr/>
          <p:nvPr/>
        </p:nvSpPr>
        <p:spPr>
          <a:xfrm>
            <a:off x="827088" y="5229225"/>
            <a:ext cx="1512887" cy="93662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200" dirty="0">
                <a:solidFill>
                  <a:srgbClr val="000000"/>
                </a:solidFill>
                <a:latin typeface="Arial" charset="0"/>
                <a:ea typeface="ＭＳ Ｐゴシック" charset="0"/>
                <a:cs typeface="Arial" charset="0"/>
              </a:rPr>
              <a:t>自命令的发布到恢复到建造耶路撒冷（尼</a:t>
            </a:r>
            <a:r>
              <a:rPr lang="en-US" altLang="zh-CN" sz="1400" dirty="0">
                <a:solidFill>
                  <a:srgbClr val="000000"/>
                </a:solidFill>
                <a:ea typeface="ＭＳ Ｐゴシック" charset="0"/>
                <a:cs typeface="ＭＳ Ｐゴシック" charset="0"/>
              </a:rPr>
              <a:t>2:1-8</a:t>
            </a:r>
            <a:r>
              <a:rPr lang="zh-CN" altLang="en-US" sz="1400" dirty="0">
                <a:solidFill>
                  <a:srgbClr val="000000"/>
                </a:solidFill>
                <a:ea typeface="ＭＳ Ｐゴシック" charset="0"/>
                <a:cs typeface="ＭＳ Ｐゴシック" charset="0"/>
              </a:rPr>
              <a:t>）  </a:t>
            </a:r>
            <a:endParaRPr lang="en-US" altLang="zh-CN" sz="1400" dirty="0">
              <a:solidFill>
                <a:srgbClr val="000000"/>
              </a:solidFill>
              <a:ea typeface="ＭＳ Ｐゴシック" charset="0"/>
              <a:cs typeface="ＭＳ Ｐゴシック" charset="0"/>
            </a:endParaRPr>
          </a:p>
          <a:p>
            <a:pPr algn="ctr">
              <a:defRPr/>
            </a:pPr>
            <a:r>
              <a:rPr lang="zh-CN" altLang="en-US" sz="1400" dirty="0">
                <a:solidFill>
                  <a:srgbClr val="000000"/>
                </a:solidFill>
                <a:ea typeface="ＭＳ Ｐゴシック" charset="0"/>
                <a:cs typeface="ＭＳ Ｐゴシック" charset="0"/>
              </a:rPr>
              <a:t> </a:t>
            </a:r>
            <a:r>
              <a:rPr lang="zh-CN" altLang="en-US" sz="1200" dirty="0">
                <a:solidFill>
                  <a:srgbClr val="000000"/>
                </a:solidFill>
                <a:latin typeface="Arial" charset="0"/>
                <a:ea typeface="ＭＳ Ｐゴシック" charset="0"/>
                <a:cs typeface="Arial" charset="0"/>
              </a:rPr>
              <a:t>公元前</a:t>
            </a:r>
            <a:r>
              <a:rPr lang="en-US" altLang="zh-CN" sz="1200" dirty="0">
                <a:solidFill>
                  <a:srgbClr val="000000"/>
                </a:solidFill>
                <a:latin typeface="Arial" charset="0"/>
                <a:ea typeface="ＭＳ Ｐゴシック" charset="0"/>
                <a:cs typeface="Arial" charset="0"/>
              </a:rPr>
              <a:t>4</a:t>
            </a:r>
            <a:r>
              <a:rPr lang="en-US" altLang="zh-CN" sz="1400" dirty="0">
                <a:solidFill>
                  <a:srgbClr val="000000"/>
                </a:solidFill>
                <a:ea typeface="ＭＳ Ｐゴシック" charset="0"/>
                <a:cs typeface="ＭＳ Ｐゴシック" charset="0"/>
              </a:rPr>
              <a:t>44</a:t>
            </a:r>
            <a:endParaRPr lang="zh-CN" altLang="en-US" sz="1400" dirty="0">
              <a:solidFill>
                <a:srgbClr val="000000"/>
              </a:solidFill>
              <a:ea typeface="ＭＳ Ｐゴシック" charset="0"/>
              <a:cs typeface="ＭＳ Ｐゴシック" charset="0"/>
            </a:endParaRPr>
          </a:p>
        </p:txBody>
      </p:sp>
      <p:sp>
        <p:nvSpPr>
          <p:cNvPr id="21" name="矩形 20"/>
          <p:cNvSpPr/>
          <p:nvPr/>
        </p:nvSpPr>
        <p:spPr>
          <a:xfrm>
            <a:off x="3924300" y="4941888"/>
            <a:ext cx="3527425" cy="1428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直到最后将是战争</a:t>
            </a:r>
          </a:p>
        </p:txBody>
      </p:sp>
      <p:sp>
        <p:nvSpPr>
          <p:cNvPr id="22" name="矩形 21"/>
          <p:cNvSpPr/>
          <p:nvPr/>
        </p:nvSpPr>
        <p:spPr>
          <a:xfrm>
            <a:off x="3276600" y="5229225"/>
            <a:ext cx="1439863" cy="12239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100" dirty="0">
                <a:solidFill>
                  <a:srgbClr val="000000"/>
                </a:solidFill>
                <a:latin typeface="Arial" charset="0"/>
                <a:ea typeface="ＭＳ Ｐゴシック" charset="0"/>
                <a:cs typeface="Arial" charset="0"/>
              </a:rPr>
              <a:t>直到弥赛亚王子</a:t>
            </a:r>
            <a:endParaRPr lang="en-US" altLang="zh-CN" sz="1100" dirty="0">
              <a:solidFill>
                <a:srgbClr val="000000"/>
              </a:solidFill>
              <a:latin typeface="Arial" charset="0"/>
              <a:ea typeface="ＭＳ Ｐゴシック" charset="0"/>
              <a:cs typeface="Arial" charset="0"/>
            </a:endParaRPr>
          </a:p>
          <a:p>
            <a:pPr algn="ctr">
              <a:defRPr/>
            </a:pPr>
            <a:r>
              <a:rPr lang="zh-CN" altLang="en-US" sz="1200" dirty="0">
                <a:solidFill>
                  <a:srgbClr val="000000"/>
                </a:solidFill>
                <a:ea typeface="ＭＳ Ｐゴシック" charset="0"/>
                <a:cs typeface="ＭＳ Ｐゴシック" charset="0"/>
              </a:rPr>
              <a:t>亚</a:t>
            </a:r>
            <a:r>
              <a:rPr lang="en-US" altLang="zh-CN" sz="1200" dirty="0">
                <a:solidFill>
                  <a:srgbClr val="000000"/>
                </a:solidFill>
                <a:ea typeface="ＭＳ Ｐゴシック" charset="0"/>
                <a:cs typeface="ＭＳ Ｐゴシック" charset="0"/>
              </a:rPr>
              <a:t>9:9</a:t>
            </a:r>
          </a:p>
          <a:p>
            <a:pPr algn="ctr">
              <a:defRPr/>
            </a:pPr>
            <a:r>
              <a:rPr lang="zh-CN" altLang="en-US" sz="1100" dirty="0">
                <a:solidFill>
                  <a:srgbClr val="000000"/>
                </a:solidFill>
                <a:latin typeface="Arial" charset="0"/>
                <a:ea typeface="ＭＳ Ｐゴシック" charset="0"/>
                <a:cs typeface="Arial" charset="0"/>
              </a:rPr>
              <a:t>路</a:t>
            </a:r>
            <a:r>
              <a:rPr lang="en-US" altLang="zh-CN" sz="1200" dirty="0">
                <a:solidFill>
                  <a:srgbClr val="000000"/>
                </a:solidFill>
                <a:ea typeface="ＭＳ Ｐゴシック" charset="0"/>
                <a:cs typeface="ＭＳ Ｐゴシック" charset="0"/>
              </a:rPr>
              <a:t>19:28-29</a:t>
            </a:r>
          </a:p>
          <a:p>
            <a:pPr algn="ctr">
              <a:defRPr/>
            </a:pPr>
            <a:r>
              <a:rPr lang="zh-CN" altLang="en-US" sz="1100" dirty="0">
                <a:solidFill>
                  <a:srgbClr val="000000"/>
                </a:solidFill>
                <a:latin typeface="Arial" charset="0"/>
                <a:ea typeface="ＭＳ Ｐゴシック" charset="0"/>
                <a:cs typeface="Arial" charset="0"/>
              </a:rPr>
              <a:t>公元后</a:t>
            </a:r>
            <a:r>
              <a:rPr lang="en-US" altLang="zh-CN" sz="1200" dirty="0">
                <a:solidFill>
                  <a:srgbClr val="000000"/>
                </a:solidFill>
                <a:ea typeface="ＭＳ Ｐゴシック" charset="0"/>
                <a:cs typeface="ＭＳ Ｐゴシック" charset="0"/>
              </a:rPr>
              <a:t>33</a:t>
            </a:r>
          </a:p>
          <a:p>
            <a:pPr algn="ctr">
              <a:defRPr/>
            </a:pPr>
            <a:r>
              <a:rPr lang="zh-CN" altLang="en-US" sz="1100" dirty="0">
                <a:solidFill>
                  <a:srgbClr val="000000"/>
                </a:solidFill>
                <a:latin typeface="Arial" charset="0"/>
                <a:ea typeface="ＭＳ Ｐゴシック" charset="0"/>
                <a:cs typeface="Arial" charset="0"/>
              </a:rPr>
              <a:t>弥赛亚被剪除在</a:t>
            </a:r>
            <a:endParaRPr lang="en-US" altLang="zh-CN" sz="1100" dirty="0">
              <a:solidFill>
                <a:srgbClr val="000000"/>
              </a:solidFill>
              <a:latin typeface="Arial" charset="0"/>
              <a:ea typeface="ＭＳ Ｐゴシック" charset="0"/>
              <a:cs typeface="Arial" charset="0"/>
            </a:endParaRPr>
          </a:p>
          <a:p>
            <a:pPr algn="ctr">
              <a:defRPr/>
            </a:pPr>
            <a:r>
              <a:rPr lang="zh-CN" altLang="en-US" sz="1100" dirty="0">
                <a:solidFill>
                  <a:srgbClr val="000000"/>
                </a:solidFill>
                <a:latin typeface="Arial" charset="0"/>
                <a:ea typeface="ＭＳ Ｐゴシック" charset="0"/>
                <a:cs typeface="Arial" charset="0"/>
              </a:rPr>
              <a:t>第</a:t>
            </a:r>
            <a:r>
              <a:rPr lang="en-US" altLang="zh-CN" sz="1200" dirty="0">
                <a:solidFill>
                  <a:srgbClr val="000000"/>
                </a:solidFill>
                <a:ea typeface="ＭＳ Ｐゴシック" charset="0"/>
                <a:cs typeface="ＭＳ Ｐゴシック" charset="0"/>
              </a:rPr>
              <a:t>69</a:t>
            </a:r>
            <a:r>
              <a:rPr lang="zh-CN" altLang="en-US" sz="1100" dirty="0">
                <a:solidFill>
                  <a:srgbClr val="000000"/>
                </a:solidFill>
                <a:latin typeface="Arial" charset="0"/>
                <a:ea typeface="ＭＳ Ｐゴシック" charset="0"/>
                <a:cs typeface="Arial" charset="0"/>
              </a:rPr>
              <a:t>周后</a:t>
            </a:r>
            <a:endParaRPr lang="en-US" altLang="zh-CN" sz="1100" dirty="0">
              <a:solidFill>
                <a:srgbClr val="000000"/>
              </a:solidFill>
              <a:latin typeface="Arial" charset="0"/>
              <a:ea typeface="ＭＳ Ｐゴシック" charset="0"/>
              <a:cs typeface="Arial" charset="0"/>
            </a:endParaRPr>
          </a:p>
          <a:p>
            <a:pPr algn="ctr">
              <a:defRPr/>
            </a:pPr>
            <a:endParaRPr lang="zh-CN" altLang="en-US" sz="1000" dirty="0">
              <a:solidFill>
                <a:srgbClr val="000000"/>
              </a:solidFill>
              <a:ea typeface="ＭＳ Ｐゴシック" charset="0"/>
              <a:cs typeface="ＭＳ Ｐゴシック" charset="0"/>
            </a:endParaRPr>
          </a:p>
        </p:txBody>
      </p:sp>
      <p:sp>
        <p:nvSpPr>
          <p:cNvPr id="23" name="矩形 22"/>
          <p:cNvSpPr/>
          <p:nvPr/>
        </p:nvSpPr>
        <p:spPr>
          <a:xfrm>
            <a:off x="7019925" y="5157788"/>
            <a:ext cx="1223963" cy="3587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100" dirty="0">
                <a:solidFill>
                  <a:srgbClr val="000000"/>
                </a:solidFill>
                <a:latin typeface="Arial" charset="0"/>
                <a:ea typeface="ＭＳ Ｐゴシック" charset="0"/>
                <a:cs typeface="Arial" charset="0"/>
              </a:rPr>
              <a:t>圆满成功</a:t>
            </a:r>
          </a:p>
        </p:txBody>
      </p:sp>
      <p:sp>
        <p:nvSpPr>
          <p:cNvPr id="24" name="矩形 23"/>
          <p:cNvSpPr/>
          <p:nvPr/>
        </p:nvSpPr>
        <p:spPr>
          <a:xfrm>
            <a:off x="4716463" y="5949950"/>
            <a:ext cx="4427537" cy="9080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800">
                <a:solidFill>
                  <a:srgbClr val="000000"/>
                </a:solidFill>
                <a:latin typeface="SimSun" charset="0"/>
                <a:ea typeface="ＭＳ Ｐゴシック" charset="0"/>
                <a:cs typeface="SimSun" charset="0"/>
              </a:rPr>
              <a:t>但以理书</a:t>
            </a:r>
            <a:r>
              <a:rPr lang="en-US" altLang="zh-CN" sz="1800">
                <a:solidFill>
                  <a:srgbClr val="000000"/>
                </a:solidFill>
                <a:ea typeface="ＭＳ Ｐゴシック" charset="0"/>
                <a:cs typeface="ＭＳ Ｐゴシック" charset="0"/>
              </a:rPr>
              <a:t>9:24-27 70</a:t>
            </a:r>
            <a:r>
              <a:rPr lang="zh-CN" altLang="en-US" sz="1800">
                <a:solidFill>
                  <a:srgbClr val="000000"/>
                </a:solidFill>
                <a:latin typeface="SimSun" charset="0"/>
                <a:ea typeface="ＭＳ Ｐゴシック" charset="0"/>
                <a:cs typeface="SimSun" charset="0"/>
              </a:rPr>
              <a:t>个</a:t>
            </a:r>
            <a:r>
              <a:rPr lang="en-US" altLang="zh-CN" sz="1800">
                <a:solidFill>
                  <a:srgbClr val="000000"/>
                </a:solidFill>
                <a:ea typeface="ＭＳ Ｐゴシック" charset="0"/>
                <a:cs typeface="ＭＳ Ｐゴシック" charset="0"/>
              </a:rPr>
              <a:t>7</a:t>
            </a:r>
            <a:r>
              <a:rPr lang="zh-CN" altLang="en-US" sz="1800">
                <a:solidFill>
                  <a:srgbClr val="000000"/>
                </a:solidFill>
                <a:latin typeface="SimSun" charset="0"/>
                <a:ea typeface="ＭＳ Ｐゴシック" charset="0"/>
                <a:cs typeface="SimSun" charset="0"/>
              </a:rPr>
              <a:t>周</a:t>
            </a:r>
          </a:p>
        </p:txBody>
      </p:sp>
      <p:sp>
        <p:nvSpPr>
          <p:cNvPr id="25" name="矩形 24"/>
          <p:cNvSpPr/>
          <p:nvPr/>
        </p:nvSpPr>
        <p:spPr>
          <a:xfrm>
            <a:off x="6300788" y="4292600"/>
            <a:ext cx="1008062" cy="5762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停止献祭与荒凉可憎的像</a:t>
            </a:r>
            <a:endParaRPr lang="en-US" altLang="zh-CN" sz="1100" dirty="0">
              <a:solidFill>
                <a:srgbClr val="000000"/>
              </a:solidFill>
              <a:latin typeface="SimSun" charset="0"/>
              <a:ea typeface="ＭＳ Ｐゴシック" charset="0"/>
              <a:cs typeface="SimSun" charset="0"/>
            </a:endParaRPr>
          </a:p>
          <a:p>
            <a:pPr algn="ctr"/>
            <a:r>
              <a:rPr lang="zh-CN" altLang="en-US" sz="1100" dirty="0">
                <a:solidFill>
                  <a:srgbClr val="000000"/>
                </a:solidFill>
                <a:latin typeface="SimSun" charset="0"/>
                <a:ea typeface="ＭＳ Ｐゴシック" charset="0"/>
                <a:cs typeface="SimSun" charset="0"/>
              </a:rPr>
              <a:t>但</a:t>
            </a:r>
            <a:r>
              <a:rPr lang="en-US" altLang="zh-CN" sz="1100" dirty="0">
                <a:solidFill>
                  <a:srgbClr val="000000"/>
                </a:solidFill>
                <a:ea typeface="ＭＳ Ｐゴシック" charset="0"/>
                <a:cs typeface="ＭＳ Ｐゴシック" charset="0"/>
              </a:rPr>
              <a:t>9:27</a:t>
            </a:r>
          </a:p>
          <a:p>
            <a:pPr algn="ctr"/>
            <a:r>
              <a:rPr lang="zh-CN" altLang="en-US" sz="1100" dirty="0">
                <a:solidFill>
                  <a:srgbClr val="000000"/>
                </a:solidFill>
                <a:latin typeface="SimSun" charset="0"/>
                <a:ea typeface="ＭＳ Ｐゴシック" charset="0"/>
                <a:cs typeface="SimSun" charset="0"/>
              </a:rPr>
              <a:t>但</a:t>
            </a:r>
            <a:r>
              <a:rPr lang="en-US" altLang="zh-CN" sz="1100" dirty="0">
                <a:solidFill>
                  <a:srgbClr val="000000"/>
                </a:solidFill>
                <a:ea typeface="ＭＳ Ｐゴシック" charset="0"/>
                <a:cs typeface="ＭＳ Ｐゴシック" charset="0"/>
              </a:rPr>
              <a:t>12:1</a:t>
            </a:r>
            <a:endParaRPr lang="zh-CN" altLang="en-US" sz="1100"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7123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2678"/>
                                        </p:tgtEl>
                                        <p:attrNameLst>
                                          <p:attrName>style.visibility</p:attrName>
                                        </p:attrNameLst>
                                      </p:cBhvr>
                                      <p:to>
                                        <p:strVal val="visible"/>
                                      </p:to>
                                    </p:set>
                                    <p:animEffect transition="in" filter="wipe(left)">
                                      <p:cBhvr>
                                        <p:cTn id="7" dur="500"/>
                                        <p:tgtEl>
                                          <p:spTgt spid="41267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2680"/>
                                        </p:tgtEl>
                                        <p:attrNameLst>
                                          <p:attrName>style.visibility</p:attrName>
                                        </p:attrNameLst>
                                      </p:cBhvr>
                                      <p:to>
                                        <p:strVal val="visible"/>
                                      </p:to>
                                    </p:set>
                                    <p:animEffect transition="in" filter="wipe(left)">
                                      <p:cBhvr>
                                        <p:cTn id="11" dur="500"/>
                                        <p:tgtEl>
                                          <p:spTgt spid="41268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12679"/>
                                        </p:tgtEl>
                                        <p:attrNameLst>
                                          <p:attrName>style.visibility</p:attrName>
                                        </p:attrNameLst>
                                      </p:cBhvr>
                                      <p:to>
                                        <p:strVal val="visible"/>
                                      </p:to>
                                    </p:set>
                                    <p:animEffect transition="in" filter="wipe(left)">
                                      <p:cBhvr>
                                        <p:cTn id="15" dur="500"/>
                                        <p:tgtEl>
                                          <p:spTgt spid="4126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12681"/>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4126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2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animBg="1"/>
      <p:bldP spid="412677" grpId="0" animBg="1"/>
      <p:bldP spid="412678" grpId="0" autoUpdateAnimBg="0"/>
      <p:bldP spid="412679" grpId="0" autoUpdateAnimBg="0"/>
      <p:bldP spid="412680" grpId="0" animBg="1"/>
      <p:bldP spid="412681"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xfrm>
            <a:off x="228600" y="0"/>
            <a:ext cx="8763000" cy="1066800"/>
          </a:xfrm>
        </p:spPr>
        <p:txBody>
          <a:bodyPr/>
          <a:lstStyle/>
          <a:p>
            <a:pPr eaLnBrk="1" hangingPunct="1"/>
            <a:r>
              <a:rPr lang="zh-CN" altLang="en-US" dirty="0">
                <a:latin typeface="SimSun" charset="0"/>
                <a:ea typeface="SimSun" charset="0"/>
                <a:cs typeface="Arial" charset="0"/>
              </a:rPr>
              <a:t>詹姆斯</a:t>
            </a:r>
            <a:r>
              <a:rPr lang="en-US" altLang="zh-CN" dirty="0">
                <a:latin typeface="Arial" charset="0"/>
                <a:ea typeface="SimSun" charset="0"/>
                <a:cs typeface="Arial" charset="0"/>
              </a:rPr>
              <a:t> E. </a:t>
            </a:r>
            <a:r>
              <a:rPr lang="zh-CN" altLang="en-US" dirty="0">
                <a:latin typeface="SimSun" charset="0"/>
                <a:ea typeface="SimSun" charset="0"/>
                <a:cs typeface="Arial" charset="0"/>
              </a:rPr>
              <a:t>史密斯的弥撒亚观点</a:t>
            </a:r>
          </a:p>
        </p:txBody>
      </p:sp>
      <p:sp>
        <p:nvSpPr>
          <p:cNvPr id="346114" name="Text Box 3"/>
          <p:cNvSpPr txBox="1">
            <a:spLocks noChangeArrowheads="1"/>
          </p:cNvSpPr>
          <p:nvPr/>
        </p:nvSpPr>
        <p:spPr bwMode="auto">
          <a:xfrm>
            <a:off x="288925" y="5911850"/>
            <a:ext cx="4740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800" i="1">
                <a:solidFill>
                  <a:srgbClr val="FFFFFF"/>
                </a:solidFill>
                <a:latin typeface="Arial" charset="0"/>
                <a:cs typeface="Arial" charset="0"/>
              </a:rPr>
              <a:t>The Major Prophets</a:t>
            </a:r>
            <a:r>
              <a:rPr lang="en-US" altLang="zh-CN" sz="1800">
                <a:solidFill>
                  <a:srgbClr val="FFFFFF"/>
                </a:solidFill>
                <a:latin typeface="Arial" charset="0"/>
                <a:cs typeface="Arial" charset="0"/>
              </a:rPr>
              <a:t> (Joplin, MO: College Press, 1995), LOGOS electronic version chart 24</a:t>
            </a:r>
          </a:p>
        </p:txBody>
      </p:sp>
      <p:pic>
        <p:nvPicPr>
          <p:cNvPr id="3461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70104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txBox="1">
            <a:spLocks noChangeArrowheads="1"/>
          </p:cNvSpPr>
          <p:nvPr/>
        </p:nvSpPr>
        <p:spPr bwMode="auto">
          <a:xfrm>
            <a:off x="5562600" y="4876800"/>
            <a:ext cx="3581400" cy="1981200"/>
          </a:xfrm>
          <a:prstGeom prst="rect">
            <a:avLst/>
          </a:prstGeom>
          <a:solidFill>
            <a:srgbClr val="FF0000"/>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None/>
            </a:pPr>
            <a:r>
              <a:rPr lang="zh-CN" altLang="en-US" b="1">
                <a:solidFill>
                  <a:srgbClr val="FFFFFF"/>
                </a:solidFill>
                <a:effectLst>
                  <a:outerShdw blurRad="38100" dist="38100" dir="2700000" algn="tl">
                    <a:srgbClr val="000000"/>
                  </a:outerShdw>
                </a:effectLst>
                <a:latin typeface="SimSun" charset="0"/>
                <a:ea typeface="SimSun" charset="0"/>
                <a:cs typeface="Arial" charset="0"/>
              </a:rPr>
              <a:t>问题</a:t>
            </a:r>
            <a:r>
              <a:rPr lang="en-US" altLang="zh-CN" b="1">
                <a:solidFill>
                  <a:srgbClr val="FFFFFF"/>
                </a:solidFill>
                <a:effectLst>
                  <a:outerShdw blurRad="38100" dist="38100" dir="2700000" algn="tl">
                    <a:srgbClr val="000000"/>
                  </a:outerShdw>
                </a:effectLst>
                <a:latin typeface="SimSun" charset="0"/>
                <a:ea typeface="SimSun" charset="0"/>
                <a:cs typeface="Arial" charset="0"/>
              </a:rPr>
              <a:t>?</a:t>
            </a:r>
            <a:endParaRPr lang="en-US" altLang="zh-CN" sz="2800" b="1">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 typeface="Wingdings" charset="0"/>
              <a:buBlip>
                <a:blip r:embed="rId4"/>
              </a:buBlip>
            </a:pPr>
            <a:r>
              <a:rPr lang="zh-CN" altLang="en-US" sz="1800" b="1">
                <a:solidFill>
                  <a:srgbClr val="FFFFFF"/>
                </a:solidFill>
                <a:effectLst>
                  <a:outerShdw blurRad="38100" dist="38100" dir="2700000" algn="tl">
                    <a:srgbClr val="000000"/>
                  </a:outerShdw>
                </a:effectLst>
                <a:latin typeface="SimSun" charset="0"/>
                <a:ea typeface="SimSun" charset="0"/>
                <a:cs typeface="Arial" charset="0"/>
              </a:rPr>
              <a:t>在公元后</a:t>
            </a:r>
            <a:r>
              <a:rPr lang="en-US" altLang="zh-CN" sz="1600" b="1">
                <a:solidFill>
                  <a:srgbClr val="FFFFFF"/>
                </a:solidFill>
                <a:effectLst>
                  <a:outerShdw blurRad="38100" dist="38100" dir="2700000" algn="tl">
                    <a:srgbClr val="000000"/>
                  </a:outerShdw>
                </a:effectLst>
                <a:latin typeface="Arial" charset="0"/>
                <a:ea typeface="SimSun" charset="0"/>
                <a:cs typeface="Arial" charset="0"/>
              </a:rPr>
              <a:t>60</a:t>
            </a:r>
            <a:r>
              <a:rPr lang="zh-CN" altLang="en-US" sz="1800" b="1">
                <a:solidFill>
                  <a:srgbClr val="FFFFFF"/>
                </a:solidFill>
                <a:effectLst>
                  <a:outerShdw blurRad="38100" dist="38100" dir="2700000" algn="tl">
                    <a:srgbClr val="000000"/>
                  </a:outerShdw>
                </a:effectLst>
                <a:latin typeface="SimSun" charset="0"/>
                <a:ea typeface="SimSun" charset="0"/>
                <a:cs typeface="Arial" charset="0"/>
              </a:rPr>
              <a:t>年，游历和学问没有广泛地增长</a:t>
            </a:r>
            <a:r>
              <a:rPr lang="en-US" altLang="zh-CN" sz="18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1800" b="1">
                <a:solidFill>
                  <a:srgbClr val="FFFFFF"/>
                </a:solidFill>
                <a:effectLst>
                  <a:outerShdw blurRad="38100" dist="38100" dir="2700000" algn="tl">
                    <a:srgbClr val="000000"/>
                  </a:outerShdw>
                </a:effectLst>
                <a:latin typeface="SimSun" charset="0"/>
                <a:ea typeface="SimSun" charset="0"/>
                <a:cs typeface="Arial" charset="0"/>
              </a:rPr>
              <a:t>但</a:t>
            </a:r>
            <a:r>
              <a:rPr lang="en-US" altLang="zh-CN" sz="1800" b="1">
                <a:solidFill>
                  <a:srgbClr val="FFFFFF"/>
                </a:solidFill>
                <a:effectLst>
                  <a:outerShdw blurRad="38100" dist="38100" dir="2700000" algn="tl">
                    <a:srgbClr val="000000"/>
                  </a:outerShdw>
                </a:effectLst>
                <a:latin typeface="SimSun" charset="0"/>
                <a:ea typeface="SimSun" charset="0"/>
                <a:cs typeface="Arial" charset="0"/>
              </a:rPr>
              <a:t>12:2)</a:t>
            </a:r>
          </a:p>
          <a:p>
            <a:pPr eaLnBrk="1" hangingPunct="1">
              <a:spcBef>
                <a:spcPct val="20000"/>
              </a:spcBef>
              <a:buClr>
                <a:srgbClr val="86D1EC"/>
              </a:buClr>
              <a:buSzPct val="90000"/>
              <a:buFont typeface="Wingdings" charset="0"/>
              <a:buBlip>
                <a:blip r:embed="rId4"/>
              </a:buBlip>
            </a:pPr>
            <a:r>
              <a:rPr lang="zh-CN" altLang="en-US" sz="1800" b="1">
                <a:solidFill>
                  <a:srgbClr val="FFFFFF"/>
                </a:solidFill>
                <a:effectLst>
                  <a:outerShdw blurRad="38100" dist="38100" dir="2700000" algn="tl">
                    <a:srgbClr val="000000"/>
                  </a:outerShdw>
                </a:effectLst>
                <a:latin typeface="SimSun" charset="0"/>
                <a:ea typeface="SimSun" charset="0"/>
                <a:cs typeface="Arial" charset="0"/>
              </a:rPr>
              <a:t>公元后</a:t>
            </a:r>
            <a:r>
              <a:rPr lang="en-US" altLang="zh-CN" sz="1800" b="1">
                <a:solidFill>
                  <a:srgbClr val="FFFFFF"/>
                </a:solidFill>
                <a:effectLst>
                  <a:outerShdw blurRad="38100" dist="38100" dir="2700000" algn="tl">
                    <a:srgbClr val="000000"/>
                  </a:outerShdw>
                </a:effectLst>
                <a:latin typeface="SimSun" charset="0"/>
                <a:ea typeface="SimSun" charset="0"/>
                <a:cs typeface="Arial" charset="0"/>
              </a:rPr>
              <a:t>66</a:t>
            </a:r>
            <a:r>
              <a:rPr lang="zh-CN" altLang="en-US" sz="1800" b="1">
                <a:solidFill>
                  <a:srgbClr val="FFFFFF"/>
                </a:solidFill>
                <a:effectLst>
                  <a:outerShdw blurRad="38100" dist="38100" dir="2700000" algn="tl">
                    <a:srgbClr val="000000"/>
                  </a:outerShdw>
                </a:effectLst>
                <a:latin typeface="SimSun" charset="0"/>
                <a:ea typeface="SimSun" charset="0"/>
                <a:cs typeface="Arial" charset="0"/>
              </a:rPr>
              <a:t>年没有可憎之像站立在殿里</a:t>
            </a:r>
            <a:endParaRPr lang="en-US" altLang="zh-CN" sz="2800" b="1">
              <a:solidFill>
                <a:srgbClr val="FFFFFF"/>
              </a:solidFill>
              <a:effectLst>
                <a:outerShdw blurRad="38100" dist="38100" dir="2700000" algn="tl">
                  <a:srgbClr val="000000"/>
                </a:outerShdw>
              </a:effectLst>
              <a:latin typeface="SimSun" charset="0"/>
              <a:ea typeface="SimSun" charset="0"/>
              <a:cs typeface="Arial" charset="0"/>
            </a:endParaRPr>
          </a:p>
        </p:txBody>
      </p:sp>
      <p:sp>
        <p:nvSpPr>
          <p:cNvPr id="7" name="矩形 6"/>
          <p:cNvSpPr/>
          <p:nvPr/>
        </p:nvSpPr>
        <p:spPr>
          <a:xfrm>
            <a:off x="1331913" y="981075"/>
            <a:ext cx="4679950" cy="57626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患难时期</a:t>
            </a:r>
            <a:endParaRPr lang="en-US" altLang="zh-CN">
              <a:solidFill>
                <a:srgbClr val="000000"/>
              </a:solidFill>
              <a:latin typeface="SimSun" charset="0"/>
              <a:ea typeface="ＭＳ Ｐゴシック" charset="0"/>
              <a:cs typeface="SimSun" charset="0"/>
            </a:endParaRPr>
          </a:p>
          <a:p>
            <a:pPr algn="ctr"/>
            <a:r>
              <a:rPr lang="zh-CN" altLang="en-US" sz="1400">
                <a:solidFill>
                  <a:srgbClr val="000000"/>
                </a:solidFill>
                <a:latin typeface="SimSun" charset="0"/>
                <a:ea typeface="ＭＳ Ｐゴシック" charset="0"/>
                <a:cs typeface="SimSun" charset="0"/>
              </a:rPr>
              <a:t>但</a:t>
            </a:r>
            <a:r>
              <a:rPr lang="en-US" altLang="zh-CN" sz="1400">
                <a:solidFill>
                  <a:srgbClr val="000000"/>
                </a:solidFill>
                <a:ea typeface="ＭＳ Ｐゴシック" charset="0"/>
                <a:cs typeface="ＭＳ Ｐゴシック" charset="0"/>
              </a:rPr>
              <a:t>12:4-12</a:t>
            </a:r>
            <a:endParaRPr lang="zh-CN" altLang="en-US" sz="1400">
              <a:solidFill>
                <a:srgbClr val="000000"/>
              </a:solidFill>
              <a:ea typeface="ＭＳ Ｐゴシック" charset="0"/>
              <a:cs typeface="ＭＳ Ｐゴシック" charset="0"/>
            </a:endParaRPr>
          </a:p>
        </p:txBody>
      </p:sp>
      <p:sp>
        <p:nvSpPr>
          <p:cNvPr id="8" name="矩形 7"/>
          <p:cNvSpPr/>
          <p:nvPr/>
        </p:nvSpPr>
        <p:spPr>
          <a:xfrm>
            <a:off x="539750" y="2997200"/>
            <a:ext cx="2016125" cy="12954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荒凉可憎的像站立在圣所：公元后</a:t>
            </a:r>
            <a:r>
              <a:rPr lang="en-US" altLang="zh-CN" sz="1400">
                <a:solidFill>
                  <a:srgbClr val="000000"/>
                </a:solidFill>
                <a:ea typeface="SimSun" charset="0"/>
                <a:cs typeface="Arial" charset="0"/>
              </a:rPr>
              <a:t>66</a:t>
            </a:r>
            <a:r>
              <a:rPr lang="zh-CN" altLang="en-US" sz="1400">
                <a:solidFill>
                  <a:srgbClr val="000000"/>
                </a:solidFill>
                <a:latin typeface="SimSun" charset="0"/>
                <a:ea typeface="ＭＳ Ｐゴシック" charset="0"/>
                <a:cs typeface="SimSun" charset="0"/>
              </a:rPr>
              <a:t>年</a:t>
            </a:r>
            <a:r>
              <a:rPr lang="en-US" altLang="zh-CN" sz="1400">
                <a:solidFill>
                  <a:srgbClr val="000000"/>
                </a:solidFill>
                <a:ea typeface="ＭＳ Ｐゴシック" charset="0"/>
                <a:cs typeface="SimSun" charset="0"/>
              </a:rPr>
              <a:t>10</a:t>
            </a:r>
            <a:r>
              <a:rPr lang="zh-CN" altLang="en-US" sz="1400">
                <a:solidFill>
                  <a:srgbClr val="000000"/>
                </a:solidFill>
                <a:latin typeface="SimSun" charset="0"/>
                <a:ea typeface="ＭＳ Ｐゴシック" charset="0"/>
                <a:cs typeface="SimSun" charset="0"/>
              </a:rPr>
              <a:t>月罗马军队进军耶路撒冷之后撤离</a:t>
            </a:r>
            <a:endParaRPr lang="en-US" altLang="zh-CN" sz="1400">
              <a:solidFill>
                <a:srgbClr val="000000"/>
              </a:solidFill>
              <a:latin typeface="SimSun" charset="0"/>
              <a:ea typeface="ＭＳ Ｐゴシック" charset="0"/>
              <a:cs typeface="SimSun" charset="0"/>
            </a:endParaRPr>
          </a:p>
          <a:p>
            <a:pPr algn="ctr"/>
            <a:r>
              <a:rPr lang="zh-CN" altLang="en-US" sz="1400">
                <a:solidFill>
                  <a:srgbClr val="000000"/>
                </a:solidFill>
                <a:ea typeface="ＭＳ Ｐゴシック" charset="0"/>
                <a:cs typeface="ＭＳ Ｐゴシック" charset="0"/>
              </a:rPr>
              <a:t>（</a:t>
            </a:r>
            <a:r>
              <a:rPr lang="zh-CN" altLang="en-US" sz="1400">
                <a:solidFill>
                  <a:srgbClr val="000000"/>
                </a:solidFill>
                <a:latin typeface="SimSun" charset="0"/>
                <a:ea typeface="ＭＳ Ｐゴシック" charset="0"/>
                <a:cs typeface="SimSun" charset="0"/>
              </a:rPr>
              <a:t>太</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24:15 </a:t>
            </a:r>
            <a:r>
              <a:rPr lang="zh-CN" altLang="en-US" sz="1400">
                <a:solidFill>
                  <a:srgbClr val="000000"/>
                </a:solidFill>
                <a:latin typeface="SimSun" charset="0"/>
                <a:ea typeface="ＭＳ Ｐゴシック" charset="0"/>
                <a:cs typeface="SimSun" charset="0"/>
              </a:rPr>
              <a:t>路</a:t>
            </a:r>
            <a:r>
              <a:rPr lang="en-US" altLang="zh-CN" sz="1400">
                <a:solidFill>
                  <a:srgbClr val="000000"/>
                </a:solidFill>
                <a:ea typeface="ＭＳ Ｐゴシック" charset="0"/>
                <a:cs typeface="ＭＳ Ｐゴシック" charset="0"/>
              </a:rPr>
              <a:t>21:20</a:t>
            </a:r>
            <a:r>
              <a:rPr lang="zh-CN" altLang="en-US" sz="1400">
                <a:solidFill>
                  <a:srgbClr val="000000"/>
                </a:solidFill>
                <a:ea typeface="ＭＳ Ｐゴシック" charset="0"/>
                <a:cs typeface="ＭＳ Ｐゴシック" charset="0"/>
              </a:rPr>
              <a:t>）</a:t>
            </a:r>
          </a:p>
        </p:txBody>
      </p:sp>
      <p:sp>
        <p:nvSpPr>
          <p:cNvPr id="9" name="矩形 8"/>
          <p:cNvSpPr/>
          <p:nvPr/>
        </p:nvSpPr>
        <p:spPr>
          <a:xfrm>
            <a:off x="2555875" y="2133600"/>
            <a:ext cx="1728788" cy="6477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公元后</a:t>
            </a:r>
            <a:r>
              <a:rPr lang="en-US" altLang="zh-CN" sz="1400">
                <a:solidFill>
                  <a:srgbClr val="000000"/>
                </a:solidFill>
                <a:ea typeface="ＭＳ Ｐゴシック" charset="0"/>
                <a:cs typeface="ＭＳ Ｐゴシック" charset="0"/>
              </a:rPr>
              <a:t>67</a:t>
            </a:r>
            <a:r>
              <a:rPr lang="zh-CN" altLang="en-US" sz="1400">
                <a:solidFill>
                  <a:srgbClr val="000000"/>
                </a:solidFill>
                <a:latin typeface="SimSun" charset="0"/>
                <a:ea typeface="ＭＳ Ｐゴシック" charset="0"/>
                <a:cs typeface="SimSun" charset="0"/>
              </a:rPr>
              <a:t>年</a:t>
            </a:r>
            <a:r>
              <a:rPr lang="en-US" altLang="zh-CN" sz="1400">
                <a:solidFill>
                  <a:srgbClr val="000000"/>
                </a:solidFill>
                <a:ea typeface="ＭＳ Ｐゴシック" charset="0"/>
                <a:cs typeface="ＭＳ Ｐゴシック" charset="0"/>
              </a:rPr>
              <a:t>3</a:t>
            </a:r>
            <a:r>
              <a:rPr lang="zh-CN" altLang="en-US" sz="1400">
                <a:solidFill>
                  <a:srgbClr val="000000"/>
                </a:solidFill>
                <a:latin typeface="SimSun" charset="0"/>
                <a:ea typeface="ＭＳ Ｐゴシック" charset="0"/>
                <a:cs typeface="SimSun" charset="0"/>
              </a:rPr>
              <a:t>月：</a:t>
            </a:r>
            <a:endParaRPr lang="en-US" altLang="zh-CN" sz="1400">
              <a:solidFill>
                <a:srgbClr val="000000"/>
              </a:solidFill>
              <a:latin typeface="SimSun" charset="0"/>
              <a:ea typeface="ＭＳ Ｐゴシック" charset="0"/>
              <a:cs typeface="SimSun" charset="0"/>
            </a:endParaRPr>
          </a:p>
          <a:p>
            <a:pPr algn="ctr"/>
            <a:r>
              <a:rPr lang="zh-CN" altLang="en-US" sz="1400">
                <a:solidFill>
                  <a:srgbClr val="000000"/>
                </a:solidFill>
                <a:latin typeface="SimSun" charset="0"/>
                <a:ea typeface="ＭＳ Ｐゴシック" charset="0"/>
                <a:cs typeface="SimSun" charset="0"/>
              </a:rPr>
              <a:t>罗马军队开始围困耶路撒冷</a:t>
            </a:r>
          </a:p>
        </p:txBody>
      </p:sp>
      <p:sp>
        <p:nvSpPr>
          <p:cNvPr id="10" name="矩形 9"/>
          <p:cNvSpPr/>
          <p:nvPr/>
        </p:nvSpPr>
        <p:spPr>
          <a:xfrm>
            <a:off x="4643438" y="2133600"/>
            <a:ext cx="1368425" cy="5746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公元后</a:t>
            </a:r>
            <a:r>
              <a:rPr lang="en-US" altLang="zh-CN" sz="1400">
                <a:solidFill>
                  <a:srgbClr val="000000"/>
                </a:solidFill>
                <a:ea typeface="ＭＳ Ｐゴシック" charset="0"/>
                <a:cs typeface="ＭＳ Ｐゴシック" charset="0"/>
              </a:rPr>
              <a:t>70</a:t>
            </a:r>
            <a:r>
              <a:rPr lang="zh-CN" altLang="en-US" sz="1400">
                <a:solidFill>
                  <a:srgbClr val="000000"/>
                </a:solidFill>
                <a:latin typeface="SimSun" charset="0"/>
                <a:ea typeface="ＭＳ Ｐゴシック" charset="0"/>
                <a:cs typeface="SimSun" charset="0"/>
              </a:rPr>
              <a:t>年</a:t>
            </a:r>
            <a:r>
              <a:rPr lang="en-US" altLang="zh-CN" sz="1400">
                <a:solidFill>
                  <a:srgbClr val="000000"/>
                </a:solidFill>
                <a:ea typeface="ＭＳ Ｐゴシック" charset="0"/>
                <a:cs typeface="ＭＳ Ｐゴシック" charset="0"/>
              </a:rPr>
              <a:t>7</a:t>
            </a:r>
            <a:r>
              <a:rPr lang="zh-CN" altLang="en-US" sz="1400">
                <a:solidFill>
                  <a:srgbClr val="000000"/>
                </a:solidFill>
                <a:latin typeface="SimSun" charset="0"/>
                <a:ea typeface="ＭＳ Ｐゴシック" charset="0"/>
                <a:cs typeface="SimSun" charset="0"/>
              </a:rPr>
              <a:t>月：圣殿停止献祭</a:t>
            </a:r>
          </a:p>
        </p:txBody>
      </p:sp>
      <p:sp>
        <p:nvSpPr>
          <p:cNvPr id="11" name="矩形 10"/>
          <p:cNvSpPr/>
          <p:nvPr/>
        </p:nvSpPr>
        <p:spPr>
          <a:xfrm>
            <a:off x="4427538" y="2852738"/>
            <a:ext cx="1728787" cy="5762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400">
                <a:solidFill>
                  <a:srgbClr val="000000"/>
                </a:solidFill>
                <a:ea typeface="ＭＳ Ｐゴシック" charset="0"/>
                <a:cs typeface="ＭＳ Ｐゴシック" charset="0"/>
              </a:rPr>
              <a:t>公元后</a:t>
            </a:r>
            <a:r>
              <a:rPr lang="en-US" altLang="zh-CN" sz="1400">
                <a:solidFill>
                  <a:srgbClr val="000000"/>
                </a:solidFill>
                <a:ea typeface="ＭＳ Ｐゴシック" charset="0"/>
                <a:cs typeface="ＭＳ Ｐゴシック" charset="0"/>
              </a:rPr>
              <a:t>70</a:t>
            </a:r>
            <a:r>
              <a:rPr lang="zh-CN" altLang="en-US" sz="1400">
                <a:solidFill>
                  <a:srgbClr val="000000"/>
                </a:solidFill>
                <a:ea typeface="ＭＳ Ｐゴシック" charset="0"/>
                <a:cs typeface="ＭＳ Ｐゴシック" charset="0"/>
              </a:rPr>
              <a:t>年</a:t>
            </a:r>
            <a:r>
              <a:rPr lang="en-US" altLang="zh-CN" sz="1400">
                <a:solidFill>
                  <a:srgbClr val="000000"/>
                </a:solidFill>
                <a:ea typeface="ＭＳ Ｐゴシック" charset="0"/>
                <a:cs typeface="ＭＳ Ｐゴシック" charset="0"/>
              </a:rPr>
              <a:t>8</a:t>
            </a:r>
            <a:r>
              <a:rPr lang="zh-CN" altLang="en-US" sz="1400">
                <a:solidFill>
                  <a:srgbClr val="000000"/>
                </a:solidFill>
                <a:ea typeface="ＭＳ Ｐゴシック" charset="0"/>
                <a:cs typeface="ＭＳ Ｐゴシック" charset="0"/>
              </a:rPr>
              <a:t>月：耶路撒冷烧毁。考验结束</a:t>
            </a:r>
          </a:p>
        </p:txBody>
      </p:sp>
      <p:sp>
        <p:nvSpPr>
          <p:cNvPr id="12" name="矩形 11"/>
          <p:cNvSpPr/>
          <p:nvPr/>
        </p:nvSpPr>
        <p:spPr>
          <a:xfrm>
            <a:off x="4932363" y="3573463"/>
            <a:ext cx="2160587" cy="719137"/>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城市被毁：反叛者被杀或被征服。在监狱中的狂热的犹太教信徒被释放</a:t>
            </a:r>
          </a:p>
        </p:txBody>
      </p:sp>
      <p:sp>
        <p:nvSpPr>
          <p:cNvPr id="13" name="矩形 12"/>
          <p:cNvSpPr/>
          <p:nvPr/>
        </p:nvSpPr>
        <p:spPr>
          <a:xfrm>
            <a:off x="2555875" y="4365625"/>
            <a:ext cx="1800225" cy="3587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400">
                <a:solidFill>
                  <a:srgbClr val="000000"/>
                </a:solidFill>
                <a:ea typeface="ＭＳ Ｐゴシック" charset="0"/>
                <a:cs typeface="ＭＳ Ｐゴシック" charset="0"/>
              </a:rPr>
              <a:t>1290</a:t>
            </a:r>
            <a:r>
              <a:rPr lang="zh-CN" altLang="en-US" sz="1400">
                <a:solidFill>
                  <a:srgbClr val="000000"/>
                </a:solidFill>
                <a:latin typeface="SimSun" charset="0"/>
                <a:ea typeface="ＭＳ Ｐゴシック" charset="0"/>
                <a:cs typeface="SimSun" charset="0"/>
              </a:rPr>
              <a:t>天</a:t>
            </a:r>
            <a:r>
              <a:rPr lang="zh-CN" altLang="en-US" sz="1400">
                <a:solidFill>
                  <a:srgbClr val="000000"/>
                </a:solidFill>
                <a:ea typeface="ＭＳ Ｐゴシック" charset="0"/>
                <a:cs typeface="ＭＳ Ｐゴシック" charset="0"/>
              </a:rPr>
              <a:t>（</a:t>
            </a:r>
            <a:r>
              <a:rPr lang="zh-CN" altLang="en-US" sz="1400">
                <a:solidFill>
                  <a:srgbClr val="000000"/>
                </a:solidFill>
                <a:latin typeface="SimSun" charset="0"/>
                <a:ea typeface="ＭＳ Ｐゴシック" charset="0"/>
                <a:cs typeface="SimSun" charset="0"/>
              </a:rPr>
              <a:t>但</a:t>
            </a:r>
            <a:r>
              <a:rPr lang="en-US" altLang="zh-CN" sz="1400">
                <a:solidFill>
                  <a:srgbClr val="000000"/>
                </a:solidFill>
                <a:ea typeface="ＭＳ Ｐゴシック" charset="0"/>
                <a:cs typeface="ＭＳ Ｐゴシック" charset="0"/>
              </a:rPr>
              <a:t>12</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11</a:t>
            </a:r>
            <a:r>
              <a:rPr lang="zh-CN" altLang="en-US" sz="1400">
                <a:solidFill>
                  <a:srgbClr val="000000"/>
                </a:solidFill>
                <a:ea typeface="ＭＳ Ｐゴシック" charset="0"/>
                <a:cs typeface="ＭＳ Ｐゴシック" charset="0"/>
              </a:rPr>
              <a:t>）</a:t>
            </a:r>
          </a:p>
        </p:txBody>
      </p:sp>
      <p:sp>
        <p:nvSpPr>
          <p:cNvPr id="14" name="矩形 13"/>
          <p:cNvSpPr/>
          <p:nvPr/>
        </p:nvSpPr>
        <p:spPr>
          <a:xfrm>
            <a:off x="6516688" y="4508500"/>
            <a:ext cx="431800" cy="36036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400">
                <a:solidFill>
                  <a:srgbClr val="000000"/>
                </a:solidFill>
                <a:ea typeface="ＭＳ Ｐゴシック" charset="0"/>
                <a:cs typeface="ＭＳ Ｐゴシック" charset="0"/>
              </a:rPr>
              <a:t>45</a:t>
            </a:r>
            <a:r>
              <a:rPr lang="zh-CN" altLang="en-US" sz="1400">
                <a:solidFill>
                  <a:srgbClr val="000000"/>
                </a:solidFill>
                <a:ea typeface="ＭＳ Ｐゴシック" charset="0"/>
                <a:cs typeface="ＭＳ Ｐゴシック" charset="0"/>
              </a:rPr>
              <a:t>天</a:t>
            </a:r>
          </a:p>
        </p:txBody>
      </p:sp>
      <p:sp>
        <p:nvSpPr>
          <p:cNvPr id="15" name="矩形 14"/>
          <p:cNvSpPr/>
          <p:nvPr/>
        </p:nvSpPr>
        <p:spPr>
          <a:xfrm>
            <a:off x="2987675" y="5013325"/>
            <a:ext cx="2016125" cy="2873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400">
                <a:solidFill>
                  <a:srgbClr val="000000"/>
                </a:solidFill>
                <a:ea typeface="ＭＳ Ｐゴシック" charset="0"/>
                <a:cs typeface="ＭＳ Ｐゴシック" charset="0"/>
              </a:rPr>
              <a:t>1335</a:t>
            </a:r>
            <a:r>
              <a:rPr lang="zh-CN" altLang="en-US" sz="1400">
                <a:solidFill>
                  <a:srgbClr val="000000"/>
                </a:solidFill>
                <a:ea typeface="ＭＳ Ｐゴシック" charset="0"/>
                <a:cs typeface="ＭＳ Ｐゴシック" charset="0"/>
              </a:rPr>
              <a:t>天（但</a:t>
            </a:r>
            <a:r>
              <a:rPr lang="en-US" altLang="zh-CN" sz="1400">
                <a:solidFill>
                  <a:srgbClr val="000000"/>
                </a:solidFill>
                <a:ea typeface="ＭＳ Ｐゴシック" charset="0"/>
                <a:cs typeface="ＭＳ Ｐゴシック" charset="0"/>
              </a:rPr>
              <a:t>12:12</a:t>
            </a:r>
            <a:r>
              <a:rPr lang="zh-CN" altLang="en-US" sz="1400">
                <a:solidFill>
                  <a:srgbClr val="000000"/>
                </a:solidFill>
                <a:ea typeface="ＭＳ Ｐゴシック" charset="0"/>
                <a:cs typeface="ＭＳ Ｐゴシック" charset="0"/>
              </a:rPr>
              <a:t>）</a:t>
            </a:r>
          </a:p>
        </p:txBody>
      </p:sp>
      <p:sp>
        <p:nvSpPr>
          <p:cNvPr id="16" name="矩形 15"/>
          <p:cNvSpPr/>
          <p:nvPr/>
        </p:nvSpPr>
        <p:spPr>
          <a:xfrm>
            <a:off x="2051050" y="5373688"/>
            <a:ext cx="3457575" cy="4318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400" dirty="0">
                <a:solidFill>
                  <a:srgbClr val="000000"/>
                </a:solidFill>
                <a:ea typeface="ＭＳ Ｐゴシック" charset="0"/>
                <a:cs typeface="ＭＳ Ｐゴシック" charset="0"/>
              </a:rPr>
              <a:t>一载，二载，半载（但</a:t>
            </a:r>
            <a:r>
              <a:rPr lang="en-US" altLang="zh-CN" sz="1400" dirty="0">
                <a:solidFill>
                  <a:srgbClr val="000000"/>
                </a:solidFill>
                <a:ea typeface="ＭＳ Ｐゴシック" charset="0"/>
                <a:cs typeface="ＭＳ Ｐゴシック" charset="0"/>
              </a:rPr>
              <a:t>12:7</a:t>
            </a:r>
            <a:r>
              <a:rPr lang="zh-CN" altLang="en-US" sz="1400" dirty="0">
                <a:solidFill>
                  <a:srgbClr val="000000"/>
                </a:solidFill>
                <a:ea typeface="ＭＳ Ｐゴシック" charset="0"/>
                <a:cs typeface="ＭＳ Ｐゴシック" charset="0"/>
              </a:rPr>
              <a:t>）</a:t>
            </a:r>
            <a:endParaRPr lang="en-US" altLang="zh-CN" sz="1400" dirty="0">
              <a:solidFill>
                <a:srgbClr val="000000"/>
              </a:solidFill>
              <a:ea typeface="ＭＳ Ｐゴシック" charset="0"/>
              <a:cs typeface="ＭＳ Ｐゴシック" charset="0"/>
            </a:endParaRPr>
          </a:p>
          <a:p>
            <a:pPr algn="ctr">
              <a:defRPr/>
            </a:pPr>
            <a:r>
              <a:rPr lang="en-US" altLang="zh-CN" sz="1400" dirty="0">
                <a:solidFill>
                  <a:srgbClr val="000000"/>
                </a:solidFill>
                <a:ea typeface="ＭＳ Ｐゴシック" charset="0"/>
                <a:cs typeface="ＭＳ Ｐゴシック" charset="0"/>
              </a:rPr>
              <a:t>3+</a:t>
            </a:r>
            <a:r>
              <a:rPr lang="zh-CN" altLang="en-US" sz="1400" dirty="0">
                <a:solidFill>
                  <a:srgbClr val="000000"/>
                </a:solidFill>
                <a:ea typeface="ＭＳ Ｐゴシック" charset="0"/>
                <a:cs typeface="ＭＳ Ｐゴシック" charset="0"/>
              </a:rPr>
              <a:t>年</a:t>
            </a:r>
          </a:p>
        </p:txBody>
      </p:sp>
    </p:spTree>
    <p:extLst>
      <p:ext uri="{BB962C8B-B14F-4D97-AF65-F5344CB8AC3E}">
        <p14:creationId xmlns:p14="http://schemas.microsoft.com/office/powerpoint/2010/main" val="2215017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charset="0"/>
              <a:ea typeface="ＭＳ Ｐゴシック" charset="0"/>
              <a:cs typeface="ＭＳ Ｐゴシック" charset="0"/>
            </a:endParaRPr>
          </a:p>
        </p:txBody>
      </p:sp>
      <p:sp>
        <p:nvSpPr>
          <p:cNvPr id="2" name="TextBox 1"/>
          <p:cNvSpPr txBox="1"/>
          <p:nvPr/>
        </p:nvSpPr>
        <p:spPr>
          <a:xfrm>
            <a:off x="0" y="0"/>
            <a:ext cx="9180512" cy="7109639"/>
          </a:xfrm>
          <a:prstGeom prst="rect">
            <a:avLst/>
          </a:prstGeom>
          <a:solidFill>
            <a:srgbClr val="000000"/>
          </a:solid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GB" dirty="0">
              <a:solidFill>
                <a:schemeClr val="bg1"/>
              </a:solidFill>
            </a:endParaRPr>
          </a:p>
        </p:txBody>
      </p:sp>
      <p:pic>
        <p:nvPicPr>
          <p:cNvPr id="3" name="Picture 2"/>
          <p:cNvPicPr>
            <a:picLocks noChangeAspect="1"/>
          </p:cNvPicPr>
          <p:nvPr/>
        </p:nvPicPr>
        <p:blipFill>
          <a:blip r:embed="rId3"/>
          <a:stretch>
            <a:fillRect/>
          </a:stretch>
        </p:blipFill>
        <p:spPr>
          <a:xfrm>
            <a:off x="683568" y="1080092"/>
            <a:ext cx="8116974" cy="6331240"/>
          </a:xfrm>
          <a:prstGeom prst="rect">
            <a:avLst/>
          </a:prstGeom>
        </p:spPr>
      </p:pic>
      <p:sp>
        <p:nvSpPr>
          <p:cNvPr id="900098" name="Rectangle 2"/>
          <p:cNvSpPr>
            <a:spLocks noGrp="1" noChangeArrowheads="1"/>
          </p:cNvSpPr>
          <p:nvPr>
            <p:ph type="ctrTitle"/>
          </p:nvPr>
        </p:nvSpPr>
        <p:spPr>
          <a:xfrm>
            <a:off x="0" y="194881"/>
            <a:ext cx="9144000" cy="829727"/>
          </a:xfrm>
          <a:effectLst>
            <a:outerShdw blurRad="63500" dist="35921" dir="2700000" algn="ctr" rotWithShape="0">
              <a:schemeClr val="tx2">
                <a:alpha val="74998"/>
              </a:schemeClr>
            </a:outerShdw>
          </a:effectLst>
        </p:spPr>
        <p:txBody>
          <a:bodyPr anchor="t"/>
          <a:lstStyle/>
          <a:p>
            <a:pPr algn="ctr">
              <a:defRPr/>
            </a:pPr>
            <a:r>
              <a:rPr lang="zh-CN" altLang="en-US" dirty="0">
                <a:solidFill>
                  <a:schemeClr val="bg1"/>
                </a:solidFill>
                <a:effectLst>
                  <a:glow rad="127000">
                    <a:schemeClr val="tx1"/>
                  </a:glow>
                </a:effectLst>
                <a:latin typeface="Arial" charset="0"/>
                <a:ea typeface="ＭＳ Ｐゴシック" charset="0"/>
                <a:cs typeface="ＭＳ Ｐゴシック" charset="0"/>
              </a:rPr>
              <a:t>在鼓励别人这方面，你做得如何呢？</a:t>
            </a:r>
            <a:endParaRPr lang="en-US" sz="3600" b="1" dirty="0">
              <a:solidFill>
                <a:schemeClr val="bg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032332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hangingPunct="0">
                <a:defRPr/>
              </a:pPr>
              <a:r>
                <a:rPr lang="zh-CN" altLang="en-US" dirty="0">
                  <a:solidFill>
                    <a:srgbClr val="000000"/>
                  </a:solidFill>
                  <a:ea typeface="ＭＳ Ｐゴシック" charset="0"/>
                </a:rPr>
                <a:t>基督的到来以完成</a:t>
              </a:r>
              <a:endParaRPr lang="en-US" dirty="0">
                <a:solidFill>
                  <a:srgbClr val="000000"/>
                </a:solidFill>
                <a:ea typeface="ＭＳ Ｐゴシック" charset="0"/>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eaLnBrk="0" hangingPunct="0"/>
            <a:r>
              <a:rPr lang="zh-CN" altLang="en-US" b="1" dirty="0">
                <a:solidFill>
                  <a:srgbClr val="FFFFFF"/>
                </a:solidFill>
                <a:latin typeface="Arial" charset="0"/>
                <a:ea typeface="ＭＳ Ｐゴシック" charset="0"/>
                <a:cs typeface="Times New Roman" charset="0"/>
              </a:rPr>
              <a:t>灾</a:t>
            </a:r>
            <a:r>
              <a:rPr lang="zh-CN" altLang="en-US" b="1" dirty="0">
                <a:solidFill>
                  <a:srgbClr val="FFFFFF"/>
                </a:solidFill>
                <a:latin typeface="Arial" charset="0"/>
                <a:ea typeface="ＭＳ Ｐゴシック" charset="0"/>
              </a:rPr>
              <a:t>祸</a:t>
            </a:r>
            <a:endParaRPr lang="en-US" dirty="0">
              <a:solidFill>
                <a:srgbClr val="FFFFFF"/>
              </a:solidFill>
              <a:latin typeface="Comic Sans MS" charset="0"/>
              <a:ea typeface="ＭＳ Ｐゴシック" charset="0"/>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eaLnBrk="0" hangingPunct="0"/>
            <a:r>
              <a:rPr lang="zh-CN" altLang="en-US" sz="2900" dirty="0">
                <a:solidFill>
                  <a:srgbClr val="FFFFFF"/>
                </a:solidFill>
                <a:latin typeface="Comic Sans MS" charset="0"/>
                <a:ea typeface="ＭＳ Ｐゴシック" charset="0"/>
              </a:rPr>
              <a:t>最激烈的灾祸</a:t>
            </a:r>
            <a:endParaRPr lang="en-US" sz="2900" dirty="0">
              <a:solidFill>
                <a:srgbClr val="FFFFFF"/>
              </a:solidFill>
              <a:latin typeface="Comic Sans MS" charset="0"/>
              <a:ea typeface="ＭＳ Ｐゴシック" charset="0"/>
            </a:endParaRPr>
          </a:p>
        </p:txBody>
      </p:sp>
    </p:spTree>
    <p:extLst>
      <p:ext uri="{BB962C8B-B14F-4D97-AF65-F5344CB8AC3E}">
        <p14:creationId xmlns:p14="http://schemas.microsoft.com/office/powerpoint/2010/main" val="564664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a:solidFill>
                  <a:srgbClr val="FFFFFF"/>
                </a:solidFill>
                <a:latin typeface="Arial" charset="0"/>
                <a:cs typeface="Arial" charset="0"/>
              </a:rPr>
              <a:t>555</a:t>
            </a:r>
          </a:p>
        </p:txBody>
      </p:sp>
      <p:sp>
        <p:nvSpPr>
          <p:cNvPr id="626692" name="Rectangle 4"/>
          <p:cNvSpPr>
            <a:spLocks noGrp="1" noChangeArrowheads="1"/>
          </p:cNvSpPr>
          <p:nvPr>
            <p:ph type="title"/>
          </p:nvPr>
        </p:nvSpPr>
        <p:spPr>
          <a:xfrm>
            <a:off x="228600" y="457200"/>
            <a:ext cx="8534400" cy="1143000"/>
          </a:xfrm>
        </p:spPr>
        <p:txBody>
          <a:bodyPr/>
          <a:lstStyle/>
          <a:p>
            <a:pPr eaLnBrk="1" hangingPunct="1"/>
            <a:r>
              <a:rPr lang="zh-CN" altLang="en-US">
                <a:latin typeface="SimSun" charset="0"/>
                <a:ea typeface="SimSun" charset="0"/>
                <a:cs typeface="Arial" charset="0"/>
              </a:rPr>
              <a:t>前千禧年的评论</a:t>
            </a:r>
            <a:endParaRPr lang="en-US" altLang="zh-CN">
              <a:latin typeface="SimSun" charset="0"/>
              <a:ea typeface="SimSun" charset="0"/>
              <a:cs typeface="Arial" charset="0"/>
            </a:endParaRPr>
          </a:p>
        </p:txBody>
      </p:sp>
      <p:sp>
        <p:nvSpPr>
          <p:cNvPr id="5" name="Rectangle 2"/>
          <p:cNvSpPr txBox="1">
            <a:spLocks noChangeArrowheads="1"/>
          </p:cNvSpPr>
          <p:nvPr/>
        </p:nvSpPr>
        <p:spPr bwMode="auto">
          <a:xfrm>
            <a:off x="609600" y="1600200"/>
            <a:ext cx="82296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rgbClr val="86D1EC"/>
              </a:buClr>
              <a:buSzPct val="90000"/>
              <a:buFont typeface="Wingdings" charset="0"/>
              <a:buBlip>
                <a:blip r:embed="rId3"/>
              </a:buBlip>
            </a:pPr>
            <a:r>
              <a:rPr lang="zh-CN" altLang="en-US" sz="2800">
                <a:solidFill>
                  <a:srgbClr val="FFFFFF"/>
                </a:solidFill>
                <a:effectLst>
                  <a:outerShdw blurRad="38100" dist="38100" dir="2700000" algn="tl">
                    <a:srgbClr val="000000"/>
                  </a:outerShdw>
                </a:effectLst>
                <a:latin typeface="SimSun" charset="0"/>
                <a:ea typeface="SimSun" charset="0"/>
                <a:cs typeface="Arial" charset="0"/>
              </a:rPr>
              <a:t>哪个是</a:t>
            </a:r>
            <a:r>
              <a:rPr lang="en-US" altLang="zh-CN" sz="2800">
                <a:solidFill>
                  <a:srgbClr val="FFFFFF"/>
                </a:solidFill>
                <a:effectLst>
                  <a:outerShdw blurRad="38100" dist="38100" dir="2700000" algn="tl">
                    <a:srgbClr val="000000"/>
                  </a:outerShdw>
                </a:effectLst>
                <a:latin typeface="Arial" charset="0"/>
                <a:ea typeface="SimSun" charset="0"/>
                <a:cs typeface="Arial" charset="0"/>
              </a:rPr>
              <a:t>9</a:t>
            </a:r>
            <a:r>
              <a:rPr lang="zh-CN" altLang="en-US" sz="2800">
                <a:solidFill>
                  <a:srgbClr val="FFFFFF"/>
                </a:solidFill>
                <a:effectLst>
                  <a:outerShdw blurRad="38100" dist="38100" dir="2700000" algn="tl">
                    <a:srgbClr val="000000"/>
                  </a:outerShdw>
                </a:effectLst>
                <a:latin typeface="Arial" charset="0"/>
                <a:ea typeface="SimSun" charset="0"/>
                <a:cs typeface="Arial" charset="0"/>
              </a:rPr>
              <a:t>：</a:t>
            </a:r>
            <a:r>
              <a:rPr lang="en-US" altLang="zh-CN" sz="2800">
                <a:solidFill>
                  <a:srgbClr val="FFFFFF"/>
                </a:solidFill>
                <a:effectLst>
                  <a:outerShdw blurRad="38100" dist="38100" dir="2700000" algn="tl">
                    <a:srgbClr val="000000"/>
                  </a:outerShdw>
                </a:effectLst>
                <a:latin typeface="Arial" charset="0"/>
                <a:ea typeface="SimSun" charset="0"/>
                <a:cs typeface="Arial" charset="0"/>
              </a:rPr>
              <a:t>25</a:t>
            </a:r>
            <a:r>
              <a:rPr lang="zh-CN" altLang="en-US" sz="2800">
                <a:solidFill>
                  <a:srgbClr val="FFFFFF"/>
                </a:solidFill>
                <a:effectLst>
                  <a:outerShdw blurRad="38100" dist="38100" dir="2700000" algn="tl">
                    <a:srgbClr val="000000"/>
                  </a:outerShdw>
                </a:effectLst>
                <a:latin typeface="Arial" charset="0"/>
                <a:ea typeface="SimSun" charset="0"/>
                <a:cs typeface="Arial" charset="0"/>
              </a:rPr>
              <a:t>发出的命令</a:t>
            </a:r>
            <a:r>
              <a:rPr lang="en-US" altLang="zh-CN" sz="2800">
                <a:solidFill>
                  <a:srgbClr val="FFFFFF"/>
                </a:solidFill>
                <a:effectLst>
                  <a:outerShdw blurRad="38100" dist="38100" dir="2700000" algn="tl">
                    <a:srgbClr val="000000"/>
                  </a:outerShdw>
                </a:effectLst>
                <a:latin typeface="Arial" charset="0"/>
                <a:ea typeface="SimSun" charset="0"/>
                <a:cs typeface="Arial" charset="0"/>
              </a:rPr>
              <a:t>? </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ea typeface="SimSun" charset="0"/>
                <a:cs typeface="Arial" charset="0"/>
              </a:rPr>
              <a:t>(1) </a:t>
            </a:r>
            <a:r>
              <a:rPr lang="zh-CN" altLang="en-US">
                <a:solidFill>
                  <a:srgbClr val="FFFFFF"/>
                </a:solidFill>
                <a:effectLst>
                  <a:outerShdw blurRad="38100" dist="38100" dir="2700000" algn="tl">
                    <a:srgbClr val="000000"/>
                  </a:outerShdw>
                </a:effectLst>
                <a:latin typeface="SimSun" charset="0"/>
                <a:ea typeface="SimSun" charset="0"/>
                <a:cs typeface="Arial" charset="0"/>
              </a:rPr>
              <a:t>古列颁令重建殿</a:t>
            </a:r>
            <a:r>
              <a:rPr lang="en-US" altLang="zh-CN">
                <a:solidFill>
                  <a:srgbClr val="FFFFFF"/>
                </a:solidFill>
                <a:effectLst>
                  <a:outerShdw blurRad="38100" dist="38100" dir="2700000" algn="tl">
                    <a:srgbClr val="000000"/>
                  </a:outerShdw>
                </a:effectLst>
                <a:latin typeface="Arial" charset="0"/>
                <a:cs typeface="Arial" charset="0"/>
              </a:rPr>
              <a:t> (</a:t>
            </a:r>
            <a:r>
              <a:rPr lang="zh-CN" altLang="en-US">
                <a:solidFill>
                  <a:srgbClr val="FFFFFF"/>
                </a:solidFill>
                <a:effectLst>
                  <a:outerShdw blurRad="38100" dist="38100" dir="2700000" algn="tl">
                    <a:srgbClr val="000000"/>
                  </a:outerShdw>
                </a:effectLst>
                <a:latin typeface="SimSun" charset="0"/>
                <a:cs typeface="SimSun" charset="0"/>
              </a:rPr>
              <a:t>代下</a:t>
            </a:r>
            <a:r>
              <a:rPr lang="en-US" altLang="zh-CN">
                <a:solidFill>
                  <a:srgbClr val="FFFFFF"/>
                </a:solidFill>
                <a:effectLst>
                  <a:outerShdw blurRad="38100" dist="38100" dir="2700000" algn="tl">
                    <a:srgbClr val="000000"/>
                  </a:outerShdw>
                </a:effectLst>
                <a:latin typeface="Arial" charset="0"/>
                <a:cs typeface="SimSun" charset="0"/>
              </a:rPr>
              <a:t>36: 22-23; </a:t>
            </a:r>
            <a:r>
              <a:rPr lang="zh-CN" altLang="en-US">
                <a:solidFill>
                  <a:srgbClr val="FFFFFF"/>
                </a:solidFill>
                <a:effectLst>
                  <a:outerShdw blurRad="38100" dist="38100" dir="2700000" algn="tl">
                    <a:srgbClr val="000000"/>
                  </a:outerShdw>
                </a:effectLst>
                <a:latin typeface="SimSun" charset="0"/>
                <a:cs typeface="SimSun" charset="0"/>
              </a:rPr>
              <a:t>拉</a:t>
            </a:r>
            <a:r>
              <a:rPr lang="en-US" altLang="zh-CN">
                <a:solidFill>
                  <a:srgbClr val="FFFFFF"/>
                </a:solidFill>
                <a:effectLst>
                  <a:outerShdw blurRad="38100" dist="38100" dir="2700000" algn="tl">
                    <a:srgbClr val="000000"/>
                  </a:outerShdw>
                </a:effectLst>
                <a:latin typeface="Arial" charset="0"/>
                <a:cs typeface="Arial" charset="0"/>
              </a:rPr>
              <a:t>1:1-4; 6:1-5); </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cs typeface="Arial" charset="0"/>
              </a:rPr>
              <a:t>(2) </a:t>
            </a:r>
            <a:r>
              <a:rPr lang="zh-CN" altLang="en-US">
                <a:solidFill>
                  <a:srgbClr val="FFFFFF"/>
                </a:solidFill>
                <a:effectLst>
                  <a:outerShdw blurRad="38100" dist="38100" dir="2700000" algn="tl">
                    <a:srgbClr val="000000"/>
                  </a:outerShdw>
                </a:effectLst>
                <a:latin typeface="SimSun" charset="0"/>
                <a:cs typeface="SimSun" charset="0"/>
              </a:rPr>
              <a:t>大利乌颁令确认古列的法令</a:t>
            </a:r>
            <a:r>
              <a:rPr lang="en-US" altLang="zh-CN">
                <a:solidFill>
                  <a:srgbClr val="FFFFFF"/>
                </a:solidFill>
                <a:effectLst>
                  <a:outerShdw blurRad="38100" dist="38100" dir="2700000" algn="tl">
                    <a:srgbClr val="000000"/>
                  </a:outerShdw>
                </a:effectLst>
                <a:latin typeface="Arial" charset="0"/>
                <a:cs typeface="Arial" charset="0"/>
              </a:rPr>
              <a:t> (</a:t>
            </a:r>
            <a:r>
              <a:rPr lang="zh-CN" altLang="en-US">
                <a:solidFill>
                  <a:srgbClr val="FFFFFF"/>
                </a:solidFill>
                <a:effectLst>
                  <a:outerShdw blurRad="38100" dist="38100" dir="2700000" algn="tl">
                    <a:srgbClr val="000000"/>
                  </a:outerShdw>
                </a:effectLst>
                <a:latin typeface="SimSun" charset="0"/>
                <a:cs typeface="SimSun" charset="0"/>
              </a:rPr>
              <a:t>拉</a:t>
            </a:r>
            <a:r>
              <a:rPr lang="en-US" altLang="zh-CN">
                <a:solidFill>
                  <a:srgbClr val="FFFFFF"/>
                </a:solidFill>
                <a:effectLst>
                  <a:outerShdw blurRad="38100" dist="38100" dir="2700000" algn="tl">
                    <a:srgbClr val="000000"/>
                  </a:outerShdw>
                </a:effectLst>
                <a:latin typeface="Arial" charset="0"/>
                <a:cs typeface="Arial" charset="0"/>
              </a:rPr>
              <a:t> 6:6-12);</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cs typeface="Arial" charset="0"/>
              </a:rPr>
              <a:t>(3)</a:t>
            </a:r>
            <a:r>
              <a:rPr lang="zh-CN" altLang="en-US">
                <a:solidFill>
                  <a:srgbClr val="FFFFFF"/>
                </a:solidFill>
                <a:effectLst>
                  <a:outerShdw blurRad="38100" dist="38100" dir="2700000" algn="tl">
                    <a:srgbClr val="000000"/>
                  </a:outerShdw>
                </a:effectLst>
                <a:latin typeface="SimSun" charset="0"/>
                <a:cs typeface="SimSun" charset="0"/>
              </a:rPr>
              <a:t>亚达薛西颁令 </a:t>
            </a:r>
            <a:r>
              <a:rPr lang="en-US" altLang="zh-CN">
                <a:solidFill>
                  <a:srgbClr val="FFFFFF"/>
                </a:solidFill>
                <a:effectLst>
                  <a:outerShdw blurRad="38100" dist="38100" dir="2700000" algn="tl">
                    <a:srgbClr val="000000"/>
                  </a:outerShdw>
                </a:effectLst>
                <a:latin typeface="Arial" charset="0"/>
                <a:cs typeface="Arial" charset="0"/>
              </a:rPr>
              <a:t>#1 (</a:t>
            </a:r>
            <a:r>
              <a:rPr lang="zh-CN" altLang="en-US">
                <a:solidFill>
                  <a:srgbClr val="FFFFFF"/>
                </a:solidFill>
                <a:effectLst>
                  <a:outerShdw blurRad="38100" dist="38100" dir="2700000" algn="tl">
                    <a:srgbClr val="000000"/>
                  </a:outerShdw>
                </a:effectLst>
                <a:latin typeface="SimSun" charset="0"/>
                <a:cs typeface="SimSun" charset="0"/>
              </a:rPr>
              <a:t>拉</a:t>
            </a:r>
            <a:r>
              <a:rPr lang="en-US" altLang="zh-CN">
                <a:solidFill>
                  <a:srgbClr val="FFFFFF"/>
                </a:solidFill>
                <a:effectLst>
                  <a:outerShdw blurRad="38100" dist="38100" dir="2700000" algn="tl">
                    <a:srgbClr val="000000"/>
                  </a:outerShdw>
                </a:effectLst>
                <a:latin typeface="Arial" charset="0"/>
                <a:cs typeface="Arial" charset="0"/>
              </a:rPr>
              <a:t> 7:11-26); </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cs typeface="Arial" charset="0"/>
              </a:rPr>
              <a:t>(4)</a:t>
            </a:r>
            <a:r>
              <a:rPr lang="zh-CN" altLang="en-US">
                <a:solidFill>
                  <a:srgbClr val="FFFFFF"/>
                </a:solidFill>
                <a:effectLst>
                  <a:outerShdw blurRad="38100" dist="38100" dir="2700000" algn="tl">
                    <a:srgbClr val="000000"/>
                  </a:outerShdw>
                </a:effectLst>
                <a:latin typeface="SimSun" charset="0"/>
                <a:cs typeface="SimSun" charset="0"/>
              </a:rPr>
              <a:t>亚达薛西颁令</a:t>
            </a:r>
            <a:r>
              <a:rPr lang="zh-CN" altLang="en-US">
                <a:solidFill>
                  <a:srgbClr val="FFFFFF"/>
                </a:solidFill>
              </a:rPr>
              <a:t> </a:t>
            </a:r>
            <a:r>
              <a:rPr lang="en-US" altLang="zh-CN">
                <a:solidFill>
                  <a:srgbClr val="FFFFFF"/>
                </a:solidFill>
                <a:effectLst>
                  <a:outerShdw blurRad="38100" dist="38100" dir="2700000" algn="tl">
                    <a:srgbClr val="000000"/>
                  </a:outerShdw>
                </a:effectLst>
                <a:latin typeface="Arial" charset="0"/>
                <a:cs typeface="Arial" charset="0"/>
              </a:rPr>
              <a:t>#2 </a:t>
            </a:r>
            <a:r>
              <a:rPr lang="zh-CN" altLang="en-US">
                <a:solidFill>
                  <a:srgbClr val="FFFFFF"/>
                </a:solidFill>
                <a:effectLst>
                  <a:outerShdw blurRad="38100" dist="38100" dir="2700000" algn="tl">
                    <a:srgbClr val="000000"/>
                  </a:outerShdw>
                </a:effectLst>
                <a:latin typeface="SimSun" charset="0"/>
                <a:cs typeface="SimSun" charset="0"/>
              </a:rPr>
              <a:t>授权于尼西米重建这城</a:t>
            </a:r>
            <a:r>
              <a:rPr lang="zh-CN" altLang="en-US">
                <a:solidFill>
                  <a:srgbClr val="FFFFFF"/>
                </a:solidFill>
                <a:effectLst>
                  <a:outerShdw blurRad="38100" dist="38100" dir="2700000" algn="tl">
                    <a:srgbClr val="000000"/>
                  </a:outerShdw>
                </a:effectLst>
                <a:latin typeface="Arial" charset="0"/>
                <a:cs typeface="Arial" charset="0"/>
              </a:rPr>
              <a:t> </a:t>
            </a:r>
            <a:r>
              <a:rPr lang="en-US" altLang="zh-CN">
                <a:solidFill>
                  <a:srgbClr val="FFFFFF"/>
                </a:solidFill>
                <a:effectLst>
                  <a:outerShdw blurRad="38100" dist="38100" dir="2700000" algn="tl">
                    <a:srgbClr val="000000"/>
                  </a:outerShdw>
                </a:effectLst>
                <a:latin typeface="Arial" charset="0"/>
                <a:cs typeface="Arial" charset="0"/>
              </a:rPr>
              <a:t>(</a:t>
            </a:r>
            <a:r>
              <a:rPr lang="zh-CN" altLang="en-US">
                <a:solidFill>
                  <a:srgbClr val="FFFFFF"/>
                </a:solidFill>
                <a:effectLst>
                  <a:outerShdw blurRad="38100" dist="38100" dir="2700000" algn="tl">
                    <a:srgbClr val="000000"/>
                  </a:outerShdw>
                </a:effectLst>
                <a:latin typeface="SimSun" charset="0"/>
                <a:cs typeface="SimSun" charset="0"/>
              </a:rPr>
              <a:t>尼</a:t>
            </a:r>
            <a:r>
              <a:rPr lang="en-US" altLang="zh-CN">
                <a:solidFill>
                  <a:srgbClr val="FFFFFF"/>
                </a:solidFill>
                <a:effectLst>
                  <a:outerShdw blurRad="38100" dist="38100" dir="2700000" algn="tl">
                    <a:srgbClr val="000000"/>
                  </a:outerShdw>
                </a:effectLst>
                <a:latin typeface="Arial" charset="0"/>
                <a:cs typeface="Arial" charset="0"/>
              </a:rPr>
              <a:t> 2:1-8).</a:t>
            </a:r>
          </a:p>
          <a:p>
            <a:pPr lvl="1" eaLnBrk="1" hangingPunct="1">
              <a:lnSpc>
                <a:spcPct val="80000"/>
              </a:lnSpc>
              <a:spcBef>
                <a:spcPct val="20000"/>
              </a:spcBef>
            </a:pPr>
            <a:endParaRPr lang="en-US" altLang="zh-CN">
              <a:solidFill>
                <a:srgbClr val="FFFFFF"/>
              </a:solidFill>
              <a:effectLst>
                <a:outerShdw blurRad="38100" dist="38100" dir="2700000" algn="tl">
                  <a:srgbClr val="000000"/>
                </a:outerShdw>
              </a:effectLst>
              <a:latin typeface="Arial"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zh-CN" altLang="en-US" sz="2800">
                <a:solidFill>
                  <a:srgbClr val="FFFFFF"/>
                </a:solidFill>
                <a:effectLst>
                  <a:outerShdw blurRad="38100" dist="38100" dir="2700000" algn="tl">
                    <a:srgbClr val="000000"/>
                  </a:outerShdw>
                </a:effectLst>
                <a:latin typeface="SimSun" charset="0"/>
                <a:cs typeface="SimSun" charset="0"/>
              </a:rPr>
              <a:t>为什么我们认为这法令是</a:t>
            </a:r>
            <a:r>
              <a:rPr lang="zh-CN" altLang="en-US" sz="2800">
                <a:solidFill>
                  <a:srgbClr val="FFFFFF"/>
                </a:solidFill>
                <a:latin typeface="SimSun" charset="0"/>
                <a:cs typeface="SimSun" charset="0"/>
              </a:rPr>
              <a:t>亚达薛西王在位第二十年</a:t>
            </a:r>
            <a:r>
              <a:rPr lang="zh-CN" altLang="en-US" sz="2800">
                <a:solidFill>
                  <a:srgbClr val="FFFFFF"/>
                </a:solidFill>
              </a:rPr>
              <a:t>（</a:t>
            </a:r>
            <a:r>
              <a:rPr lang="zh-CN" altLang="en-US" sz="2800">
                <a:solidFill>
                  <a:srgbClr val="FFFFFF"/>
                </a:solidFill>
                <a:effectLst>
                  <a:outerShdw blurRad="38100" dist="38100" dir="2700000" algn="tl">
                    <a:srgbClr val="000000"/>
                  </a:outerShdw>
                </a:effectLst>
                <a:latin typeface="SimSun" charset="0"/>
                <a:cs typeface="SimSun" charset="0"/>
              </a:rPr>
              <a:t>公元前</a:t>
            </a:r>
            <a:r>
              <a:rPr lang="en-US" altLang="zh-CN" sz="2800">
                <a:solidFill>
                  <a:srgbClr val="FFFFFF"/>
                </a:solidFill>
              </a:rPr>
              <a:t>444</a:t>
            </a:r>
            <a:r>
              <a:rPr lang="zh-CN" altLang="en-US" sz="2800">
                <a:solidFill>
                  <a:srgbClr val="FFFFFF"/>
                </a:solidFill>
              </a:rPr>
              <a:t>）</a:t>
            </a:r>
            <a:r>
              <a:rPr lang="zh-CN" altLang="en-US" sz="2800">
                <a:solidFill>
                  <a:srgbClr val="FFFFFF"/>
                </a:solidFill>
                <a:effectLst>
                  <a:outerShdw blurRad="38100" dist="38100" dir="2700000" algn="tl">
                    <a:srgbClr val="000000"/>
                  </a:outerShdw>
                </a:effectLst>
                <a:latin typeface="SimSun" charset="0"/>
                <a:cs typeface="SimSun" charset="0"/>
              </a:rPr>
              <a:t>所颁布的</a:t>
            </a:r>
            <a:r>
              <a:rPr lang="en-US" altLang="zh-CN" sz="2800">
                <a:solidFill>
                  <a:srgbClr val="FFFFFF"/>
                </a:solidFill>
              </a:rPr>
              <a:t>#2</a:t>
            </a:r>
            <a:r>
              <a:rPr lang="zh-CN" altLang="en-US" sz="2800">
                <a:solidFill>
                  <a:srgbClr val="FFFFFF"/>
                </a:solidFill>
                <a:effectLst>
                  <a:outerShdw blurRad="38100" dist="38100" dir="2700000" algn="tl">
                    <a:srgbClr val="000000"/>
                  </a:outerShdw>
                </a:effectLst>
                <a:latin typeface="SimSun" charset="0"/>
                <a:cs typeface="SimSun" charset="0"/>
              </a:rPr>
              <a:t>法令</a:t>
            </a:r>
            <a:r>
              <a:rPr lang="en-US" altLang="zh-CN" sz="2800">
                <a:solidFill>
                  <a:srgbClr val="FFFFFF"/>
                </a:solidFill>
                <a:effectLst>
                  <a:outerShdw blurRad="38100" dist="38100" dir="2700000" algn="tl">
                    <a:srgbClr val="000000"/>
                  </a:outerShdw>
                </a:effectLst>
                <a:latin typeface="SimSun" charset="0"/>
                <a:cs typeface="SimSun" charset="0"/>
              </a:rPr>
              <a:t>? </a:t>
            </a:r>
            <a:r>
              <a:rPr lang="zh-CN" altLang="en-US" sz="2800">
                <a:solidFill>
                  <a:srgbClr val="FFFFFF"/>
                </a:solidFill>
                <a:effectLst>
                  <a:outerShdw blurRad="38100" dist="38100" dir="2700000" algn="tl">
                    <a:srgbClr val="000000"/>
                  </a:outerShdw>
                </a:effectLst>
                <a:latin typeface="SimSun" charset="0"/>
                <a:cs typeface="SimSun" charset="0"/>
              </a:rPr>
              <a:t>这是因为尼西米记</a:t>
            </a:r>
            <a:r>
              <a:rPr lang="en-US" altLang="zh-CN" sz="2800">
                <a:solidFill>
                  <a:srgbClr val="FFFFFF"/>
                </a:solidFill>
                <a:effectLst>
                  <a:outerShdw blurRad="38100" dist="38100" dir="2700000" algn="tl">
                    <a:srgbClr val="000000"/>
                  </a:outerShdw>
                </a:effectLst>
                <a:latin typeface="Arial" charset="0"/>
                <a:cs typeface="Arial" charset="0"/>
              </a:rPr>
              <a:t>2:12-17</a:t>
            </a:r>
            <a:r>
              <a:rPr lang="zh-CN" altLang="en-US" sz="2800">
                <a:solidFill>
                  <a:srgbClr val="FFFFFF"/>
                </a:solidFill>
                <a:effectLst>
                  <a:outerShdw blurRad="38100" dist="38100" dir="2700000" algn="tl">
                    <a:srgbClr val="000000"/>
                  </a:outerShdw>
                </a:effectLst>
                <a:latin typeface="SimSun" charset="0"/>
                <a:cs typeface="SimSun" charset="0"/>
              </a:rPr>
              <a:t>描写耶路撒冷在当时是废墟。</a:t>
            </a:r>
            <a:endParaRPr lang="en-US" altLang="zh-CN" sz="2800">
              <a:solidFill>
                <a:srgbClr val="FFFFFF"/>
              </a:solidFill>
              <a:effectLst>
                <a:outerShdw blurRad="38100" dist="38100" dir="2700000" algn="tl">
                  <a:srgbClr val="000000"/>
                </a:outerShdw>
              </a:effectLst>
              <a:latin typeface="SimSun" charset="0"/>
              <a:cs typeface="SimSun" charset="0"/>
            </a:endParaRPr>
          </a:p>
        </p:txBody>
      </p:sp>
    </p:spTree>
    <p:extLst>
      <p:ext uri="{BB962C8B-B14F-4D97-AF65-F5344CB8AC3E}">
        <p14:creationId xmlns:p14="http://schemas.microsoft.com/office/powerpoint/2010/main" val="3823847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pPr eaLnBrk="1" hangingPunct="1"/>
            <a:r>
              <a:rPr lang="zh-CN" altLang="en-US" sz="4000">
                <a:latin typeface="SimSun" charset="0"/>
                <a:ea typeface="SimSun" charset="0"/>
                <a:cs typeface="Arial" charset="0"/>
              </a:rPr>
              <a:t>路加福音</a:t>
            </a:r>
            <a:r>
              <a:rPr lang="zh-CN" altLang="en-US" sz="4000">
                <a:latin typeface="Arial" charset="0"/>
                <a:ea typeface="SimSun" charset="0"/>
                <a:cs typeface="Arial" charset="0"/>
              </a:rPr>
              <a:t> </a:t>
            </a:r>
            <a:r>
              <a:rPr lang="en-US" altLang="zh-CN" sz="4000">
                <a:latin typeface="Arial" charset="0"/>
                <a:ea typeface="SimSun" charset="0"/>
                <a:cs typeface="Arial" charset="0"/>
              </a:rPr>
              <a:t>21:24 </a:t>
            </a:r>
            <a:r>
              <a:rPr lang="zh-CN" altLang="en-US" sz="4000">
                <a:latin typeface="SimSun" charset="0"/>
                <a:ea typeface="SimSun" charset="0"/>
                <a:cs typeface="Arial" charset="0"/>
              </a:rPr>
              <a:t>外邦人时期</a:t>
            </a:r>
          </a:p>
        </p:txBody>
      </p:sp>
      <p:pic>
        <p:nvPicPr>
          <p:cNvPr id="352258" name="Picture 3" descr="Daniel "/>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1460500"/>
            <a:ext cx="93726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59" name="Text Box 4"/>
          <p:cNvSpPr txBox="1">
            <a:spLocks noChangeArrowheads="1"/>
          </p:cNvSpPr>
          <p:nvPr/>
        </p:nvSpPr>
        <p:spPr bwMode="auto">
          <a:xfrm>
            <a:off x="8534400" y="8731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sz="2000" b="1">
                <a:solidFill>
                  <a:srgbClr val="FFFFFF"/>
                </a:solidFill>
                <a:latin typeface="Arial" charset="0"/>
                <a:cs typeface="Arial" charset="0"/>
              </a:rPr>
              <a:t>551</a:t>
            </a:r>
          </a:p>
        </p:txBody>
      </p:sp>
      <p:sp>
        <p:nvSpPr>
          <p:cNvPr id="352260" name="Text Box 5"/>
          <p:cNvSpPr txBox="1">
            <a:spLocks noChangeArrowheads="1"/>
          </p:cNvSpPr>
          <p:nvPr/>
        </p:nvSpPr>
        <p:spPr bwMode="auto">
          <a:xfrm>
            <a:off x="3733800" y="6324600"/>
            <a:ext cx="5253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800">
                <a:solidFill>
                  <a:srgbClr val="FFFFFF"/>
                </a:solidFill>
                <a:latin typeface="Arial" charset="0"/>
                <a:cs typeface="Arial" charset="0"/>
              </a:rPr>
              <a:t>Raymond Ludwigson, </a:t>
            </a:r>
            <a:r>
              <a:rPr lang="en-US" altLang="zh-CN" sz="1800" i="1">
                <a:solidFill>
                  <a:srgbClr val="FFFFFF"/>
                </a:solidFill>
                <a:latin typeface="Arial" charset="0"/>
                <a:cs typeface="Arial" charset="0"/>
              </a:rPr>
              <a:t>A Survey of Bible Prophecy</a:t>
            </a:r>
            <a:endParaRPr lang="en-US" altLang="zh-CN" sz="1800">
              <a:solidFill>
                <a:srgbClr val="FFFFFF"/>
              </a:solidFill>
              <a:latin typeface="Arial" charset="0"/>
              <a:cs typeface="Arial" charset="0"/>
            </a:endParaRPr>
          </a:p>
        </p:txBody>
      </p:sp>
      <p:sp>
        <p:nvSpPr>
          <p:cNvPr id="6" name="矩形 5"/>
          <p:cNvSpPr/>
          <p:nvPr/>
        </p:nvSpPr>
        <p:spPr>
          <a:xfrm>
            <a:off x="2843213" y="1700213"/>
            <a:ext cx="3744912" cy="5048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路</a:t>
            </a:r>
            <a:r>
              <a:rPr lang="en-US" altLang="zh-CN">
                <a:solidFill>
                  <a:srgbClr val="000000"/>
                </a:solidFill>
                <a:ea typeface="ＭＳ Ｐゴシック" charset="0"/>
                <a:cs typeface="ＭＳ Ｐゴシック" charset="0"/>
              </a:rPr>
              <a:t>12:24 </a:t>
            </a:r>
            <a:r>
              <a:rPr lang="zh-CN" altLang="en-US">
                <a:solidFill>
                  <a:srgbClr val="000000"/>
                </a:solidFill>
                <a:latin typeface="SimSun" charset="0"/>
                <a:ea typeface="ＭＳ Ｐゴシック" charset="0"/>
                <a:cs typeface="SimSun" charset="0"/>
              </a:rPr>
              <a:t>外邦人时期</a:t>
            </a:r>
          </a:p>
        </p:txBody>
      </p:sp>
      <p:sp>
        <p:nvSpPr>
          <p:cNvPr id="7" name="矩形 6"/>
          <p:cNvSpPr/>
          <p:nvPr/>
        </p:nvSpPr>
        <p:spPr>
          <a:xfrm>
            <a:off x="-1587" y="2997200"/>
            <a:ext cx="1189037" cy="4318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犹大的国度</a:t>
            </a:r>
          </a:p>
        </p:txBody>
      </p:sp>
      <p:sp>
        <p:nvSpPr>
          <p:cNvPr id="8" name="矩形 7"/>
          <p:cNvSpPr/>
          <p:nvPr/>
        </p:nvSpPr>
        <p:spPr>
          <a:xfrm>
            <a:off x="1187450" y="2997200"/>
            <a:ext cx="504825" cy="215900"/>
          </a:xfrm>
          <a:prstGeom prst="rect">
            <a:avLst/>
          </a:prstGeom>
          <a:ln>
            <a:solidFill>
              <a:schemeClr val="tx1"/>
            </a:solidFill>
            <a:headEnd/>
            <a:tailEnd/>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800" dirty="0">
                <a:solidFill>
                  <a:srgbClr val="000000"/>
                </a:solidFill>
                <a:ea typeface="ＭＳ Ｐゴシック" charset="0"/>
                <a:cs typeface="ＭＳ Ｐゴシック" charset="0"/>
              </a:rPr>
              <a:t>公元前</a:t>
            </a:r>
            <a:r>
              <a:rPr lang="en-US" altLang="zh-CN" sz="800" dirty="0">
                <a:solidFill>
                  <a:srgbClr val="000000"/>
                </a:solidFill>
                <a:ea typeface="ＭＳ Ｐゴシック" charset="0"/>
                <a:cs typeface="ＭＳ Ｐゴシック" charset="0"/>
              </a:rPr>
              <a:t>586</a:t>
            </a:r>
            <a:endParaRPr lang="zh-CN" altLang="en-US" sz="800" dirty="0">
              <a:solidFill>
                <a:srgbClr val="000000"/>
              </a:solidFill>
              <a:ea typeface="ＭＳ Ｐゴシック" charset="0"/>
              <a:cs typeface="ＭＳ Ｐゴシック" charset="0"/>
            </a:endParaRPr>
          </a:p>
        </p:txBody>
      </p:sp>
      <p:sp>
        <p:nvSpPr>
          <p:cNvPr id="9" name="矩形 8"/>
          <p:cNvSpPr/>
          <p:nvPr/>
        </p:nvSpPr>
        <p:spPr>
          <a:xfrm>
            <a:off x="1763713" y="2997200"/>
            <a:ext cx="720725" cy="2873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恢复时期</a:t>
            </a:r>
          </a:p>
        </p:txBody>
      </p:sp>
      <p:sp>
        <p:nvSpPr>
          <p:cNvPr id="10" name="矩形 9"/>
          <p:cNvSpPr/>
          <p:nvPr/>
        </p:nvSpPr>
        <p:spPr>
          <a:xfrm>
            <a:off x="2700338" y="2852738"/>
            <a:ext cx="1079500" cy="4318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200" dirty="0">
                <a:solidFill>
                  <a:srgbClr val="000000"/>
                </a:solidFill>
                <a:latin typeface="SimSun" charset="0"/>
                <a:ea typeface="ＭＳ Ｐゴシック" charset="0"/>
                <a:cs typeface="SimSun" charset="0"/>
              </a:rPr>
              <a:t>圣约中的四个世纪</a:t>
            </a:r>
          </a:p>
        </p:txBody>
      </p:sp>
      <p:sp>
        <p:nvSpPr>
          <p:cNvPr id="11" name="矩形 10"/>
          <p:cNvSpPr/>
          <p:nvPr/>
        </p:nvSpPr>
        <p:spPr>
          <a:xfrm>
            <a:off x="5292725" y="2997200"/>
            <a:ext cx="2159000" cy="5032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教会时期</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徒</a:t>
            </a:r>
            <a:r>
              <a:rPr lang="zh-CN" altLang="en-US" sz="1600" dirty="0">
                <a:solidFill>
                  <a:srgbClr val="000000"/>
                </a:solidFill>
                <a:ea typeface="ＭＳ Ｐゴシック" charset="0"/>
                <a:cs typeface="ＭＳ Ｐゴシック" charset="0"/>
              </a:rPr>
              <a:t>：</a:t>
            </a:r>
            <a:r>
              <a:rPr lang="en-US" altLang="zh-CN" sz="1600" dirty="0">
                <a:solidFill>
                  <a:srgbClr val="000000"/>
                </a:solidFill>
                <a:ea typeface="ＭＳ Ｐゴシック" charset="0"/>
                <a:cs typeface="ＭＳ Ｐゴシック" charset="0"/>
              </a:rPr>
              <a:t>15:14-18</a:t>
            </a:r>
          </a:p>
          <a:p>
            <a:pPr algn="ctr"/>
            <a:r>
              <a:rPr lang="zh-CN" altLang="en-US" sz="1600" dirty="0">
                <a:solidFill>
                  <a:srgbClr val="000000"/>
                </a:solidFill>
                <a:latin typeface="SimSun" charset="0"/>
                <a:ea typeface="ＭＳ Ｐゴシック" charset="0"/>
                <a:cs typeface="SimSun" charset="0"/>
              </a:rPr>
              <a:t>罗</a:t>
            </a:r>
            <a:r>
              <a:rPr lang="en-US" altLang="zh-CN" sz="1600" dirty="0">
                <a:solidFill>
                  <a:srgbClr val="000000"/>
                </a:solidFill>
                <a:ea typeface="ＭＳ Ｐゴシック" charset="0"/>
                <a:cs typeface="ＭＳ Ｐゴシック" charset="0"/>
              </a:rPr>
              <a:t>11:25</a:t>
            </a:r>
            <a:endParaRPr lang="zh-CN" altLang="en-US" sz="1600" dirty="0">
              <a:solidFill>
                <a:srgbClr val="000000"/>
              </a:solidFill>
              <a:ea typeface="ＭＳ Ｐゴシック" charset="0"/>
              <a:cs typeface="ＭＳ Ｐゴシック" charset="0"/>
            </a:endParaRPr>
          </a:p>
        </p:txBody>
      </p:sp>
      <p:sp>
        <p:nvSpPr>
          <p:cNvPr id="12" name="矩形 11"/>
          <p:cNvSpPr/>
          <p:nvPr/>
        </p:nvSpPr>
        <p:spPr>
          <a:xfrm>
            <a:off x="7956550" y="2852738"/>
            <a:ext cx="1030288" cy="14398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主的王权</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耶</a:t>
            </a:r>
            <a:r>
              <a:rPr lang="en-US" altLang="zh-CN" sz="1600" dirty="0">
                <a:solidFill>
                  <a:srgbClr val="000000"/>
                </a:solidFill>
                <a:ea typeface="ＭＳ Ｐゴシック" charset="0"/>
                <a:cs typeface="ＭＳ Ｐゴシック" charset="0"/>
              </a:rPr>
              <a:t>3:17</a:t>
            </a:r>
          </a:p>
          <a:p>
            <a:pPr algn="ctr"/>
            <a:r>
              <a:rPr lang="zh-CN" altLang="en-US" sz="1600" dirty="0">
                <a:solidFill>
                  <a:srgbClr val="000000"/>
                </a:solidFill>
                <a:latin typeface="SimSun" charset="0"/>
                <a:ea typeface="ＭＳ Ｐゴシック" charset="0"/>
                <a:cs typeface="SimSun" charset="0"/>
              </a:rPr>
              <a:t>赛</a:t>
            </a:r>
            <a:r>
              <a:rPr lang="en-US" altLang="zh-CN" sz="1600" dirty="0">
                <a:solidFill>
                  <a:srgbClr val="000000"/>
                </a:solidFill>
                <a:ea typeface="ＭＳ Ｐゴシック" charset="0"/>
                <a:cs typeface="ＭＳ Ｐゴシック" charset="0"/>
              </a:rPr>
              <a:t>62:6-7</a:t>
            </a:r>
            <a:endParaRPr lang="zh-CN" altLang="en-US" sz="1600" dirty="0">
              <a:solidFill>
                <a:srgbClr val="000000"/>
              </a:solidFill>
              <a:ea typeface="ＭＳ Ｐゴシック" charset="0"/>
              <a:cs typeface="ＭＳ Ｐゴシック" charset="0"/>
            </a:endParaRPr>
          </a:p>
        </p:txBody>
      </p:sp>
      <p:sp>
        <p:nvSpPr>
          <p:cNvPr id="13" name="矩形 12"/>
          <p:cNvSpPr/>
          <p:nvPr/>
        </p:nvSpPr>
        <p:spPr>
          <a:xfrm>
            <a:off x="755650" y="3573463"/>
            <a:ext cx="936625"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200" dirty="0">
                <a:solidFill>
                  <a:srgbClr val="000000"/>
                </a:solidFill>
                <a:latin typeface="SimSun" charset="0"/>
                <a:ea typeface="ＭＳ Ｐゴシック" charset="0"/>
                <a:cs typeface="SimSun" charset="0"/>
              </a:rPr>
              <a:t>巴比伦</a:t>
            </a:r>
          </a:p>
        </p:txBody>
      </p:sp>
      <p:sp>
        <p:nvSpPr>
          <p:cNvPr id="14" name="矩形 13"/>
          <p:cNvSpPr/>
          <p:nvPr/>
        </p:nvSpPr>
        <p:spPr>
          <a:xfrm>
            <a:off x="1979613" y="3573463"/>
            <a:ext cx="647700" cy="1428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波斯</a:t>
            </a:r>
          </a:p>
        </p:txBody>
      </p:sp>
      <p:sp>
        <p:nvSpPr>
          <p:cNvPr id="15" name="矩形 14"/>
          <p:cNvSpPr/>
          <p:nvPr/>
        </p:nvSpPr>
        <p:spPr>
          <a:xfrm>
            <a:off x="3203575" y="3573463"/>
            <a:ext cx="576263" cy="1428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希腊</a:t>
            </a:r>
          </a:p>
        </p:txBody>
      </p:sp>
      <p:sp>
        <p:nvSpPr>
          <p:cNvPr id="16" name="矩形 15"/>
          <p:cNvSpPr/>
          <p:nvPr/>
        </p:nvSpPr>
        <p:spPr>
          <a:xfrm>
            <a:off x="4284663" y="3500438"/>
            <a:ext cx="574675" cy="2889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罗马</a:t>
            </a:r>
          </a:p>
        </p:txBody>
      </p:sp>
      <p:sp>
        <p:nvSpPr>
          <p:cNvPr id="17" name="矩形 16"/>
          <p:cNvSpPr/>
          <p:nvPr/>
        </p:nvSpPr>
        <p:spPr>
          <a:xfrm>
            <a:off x="1547813" y="3789363"/>
            <a:ext cx="576262"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900" dirty="0">
                <a:solidFill>
                  <a:srgbClr val="000000"/>
                </a:solidFill>
                <a:ea typeface="ＭＳ Ｐゴシック" charset="0"/>
                <a:cs typeface="ＭＳ Ｐゴシック" charset="0"/>
              </a:rPr>
              <a:t>公元前 </a:t>
            </a:r>
            <a:r>
              <a:rPr lang="en-US" altLang="zh-CN" sz="900" dirty="0">
                <a:solidFill>
                  <a:srgbClr val="000000"/>
                </a:solidFill>
                <a:ea typeface="ＭＳ Ｐゴシック" charset="0"/>
                <a:cs typeface="ＭＳ Ｐゴシック" charset="0"/>
              </a:rPr>
              <a:t>538</a:t>
            </a:r>
            <a:endParaRPr lang="zh-CN" altLang="en-US" sz="900" dirty="0">
              <a:solidFill>
                <a:srgbClr val="000000"/>
              </a:solidFill>
              <a:ea typeface="ＭＳ Ｐゴシック" charset="0"/>
              <a:cs typeface="ＭＳ Ｐゴシック" charset="0"/>
            </a:endParaRPr>
          </a:p>
        </p:txBody>
      </p:sp>
      <p:sp>
        <p:nvSpPr>
          <p:cNvPr id="18" name="矩形 17"/>
          <p:cNvSpPr/>
          <p:nvPr/>
        </p:nvSpPr>
        <p:spPr>
          <a:xfrm>
            <a:off x="2484438" y="3789363"/>
            <a:ext cx="719137"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000" dirty="0">
                <a:solidFill>
                  <a:srgbClr val="000000"/>
                </a:solidFill>
                <a:ea typeface="ＭＳ Ｐゴシック" charset="0"/>
                <a:cs typeface="ＭＳ Ｐゴシック" charset="0"/>
              </a:rPr>
              <a:t>公元前</a:t>
            </a:r>
            <a:r>
              <a:rPr lang="en-US" altLang="zh-CN" sz="1000" dirty="0">
                <a:solidFill>
                  <a:srgbClr val="000000"/>
                </a:solidFill>
                <a:ea typeface="ＭＳ Ｐゴシック" charset="0"/>
                <a:cs typeface="ＭＳ Ｐゴシック" charset="0"/>
              </a:rPr>
              <a:t>333</a:t>
            </a:r>
            <a:endParaRPr lang="zh-CN" altLang="en-US" sz="1000" dirty="0">
              <a:solidFill>
                <a:srgbClr val="000000"/>
              </a:solidFill>
              <a:ea typeface="ＭＳ Ｐゴシック" charset="0"/>
              <a:cs typeface="ＭＳ Ｐゴシック" charset="0"/>
            </a:endParaRPr>
          </a:p>
        </p:txBody>
      </p:sp>
      <p:sp>
        <p:nvSpPr>
          <p:cNvPr id="19" name="矩形 18"/>
          <p:cNvSpPr/>
          <p:nvPr/>
        </p:nvSpPr>
        <p:spPr>
          <a:xfrm>
            <a:off x="3851275" y="3854449"/>
            <a:ext cx="756444" cy="15081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000" dirty="0">
                <a:solidFill>
                  <a:srgbClr val="000000"/>
                </a:solidFill>
                <a:ea typeface="ＭＳ Ｐゴシック" charset="0"/>
                <a:cs typeface="ＭＳ Ｐゴシック" charset="0"/>
              </a:rPr>
              <a:t>公元后</a:t>
            </a:r>
            <a:r>
              <a:rPr lang="en-US" altLang="zh-CN" sz="1000" dirty="0">
                <a:solidFill>
                  <a:srgbClr val="000000"/>
                </a:solidFill>
                <a:ea typeface="ＭＳ Ｐゴシック" charset="0"/>
                <a:cs typeface="ＭＳ Ｐゴシック" charset="0"/>
              </a:rPr>
              <a:t>63</a:t>
            </a:r>
            <a:endParaRPr lang="zh-CN" altLang="en-US" sz="1000" dirty="0">
              <a:solidFill>
                <a:srgbClr val="000000"/>
              </a:solidFill>
              <a:ea typeface="ＭＳ Ｐゴシック" charset="0"/>
              <a:cs typeface="ＭＳ Ｐゴシック" charset="0"/>
            </a:endParaRPr>
          </a:p>
        </p:txBody>
      </p:sp>
      <p:sp>
        <p:nvSpPr>
          <p:cNvPr id="20" name="矩形 19"/>
          <p:cNvSpPr/>
          <p:nvPr/>
        </p:nvSpPr>
        <p:spPr>
          <a:xfrm>
            <a:off x="1979613" y="4149725"/>
            <a:ext cx="5256212" cy="3587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在很多国家之间</a:t>
            </a:r>
          </a:p>
        </p:txBody>
      </p:sp>
      <p:sp>
        <p:nvSpPr>
          <p:cNvPr id="21" name="矩形 20"/>
          <p:cNvSpPr/>
          <p:nvPr/>
        </p:nvSpPr>
        <p:spPr>
          <a:xfrm>
            <a:off x="611188" y="4652963"/>
            <a:ext cx="1944687" cy="16557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她的太阳已经西落 </a:t>
            </a:r>
            <a:endParaRPr lang="en-US" altLang="zh-CN" sz="1200">
              <a:solidFill>
                <a:srgbClr val="000000"/>
              </a:solidFill>
              <a:latin typeface="SimSun" charset="0"/>
              <a:ea typeface="ＭＳ Ｐゴシック" charset="0"/>
              <a:cs typeface="SimSun" charset="0"/>
            </a:endParaRPr>
          </a:p>
          <a:p>
            <a:pPr algn="ctr"/>
            <a:r>
              <a:rPr lang="zh-CN" altLang="en-US" sz="1200">
                <a:solidFill>
                  <a:srgbClr val="000000"/>
                </a:solidFill>
                <a:latin typeface="SimSun" charset="0"/>
                <a:ea typeface="ＭＳ Ｐゴシック" charset="0"/>
                <a:cs typeface="SimSun" charset="0"/>
              </a:rPr>
              <a:t>耶</a:t>
            </a:r>
            <a:r>
              <a:rPr lang="en-US" altLang="zh-CN" sz="1200">
                <a:solidFill>
                  <a:srgbClr val="000000"/>
                </a:solidFill>
                <a:ea typeface="ＭＳ Ｐゴシック" charset="0"/>
                <a:cs typeface="ＭＳ Ｐゴシック" charset="0"/>
              </a:rPr>
              <a:t>15:9</a:t>
            </a:r>
          </a:p>
          <a:p>
            <a:pPr algn="ctr"/>
            <a:r>
              <a:rPr lang="zh-CN" altLang="en-US" sz="1200">
                <a:solidFill>
                  <a:srgbClr val="000000"/>
                </a:solidFill>
                <a:latin typeface="SimSun" charset="0"/>
                <a:ea typeface="ＭＳ Ｐゴシック" charset="0"/>
                <a:cs typeface="SimSun" charset="0"/>
              </a:rPr>
              <a:t>因为他们离弃了耶和华他们神的约</a:t>
            </a:r>
            <a:endParaRPr lang="en-US" altLang="zh-CN" sz="1200">
              <a:solidFill>
                <a:srgbClr val="000000"/>
              </a:solidFill>
              <a:latin typeface="SimSun" charset="0"/>
              <a:ea typeface="ＭＳ Ｐゴシック" charset="0"/>
              <a:cs typeface="SimSun" charset="0"/>
            </a:endParaRPr>
          </a:p>
          <a:p>
            <a:pPr algn="ctr"/>
            <a:r>
              <a:rPr lang="zh-CN" altLang="en-US" sz="1200">
                <a:solidFill>
                  <a:srgbClr val="000000"/>
                </a:solidFill>
                <a:latin typeface="SimSun" charset="0"/>
                <a:ea typeface="ＭＳ Ｐゴシック" charset="0"/>
                <a:cs typeface="SimSun" charset="0"/>
              </a:rPr>
              <a:t>耶</a:t>
            </a:r>
            <a:r>
              <a:rPr lang="en-US" altLang="zh-CN" sz="1200">
                <a:solidFill>
                  <a:srgbClr val="000000"/>
                </a:solidFill>
                <a:ea typeface="ＭＳ Ｐゴシック" charset="0"/>
                <a:cs typeface="ＭＳ Ｐゴシック" charset="0"/>
              </a:rPr>
              <a:t>22:8-9</a:t>
            </a:r>
          </a:p>
          <a:p>
            <a:pPr algn="ctr"/>
            <a:r>
              <a:rPr lang="zh-CN" altLang="en-US" sz="1200">
                <a:solidFill>
                  <a:srgbClr val="000000"/>
                </a:solidFill>
                <a:latin typeface="SimSun" charset="0"/>
                <a:ea typeface="ＭＳ Ｐゴシック" charset="0"/>
                <a:cs typeface="SimSun" charset="0"/>
              </a:rPr>
              <a:t>王下</a:t>
            </a:r>
            <a:r>
              <a:rPr lang="en-US" altLang="zh-CN" sz="1200">
                <a:solidFill>
                  <a:srgbClr val="000000"/>
                </a:solidFill>
                <a:ea typeface="ＭＳ Ｐゴシック" charset="0"/>
                <a:cs typeface="ＭＳ Ｐゴシック" charset="0"/>
              </a:rPr>
              <a:t>25:8-12</a:t>
            </a:r>
          </a:p>
          <a:p>
            <a:pPr algn="ctr"/>
            <a:r>
              <a:rPr lang="zh-CN" altLang="en-US" sz="1200">
                <a:solidFill>
                  <a:srgbClr val="000000"/>
                </a:solidFill>
                <a:latin typeface="SimSun" charset="0"/>
                <a:ea typeface="ＭＳ Ｐゴシック" charset="0"/>
                <a:cs typeface="SimSun" charset="0"/>
              </a:rPr>
              <a:t>耶</a:t>
            </a:r>
            <a:r>
              <a:rPr lang="en-US" altLang="zh-CN" sz="1200">
                <a:solidFill>
                  <a:srgbClr val="000000"/>
                </a:solidFill>
                <a:ea typeface="ＭＳ Ｐゴシック" charset="0"/>
                <a:cs typeface="ＭＳ Ｐゴシック" charset="0"/>
              </a:rPr>
              <a:t>15:4,22:29-30</a:t>
            </a:r>
            <a:r>
              <a:rPr lang="zh-CN" altLang="en-US" sz="1200">
                <a:solidFill>
                  <a:srgbClr val="000000"/>
                </a:solidFill>
                <a:ea typeface="ＭＳ Ｐゴシック" charset="0"/>
                <a:cs typeface="ＭＳ Ｐゴシック" charset="0"/>
              </a:rPr>
              <a:t>，</a:t>
            </a:r>
            <a:r>
              <a:rPr lang="en-US" altLang="zh-CN" sz="1200">
                <a:solidFill>
                  <a:srgbClr val="000000"/>
                </a:solidFill>
                <a:ea typeface="ＭＳ Ｐゴシック" charset="0"/>
                <a:cs typeface="ＭＳ Ｐゴシック" charset="0"/>
              </a:rPr>
              <a:t>30:24,</a:t>
            </a:r>
          </a:p>
          <a:p>
            <a:pPr algn="ctr"/>
            <a:r>
              <a:rPr lang="zh-CN" altLang="en-US" sz="1200">
                <a:solidFill>
                  <a:srgbClr val="000000"/>
                </a:solidFill>
                <a:latin typeface="SimSun" charset="0"/>
                <a:ea typeface="ＭＳ Ｐゴシック" charset="0"/>
                <a:cs typeface="SimSun" charset="0"/>
              </a:rPr>
              <a:t>结</a:t>
            </a:r>
            <a:r>
              <a:rPr lang="en-US" altLang="zh-CN" sz="1200">
                <a:solidFill>
                  <a:srgbClr val="000000"/>
                </a:solidFill>
                <a:ea typeface="ＭＳ Ｐゴシック" charset="0"/>
                <a:cs typeface="ＭＳ Ｐゴシック" charset="0"/>
              </a:rPr>
              <a:t>10:4,18,11:22-25,</a:t>
            </a:r>
          </a:p>
          <a:p>
            <a:pPr algn="ctr"/>
            <a:r>
              <a:rPr lang="en-US" altLang="zh-CN" sz="1200">
                <a:solidFill>
                  <a:srgbClr val="000000"/>
                </a:solidFill>
                <a:ea typeface="ＭＳ Ｐゴシック" charset="0"/>
                <a:cs typeface="ＭＳ Ｐゴシック" charset="0"/>
              </a:rPr>
              <a:t>14:22-23</a:t>
            </a:r>
            <a:endParaRPr lang="zh-CN" altLang="en-US" sz="1200">
              <a:solidFill>
                <a:srgbClr val="000000"/>
              </a:solidFill>
              <a:ea typeface="ＭＳ Ｐゴシック" charset="0"/>
              <a:cs typeface="ＭＳ Ｐゴシック" charset="0"/>
            </a:endParaRPr>
          </a:p>
        </p:txBody>
      </p:sp>
      <p:sp>
        <p:nvSpPr>
          <p:cNvPr id="22" name="矩形 21"/>
          <p:cNvSpPr/>
          <p:nvPr/>
        </p:nvSpPr>
        <p:spPr>
          <a:xfrm>
            <a:off x="3419475" y="4652963"/>
            <a:ext cx="1873250" cy="13684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结</a:t>
            </a:r>
            <a:r>
              <a:rPr lang="en-US" altLang="zh-CN" sz="1400" dirty="0">
                <a:solidFill>
                  <a:srgbClr val="000000"/>
                </a:solidFill>
                <a:ea typeface="ＭＳ Ｐゴシック" charset="0"/>
                <a:cs typeface="ＭＳ Ｐゴシック" charset="0"/>
              </a:rPr>
              <a:t>6:8</a:t>
            </a:r>
          </a:p>
          <a:p>
            <a:pPr algn="ctr"/>
            <a:r>
              <a:rPr lang="zh-CN" altLang="en-US" sz="1400" dirty="0">
                <a:solidFill>
                  <a:srgbClr val="000000"/>
                </a:solidFill>
                <a:latin typeface="SimSun" charset="0"/>
                <a:ea typeface="ＭＳ Ｐゴシック" charset="0"/>
                <a:cs typeface="SimSun" charset="0"/>
              </a:rPr>
              <a:t>何</a:t>
            </a:r>
            <a:r>
              <a:rPr lang="en-US" altLang="zh-CN" sz="1400" dirty="0">
                <a:solidFill>
                  <a:srgbClr val="000000"/>
                </a:solidFill>
                <a:ea typeface="ＭＳ Ｐゴシック" charset="0"/>
                <a:cs typeface="ＭＳ Ｐゴシック" charset="0"/>
              </a:rPr>
              <a:t>3:4-5</a:t>
            </a:r>
            <a:r>
              <a:rPr lang="zh-CN" altLang="en-US" sz="1400" dirty="0">
                <a:solidFill>
                  <a:srgbClr val="000000"/>
                </a:solidFill>
                <a:ea typeface="ＭＳ Ｐゴシック" charset="0"/>
                <a:cs typeface="ＭＳ Ｐゴシック" charset="0"/>
              </a:rPr>
              <a:t>，</a:t>
            </a:r>
            <a:r>
              <a:rPr lang="en-US" altLang="zh-CN" sz="1400" dirty="0">
                <a:solidFill>
                  <a:srgbClr val="000000"/>
                </a:solidFill>
                <a:ea typeface="ＭＳ Ｐゴシック" charset="0"/>
                <a:cs typeface="ＭＳ Ｐゴシック" charset="0"/>
              </a:rPr>
              <a:t>8:8</a:t>
            </a:r>
          </a:p>
          <a:p>
            <a:pPr algn="ctr"/>
            <a:r>
              <a:rPr lang="zh-CN" altLang="en-US" sz="1400" dirty="0">
                <a:solidFill>
                  <a:srgbClr val="000000"/>
                </a:solidFill>
                <a:latin typeface="SimSun" charset="0"/>
                <a:ea typeface="ＭＳ Ｐゴシック" charset="0"/>
                <a:cs typeface="SimSun" charset="0"/>
              </a:rPr>
              <a:t>摩</a:t>
            </a:r>
            <a:r>
              <a:rPr lang="en-US" altLang="zh-CN" sz="1400" dirty="0">
                <a:solidFill>
                  <a:srgbClr val="000000"/>
                </a:solidFill>
                <a:ea typeface="ＭＳ Ｐゴシック" charset="0"/>
                <a:cs typeface="ＭＳ Ｐゴシック" charset="0"/>
              </a:rPr>
              <a:t>9:8-9</a:t>
            </a:r>
          </a:p>
          <a:p>
            <a:pPr algn="ctr"/>
            <a:r>
              <a:rPr lang="zh-CN" altLang="en-US" sz="1400" dirty="0">
                <a:solidFill>
                  <a:srgbClr val="000000"/>
                </a:solidFill>
                <a:latin typeface="SimSun" charset="0"/>
                <a:ea typeface="ＭＳ Ｐゴシック" charset="0"/>
                <a:cs typeface="SimSun" charset="0"/>
              </a:rPr>
              <a:t>弥</a:t>
            </a:r>
            <a:r>
              <a:rPr lang="en-US" altLang="zh-CN" sz="1400" dirty="0">
                <a:solidFill>
                  <a:srgbClr val="000000"/>
                </a:solidFill>
                <a:ea typeface="ＭＳ Ｐゴシック" charset="0"/>
                <a:cs typeface="ＭＳ Ｐゴシック" charset="0"/>
              </a:rPr>
              <a:t>5:7-8</a:t>
            </a:r>
          </a:p>
          <a:p>
            <a:pPr algn="ctr"/>
            <a:r>
              <a:rPr lang="zh-CN" altLang="en-US" sz="1400" dirty="0">
                <a:solidFill>
                  <a:srgbClr val="000000"/>
                </a:solidFill>
                <a:ea typeface="ＭＳ Ｐゴシック" charset="0"/>
                <a:cs typeface="ＭＳ Ｐゴシック" charset="0"/>
              </a:rPr>
              <a:t>耶</a:t>
            </a:r>
            <a:r>
              <a:rPr lang="en-US" altLang="zh-CN" sz="1400" dirty="0">
                <a:solidFill>
                  <a:srgbClr val="000000"/>
                </a:solidFill>
                <a:ea typeface="ＭＳ Ｐゴシック" charset="0"/>
                <a:cs typeface="ＭＳ Ｐゴシック" charset="0"/>
              </a:rPr>
              <a:t>31:35-37,46:27-28</a:t>
            </a:r>
          </a:p>
          <a:p>
            <a:pPr algn="ctr"/>
            <a:r>
              <a:rPr lang="en-US" altLang="zh-CN" sz="1400" dirty="0">
                <a:solidFill>
                  <a:srgbClr val="000000"/>
                </a:solidFill>
                <a:ea typeface="ＭＳ Ｐゴシック" charset="0"/>
                <a:cs typeface="ＭＳ Ｐゴシック" charset="0"/>
              </a:rPr>
              <a:t>51:5</a:t>
            </a:r>
          </a:p>
          <a:p>
            <a:pPr algn="ctr"/>
            <a:endParaRPr lang="zh-CN" altLang="en-US" sz="1400" dirty="0">
              <a:solidFill>
                <a:srgbClr val="000000"/>
              </a:solidFill>
              <a:ea typeface="ＭＳ Ｐゴシック" charset="0"/>
              <a:cs typeface="ＭＳ Ｐゴシック" charset="0"/>
            </a:endParaRPr>
          </a:p>
        </p:txBody>
      </p:sp>
      <p:sp>
        <p:nvSpPr>
          <p:cNvPr id="23" name="矩形 22"/>
          <p:cNvSpPr/>
          <p:nvPr/>
        </p:nvSpPr>
        <p:spPr>
          <a:xfrm>
            <a:off x="7019925" y="4581525"/>
            <a:ext cx="1873250" cy="16557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dirty="0">
                <a:solidFill>
                  <a:srgbClr val="000000"/>
                </a:solidFill>
                <a:ea typeface="ＭＳ Ｐゴシック" charset="-128"/>
                <a:cs typeface="ＭＳ Ｐゴシック" charset="-128"/>
              </a:rPr>
              <a:t>我必实践我向以色列家和犹大家应许赐福的诺言 耶</a:t>
            </a:r>
            <a:r>
              <a:rPr lang="en-US" altLang="zh-CN" sz="1600" dirty="0">
                <a:solidFill>
                  <a:srgbClr val="000000"/>
                </a:solidFill>
                <a:ea typeface="ＭＳ Ｐゴシック" charset="-128"/>
                <a:cs typeface="ＭＳ Ｐゴシック" charset="-128"/>
              </a:rPr>
              <a:t>33:7-14</a:t>
            </a:r>
          </a:p>
          <a:p>
            <a:pPr algn="ctr">
              <a:defRPr/>
            </a:pPr>
            <a:r>
              <a:rPr lang="zh-CN" altLang="en-US" sz="1600" dirty="0">
                <a:solidFill>
                  <a:srgbClr val="000000"/>
                </a:solidFill>
                <a:ea typeface="ＭＳ Ｐゴシック" charset="-128"/>
                <a:cs typeface="ＭＳ Ｐゴシック" charset="-128"/>
              </a:rPr>
              <a:t>塞 </a:t>
            </a:r>
            <a:r>
              <a:rPr lang="en-US" altLang="zh-CN" sz="1600" dirty="0">
                <a:solidFill>
                  <a:srgbClr val="000000"/>
                </a:solidFill>
                <a:ea typeface="ＭＳ Ｐゴシック" charset="-128"/>
                <a:cs typeface="ＭＳ Ｐゴシック" charset="-128"/>
              </a:rPr>
              <a:t>4:2-6</a:t>
            </a:r>
          </a:p>
          <a:p>
            <a:pPr algn="ctr">
              <a:defRPr/>
            </a:pPr>
            <a:r>
              <a:rPr lang="zh-CN" altLang="en-US" sz="1600" dirty="0">
                <a:solidFill>
                  <a:srgbClr val="000000"/>
                </a:solidFill>
                <a:ea typeface="ＭＳ Ｐゴシック" charset="-128"/>
                <a:cs typeface="ＭＳ Ｐゴシック" charset="-128"/>
              </a:rPr>
              <a:t>结</a:t>
            </a:r>
            <a:r>
              <a:rPr lang="en-US" altLang="zh-CN" sz="1600" dirty="0">
                <a:solidFill>
                  <a:srgbClr val="000000"/>
                </a:solidFill>
                <a:ea typeface="ＭＳ Ｐゴシック" charset="-128"/>
                <a:cs typeface="ＭＳ Ｐゴシック" charset="-128"/>
              </a:rPr>
              <a:t>43:1-9</a:t>
            </a:r>
          </a:p>
          <a:p>
            <a:pPr algn="ctr">
              <a:defRPr/>
            </a:pPr>
            <a:r>
              <a:rPr lang="zh-CN" altLang="en-US" sz="1600" dirty="0">
                <a:solidFill>
                  <a:srgbClr val="000000"/>
                </a:solidFill>
                <a:ea typeface="ＭＳ Ｐゴシック" charset="-128"/>
                <a:cs typeface="ＭＳ Ｐゴシック" charset="-128"/>
              </a:rPr>
              <a:t>亚</a:t>
            </a:r>
            <a:r>
              <a:rPr lang="en-US" altLang="zh-CN" sz="1600" dirty="0">
                <a:solidFill>
                  <a:srgbClr val="000000"/>
                </a:solidFill>
                <a:ea typeface="ＭＳ Ｐゴシック" charset="-128"/>
                <a:cs typeface="ＭＳ Ｐゴシック" charset="-128"/>
              </a:rPr>
              <a:t>2:10-13</a:t>
            </a:r>
            <a:r>
              <a:rPr lang="zh-CN" altLang="en-US" sz="1600" dirty="0">
                <a:solidFill>
                  <a:srgbClr val="000000"/>
                </a:solidFill>
                <a:ea typeface="ＭＳ Ｐゴシック" charset="-128"/>
                <a:cs typeface="ＭＳ Ｐゴシック" charset="-128"/>
              </a:rPr>
              <a:t>，</a:t>
            </a:r>
            <a:r>
              <a:rPr lang="en-US" altLang="zh-CN" sz="1600" dirty="0">
                <a:solidFill>
                  <a:srgbClr val="000000"/>
                </a:solidFill>
                <a:ea typeface="ＭＳ Ｐゴシック" charset="-128"/>
                <a:cs typeface="ＭＳ Ｐゴシック" charset="-128"/>
              </a:rPr>
              <a:t>8:1-8</a:t>
            </a:r>
          </a:p>
        </p:txBody>
      </p:sp>
    </p:spTree>
    <p:extLst>
      <p:ext uri="{BB962C8B-B14F-4D97-AF65-F5344CB8AC3E}">
        <p14:creationId xmlns:p14="http://schemas.microsoft.com/office/powerpoint/2010/main" val="132817934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6"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553</a:t>
            </a:r>
          </a:p>
        </p:txBody>
      </p:sp>
      <p:sp>
        <p:nvSpPr>
          <p:cNvPr id="5" name="Rectangle 3"/>
          <p:cNvSpPr txBox="1">
            <a:spLocks noChangeArrowheads="1"/>
          </p:cNvSpPr>
          <p:nvPr/>
        </p:nvSpPr>
        <p:spPr bwMode="auto">
          <a:xfrm>
            <a:off x="228600" y="1752600"/>
            <a:ext cx="8520113"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3"/>
              </a:buBlip>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每年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360</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天</a:t>
            </a:r>
            <a:endParaRPr lang="en-US" altLang="ja-JP"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 typeface="Wingdings" charset="0"/>
              <a:buBlip>
                <a:blip r:embed="rId3"/>
              </a:buBlip>
            </a:pP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69</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周：</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483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 476</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阳历年</a:t>
            </a:r>
            <a:endParaRPr lang="en-US" altLang="ja-JP"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 typeface="Wingdings" charset="0"/>
              <a:buBlip>
                <a:blip r:embed="rId3"/>
              </a:buBlip>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法令的颁布是在公元前</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444</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月</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5</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日，这样推算出弥撒亚于公元后</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4</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月</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日被杀。公元后</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月</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30</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日荣耀入耶路撒冷。</a:t>
            </a:r>
            <a:endParaRPr lang="en-US" altLang="ja-JP"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 typeface="Wingdings" charset="0"/>
              <a:buBlip>
                <a:blip r:embed="rId3"/>
              </a:buBlip>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但以理书</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9:27</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与启示录</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13:5, 14-15</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的比较</a:t>
            </a:r>
            <a:endParaRPr lang="en-US" sz="3200" dirty="0">
              <a:solidFill>
                <a:srgbClr val="FFFFFF"/>
              </a:solidFill>
              <a:effectLst>
                <a:outerShdw blurRad="38100" dist="38100" dir="2700000" algn="tl">
                  <a:srgbClr val="000000"/>
                </a:outerShdw>
              </a:effectLst>
              <a:latin typeface="SimSun" charset="0"/>
              <a:ea typeface="SimSun" charset="0"/>
              <a:cs typeface="Arial" charset="0"/>
            </a:endParaRPr>
          </a:p>
        </p:txBody>
      </p:sp>
      <p:sp>
        <p:nvSpPr>
          <p:cNvPr id="6" name="Rectangle 2"/>
          <p:cNvSpPr txBox="1">
            <a:spLocks noChangeArrowheads="1"/>
          </p:cNvSpPr>
          <p:nvPr/>
        </p:nvSpPr>
        <p:spPr bwMode="auto">
          <a:xfrm>
            <a:off x="524049" y="476250"/>
            <a:ext cx="8229600" cy="1143000"/>
          </a:xfrm>
          <a:prstGeom prst="rect">
            <a:avLst/>
          </a:prstGeo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defRPr/>
            </a:pPr>
            <a:r>
              <a:rPr lang="zh-CN" altLang="en-US" sz="4800" b="1" kern="0" dirty="0">
                <a:latin typeface="Arial" charset="0"/>
                <a:ea typeface="ＭＳ Ｐゴシック" charset="0"/>
                <a:cs typeface="ＭＳ Ｐゴシック" charset="0"/>
              </a:rPr>
              <a:t>犹太历</a:t>
            </a:r>
            <a:endParaRPr lang="en-US" sz="4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5910966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0" y="277813"/>
            <a:ext cx="9144000" cy="1143000"/>
          </a:xfrm>
        </p:spPr>
        <p:txBody>
          <a:bodyPr/>
          <a:lstStyle/>
          <a:p>
            <a:pPr eaLnBrk="1" hangingPunct="1"/>
            <a:r>
              <a:rPr lang="en-US" altLang="zh-CN" sz="3600">
                <a:latin typeface="Arial" charset="0"/>
                <a:ea typeface="SimSun" charset="0"/>
                <a:cs typeface="Arial" charset="0"/>
              </a:rPr>
              <a:t>70</a:t>
            </a:r>
            <a:r>
              <a:rPr lang="zh-CN" altLang="en-US" sz="4000">
                <a:latin typeface="SimSun" charset="0"/>
                <a:ea typeface="SimSun" charset="0"/>
                <a:cs typeface="Arial" charset="0"/>
              </a:rPr>
              <a:t>周的计算</a:t>
            </a:r>
          </a:p>
        </p:txBody>
      </p:sp>
      <p:pic>
        <p:nvPicPr>
          <p:cNvPr id="356354" name="Picture 3" descr="Daniel 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Text Box 4"/>
          <p:cNvSpPr txBox="1">
            <a:spLocks noChangeArrowheads="1"/>
          </p:cNvSpPr>
          <p:nvPr/>
        </p:nvSpPr>
        <p:spPr bwMode="auto">
          <a:xfrm>
            <a:off x="8305800"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b="1">
                <a:solidFill>
                  <a:srgbClr val="FFFFFF"/>
                </a:solidFill>
                <a:latin typeface="Arial" charset="0"/>
              </a:rPr>
              <a:t>553</a:t>
            </a:r>
            <a:endParaRPr lang="en-US" altLang="zh-CN" sz="2000" b="1">
              <a:solidFill>
                <a:srgbClr val="FFFFFF"/>
              </a:solidFill>
              <a:latin typeface="Arial" charset="0"/>
            </a:endParaRPr>
          </a:p>
        </p:txBody>
      </p:sp>
      <p:sp>
        <p:nvSpPr>
          <p:cNvPr id="333829" name="Text Box 5"/>
          <p:cNvSpPr txBox="1">
            <a:spLocks noChangeArrowheads="1"/>
          </p:cNvSpPr>
          <p:nvPr/>
        </p:nvSpPr>
        <p:spPr bwMode="auto">
          <a:xfrm>
            <a:off x="1524000" y="6438900"/>
            <a:ext cx="7335838" cy="3698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altLang="zh-CN" sz="1800" b="1">
                <a:solidFill>
                  <a:srgbClr val="FFFFFF"/>
                </a:solidFill>
                <a:effectLst>
                  <a:outerShdw blurRad="38100" dist="38100" dir="2700000" algn="tl">
                    <a:srgbClr val="000000"/>
                  </a:outerShdw>
                </a:effectLst>
                <a:latin typeface="Geneva" charset="0"/>
              </a:rPr>
              <a:t>Harold Hoehner, </a:t>
            </a:r>
            <a:r>
              <a:rPr lang="en-US" altLang="zh-CN" sz="1800" b="1" i="1">
                <a:solidFill>
                  <a:srgbClr val="FFFFFF"/>
                </a:solidFill>
                <a:effectLst>
                  <a:outerShdw blurRad="38100" dist="38100" dir="2700000" algn="tl">
                    <a:srgbClr val="000000"/>
                  </a:outerShdw>
                </a:effectLst>
                <a:latin typeface="Geneva" charset="0"/>
              </a:rPr>
              <a:t>Chronological Aspects of the Life of Christ</a:t>
            </a:r>
            <a:endParaRPr lang="en-US" altLang="zh-CN" sz="1800" b="1">
              <a:solidFill>
                <a:srgbClr val="FFFFFF"/>
              </a:solidFill>
              <a:effectLst>
                <a:outerShdw blurRad="38100" dist="38100" dir="2700000" algn="tl">
                  <a:srgbClr val="000000"/>
                </a:outerShdw>
              </a:effectLst>
              <a:latin typeface="Geneva" charset="0"/>
            </a:endParaRPr>
          </a:p>
        </p:txBody>
      </p:sp>
      <p:sp>
        <p:nvSpPr>
          <p:cNvPr id="6" name="矩形 5"/>
          <p:cNvSpPr/>
          <p:nvPr/>
        </p:nvSpPr>
        <p:spPr>
          <a:xfrm>
            <a:off x="539750" y="1341438"/>
            <a:ext cx="2232025" cy="10080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公元前</a:t>
            </a:r>
            <a:r>
              <a:rPr lang="en-US" altLang="zh-CN" sz="1600" dirty="0">
                <a:solidFill>
                  <a:srgbClr val="000000"/>
                </a:solidFill>
                <a:ea typeface="ＭＳ Ｐゴシック" charset="0"/>
                <a:cs typeface="ＭＳ Ｐゴシック" charset="0"/>
              </a:rPr>
              <a:t>444</a:t>
            </a:r>
            <a:r>
              <a:rPr lang="zh-CN" altLang="en-US" sz="1600" dirty="0">
                <a:solidFill>
                  <a:srgbClr val="000000"/>
                </a:solidFill>
                <a:latin typeface="SimSun" charset="0"/>
                <a:ea typeface="ＭＳ Ｐゴシック" charset="0"/>
                <a:cs typeface="SimSun" charset="0"/>
              </a:rPr>
              <a:t>年</a:t>
            </a:r>
            <a:r>
              <a:rPr lang="en-US" altLang="zh-CN" sz="1600" dirty="0">
                <a:solidFill>
                  <a:srgbClr val="000000"/>
                </a:solidFill>
                <a:ea typeface="ＭＳ Ｐゴシック" charset="0"/>
                <a:cs typeface="ＭＳ Ｐゴシック" charset="0"/>
              </a:rPr>
              <a:t>5</a:t>
            </a:r>
            <a:r>
              <a:rPr lang="zh-CN" altLang="en-US" sz="1600" dirty="0">
                <a:solidFill>
                  <a:srgbClr val="000000"/>
                </a:solidFill>
                <a:latin typeface="SimSun" charset="0"/>
                <a:ea typeface="ＭＳ Ｐゴシック" charset="0"/>
                <a:cs typeface="SimSun" charset="0"/>
              </a:rPr>
              <a:t>月</a:t>
            </a:r>
            <a:r>
              <a:rPr lang="en-US" altLang="zh-CN" sz="1600" dirty="0">
                <a:solidFill>
                  <a:srgbClr val="000000"/>
                </a:solidFill>
                <a:ea typeface="ＭＳ Ｐゴシック" charset="0"/>
                <a:cs typeface="ＭＳ Ｐゴシック" charset="0"/>
              </a:rPr>
              <a:t>5</a:t>
            </a:r>
            <a:r>
              <a:rPr lang="zh-CN" altLang="en-US" sz="1600" dirty="0">
                <a:solidFill>
                  <a:srgbClr val="000000"/>
                </a:solidFill>
                <a:latin typeface="SimSun" charset="0"/>
                <a:ea typeface="ＭＳ Ｐゴシック" charset="0"/>
                <a:cs typeface="SimSun" charset="0"/>
              </a:rPr>
              <a:t>日</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尼散月</a:t>
            </a:r>
            <a:r>
              <a:rPr lang="en-US" altLang="zh-CN" sz="1600" dirty="0">
                <a:solidFill>
                  <a:srgbClr val="000000"/>
                </a:solidFill>
                <a:ea typeface="ＭＳ Ｐゴシック" charset="0"/>
                <a:cs typeface="ＭＳ Ｐゴシック" charset="0"/>
              </a:rPr>
              <a:t>1</a:t>
            </a:r>
            <a:r>
              <a:rPr lang="zh-CN" altLang="en-US" sz="1600" dirty="0">
                <a:solidFill>
                  <a:srgbClr val="000000"/>
                </a:solidFill>
                <a:latin typeface="SimSun" charset="0"/>
                <a:ea typeface="ＭＳ Ｐゴシック" charset="0"/>
                <a:cs typeface="SimSun" charset="0"/>
              </a:rPr>
              <a:t>日 亚达薛西王第二十年</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尼</a:t>
            </a:r>
            <a:r>
              <a:rPr lang="en-US" altLang="zh-CN" sz="1600" dirty="0">
                <a:solidFill>
                  <a:srgbClr val="000000"/>
                </a:solidFill>
                <a:ea typeface="ＭＳ Ｐゴシック" charset="0"/>
                <a:cs typeface="ＭＳ Ｐゴシック" charset="0"/>
              </a:rPr>
              <a:t>2:1-8</a:t>
            </a:r>
          </a:p>
        </p:txBody>
      </p:sp>
      <p:sp>
        <p:nvSpPr>
          <p:cNvPr id="7" name="矩形 6"/>
          <p:cNvSpPr/>
          <p:nvPr/>
        </p:nvSpPr>
        <p:spPr>
          <a:xfrm>
            <a:off x="3924300" y="1341438"/>
            <a:ext cx="2519363" cy="7921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公元后</a:t>
            </a:r>
            <a:r>
              <a:rPr lang="en-US" altLang="zh-CN" sz="1600" dirty="0">
                <a:solidFill>
                  <a:srgbClr val="000000"/>
                </a:solidFill>
                <a:ea typeface="ＭＳ Ｐゴシック" charset="0"/>
                <a:cs typeface="ＭＳ Ｐゴシック" charset="0"/>
              </a:rPr>
              <a:t>33</a:t>
            </a:r>
            <a:r>
              <a:rPr lang="zh-CN" altLang="en-US" sz="1600" dirty="0">
                <a:solidFill>
                  <a:srgbClr val="000000"/>
                </a:solidFill>
                <a:latin typeface="SimSun" charset="0"/>
                <a:ea typeface="ＭＳ Ｐゴシック" charset="0"/>
                <a:cs typeface="SimSun" charset="0"/>
              </a:rPr>
              <a:t>年</a:t>
            </a:r>
            <a:r>
              <a:rPr lang="en-US" altLang="zh-CN" sz="1600" dirty="0">
                <a:solidFill>
                  <a:srgbClr val="000000"/>
                </a:solidFill>
                <a:ea typeface="ＭＳ Ｐゴシック" charset="0"/>
                <a:cs typeface="ＭＳ Ｐゴシック" charset="0"/>
              </a:rPr>
              <a:t>3</a:t>
            </a:r>
            <a:r>
              <a:rPr lang="zh-CN" altLang="en-US" sz="1600" dirty="0">
                <a:solidFill>
                  <a:srgbClr val="000000"/>
                </a:solidFill>
                <a:latin typeface="SimSun" charset="0"/>
                <a:ea typeface="ＭＳ Ｐゴシック" charset="0"/>
                <a:cs typeface="SimSun" charset="0"/>
              </a:rPr>
              <a:t>月</a:t>
            </a:r>
            <a:r>
              <a:rPr lang="en-US" altLang="zh-CN" sz="1600" dirty="0">
                <a:solidFill>
                  <a:srgbClr val="000000"/>
                </a:solidFill>
                <a:ea typeface="ＭＳ Ｐゴシック" charset="0"/>
                <a:cs typeface="ＭＳ Ｐゴシック" charset="0"/>
              </a:rPr>
              <a:t>30</a:t>
            </a:r>
            <a:r>
              <a:rPr lang="zh-CN" altLang="en-US" sz="1600" dirty="0">
                <a:solidFill>
                  <a:srgbClr val="000000"/>
                </a:solidFill>
                <a:latin typeface="SimSun" charset="0"/>
                <a:ea typeface="ＭＳ Ｐゴシック" charset="0"/>
                <a:cs typeface="SimSun" charset="0"/>
              </a:rPr>
              <a:t>日，在尼散月凯旋的进入耶路撒冷</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路</a:t>
            </a:r>
            <a:r>
              <a:rPr lang="en-US" altLang="zh-CN" sz="1600" dirty="0">
                <a:solidFill>
                  <a:srgbClr val="000000"/>
                </a:solidFill>
                <a:ea typeface="ＭＳ Ｐゴシック" charset="0"/>
                <a:cs typeface="ＭＳ Ｐゴシック" charset="0"/>
              </a:rPr>
              <a:t>19:28-40</a:t>
            </a:r>
            <a:endParaRPr lang="zh-CN" altLang="en-US" sz="1600" dirty="0">
              <a:solidFill>
                <a:srgbClr val="000000"/>
              </a:solidFill>
              <a:ea typeface="ＭＳ Ｐゴシック" charset="0"/>
              <a:cs typeface="ＭＳ Ｐゴシック" charset="0"/>
            </a:endParaRPr>
          </a:p>
        </p:txBody>
      </p:sp>
      <p:sp>
        <p:nvSpPr>
          <p:cNvPr id="8" name="矩形 7"/>
          <p:cNvSpPr/>
          <p:nvPr/>
        </p:nvSpPr>
        <p:spPr>
          <a:xfrm>
            <a:off x="611188" y="3141663"/>
            <a:ext cx="4537075" cy="6477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400">
                <a:solidFill>
                  <a:srgbClr val="000000"/>
                </a:solidFill>
                <a:ea typeface="ＭＳ Ｐゴシック" charset="0"/>
                <a:cs typeface="ＭＳ Ｐゴシック" charset="0"/>
              </a:rPr>
              <a:t>69×7×360=173</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880</a:t>
            </a:r>
            <a:r>
              <a:rPr lang="zh-CN" altLang="en-US" sz="1400">
                <a:solidFill>
                  <a:srgbClr val="000000"/>
                </a:solidFill>
                <a:ea typeface="ＭＳ Ｐゴシック" charset="0"/>
                <a:cs typeface="ＭＳ Ｐゴシック" charset="0"/>
              </a:rPr>
              <a:t>天</a:t>
            </a:r>
          </a:p>
          <a:p>
            <a:pPr algn="ctr">
              <a:defRPr/>
            </a:pPr>
            <a:r>
              <a:rPr lang="zh-CN" altLang="en-US" sz="1400">
                <a:solidFill>
                  <a:srgbClr val="000000"/>
                </a:solidFill>
                <a:ea typeface="ＭＳ Ｐゴシック" charset="0"/>
                <a:cs typeface="ＭＳ Ｐゴシック" charset="0"/>
              </a:rPr>
              <a:t>公元前</a:t>
            </a:r>
            <a:r>
              <a:rPr lang="en-US" altLang="zh-CN" sz="1400">
                <a:solidFill>
                  <a:srgbClr val="000000"/>
                </a:solidFill>
                <a:ea typeface="ＭＳ Ｐゴシック" charset="0"/>
                <a:cs typeface="ＭＳ Ｐゴシック" charset="0"/>
              </a:rPr>
              <a:t>444</a:t>
            </a:r>
            <a:r>
              <a:rPr lang="zh-CN" altLang="en-US" sz="1400">
                <a:solidFill>
                  <a:srgbClr val="000000"/>
                </a:solidFill>
                <a:ea typeface="ＭＳ Ｐゴシック" charset="0"/>
                <a:cs typeface="ＭＳ Ｐゴシック" charset="0"/>
              </a:rPr>
              <a:t>年，</a:t>
            </a:r>
            <a:r>
              <a:rPr lang="en-US" altLang="zh-CN" sz="1400">
                <a:solidFill>
                  <a:srgbClr val="000000"/>
                </a:solidFill>
                <a:ea typeface="ＭＳ Ｐゴシック" charset="0"/>
                <a:cs typeface="ＭＳ Ｐゴシック" charset="0"/>
              </a:rPr>
              <a:t>3</a:t>
            </a:r>
            <a:r>
              <a:rPr lang="zh-CN" altLang="en-US" sz="1400">
                <a:solidFill>
                  <a:srgbClr val="000000"/>
                </a:solidFill>
                <a:ea typeface="ＭＳ Ｐゴシック" charset="0"/>
                <a:cs typeface="ＭＳ Ｐゴシック" charset="0"/>
              </a:rPr>
              <a:t>月</a:t>
            </a:r>
            <a:r>
              <a:rPr lang="en-US" altLang="zh-CN" sz="1400">
                <a:solidFill>
                  <a:srgbClr val="000000"/>
                </a:solidFill>
                <a:ea typeface="ＭＳ Ｐゴシック" charset="0"/>
                <a:cs typeface="ＭＳ Ｐゴシック" charset="0"/>
              </a:rPr>
              <a:t>5</a:t>
            </a:r>
            <a:r>
              <a:rPr lang="zh-CN" altLang="en-US" sz="1400">
                <a:solidFill>
                  <a:srgbClr val="000000"/>
                </a:solidFill>
                <a:ea typeface="ＭＳ Ｐゴシック" charset="0"/>
                <a:cs typeface="ＭＳ Ｐゴシック" charset="0"/>
              </a:rPr>
              <a:t>日</a:t>
            </a:r>
            <a:r>
              <a:rPr lang="en-US" altLang="zh-CN" sz="1400">
                <a:solidFill>
                  <a:srgbClr val="000000"/>
                </a:solidFill>
                <a:ea typeface="ＭＳ Ｐゴシック" charset="0"/>
                <a:cs typeface="ＭＳ Ｐゴシック" charset="0"/>
              </a:rPr>
              <a:t>+173,888</a:t>
            </a:r>
            <a:r>
              <a:rPr lang="zh-CN" altLang="en-US" sz="1400">
                <a:solidFill>
                  <a:srgbClr val="000000"/>
                </a:solidFill>
                <a:ea typeface="ＭＳ Ｐゴシック" charset="0"/>
                <a:cs typeface="ＭＳ Ｐゴシック" charset="0"/>
              </a:rPr>
              <a:t>天公元后</a:t>
            </a:r>
            <a:r>
              <a:rPr lang="en-US" altLang="zh-CN" sz="1400">
                <a:solidFill>
                  <a:srgbClr val="000000"/>
                </a:solidFill>
                <a:ea typeface="ＭＳ Ｐゴシック" charset="0"/>
                <a:cs typeface="ＭＳ Ｐゴシック" charset="0"/>
              </a:rPr>
              <a:t>33</a:t>
            </a:r>
            <a:r>
              <a:rPr lang="zh-CN" altLang="en-US" sz="1400">
                <a:solidFill>
                  <a:srgbClr val="000000"/>
                </a:solidFill>
                <a:ea typeface="ＭＳ Ｐゴシック" charset="0"/>
                <a:cs typeface="ＭＳ Ｐゴシック" charset="0"/>
              </a:rPr>
              <a:t>年</a:t>
            </a:r>
            <a:r>
              <a:rPr lang="en-US" altLang="zh-CN" sz="1400">
                <a:solidFill>
                  <a:srgbClr val="000000"/>
                </a:solidFill>
                <a:ea typeface="ＭＳ Ｐゴシック" charset="0"/>
                <a:cs typeface="ＭＳ Ｐゴシック" charset="0"/>
              </a:rPr>
              <a:t>3</a:t>
            </a:r>
            <a:r>
              <a:rPr lang="zh-CN" altLang="en-US" sz="1400">
                <a:solidFill>
                  <a:srgbClr val="000000"/>
                </a:solidFill>
                <a:ea typeface="ＭＳ Ｐゴシック" charset="0"/>
                <a:cs typeface="ＭＳ Ｐゴシック" charset="0"/>
              </a:rPr>
              <a:t>月</a:t>
            </a:r>
            <a:r>
              <a:rPr lang="en-US" altLang="zh-CN" sz="1400">
                <a:solidFill>
                  <a:srgbClr val="000000"/>
                </a:solidFill>
                <a:ea typeface="ＭＳ Ｐゴシック" charset="0"/>
                <a:cs typeface="ＭＳ Ｐゴシック" charset="0"/>
              </a:rPr>
              <a:t>30</a:t>
            </a:r>
            <a:r>
              <a:rPr lang="zh-CN" altLang="en-US" sz="1400">
                <a:solidFill>
                  <a:srgbClr val="000000"/>
                </a:solidFill>
                <a:ea typeface="ＭＳ Ｐゴシック" charset="0"/>
                <a:cs typeface="ＭＳ Ｐゴシック" charset="0"/>
              </a:rPr>
              <a:t>日</a:t>
            </a:r>
          </a:p>
          <a:p>
            <a:pPr algn="ctr">
              <a:defRPr/>
            </a:pPr>
            <a:endParaRPr lang="zh-CN" altLang="en-US" sz="1400">
              <a:solidFill>
                <a:srgbClr val="000000"/>
              </a:solidFill>
              <a:ea typeface="ＭＳ Ｐゴシック" charset="0"/>
              <a:cs typeface="ＭＳ Ｐゴシック" charset="0"/>
            </a:endParaRPr>
          </a:p>
        </p:txBody>
      </p:sp>
      <p:sp>
        <p:nvSpPr>
          <p:cNvPr id="9" name="矩形 8"/>
          <p:cNvSpPr/>
          <p:nvPr/>
        </p:nvSpPr>
        <p:spPr>
          <a:xfrm>
            <a:off x="2124075" y="2708275"/>
            <a:ext cx="1655763"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600">
                <a:solidFill>
                  <a:srgbClr val="000000"/>
                </a:solidFill>
                <a:ea typeface="ＭＳ Ｐゴシック" charset="0"/>
                <a:cs typeface="ＭＳ Ｐゴシック" charset="0"/>
              </a:rPr>
              <a:t>69</a:t>
            </a:r>
            <a:r>
              <a:rPr lang="zh-CN" altLang="en-US" sz="1600">
                <a:solidFill>
                  <a:srgbClr val="000000"/>
                </a:solidFill>
                <a:ea typeface="ＭＳ Ｐゴシック" charset="0"/>
                <a:cs typeface="ＭＳ Ｐゴシック" charset="0"/>
              </a:rPr>
              <a:t>周</a:t>
            </a:r>
          </a:p>
        </p:txBody>
      </p:sp>
      <p:sp>
        <p:nvSpPr>
          <p:cNvPr id="10" name="矩形 9"/>
          <p:cNvSpPr/>
          <p:nvPr/>
        </p:nvSpPr>
        <p:spPr>
          <a:xfrm>
            <a:off x="5219700" y="2492375"/>
            <a:ext cx="1223963" cy="86518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教会时代</a:t>
            </a:r>
          </a:p>
        </p:txBody>
      </p:sp>
      <p:sp>
        <p:nvSpPr>
          <p:cNvPr id="11" name="矩形 10"/>
          <p:cNvSpPr/>
          <p:nvPr/>
        </p:nvSpPr>
        <p:spPr>
          <a:xfrm>
            <a:off x="6948488" y="2565400"/>
            <a:ext cx="1439862" cy="3587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dirty="0">
                <a:solidFill>
                  <a:srgbClr val="000000"/>
                </a:solidFill>
                <a:ea typeface="ＭＳ Ｐゴシック" charset="0"/>
                <a:cs typeface="ＭＳ Ｐゴシック" charset="0"/>
              </a:rPr>
              <a:t>第</a:t>
            </a:r>
            <a:r>
              <a:rPr lang="en-US" altLang="zh-CN" sz="1600" dirty="0">
                <a:solidFill>
                  <a:srgbClr val="000000"/>
                </a:solidFill>
                <a:ea typeface="ＭＳ Ｐゴシック" charset="0"/>
                <a:cs typeface="ＭＳ Ｐゴシック" charset="0"/>
              </a:rPr>
              <a:t>70</a:t>
            </a:r>
            <a:r>
              <a:rPr lang="zh-CN" altLang="en-US" sz="1600" dirty="0">
                <a:solidFill>
                  <a:srgbClr val="000000"/>
                </a:solidFill>
                <a:ea typeface="ＭＳ Ｐゴシック" charset="0"/>
                <a:cs typeface="ＭＳ Ｐゴシック" charset="0"/>
              </a:rPr>
              <a:t>周</a:t>
            </a:r>
          </a:p>
        </p:txBody>
      </p:sp>
      <p:sp>
        <p:nvSpPr>
          <p:cNvPr id="12" name="矩形 11"/>
          <p:cNvSpPr/>
          <p:nvPr/>
        </p:nvSpPr>
        <p:spPr>
          <a:xfrm>
            <a:off x="6732588" y="3213100"/>
            <a:ext cx="863600" cy="5032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800" dirty="0">
                <a:solidFill>
                  <a:srgbClr val="000000"/>
                </a:solidFill>
                <a:ea typeface="ＭＳ Ｐゴシック" charset="0"/>
                <a:cs typeface="ＭＳ Ｐゴシック" charset="0"/>
              </a:rPr>
              <a:t>½</a:t>
            </a:r>
            <a:r>
              <a:rPr lang="zh-CN" altLang="en-US" sz="1800" dirty="0">
                <a:solidFill>
                  <a:srgbClr val="000000"/>
                </a:solidFill>
                <a:ea typeface="ＭＳ Ｐゴシック" charset="0"/>
                <a:cs typeface="ＭＳ Ｐゴシック" charset="0"/>
              </a:rPr>
              <a:t>周</a:t>
            </a:r>
          </a:p>
        </p:txBody>
      </p:sp>
      <p:sp>
        <p:nvSpPr>
          <p:cNvPr id="13" name="矩形 12"/>
          <p:cNvSpPr/>
          <p:nvPr/>
        </p:nvSpPr>
        <p:spPr>
          <a:xfrm>
            <a:off x="7740650" y="3213100"/>
            <a:ext cx="863600" cy="5032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800">
                <a:solidFill>
                  <a:srgbClr val="000000"/>
                </a:solidFill>
                <a:ea typeface="ＭＳ Ｐゴシック" charset="0"/>
                <a:cs typeface="ＭＳ Ｐゴシック" charset="0"/>
              </a:rPr>
              <a:t>½</a:t>
            </a:r>
            <a:r>
              <a:rPr lang="zh-CN" altLang="en-US" sz="1800">
                <a:solidFill>
                  <a:srgbClr val="000000"/>
                </a:solidFill>
                <a:ea typeface="ＭＳ Ｐゴシック" charset="0"/>
                <a:cs typeface="ＭＳ Ｐゴシック" charset="0"/>
              </a:rPr>
              <a:t>周</a:t>
            </a:r>
          </a:p>
        </p:txBody>
      </p:sp>
      <p:sp>
        <p:nvSpPr>
          <p:cNvPr id="15" name="剪去同侧角的矩形 14"/>
          <p:cNvSpPr/>
          <p:nvPr/>
        </p:nvSpPr>
        <p:spPr>
          <a:xfrm>
            <a:off x="468313" y="3860800"/>
            <a:ext cx="3887787" cy="2520950"/>
          </a:xfrm>
          <a:prstGeom prst="snip2Same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a:solidFill>
                  <a:srgbClr val="000000"/>
                </a:solidFill>
                <a:ea typeface="ＭＳ Ｐゴシック" charset="0"/>
                <a:cs typeface="ＭＳ Ｐゴシック" charset="0"/>
              </a:rPr>
              <a:t>查证</a:t>
            </a:r>
            <a:endParaRPr lang="en-US" altLang="zh-CN" sz="1600">
              <a:solidFill>
                <a:srgbClr val="000000"/>
              </a:solidFill>
              <a:ea typeface="ＭＳ Ｐゴシック" charset="0"/>
              <a:cs typeface="ＭＳ Ｐゴシック" charset="0"/>
            </a:endParaRPr>
          </a:p>
          <a:p>
            <a:pPr algn="ctr">
              <a:defRPr/>
            </a:pPr>
            <a:r>
              <a:rPr lang="zh-CN" altLang="en-US" sz="1600">
                <a:solidFill>
                  <a:srgbClr val="000000"/>
                </a:solidFill>
                <a:ea typeface="ＭＳ Ｐゴシック" charset="0"/>
                <a:cs typeface="ＭＳ Ｐゴシック" charset="0"/>
              </a:rPr>
              <a:t>公元前</a:t>
            </a:r>
            <a:r>
              <a:rPr lang="en-US" altLang="zh-CN" sz="1600">
                <a:solidFill>
                  <a:srgbClr val="000000"/>
                </a:solidFill>
                <a:ea typeface="ＭＳ Ｐゴシック" charset="0"/>
                <a:cs typeface="ＭＳ Ｐゴシック" charset="0"/>
              </a:rPr>
              <a:t>444</a:t>
            </a:r>
            <a:r>
              <a:rPr lang="zh-CN" altLang="en-US" sz="1600">
                <a:solidFill>
                  <a:srgbClr val="000000"/>
                </a:solidFill>
                <a:ea typeface="ＭＳ Ｐゴシック" charset="0"/>
                <a:cs typeface="ＭＳ Ｐゴシック" charset="0"/>
              </a:rPr>
              <a:t>年至公元后</a:t>
            </a:r>
            <a:r>
              <a:rPr lang="en-US" altLang="zh-CN" sz="1600">
                <a:solidFill>
                  <a:srgbClr val="000000"/>
                </a:solidFill>
                <a:ea typeface="ＭＳ Ｐゴシック" charset="0"/>
                <a:cs typeface="ＭＳ Ｐゴシック" charset="0"/>
              </a:rPr>
              <a:t>33</a:t>
            </a:r>
            <a:r>
              <a:rPr lang="zh-CN" altLang="en-US" sz="1600">
                <a:solidFill>
                  <a:srgbClr val="000000"/>
                </a:solidFill>
                <a:ea typeface="ＭＳ Ｐゴシック" charset="0"/>
                <a:cs typeface="ＭＳ Ｐゴシック" charset="0"/>
              </a:rPr>
              <a:t>年</a:t>
            </a:r>
            <a:r>
              <a:rPr lang="en-US" altLang="zh-CN" sz="1600">
                <a:solidFill>
                  <a:srgbClr val="000000"/>
                </a:solidFill>
                <a:ea typeface="ＭＳ Ｐゴシック" charset="0"/>
                <a:cs typeface="ＭＳ Ｐゴシック" charset="0"/>
              </a:rPr>
              <a:t>=476</a:t>
            </a:r>
            <a:r>
              <a:rPr lang="zh-CN" altLang="en-US" sz="1600">
                <a:solidFill>
                  <a:srgbClr val="000000"/>
                </a:solidFill>
                <a:ea typeface="ＭＳ Ｐゴシック" charset="0"/>
                <a:cs typeface="ＭＳ Ｐゴシック" charset="0"/>
              </a:rPr>
              <a:t>年</a:t>
            </a:r>
            <a:endParaRPr lang="en-US" altLang="zh-CN" sz="1600">
              <a:solidFill>
                <a:srgbClr val="000000"/>
              </a:solidFill>
              <a:ea typeface="ＭＳ Ｐゴシック" charset="0"/>
              <a:cs typeface="ＭＳ Ｐゴシック" charset="0"/>
            </a:endParaRPr>
          </a:p>
          <a:p>
            <a:pPr algn="ctr">
              <a:defRPr/>
            </a:pPr>
            <a:r>
              <a:rPr lang="en-US" altLang="zh-CN" sz="1600">
                <a:solidFill>
                  <a:srgbClr val="000000"/>
                </a:solidFill>
                <a:ea typeface="ＭＳ Ｐゴシック" charset="0"/>
                <a:cs typeface="ＭＳ Ｐゴシック" charset="0"/>
              </a:rPr>
              <a:t>476</a:t>
            </a:r>
            <a:r>
              <a:rPr lang="zh-CN" altLang="en-US" sz="1600">
                <a:solidFill>
                  <a:srgbClr val="000000"/>
                </a:solidFill>
                <a:ea typeface="ＭＳ Ｐゴシック" charset="0"/>
                <a:cs typeface="ＭＳ Ｐゴシック" charset="0"/>
              </a:rPr>
              <a:t>年</a:t>
            </a:r>
            <a:r>
              <a:rPr lang="en-US" altLang="zh-CN" sz="1600">
                <a:solidFill>
                  <a:srgbClr val="000000"/>
                </a:solidFill>
                <a:ea typeface="ＭＳ Ｐゴシック" charset="0"/>
                <a:cs typeface="ＭＳ Ｐゴシック" charset="0"/>
              </a:rPr>
              <a:t>×365.24219879</a:t>
            </a:r>
            <a:r>
              <a:rPr lang="zh-CN" altLang="en-US" sz="1600">
                <a:solidFill>
                  <a:srgbClr val="000000"/>
                </a:solidFill>
                <a:ea typeface="ＭＳ Ｐゴシック" charset="0"/>
                <a:cs typeface="ＭＳ Ｐゴシック" charset="0"/>
              </a:rPr>
              <a:t>天</a:t>
            </a:r>
            <a:r>
              <a:rPr lang="en-US" altLang="zh-CN" sz="1600">
                <a:solidFill>
                  <a:srgbClr val="000000"/>
                </a:solidFill>
                <a:ea typeface="ＭＳ Ｐゴシック" charset="0"/>
                <a:cs typeface="ＭＳ Ｐゴシック" charset="0"/>
              </a:rPr>
              <a:t>=173,844</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a:p>
            <a:pPr algn="ctr">
              <a:defRPr/>
            </a:pPr>
            <a:r>
              <a:rPr lang="en-US" altLang="zh-CN" sz="1600">
                <a:solidFill>
                  <a:srgbClr val="000000"/>
                </a:solidFill>
                <a:ea typeface="ＭＳ Ｐゴシック" charset="0"/>
                <a:cs typeface="ＭＳ Ｐゴシック" charset="0"/>
              </a:rPr>
              <a:t>+3</a:t>
            </a:r>
            <a:r>
              <a:rPr lang="zh-CN" altLang="en-US" sz="1600">
                <a:solidFill>
                  <a:srgbClr val="000000"/>
                </a:solidFill>
                <a:ea typeface="ＭＳ Ｐゴシック" charset="0"/>
                <a:cs typeface="ＭＳ Ｐゴシック" charset="0"/>
              </a:rPr>
              <a:t>月</a:t>
            </a:r>
            <a:r>
              <a:rPr lang="en-US" altLang="zh-CN" sz="1600">
                <a:solidFill>
                  <a:srgbClr val="000000"/>
                </a:solidFill>
                <a:ea typeface="ＭＳ Ｐゴシック" charset="0"/>
                <a:cs typeface="ＭＳ Ｐゴシック" charset="0"/>
              </a:rPr>
              <a:t>5</a:t>
            </a:r>
            <a:r>
              <a:rPr lang="zh-CN" altLang="en-US" sz="1600">
                <a:solidFill>
                  <a:srgbClr val="000000"/>
                </a:solidFill>
                <a:ea typeface="ＭＳ Ｐゴシック" charset="0"/>
                <a:cs typeface="ＭＳ Ｐゴシック" charset="0"/>
              </a:rPr>
              <a:t>日</a:t>
            </a:r>
            <a:r>
              <a:rPr lang="en-US" altLang="zh-CN" sz="1600">
                <a:solidFill>
                  <a:srgbClr val="000000"/>
                </a:solidFill>
                <a:ea typeface="ＭＳ Ｐゴシック" charset="0"/>
                <a:cs typeface="ＭＳ Ｐゴシック" charset="0"/>
              </a:rPr>
              <a:t>&amp;3</a:t>
            </a:r>
            <a:r>
              <a:rPr lang="zh-CN" altLang="en-US" sz="1600">
                <a:solidFill>
                  <a:srgbClr val="000000"/>
                </a:solidFill>
                <a:ea typeface="ＭＳ Ｐゴシック" charset="0"/>
                <a:cs typeface="ＭＳ Ｐゴシック" charset="0"/>
              </a:rPr>
              <a:t>月</a:t>
            </a:r>
            <a:r>
              <a:rPr lang="en-US" altLang="zh-CN" sz="1600">
                <a:solidFill>
                  <a:srgbClr val="000000"/>
                </a:solidFill>
                <a:ea typeface="ＭＳ Ｐゴシック" charset="0"/>
                <a:cs typeface="ＭＳ Ｐゴシック" charset="0"/>
              </a:rPr>
              <a:t>30</a:t>
            </a:r>
            <a:r>
              <a:rPr lang="zh-CN" altLang="en-US" sz="1600">
                <a:solidFill>
                  <a:srgbClr val="000000"/>
                </a:solidFill>
                <a:ea typeface="ＭＳ Ｐゴシック" charset="0"/>
                <a:cs typeface="ＭＳ Ｐゴシック" charset="0"/>
              </a:rPr>
              <a:t>日之间</a:t>
            </a:r>
            <a:r>
              <a:rPr lang="en-US" altLang="zh-CN" sz="1600">
                <a:solidFill>
                  <a:srgbClr val="000000"/>
                </a:solidFill>
                <a:ea typeface="ＭＳ Ｐゴシック" charset="0"/>
                <a:cs typeface="ＭＳ Ｐゴシック" charset="0"/>
              </a:rPr>
              <a:t>=25</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a:p>
            <a:pPr algn="ctr">
              <a:defRPr/>
            </a:pPr>
            <a:r>
              <a:rPr lang="en-US" altLang="zh-CN" sz="1600">
                <a:solidFill>
                  <a:srgbClr val="000000"/>
                </a:solidFill>
                <a:ea typeface="ＭＳ Ｐゴシック" charset="0"/>
                <a:cs typeface="ＭＳ Ｐゴシック" charset="0"/>
              </a:rPr>
              <a:t>173,880</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a:p>
            <a:pPr algn="ctr">
              <a:defRPr/>
            </a:pPr>
            <a:r>
              <a:rPr lang="zh-CN" altLang="en-US" sz="1600">
                <a:solidFill>
                  <a:srgbClr val="000000"/>
                </a:solidFill>
                <a:ea typeface="ＭＳ Ｐゴシック" charset="0"/>
                <a:cs typeface="ＭＳ Ｐゴシック" charset="0"/>
              </a:rPr>
              <a:t>弥赛亚</a:t>
            </a:r>
            <a:r>
              <a:rPr lang="en-US" altLang="zh-CN" sz="1600">
                <a:solidFill>
                  <a:srgbClr val="000000"/>
                </a:solidFill>
                <a:ea typeface="ＭＳ Ｐゴシック" charset="0"/>
                <a:cs typeface="ＭＳ Ｐゴシック" charset="0"/>
              </a:rPr>
              <a:t>69</a:t>
            </a:r>
            <a:r>
              <a:rPr lang="zh-CN" altLang="en-US" sz="1600">
                <a:solidFill>
                  <a:srgbClr val="000000"/>
                </a:solidFill>
                <a:ea typeface="ＭＳ Ｐゴシック" charset="0"/>
                <a:cs typeface="ＭＳ Ｐゴシック" charset="0"/>
              </a:rPr>
              <a:t>周之后剪除</a:t>
            </a:r>
            <a:r>
              <a:rPr lang="en-US" altLang="zh-CN" sz="1600">
                <a:solidFill>
                  <a:srgbClr val="000000"/>
                </a:solidFill>
                <a:ea typeface="ＭＳ Ｐゴシック" charset="0"/>
                <a:cs typeface="ＭＳ Ｐゴシック" charset="0"/>
              </a:rPr>
              <a:t>- 4</a:t>
            </a:r>
            <a:r>
              <a:rPr lang="zh-CN" altLang="en-US" sz="1600">
                <a:solidFill>
                  <a:srgbClr val="000000"/>
                </a:solidFill>
                <a:ea typeface="ＭＳ Ｐゴシック" charset="0"/>
                <a:cs typeface="ＭＳ Ｐゴシック" charset="0"/>
              </a:rPr>
              <a:t>月</a:t>
            </a:r>
            <a:r>
              <a:rPr lang="en-US" altLang="zh-CN" sz="1600">
                <a:solidFill>
                  <a:srgbClr val="000000"/>
                </a:solidFill>
                <a:ea typeface="ＭＳ Ｐゴシック" charset="0"/>
                <a:cs typeface="ＭＳ Ｐゴシック" charset="0"/>
              </a:rPr>
              <a:t>3</a:t>
            </a:r>
            <a:r>
              <a:rPr lang="zh-CN" altLang="en-US" sz="1600">
                <a:solidFill>
                  <a:srgbClr val="000000"/>
                </a:solidFill>
                <a:ea typeface="ＭＳ Ｐゴシック" charset="0"/>
                <a:cs typeface="ＭＳ Ｐゴシック" charset="0"/>
              </a:rPr>
              <a:t>日，公元后</a:t>
            </a:r>
            <a:r>
              <a:rPr lang="en-US" altLang="zh-CN" sz="1600">
                <a:solidFill>
                  <a:srgbClr val="000000"/>
                </a:solidFill>
                <a:ea typeface="ＭＳ Ｐゴシック" charset="0"/>
                <a:cs typeface="ＭＳ Ｐゴシック" charset="0"/>
              </a:rPr>
              <a:t>33</a:t>
            </a:r>
            <a:r>
              <a:rPr lang="zh-CN" altLang="en-US" sz="1600">
                <a:solidFill>
                  <a:srgbClr val="000000"/>
                </a:solidFill>
                <a:ea typeface="ＭＳ Ｐゴシック" charset="0"/>
                <a:cs typeface="ＭＳ Ｐゴシック" charset="0"/>
              </a:rPr>
              <a:t>年</a:t>
            </a:r>
          </a:p>
        </p:txBody>
      </p:sp>
      <p:sp>
        <p:nvSpPr>
          <p:cNvPr id="16" name="剪去单角的矩形 15"/>
          <p:cNvSpPr/>
          <p:nvPr/>
        </p:nvSpPr>
        <p:spPr>
          <a:xfrm flipH="1">
            <a:off x="5148263" y="3789363"/>
            <a:ext cx="3600450" cy="2592387"/>
          </a:xfrm>
          <a:prstGeom prst="snip1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600">
                <a:solidFill>
                  <a:srgbClr val="000000"/>
                </a:solidFill>
                <a:ea typeface="ＭＳ Ｐゴシック" charset="0"/>
                <a:cs typeface="ＭＳ Ｐゴシック" charset="0"/>
              </a:rPr>
              <a:t>360-</a:t>
            </a:r>
            <a:r>
              <a:rPr lang="zh-CN" altLang="en-US" sz="1600">
                <a:solidFill>
                  <a:srgbClr val="000000"/>
                </a:solidFill>
                <a:ea typeface="ＭＳ Ｐゴシック" charset="0"/>
                <a:cs typeface="ＭＳ Ｐゴシック" charset="0"/>
              </a:rPr>
              <a:t>天 年 的基本原理</a:t>
            </a:r>
            <a:endParaRPr lang="en-US" altLang="zh-CN" sz="1600">
              <a:solidFill>
                <a:srgbClr val="000000"/>
              </a:solidFill>
              <a:ea typeface="ＭＳ Ｐゴシック" charset="0"/>
              <a:cs typeface="ＭＳ Ｐゴシック" charset="0"/>
            </a:endParaRPr>
          </a:p>
          <a:p>
            <a:pPr algn="ctr">
              <a:defRPr/>
            </a:pPr>
            <a:r>
              <a:rPr lang="en-US" altLang="zh-CN" sz="1600">
                <a:solidFill>
                  <a:srgbClr val="000000"/>
                </a:solidFill>
                <a:ea typeface="ＭＳ Ｐゴシック" charset="0"/>
                <a:cs typeface="ＭＳ Ｐゴシック" charset="0"/>
              </a:rPr>
              <a:t>½</a:t>
            </a:r>
            <a:r>
              <a:rPr lang="zh-CN" altLang="en-US" sz="1600">
                <a:solidFill>
                  <a:srgbClr val="000000"/>
                </a:solidFill>
                <a:ea typeface="ＭＳ Ｐゴシック" charset="0"/>
                <a:cs typeface="ＭＳ Ｐゴシック" charset="0"/>
              </a:rPr>
              <a:t>周</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但</a:t>
            </a:r>
            <a:r>
              <a:rPr lang="en-US" altLang="zh-CN" sz="1600">
                <a:solidFill>
                  <a:srgbClr val="000000"/>
                </a:solidFill>
                <a:ea typeface="ＭＳ Ｐゴシック" charset="0"/>
                <a:cs typeface="ＭＳ Ｐゴシック" charset="0"/>
              </a:rPr>
              <a:t>9:27</a:t>
            </a:r>
          </a:p>
          <a:p>
            <a:pPr algn="ctr">
              <a:defRPr/>
            </a:pPr>
            <a:r>
              <a:rPr lang="zh-CN" altLang="en-US" sz="1600">
                <a:solidFill>
                  <a:srgbClr val="000000"/>
                </a:solidFill>
                <a:ea typeface="ＭＳ Ｐゴシック" charset="0"/>
                <a:cs typeface="ＭＳ Ｐゴシック" charset="0"/>
              </a:rPr>
              <a:t>一载，两载，半载</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但</a:t>
            </a:r>
            <a:r>
              <a:rPr lang="en-US" altLang="zh-CN" sz="1600">
                <a:solidFill>
                  <a:srgbClr val="000000"/>
                </a:solidFill>
                <a:ea typeface="ＭＳ Ｐゴシック" charset="0"/>
                <a:cs typeface="ＭＳ Ｐゴシック" charset="0"/>
              </a:rPr>
              <a:t>7:25,12:7</a:t>
            </a:r>
          </a:p>
          <a:p>
            <a:pPr algn="ctr">
              <a:defRPr/>
            </a:pPr>
            <a:r>
              <a:rPr lang="zh-CN" altLang="en-US" sz="1600">
                <a:solidFill>
                  <a:srgbClr val="000000"/>
                </a:solidFill>
                <a:ea typeface="ＭＳ Ｐゴシック" charset="0"/>
                <a:cs typeface="ＭＳ Ｐゴシック" charset="0"/>
              </a:rPr>
              <a:t>启</a:t>
            </a:r>
            <a:r>
              <a:rPr lang="en-US" altLang="zh-CN" sz="1600">
                <a:solidFill>
                  <a:srgbClr val="000000"/>
                </a:solidFill>
                <a:ea typeface="ＭＳ Ｐゴシック" charset="0"/>
                <a:cs typeface="ＭＳ Ｐゴシック" charset="0"/>
              </a:rPr>
              <a:t>12;14</a:t>
            </a:r>
          </a:p>
          <a:p>
            <a:pPr algn="ctr">
              <a:defRPr/>
            </a:pPr>
            <a:r>
              <a:rPr lang="en-US" altLang="zh-CN" sz="1600">
                <a:solidFill>
                  <a:srgbClr val="000000"/>
                </a:solidFill>
                <a:ea typeface="ＭＳ Ｐゴシック" charset="0"/>
                <a:cs typeface="ＭＳ Ｐゴシック" charset="0"/>
              </a:rPr>
              <a:t>1260</a:t>
            </a:r>
            <a:r>
              <a:rPr lang="zh-CN" altLang="en-US" sz="1600">
                <a:solidFill>
                  <a:srgbClr val="000000"/>
                </a:solidFill>
                <a:ea typeface="ＭＳ Ｐゴシック" charset="0"/>
                <a:cs typeface="ＭＳ Ｐゴシック" charset="0"/>
              </a:rPr>
              <a:t>天</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启</a:t>
            </a:r>
            <a:r>
              <a:rPr lang="en-US" altLang="zh-CN" sz="1600">
                <a:solidFill>
                  <a:srgbClr val="000000"/>
                </a:solidFill>
                <a:ea typeface="ＭＳ Ｐゴシック" charset="0"/>
                <a:cs typeface="ＭＳ Ｐゴシック" charset="0"/>
              </a:rPr>
              <a:t>12:6,11:3</a:t>
            </a:r>
          </a:p>
          <a:p>
            <a:pPr algn="ctr">
              <a:defRPr/>
            </a:pPr>
            <a:r>
              <a:rPr lang="en-US" altLang="zh-CN" sz="1600">
                <a:solidFill>
                  <a:srgbClr val="000000"/>
                </a:solidFill>
                <a:ea typeface="ＭＳ Ｐゴシック" charset="0"/>
                <a:cs typeface="ＭＳ Ｐゴシック" charset="0"/>
              </a:rPr>
              <a:t>42</a:t>
            </a:r>
            <a:r>
              <a:rPr lang="zh-CN" altLang="en-US" sz="1600">
                <a:solidFill>
                  <a:srgbClr val="000000"/>
                </a:solidFill>
                <a:ea typeface="ＭＳ Ｐゴシック" charset="0"/>
                <a:cs typeface="ＭＳ Ｐゴシック" charset="0"/>
              </a:rPr>
              <a:t>个月</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启 </a:t>
            </a:r>
            <a:r>
              <a:rPr lang="en-US" altLang="zh-CN" sz="1600">
                <a:solidFill>
                  <a:srgbClr val="000000"/>
                </a:solidFill>
                <a:ea typeface="ＭＳ Ｐゴシック" charset="0"/>
                <a:cs typeface="ＭＳ Ｐゴシック" charset="0"/>
              </a:rPr>
              <a:t>11:2</a:t>
            </a:r>
            <a:r>
              <a:rPr lang="zh-CN" altLang="en-US" sz="1600">
                <a:solidFill>
                  <a:srgbClr val="000000"/>
                </a:solidFill>
                <a:ea typeface="ＭＳ Ｐゴシック" charset="0"/>
                <a:cs typeface="ＭＳ Ｐゴシック" charset="0"/>
              </a:rPr>
              <a:t>，</a:t>
            </a:r>
            <a:r>
              <a:rPr lang="en-US" altLang="zh-CN" sz="1600">
                <a:solidFill>
                  <a:srgbClr val="000000"/>
                </a:solidFill>
                <a:ea typeface="ＭＳ Ｐゴシック" charset="0"/>
                <a:cs typeface="ＭＳ Ｐゴシック" charset="0"/>
              </a:rPr>
              <a:t>13</a:t>
            </a:r>
            <a:r>
              <a:rPr lang="zh-CN" altLang="en-US" sz="1600">
                <a:solidFill>
                  <a:srgbClr val="000000"/>
                </a:solidFill>
                <a:ea typeface="ＭＳ Ｐゴシック" charset="0"/>
                <a:cs typeface="ＭＳ Ｐゴシック" charset="0"/>
              </a:rPr>
              <a:t>：</a:t>
            </a:r>
            <a:r>
              <a:rPr lang="en-US" altLang="zh-CN" sz="1600">
                <a:solidFill>
                  <a:srgbClr val="000000"/>
                </a:solidFill>
                <a:ea typeface="ＭＳ Ｐゴシック" charset="0"/>
                <a:cs typeface="ＭＳ Ｐゴシック" charset="0"/>
              </a:rPr>
              <a:t>15</a:t>
            </a:r>
          </a:p>
          <a:p>
            <a:pPr algn="ctr">
              <a:defRPr/>
            </a:pPr>
            <a:r>
              <a:rPr lang="zh-CN" altLang="en-US" sz="1600">
                <a:solidFill>
                  <a:srgbClr val="000000"/>
                </a:solidFill>
                <a:ea typeface="ＭＳ Ｐゴシック" charset="0"/>
                <a:cs typeface="ＭＳ Ｐゴシック" charset="0"/>
              </a:rPr>
              <a:t>因此：</a:t>
            </a:r>
            <a:r>
              <a:rPr lang="en-US" altLang="zh-CN" sz="1600">
                <a:solidFill>
                  <a:srgbClr val="000000"/>
                </a:solidFill>
                <a:ea typeface="ＭＳ Ｐゴシック" charset="0"/>
                <a:cs typeface="ＭＳ Ｐゴシック" charset="0"/>
              </a:rPr>
              <a:t>42</a:t>
            </a:r>
            <a:r>
              <a:rPr lang="zh-CN" altLang="en-US" sz="1600">
                <a:solidFill>
                  <a:srgbClr val="000000"/>
                </a:solidFill>
                <a:ea typeface="ＭＳ Ｐゴシック" charset="0"/>
                <a:cs typeface="ＭＳ Ｐゴシック" charset="0"/>
              </a:rPr>
              <a:t>个月</a:t>
            </a:r>
            <a:r>
              <a:rPr lang="en-US" altLang="zh-CN" sz="1600">
                <a:solidFill>
                  <a:srgbClr val="000000"/>
                </a:solidFill>
                <a:ea typeface="ＭＳ Ｐゴシック" charset="0"/>
                <a:cs typeface="ＭＳ Ｐゴシック" charset="0"/>
              </a:rPr>
              <a:t>=1260</a:t>
            </a:r>
            <a:r>
              <a:rPr lang="zh-CN" altLang="en-US" sz="1600">
                <a:solidFill>
                  <a:srgbClr val="000000"/>
                </a:solidFill>
                <a:ea typeface="ＭＳ Ｐゴシック" charset="0"/>
                <a:cs typeface="ＭＳ Ｐゴシック" charset="0"/>
              </a:rPr>
              <a:t>天</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一载，两载，半载</a:t>
            </a:r>
            <a:r>
              <a:rPr lang="en-US" altLang="zh-CN" sz="1600">
                <a:solidFill>
                  <a:srgbClr val="000000"/>
                </a:solidFill>
                <a:ea typeface="ＭＳ Ｐゴシック" charset="0"/>
                <a:cs typeface="ＭＳ Ｐゴシック" charset="0"/>
              </a:rPr>
              <a:t>= ½</a:t>
            </a:r>
            <a:r>
              <a:rPr lang="zh-CN" altLang="en-US" sz="1600">
                <a:solidFill>
                  <a:srgbClr val="000000"/>
                </a:solidFill>
                <a:ea typeface="ＭＳ Ｐゴシック" charset="0"/>
                <a:cs typeface="ＭＳ Ｐゴシック" charset="0"/>
              </a:rPr>
              <a:t>周</a:t>
            </a:r>
            <a:endParaRPr lang="en-US" altLang="zh-CN" sz="1600">
              <a:solidFill>
                <a:srgbClr val="000000"/>
              </a:solidFill>
              <a:ea typeface="ＭＳ Ｐゴシック" charset="0"/>
              <a:cs typeface="ＭＳ Ｐゴシック" charset="0"/>
            </a:endParaRPr>
          </a:p>
          <a:p>
            <a:pPr algn="ctr">
              <a:defRPr/>
            </a:pPr>
            <a:r>
              <a:rPr lang="zh-CN" altLang="en-US" sz="1600">
                <a:solidFill>
                  <a:srgbClr val="000000"/>
                </a:solidFill>
                <a:ea typeface="ＭＳ Ｐゴシック" charset="0"/>
                <a:cs typeface="ＭＳ Ｐゴシック" charset="0"/>
              </a:rPr>
              <a:t>因此：月</a:t>
            </a:r>
            <a:r>
              <a:rPr lang="en-US" altLang="zh-CN" sz="1600">
                <a:solidFill>
                  <a:srgbClr val="000000"/>
                </a:solidFill>
                <a:ea typeface="ＭＳ Ｐゴシック" charset="0"/>
                <a:cs typeface="ＭＳ Ｐゴシック" charset="0"/>
              </a:rPr>
              <a:t>=30</a:t>
            </a:r>
            <a:r>
              <a:rPr lang="zh-CN" altLang="en-US" sz="1600">
                <a:solidFill>
                  <a:srgbClr val="000000"/>
                </a:solidFill>
                <a:ea typeface="ＭＳ Ｐゴシック" charset="0"/>
                <a:cs typeface="ＭＳ Ｐゴシック" charset="0"/>
              </a:rPr>
              <a:t>天；年</a:t>
            </a:r>
            <a:r>
              <a:rPr lang="en-US" altLang="zh-CN" sz="1600">
                <a:solidFill>
                  <a:srgbClr val="000000"/>
                </a:solidFill>
                <a:ea typeface="ＭＳ Ｐゴシック" charset="0"/>
                <a:cs typeface="ＭＳ Ｐゴシック" charset="0"/>
              </a:rPr>
              <a:t>=360</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6988241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0" y="277813"/>
            <a:ext cx="9144000" cy="1143000"/>
          </a:xfrm>
        </p:spPr>
        <p:txBody>
          <a:bodyPr/>
          <a:lstStyle/>
          <a:p>
            <a:pPr eaLnBrk="1" hangingPunct="1"/>
            <a:r>
              <a:rPr lang="en-US" altLang="zh-CN" sz="3600">
                <a:latin typeface="Arial" charset="0"/>
                <a:ea typeface="SimSun" charset="0"/>
                <a:cs typeface="Arial" charset="0"/>
              </a:rPr>
              <a:t>70</a:t>
            </a:r>
            <a:r>
              <a:rPr lang="zh-CN" altLang="en-US" sz="4000">
                <a:latin typeface="SimSun" charset="0"/>
                <a:ea typeface="SimSun" charset="0"/>
                <a:cs typeface="Arial" charset="0"/>
              </a:rPr>
              <a:t>周的计算</a:t>
            </a:r>
          </a:p>
        </p:txBody>
      </p:sp>
      <p:grpSp>
        <p:nvGrpSpPr>
          <p:cNvPr id="358402" name="Group 4"/>
          <p:cNvGrpSpPr>
            <a:grpSpLocks/>
          </p:cNvGrpSpPr>
          <p:nvPr/>
        </p:nvGrpSpPr>
        <p:grpSpPr bwMode="auto">
          <a:xfrm>
            <a:off x="304800" y="1219200"/>
            <a:ext cx="8458200" cy="5148263"/>
            <a:chOff x="192" y="981"/>
            <a:chExt cx="5328" cy="3243"/>
          </a:xfrm>
        </p:grpSpPr>
        <p:pic>
          <p:nvPicPr>
            <p:cNvPr id="358413" name="Picture 5" descr="Daniel 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2" y="981"/>
              <a:ext cx="5328" cy="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4"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FFFFFF"/>
                </a:solidFill>
                <a:latin typeface="Times New Roman" charset="0"/>
                <a:ea typeface="ＭＳ Ｐゴシック" charset="0"/>
              </a:endParaRPr>
            </a:p>
          </p:txBody>
        </p:sp>
      </p:grpSp>
      <p:sp>
        <p:nvSpPr>
          <p:cNvPr id="358403" name="Text Box 8"/>
          <p:cNvSpPr txBox="1">
            <a:spLocks noChangeArrowheads="1"/>
          </p:cNvSpPr>
          <p:nvPr/>
        </p:nvSpPr>
        <p:spPr bwMode="auto">
          <a:xfrm>
            <a:off x="8305800"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b="1">
                <a:solidFill>
                  <a:srgbClr val="FFFFFF"/>
                </a:solidFill>
                <a:latin typeface="Arial" charset="0"/>
              </a:rPr>
              <a:t>553</a:t>
            </a:r>
            <a:endParaRPr lang="en-US" altLang="zh-CN" sz="2000" b="1">
              <a:solidFill>
                <a:srgbClr val="FFFFFF"/>
              </a:solidFill>
              <a:latin typeface="Arial" charset="0"/>
            </a:endParaRPr>
          </a:p>
        </p:txBody>
      </p:sp>
      <p:sp>
        <p:nvSpPr>
          <p:cNvPr id="8" name="Text Box 5"/>
          <p:cNvSpPr txBox="1">
            <a:spLocks noChangeArrowheads="1"/>
          </p:cNvSpPr>
          <p:nvPr/>
        </p:nvSpPr>
        <p:spPr bwMode="auto">
          <a:xfrm>
            <a:off x="1524000" y="6438900"/>
            <a:ext cx="7335838" cy="3698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altLang="zh-CN" sz="1800" b="1">
                <a:solidFill>
                  <a:srgbClr val="FFFFFF"/>
                </a:solidFill>
                <a:effectLst>
                  <a:outerShdw blurRad="38100" dist="38100" dir="2700000" algn="tl">
                    <a:srgbClr val="000000"/>
                  </a:outerShdw>
                </a:effectLst>
                <a:latin typeface="Geneva" charset="0"/>
              </a:rPr>
              <a:t>Harold Hoehner, </a:t>
            </a:r>
            <a:r>
              <a:rPr lang="en-US" altLang="zh-CN" sz="1800" b="1" i="1">
                <a:solidFill>
                  <a:srgbClr val="FFFFFF"/>
                </a:solidFill>
                <a:effectLst>
                  <a:outerShdw blurRad="38100" dist="38100" dir="2700000" algn="tl">
                    <a:srgbClr val="000000"/>
                  </a:outerShdw>
                </a:effectLst>
                <a:latin typeface="Geneva" charset="0"/>
              </a:rPr>
              <a:t>Chronological Aspects of the Life of Christ</a:t>
            </a:r>
            <a:endParaRPr lang="en-US" altLang="zh-CN" sz="1800" b="1">
              <a:solidFill>
                <a:srgbClr val="FFFFFF"/>
              </a:solidFill>
              <a:effectLst>
                <a:outerShdw blurRad="38100" dist="38100" dir="2700000" algn="tl">
                  <a:srgbClr val="000000"/>
                </a:outerShdw>
              </a:effectLst>
              <a:latin typeface="Geneva" charset="0"/>
            </a:endParaRPr>
          </a:p>
        </p:txBody>
      </p:sp>
      <p:sp>
        <p:nvSpPr>
          <p:cNvPr id="9" name="矩形 8"/>
          <p:cNvSpPr/>
          <p:nvPr/>
        </p:nvSpPr>
        <p:spPr>
          <a:xfrm>
            <a:off x="2555875" y="1268413"/>
            <a:ext cx="4103688" cy="7207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a:solidFill>
                  <a:srgbClr val="000000"/>
                </a:solidFill>
                <a:ea typeface="ＭＳ Ｐゴシック" charset="0"/>
                <a:cs typeface="ＭＳ Ｐゴシック" charset="0"/>
              </a:rPr>
              <a:t>483</a:t>
            </a:r>
            <a:r>
              <a:rPr lang="zh-CN" altLang="en-US">
                <a:solidFill>
                  <a:srgbClr val="000000"/>
                </a:solidFill>
                <a:latin typeface="SimSun" charset="0"/>
                <a:ea typeface="ＭＳ Ｐゴシック" charset="0"/>
                <a:cs typeface="SimSun" charset="0"/>
              </a:rPr>
              <a:t>年在犹太历和阳历里</a:t>
            </a:r>
          </a:p>
        </p:txBody>
      </p:sp>
      <p:sp>
        <p:nvSpPr>
          <p:cNvPr id="10" name="矩形 9"/>
          <p:cNvSpPr/>
          <p:nvPr/>
        </p:nvSpPr>
        <p:spPr>
          <a:xfrm>
            <a:off x="539750" y="2133600"/>
            <a:ext cx="2376488" cy="5746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80"/>
                </a:solidFill>
                <a:latin typeface="SimSun" charset="0"/>
                <a:ea typeface="ＭＳ Ｐゴシック" charset="0"/>
                <a:cs typeface="SimSun" charset="0"/>
              </a:rPr>
              <a:t>犹太历 </a:t>
            </a:r>
            <a:endParaRPr lang="en-US" altLang="zh-CN" sz="1600" dirty="0">
              <a:solidFill>
                <a:srgbClr val="000080"/>
              </a:solidFill>
              <a:latin typeface="SimSun" charset="0"/>
              <a:ea typeface="ＭＳ Ｐゴシック" charset="0"/>
              <a:cs typeface="SimSun" charset="0"/>
            </a:endParaRPr>
          </a:p>
          <a:p>
            <a:pPr algn="ctr"/>
            <a:r>
              <a:rPr lang="zh-CN" altLang="en-US" sz="1600" dirty="0">
                <a:solidFill>
                  <a:srgbClr val="000080"/>
                </a:solidFill>
                <a:latin typeface="SimSun" charset="0"/>
                <a:ea typeface="ＭＳ Ｐゴシック" charset="0"/>
                <a:cs typeface="SimSun" charset="0"/>
              </a:rPr>
              <a:t>每年</a:t>
            </a:r>
            <a:r>
              <a:rPr lang="en-US" altLang="zh-CN" sz="1600" dirty="0">
                <a:solidFill>
                  <a:srgbClr val="000080"/>
                </a:solidFill>
                <a:ea typeface="ＭＳ Ｐゴシック" charset="0"/>
                <a:cs typeface="ＭＳ Ｐゴシック" charset="0"/>
              </a:rPr>
              <a:t>360</a:t>
            </a:r>
            <a:r>
              <a:rPr lang="zh-CN" altLang="en-US" sz="1600" dirty="0">
                <a:solidFill>
                  <a:srgbClr val="000080"/>
                </a:solidFill>
                <a:ea typeface="ＭＳ Ｐゴシック" charset="0"/>
                <a:cs typeface="ＭＳ Ｐゴシック" charset="0"/>
              </a:rPr>
              <a:t>天</a:t>
            </a:r>
          </a:p>
        </p:txBody>
      </p:sp>
      <p:sp>
        <p:nvSpPr>
          <p:cNvPr id="11" name="矩形 10"/>
          <p:cNvSpPr/>
          <p:nvPr/>
        </p:nvSpPr>
        <p:spPr>
          <a:xfrm>
            <a:off x="4859338" y="2133600"/>
            <a:ext cx="2449512" cy="5746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a:solidFill>
                  <a:srgbClr val="000080"/>
                </a:solidFill>
                <a:ea typeface="ＭＳ Ｐゴシック" charset="0"/>
                <a:cs typeface="ＭＳ Ｐゴシック" charset="0"/>
              </a:rPr>
              <a:t>阳历 </a:t>
            </a:r>
            <a:endParaRPr lang="en-US" altLang="zh-CN" sz="1600">
              <a:solidFill>
                <a:srgbClr val="000080"/>
              </a:solidFill>
              <a:ea typeface="ＭＳ Ｐゴシック" charset="0"/>
              <a:cs typeface="ＭＳ Ｐゴシック" charset="0"/>
            </a:endParaRPr>
          </a:p>
          <a:p>
            <a:pPr algn="ctr">
              <a:defRPr/>
            </a:pPr>
            <a:r>
              <a:rPr lang="zh-CN" altLang="en-US" sz="1600">
                <a:solidFill>
                  <a:srgbClr val="000080"/>
                </a:solidFill>
                <a:ea typeface="ＭＳ Ｐゴシック" charset="0"/>
                <a:cs typeface="ＭＳ Ｐゴシック" charset="0"/>
              </a:rPr>
              <a:t>每年</a:t>
            </a:r>
            <a:r>
              <a:rPr lang="en-US" altLang="zh-CN" sz="1600">
                <a:solidFill>
                  <a:srgbClr val="000080"/>
                </a:solidFill>
                <a:ea typeface="ＭＳ Ｐゴシック" charset="0"/>
                <a:cs typeface="ＭＳ Ｐゴシック" charset="0"/>
              </a:rPr>
              <a:t>365</a:t>
            </a:r>
            <a:r>
              <a:rPr lang="zh-CN" altLang="en-US" sz="1600">
                <a:solidFill>
                  <a:srgbClr val="000080"/>
                </a:solidFill>
                <a:ea typeface="ＭＳ Ｐゴシック" charset="0"/>
                <a:cs typeface="ＭＳ Ｐゴシック" charset="0"/>
              </a:rPr>
              <a:t>天</a:t>
            </a:r>
          </a:p>
        </p:txBody>
      </p:sp>
      <p:sp>
        <p:nvSpPr>
          <p:cNvPr id="12" name="矩形 11"/>
          <p:cNvSpPr/>
          <p:nvPr/>
        </p:nvSpPr>
        <p:spPr>
          <a:xfrm>
            <a:off x="468313" y="2781300"/>
            <a:ext cx="3671887" cy="16557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7×7</a:t>
            </a: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a:t>
            </a: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62×7</a:t>
            </a:r>
            <a:r>
              <a:rPr lang="zh-CN" altLang="en-US" sz="1600">
                <a:solidFill>
                  <a:srgbClr val="000080"/>
                </a:solidFill>
                <a:ea typeface="ＭＳ Ｐゴシック" charset="0"/>
                <a:cs typeface="ＭＳ Ｐゴシック" charset="0"/>
              </a:rPr>
              <a:t>）年</a:t>
            </a:r>
            <a:r>
              <a:rPr lang="en-US" altLang="zh-CN" sz="1600">
                <a:solidFill>
                  <a:srgbClr val="000080"/>
                </a:solidFill>
                <a:ea typeface="ＭＳ Ｐゴシック" charset="0"/>
                <a:cs typeface="ＭＳ Ｐゴシック" charset="0"/>
              </a:rPr>
              <a:t>=483</a:t>
            </a:r>
            <a:r>
              <a:rPr lang="zh-CN" altLang="en-US" sz="1600">
                <a:solidFill>
                  <a:srgbClr val="000080"/>
                </a:solidFill>
                <a:ea typeface="ＭＳ Ｐゴシック" charset="0"/>
                <a:cs typeface="ＭＳ Ｐゴシック" charset="0"/>
              </a:rPr>
              <a:t>年</a:t>
            </a:r>
          </a:p>
          <a:p>
            <a:pPr algn="ctr">
              <a:defRPr/>
            </a:pPr>
            <a:r>
              <a:rPr lang="en-US" altLang="zh-CN" sz="1600">
                <a:solidFill>
                  <a:srgbClr val="000080"/>
                </a:solidFill>
                <a:ea typeface="ＭＳ Ｐゴシック" charset="0"/>
                <a:cs typeface="ＭＳ Ｐゴシック" charset="0"/>
              </a:rPr>
              <a:t>                     </a:t>
            </a:r>
          </a:p>
          <a:p>
            <a:pPr algn="ctr">
              <a:defRPr/>
            </a:pPr>
            <a:r>
              <a:rPr lang="en-US" altLang="zh-CN" sz="1600">
                <a:solidFill>
                  <a:srgbClr val="000080"/>
                </a:solidFill>
                <a:ea typeface="ＭＳ Ｐゴシック" charset="0"/>
                <a:cs typeface="ＭＳ Ｐゴシック" charset="0"/>
              </a:rPr>
              <a:t>                   483</a:t>
            </a:r>
            <a:r>
              <a:rPr lang="zh-CN" altLang="en-US" sz="1600">
                <a:solidFill>
                  <a:srgbClr val="000080"/>
                </a:solidFill>
                <a:ea typeface="ＭＳ Ｐゴシック" charset="0"/>
                <a:cs typeface="ＭＳ Ｐゴシック" charset="0"/>
              </a:rPr>
              <a:t>年</a:t>
            </a:r>
          </a:p>
          <a:p>
            <a:pPr algn="ctr">
              <a:defRPr/>
            </a:pPr>
            <a:r>
              <a:rPr lang="en-US" altLang="zh-CN" sz="1600">
                <a:solidFill>
                  <a:srgbClr val="000080"/>
                </a:solidFill>
                <a:ea typeface="ＭＳ Ｐゴシック" charset="0"/>
                <a:cs typeface="ＭＳ Ｐゴシック" charset="0"/>
              </a:rPr>
              <a:t>          ×       360</a:t>
            </a:r>
            <a:r>
              <a:rPr lang="zh-CN" altLang="en-US" sz="1600">
                <a:solidFill>
                  <a:srgbClr val="000080"/>
                </a:solidFill>
                <a:ea typeface="ＭＳ Ｐゴシック" charset="0"/>
                <a:cs typeface="ＭＳ Ｐゴシック" charset="0"/>
              </a:rPr>
              <a:t>天</a:t>
            </a:r>
          </a:p>
          <a:p>
            <a:pPr algn="ctr">
              <a:defRPr/>
            </a:pPr>
            <a:r>
              <a:rPr lang="en-US" altLang="zh-CN" sz="1600">
                <a:solidFill>
                  <a:srgbClr val="000080"/>
                </a:solidFill>
                <a:ea typeface="ＭＳ Ｐゴシック" charset="0"/>
                <a:cs typeface="ＭＳ Ｐゴシック" charset="0"/>
              </a:rPr>
              <a:t>——————————</a:t>
            </a:r>
          </a:p>
          <a:p>
            <a:pPr algn="ctr">
              <a:defRPr/>
            </a:pPr>
            <a:r>
              <a:rPr lang="en-US" altLang="zh-CN" sz="1600">
                <a:solidFill>
                  <a:srgbClr val="000080"/>
                </a:solidFill>
                <a:ea typeface="ＭＳ Ｐゴシック" charset="0"/>
                <a:cs typeface="ＭＳ Ｐゴシック" charset="0"/>
              </a:rPr>
              <a:t>           173,880</a:t>
            </a:r>
            <a:r>
              <a:rPr lang="zh-CN" altLang="en-US" sz="1600">
                <a:solidFill>
                  <a:srgbClr val="000080"/>
                </a:solidFill>
                <a:ea typeface="ＭＳ Ｐゴシック" charset="0"/>
                <a:cs typeface="ＭＳ Ｐゴシック" charset="0"/>
              </a:rPr>
              <a:t>天</a:t>
            </a:r>
          </a:p>
        </p:txBody>
      </p:sp>
      <p:sp>
        <p:nvSpPr>
          <p:cNvPr id="13" name="矩形 12"/>
          <p:cNvSpPr/>
          <p:nvPr/>
        </p:nvSpPr>
        <p:spPr>
          <a:xfrm>
            <a:off x="4643438" y="2708275"/>
            <a:ext cx="3744912" cy="252095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a:solidFill>
                  <a:srgbClr val="000080"/>
                </a:solidFill>
                <a:ea typeface="ＭＳ Ｐゴシック" charset="0"/>
                <a:cs typeface="ＭＳ Ｐゴシック" charset="0"/>
              </a:rPr>
              <a:t>公元前</a:t>
            </a:r>
            <a:r>
              <a:rPr lang="en-US" altLang="zh-CN" sz="1600">
                <a:solidFill>
                  <a:srgbClr val="000080"/>
                </a:solidFill>
                <a:ea typeface="ＭＳ Ｐゴシック" charset="0"/>
                <a:cs typeface="ＭＳ Ｐゴシック" charset="0"/>
              </a:rPr>
              <a:t>444</a:t>
            </a:r>
            <a:r>
              <a:rPr lang="zh-CN" altLang="en-US" sz="1600">
                <a:solidFill>
                  <a:srgbClr val="000080"/>
                </a:solidFill>
                <a:ea typeface="ＭＳ Ｐゴシック" charset="0"/>
                <a:cs typeface="ＭＳ Ｐゴシック" charset="0"/>
              </a:rPr>
              <a:t>年至公元后</a:t>
            </a:r>
            <a:r>
              <a:rPr lang="en-US" altLang="zh-CN" sz="1600">
                <a:solidFill>
                  <a:srgbClr val="000080"/>
                </a:solidFill>
                <a:ea typeface="ＭＳ Ｐゴシック" charset="0"/>
                <a:cs typeface="ＭＳ Ｐゴシック" charset="0"/>
              </a:rPr>
              <a:t>33</a:t>
            </a:r>
            <a:r>
              <a:rPr lang="zh-CN" altLang="en-US" sz="1600">
                <a:solidFill>
                  <a:srgbClr val="000080"/>
                </a:solidFill>
                <a:ea typeface="ＭＳ Ｐゴシック" charset="0"/>
                <a:cs typeface="ＭＳ Ｐゴシック" charset="0"/>
              </a:rPr>
              <a:t>年</a:t>
            </a:r>
            <a:r>
              <a:rPr lang="en-US" altLang="zh-CN" sz="1600">
                <a:solidFill>
                  <a:srgbClr val="000080"/>
                </a:solidFill>
                <a:ea typeface="ＭＳ Ｐゴシック" charset="0"/>
                <a:cs typeface="ＭＳ Ｐゴシック" charset="0"/>
              </a:rPr>
              <a:t>=476</a:t>
            </a:r>
            <a:r>
              <a:rPr lang="zh-CN" altLang="en-US" sz="1600">
                <a:solidFill>
                  <a:srgbClr val="000080"/>
                </a:solidFill>
                <a:ea typeface="ＭＳ Ｐゴシック" charset="0"/>
                <a:cs typeface="ＭＳ Ｐゴシック" charset="0"/>
              </a:rPr>
              <a:t>年</a:t>
            </a:r>
            <a:r>
              <a:rPr lang="zh-CN" altLang="en-US" sz="1600">
                <a:solidFill>
                  <a:srgbClr val="000000"/>
                </a:solidFill>
                <a:ea typeface="ＭＳ Ｐゴシック" charset="0"/>
                <a:cs typeface="ＭＳ Ｐゴシック" charset="0"/>
              </a:rPr>
              <a:t>★</a:t>
            </a:r>
            <a:endParaRPr lang="zh-CN" altLang="en-US" sz="1600">
              <a:solidFill>
                <a:srgbClr val="000080"/>
              </a:solidFill>
              <a:ea typeface="ＭＳ Ｐゴシック" charset="0"/>
              <a:cs typeface="ＭＳ Ｐゴシック" charset="0"/>
            </a:endParaRPr>
          </a:p>
          <a:p>
            <a:pPr algn="ctr">
              <a:defRPr/>
            </a:pPr>
            <a:r>
              <a:rPr lang="en-US" altLang="zh-CN" sz="1600">
                <a:solidFill>
                  <a:srgbClr val="000080"/>
                </a:solidFill>
                <a:ea typeface="ＭＳ Ｐゴシック" charset="0"/>
                <a:cs typeface="ＭＳ Ｐゴシック" charset="0"/>
              </a:rPr>
              <a:t>   476</a:t>
            </a:r>
            <a:r>
              <a:rPr lang="zh-CN" altLang="en-US" sz="1600">
                <a:solidFill>
                  <a:srgbClr val="000080"/>
                </a:solidFill>
                <a:ea typeface="ＭＳ Ｐゴシック" charset="0"/>
                <a:cs typeface="ＭＳ Ｐゴシック" charset="0"/>
              </a:rPr>
              <a:t>年</a:t>
            </a:r>
          </a:p>
          <a:p>
            <a:pPr algn="ctr">
              <a:defRPr/>
            </a:pPr>
            <a:r>
              <a:rPr lang="en-US" altLang="zh-CN" sz="1600">
                <a:solidFill>
                  <a:srgbClr val="000080"/>
                </a:solidFill>
                <a:ea typeface="ＭＳ Ｐゴシック" charset="0"/>
                <a:cs typeface="ＭＳ Ｐゴシック" charset="0"/>
              </a:rPr>
              <a:t>          × 365</a:t>
            </a:r>
            <a:r>
              <a:rPr lang="zh-CN" altLang="en-US" sz="1600">
                <a:solidFill>
                  <a:srgbClr val="000080"/>
                </a:solidFill>
                <a:ea typeface="ＭＳ Ｐゴシック" charset="0"/>
                <a:cs typeface="ＭＳ Ｐゴシック" charset="0"/>
              </a:rPr>
              <a:t>天</a:t>
            </a:r>
          </a:p>
          <a:p>
            <a:pPr algn="ctr">
              <a:defRPr/>
            </a:pPr>
            <a:r>
              <a:rPr lang="en-US" altLang="zh-CN" sz="1600">
                <a:solidFill>
                  <a:srgbClr val="000080"/>
                </a:solidFill>
                <a:ea typeface="ＭＳ Ｐゴシック" charset="0"/>
                <a:cs typeface="ＭＳ Ｐゴシック" charset="0"/>
              </a:rPr>
              <a:t>——————————</a:t>
            </a:r>
          </a:p>
          <a:p>
            <a:pPr algn="ctr">
              <a:defRPr/>
            </a:pPr>
            <a:r>
              <a:rPr lang="en-US" altLang="zh-CN" sz="1600">
                <a:solidFill>
                  <a:srgbClr val="000080"/>
                </a:solidFill>
                <a:ea typeface="ＭＳ Ｐゴシック" charset="0"/>
                <a:cs typeface="ＭＳ Ｐゴシック" charset="0"/>
              </a:rPr>
              <a:t>           173</a:t>
            </a: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,740</a:t>
            </a:r>
            <a:r>
              <a:rPr lang="zh-CN" altLang="en-US" sz="1600">
                <a:solidFill>
                  <a:srgbClr val="000080"/>
                </a:solidFill>
                <a:ea typeface="ＭＳ Ｐゴシック" charset="0"/>
                <a:cs typeface="ＭＳ Ｐゴシック" charset="0"/>
              </a:rPr>
              <a:t>天</a:t>
            </a:r>
          </a:p>
          <a:p>
            <a:pPr algn="ctr">
              <a:defRPr/>
            </a:pPr>
            <a:r>
              <a:rPr lang="en-US" altLang="zh-CN" sz="1600">
                <a:solidFill>
                  <a:srgbClr val="000080"/>
                </a:solidFill>
                <a:ea typeface="ＭＳ Ｐゴシック" charset="0"/>
                <a:cs typeface="ＭＳ Ｐゴシック" charset="0"/>
              </a:rPr>
              <a:t>          +116</a:t>
            </a:r>
            <a:r>
              <a:rPr lang="zh-CN" altLang="en-US" sz="1600">
                <a:solidFill>
                  <a:srgbClr val="000080"/>
                </a:solidFill>
                <a:ea typeface="ＭＳ Ｐゴシック" charset="0"/>
                <a:cs typeface="ＭＳ Ｐゴシック" charset="0"/>
              </a:rPr>
              <a:t>天 在闰年里</a:t>
            </a:r>
            <a:r>
              <a:rPr lang="zh-CN" altLang="en-US" sz="1600">
                <a:solidFill>
                  <a:srgbClr val="000000"/>
                </a:solidFill>
                <a:ea typeface="ＭＳ Ｐゴシック" charset="0"/>
                <a:cs typeface="ＭＳ Ｐゴシック" charset="0"/>
              </a:rPr>
              <a:t>▼</a:t>
            </a:r>
          </a:p>
          <a:p>
            <a:pPr algn="ctr">
              <a:defRPr/>
            </a:pPr>
            <a:r>
              <a:rPr lang="en-US" altLang="zh-CN" sz="1600">
                <a:solidFill>
                  <a:srgbClr val="000080"/>
                </a:solidFill>
                <a:ea typeface="ＭＳ Ｐゴシック" charset="0"/>
                <a:cs typeface="ＭＳ Ｐゴシック" charset="0"/>
              </a:rPr>
              <a:t>          +24</a:t>
            </a:r>
            <a:r>
              <a:rPr lang="zh-CN" altLang="en-US" sz="1600">
                <a:solidFill>
                  <a:srgbClr val="000080"/>
                </a:solidFill>
                <a:ea typeface="ＭＳ Ｐゴシック" charset="0"/>
                <a:cs typeface="ＭＳ Ｐゴシック" charset="0"/>
              </a:rPr>
              <a:t>天</a:t>
            </a:r>
            <a:r>
              <a:rPr lang="en-US" altLang="zh-CN" sz="1600">
                <a:solidFill>
                  <a:srgbClr val="000080"/>
                </a:solidFill>
                <a:ea typeface="ＭＳ Ｐゴシック" charset="0"/>
                <a:cs typeface="ＭＳ Ｐゴシック" charset="0"/>
              </a:rPr>
              <a:t>  3</a:t>
            </a:r>
            <a:r>
              <a:rPr lang="zh-CN" altLang="en-US" sz="1600">
                <a:solidFill>
                  <a:srgbClr val="000080"/>
                </a:solidFill>
                <a:ea typeface="ＭＳ Ｐゴシック" charset="0"/>
                <a:cs typeface="ＭＳ Ｐゴシック" charset="0"/>
              </a:rPr>
              <a:t>月</a:t>
            </a:r>
            <a:r>
              <a:rPr lang="en-US" altLang="zh-CN" sz="1600">
                <a:solidFill>
                  <a:srgbClr val="000080"/>
                </a:solidFill>
                <a:ea typeface="ＭＳ Ｐゴシック" charset="0"/>
                <a:cs typeface="ＭＳ Ｐゴシック" charset="0"/>
              </a:rPr>
              <a:t>5</a:t>
            </a:r>
            <a:r>
              <a:rPr lang="zh-CN" altLang="en-US" sz="1600">
                <a:solidFill>
                  <a:srgbClr val="000080"/>
                </a:solidFill>
                <a:ea typeface="ＭＳ Ｐゴシック" charset="0"/>
                <a:cs typeface="ＭＳ Ｐゴシック" charset="0"/>
              </a:rPr>
              <a:t>日到</a:t>
            </a:r>
            <a:r>
              <a:rPr lang="en-US" altLang="zh-CN" sz="1600">
                <a:solidFill>
                  <a:srgbClr val="000080"/>
                </a:solidFill>
                <a:ea typeface="ＭＳ Ｐゴシック" charset="0"/>
                <a:cs typeface="ＭＳ Ｐゴシック" charset="0"/>
              </a:rPr>
              <a:t>3</a:t>
            </a:r>
            <a:r>
              <a:rPr lang="zh-CN" altLang="en-US" sz="1600">
                <a:solidFill>
                  <a:srgbClr val="000080"/>
                </a:solidFill>
                <a:ea typeface="ＭＳ Ｐゴシック" charset="0"/>
                <a:cs typeface="ＭＳ Ｐゴシック" charset="0"/>
              </a:rPr>
              <a:t>月</a:t>
            </a:r>
            <a:r>
              <a:rPr lang="en-US" altLang="zh-CN" sz="1600">
                <a:solidFill>
                  <a:srgbClr val="000080"/>
                </a:solidFill>
                <a:ea typeface="ＭＳ Ｐゴシック" charset="0"/>
                <a:cs typeface="ＭＳ Ｐゴシック" charset="0"/>
              </a:rPr>
              <a:t>30</a:t>
            </a:r>
            <a:r>
              <a:rPr lang="zh-CN" altLang="en-US" sz="1600">
                <a:solidFill>
                  <a:srgbClr val="000080"/>
                </a:solidFill>
                <a:ea typeface="ＭＳ Ｐゴシック" charset="0"/>
                <a:cs typeface="ＭＳ Ｐゴシック" charset="0"/>
              </a:rPr>
              <a:t>日</a:t>
            </a:r>
          </a:p>
          <a:p>
            <a:pPr algn="ctr">
              <a:defRPr/>
            </a:pPr>
            <a:r>
              <a:rPr lang="en-US" altLang="zh-CN" sz="1600">
                <a:solidFill>
                  <a:srgbClr val="000080"/>
                </a:solidFill>
                <a:ea typeface="ＭＳ Ｐゴシック" charset="0"/>
                <a:cs typeface="ＭＳ Ｐゴシック" charset="0"/>
              </a:rPr>
              <a:t>——————————</a:t>
            </a:r>
          </a:p>
          <a:p>
            <a:pPr algn="ctr">
              <a:defRPr/>
            </a:pPr>
            <a:r>
              <a:rPr lang="en-US" altLang="zh-CN" sz="1600">
                <a:solidFill>
                  <a:srgbClr val="000080"/>
                </a:solidFill>
                <a:ea typeface="ＭＳ Ｐゴシック" charset="0"/>
                <a:cs typeface="ＭＳ Ｐゴシック" charset="0"/>
              </a:rPr>
              <a:t>            173,880</a:t>
            </a:r>
            <a:r>
              <a:rPr lang="zh-CN" altLang="en-US" sz="1600">
                <a:solidFill>
                  <a:srgbClr val="000080"/>
                </a:solidFill>
                <a:ea typeface="ＭＳ Ｐゴシック" charset="0"/>
                <a:cs typeface="ＭＳ Ｐゴシック" charset="0"/>
              </a:rPr>
              <a:t>天</a:t>
            </a:r>
          </a:p>
          <a:p>
            <a:pPr algn="ctr">
              <a:defRPr/>
            </a:pPr>
            <a:endParaRPr lang="zh-CN" altLang="en-US" sz="1600">
              <a:solidFill>
                <a:srgbClr val="000080"/>
              </a:solidFill>
              <a:ea typeface="ＭＳ Ｐゴシック" charset="0"/>
              <a:cs typeface="ＭＳ Ｐゴシック" charset="0"/>
            </a:endParaRPr>
          </a:p>
        </p:txBody>
      </p:sp>
      <p:sp>
        <p:nvSpPr>
          <p:cNvPr id="146440" name="Rectangle 8"/>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eaLnBrk="0" hangingPunct="0">
              <a:defRPr/>
            </a:pPr>
            <a:r>
              <a:rPr lang="zh-CN" altLang="en-US" sz="900">
                <a:solidFill>
                  <a:srgbClr val="2B2B2B"/>
                </a:solidFill>
                <a:latin typeface="Arial" charset="0"/>
                <a:ea typeface="ＭＳ Ｐゴシック" charset="0"/>
                <a:cs typeface="Arial" charset="0"/>
              </a:rPr>
              <a:t>公元前</a:t>
            </a:r>
            <a:r>
              <a:rPr lang="en-US" altLang="zh-CN" sz="900">
                <a:solidFill>
                  <a:srgbClr val="2B2B2B"/>
                </a:solidFill>
                <a:latin typeface="Arial" charset="0"/>
                <a:ea typeface="ＭＳ Ｐゴシック" charset="0"/>
                <a:cs typeface="Arial" charset="0"/>
              </a:rPr>
              <a:t>444</a:t>
            </a:r>
            <a:r>
              <a:rPr lang="zh-CN" altLang="en-US" sz="900">
                <a:solidFill>
                  <a:srgbClr val="2B2B2B"/>
                </a:solidFill>
                <a:latin typeface="Arial" charset="0"/>
                <a:ea typeface="ＭＳ Ｐゴシック" charset="0"/>
                <a:cs typeface="Arial" charset="0"/>
              </a:rPr>
              <a:t>年至公元后</a:t>
            </a:r>
            <a:r>
              <a:rPr lang="en-US" altLang="zh-CN" sz="900">
                <a:solidFill>
                  <a:srgbClr val="2B2B2B"/>
                </a:solidFill>
                <a:latin typeface="Arial" charset="0"/>
                <a:ea typeface="ＭＳ Ｐゴシック" charset="0"/>
                <a:cs typeface="Arial" charset="0"/>
              </a:rPr>
              <a:t>33</a:t>
            </a:r>
            <a:r>
              <a:rPr lang="zh-CN" altLang="en-US" sz="900">
                <a:solidFill>
                  <a:srgbClr val="2B2B2B"/>
                </a:solidFill>
                <a:latin typeface="Arial" charset="0"/>
                <a:ea typeface="ＭＳ Ｐゴシック" charset="0"/>
                <a:cs typeface="Arial" charset="0"/>
              </a:rPr>
              <a:t>年</a:t>
            </a:r>
            <a:r>
              <a:rPr lang="en-US" altLang="zh-CN" sz="900">
                <a:solidFill>
                  <a:srgbClr val="2B2B2B"/>
                </a:solidFill>
                <a:latin typeface="Arial" charset="0"/>
                <a:ea typeface="ＭＳ Ｐゴシック" charset="0"/>
                <a:cs typeface="Arial" charset="0"/>
              </a:rPr>
              <a:t>=476</a:t>
            </a:r>
            <a:r>
              <a:rPr lang="zh-CN" altLang="en-US" sz="900">
                <a:solidFill>
                  <a:srgbClr val="2B2B2B"/>
                </a:solidFill>
                <a:latin typeface="Arial" charset="0"/>
                <a:ea typeface="ＭＳ Ｐゴシック" charset="0"/>
                <a:cs typeface="Arial" charset="0"/>
              </a:rPr>
              <a:t>年</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476</a:t>
            </a:r>
            <a:r>
              <a:rPr lang="zh-CN" altLang="en-US" sz="900">
                <a:solidFill>
                  <a:srgbClr val="2B2B2B"/>
                </a:solidFill>
                <a:latin typeface="Arial" charset="0"/>
                <a:ea typeface="ＭＳ Ｐゴシック" charset="0"/>
                <a:cs typeface="Arial" charset="0"/>
              </a:rPr>
              <a:t>年</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 365</a:t>
            </a:r>
            <a:r>
              <a:rPr lang="zh-CN" altLang="en-US" sz="900">
                <a:solidFill>
                  <a:srgbClr val="2B2B2B"/>
                </a:solidFill>
                <a:latin typeface="Arial" charset="0"/>
                <a:ea typeface="ＭＳ Ｐゴシック" charset="0"/>
                <a:cs typeface="Arial" charset="0"/>
              </a:rPr>
              <a:t>天</a:t>
            </a:r>
            <a:endParaRPr lang="zh-CN" altLang="en-US"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a:t>
            </a:r>
            <a:endParaRPr lang="en-US" altLang="zh-CN"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           173</a:t>
            </a:r>
            <a:r>
              <a:rPr lang="zh-CN" altLang="en-US" sz="900">
                <a:solidFill>
                  <a:srgbClr val="2B2B2B"/>
                </a:solidFill>
                <a:latin typeface="Arial" charset="0"/>
                <a:ea typeface="ＭＳ Ｐゴシック" charset="0"/>
                <a:cs typeface="Arial" charset="0"/>
              </a:rPr>
              <a:t>，</a:t>
            </a:r>
            <a:r>
              <a:rPr lang="en-US" altLang="zh-CN" sz="900">
                <a:solidFill>
                  <a:srgbClr val="2B2B2B"/>
                </a:solidFill>
                <a:latin typeface="Arial" charset="0"/>
                <a:ea typeface="ＭＳ Ｐゴシック" charset="0"/>
                <a:cs typeface="Arial" charset="0"/>
              </a:rPr>
              <a:t>,740</a:t>
            </a:r>
            <a:r>
              <a:rPr lang="zh-CN" altLang="en-US" sz="900">
                <a:solidFill>
                  <a:srgbClr val="2B2B2B"/>
                </a:solidFill>
                <a:latin typeface="Arial" charset="0"/>
                <a:ea typeface="ＭＳ Ｐゴシック" charset="0"/>
                <a:cs typeface="Arial" charset="0"/>
              </a:rPr>
              <a:t>天</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+116</a:t>
            </a:r>
            <a:r>
              <a:rPr lang="zh-CN" altLang="en-US" sz="900">
                <a:solidFill>
                  <a:srgbClr val="2B2B2B"/>
                </a:solidFill>
                <a:latin typeface="Arial" charset="0"/>
                <a:ea typeface="ＭＳ Ｐゴシック" charset="0"/>
                <a:cs typeface="Arial" charset="0"/>
              </a:rPr>
              <a:t>天 在闰年里</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+24</a:t>
            </a:r>
            <a:r>
              <a:rPr lang="zh-CN" altLang="en-US" sz="900">
                <a:solidFill>
                  <a:srgbClr val="2B2B2B"/>
                </a:solidFill>
                <a:latin typeface="Arial" charset="0"/>
                <a:ea typeface="ＭＳ Ｐゴシック" charset="0"/>
                <a:cs typeface="Arial" charset="0"/>
              </a:rPr>
              <a:t>天  </a:t>
            </a:r>
            <a:r>
              <a:rPr lang="en-US" altLang="zh-CN" sz="900">
                <a:solidFill>
                  <a:srgbClr val="2B2B2B"/>
                </a:solidFill>
                <a:latin typeface="Arial" charset="0"/>
                <a:ea typeface="ＭＳ Ｐゴシック" charset="0"/>
                <a:cs typeface="Arial" charset="0"/>
              </a:rPr>
              <a:t>3</a:t>
            </a:r>
            <a:r>
              <a:rPr lang="zh-CN" altLang="en-US" sz="900">
                <a:solidFill>
                  <a:srgbClr val="2B2B2B"/>
                </a:solidFill>
                <a:latin typeface="Arial" charset="0"/>
                <a:ea typeface="ＭＳ Ｐゴシック" charset="0"/>
                <a:cs typeface="Arial" charset="0"/>
              </a:rPr>
              <a:t>月</a:t>
            </a:r>
            <a:r>
              <a:rPr lang="en-US" altLang="zh-CN" sz="900">
                <a:solidFill>
                  <a:srgbClr val="2B2B2B"/>
                </a:solidFill>
                <a:latin typeface="Arial" charset="0"/>
                <a:ea typeface="ＭＳ Ｐゴシック" charset="0"/>
                <a:cs typeface="Arial" charset="0"/>
              </a:rPr>
              <a:t>5</a:t>
            </a:r>
            <a:r>
              <a:rPr lang="zh-CN" altLang="en-US" sz="900">
                <a:solidFill>
                  <a:srgbClr val="2B2B2B"/>
                </a:solidFill>
                <a:latin typeface="Arial" charset="0"/>
                <a:ea typeface="ＭＳ Ｐゴシック" charset="0"/>
                <a:cs typeface="Arial" charset="0"/>
              </a:rPr>
              <a:t>日到</a:t>
            </a:r>
            <a:r>
              <a:rPr lang="en-US" altLang="zh-CN" sz="900">
                <a:solidFill>
                  <a:srgbClr val="2B2B2B"/>
                </a:solidFill>
                <a:latin typeface="Arial" charset="0"/>
                <a:ea typeface="ＭＳ Ｐゴシック" charset="0"/>
                <a:cs typeface="Arial" charset="0"/>
              </a:rPr>
              <a:t>3</a:t>
            </a:r>
            <a:r>
              <a:rPr lang="zh-CN" altLang="en-US" sz="900">
                <a:solidFill>
                  <a:srgbClr val="2B2B2B"/>
                </a:solidFill>
                <a:latin typeface="Arial" charset="0"/>
                <a:ea typeface="ＭＳ Ｐゴシック" charset="0"/>
                <a:cs typeface="Arial" charset="0"/>
              </a:rPr>
              <a:t>月</a:t>
            </a:r>
            <a:r>
              <a:rPr lang="en-US" altLang="zh-CN" sz="900">
                <a:solidFill>
                  <a:srgbClr val="2B2B2B"/>
                </a:solidFill>
                <a:latin typeface="Arial" charset="0"/>
                <a:ea typeface="ＭＳ Ｐゴシック" charset="0"/>
                <a:cs typeface="Arial" charset="0"/>
              </a:rPr>
              <a:t>30</a:t>
            </a:r>
            <a:r>
              <a:rPr lang="zh-CN" altLang="en-US" sz="900">
                <a:solidFill>
                  <a:srgbClr val="2B2B2B"/>
                </a:solidFill>
                <a:latin typeface="Arial" charset="0"/>
                <a:ea typeface="ＭＳ Ｐゴシック" charset="0"/>
                <a:cs typeface="Arial" charset="0"/>
              </a:rPr>
              <a:t>日</a:t>
            </a:r>
            <a:endParaRPr lang="zh-CN" altLang="en-US"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a:t>
            </a:r>
            <a:endParaRPr lang="en-US" altLang="zh-CN"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          173,880</a:t>
            </a:r>
            <a:r>
              <a:rPr lang="zh-CN" altLang="en-US" sz="900">
                <a:solidFill>
                  <a:srgbClr val="2B2B2B"/>
                </a:solidFill>
                <a:latin typeface="Arial" charset="0"/>
                <a:ea typeface="ＭＳ Ｐゴシック" charset="0"/>
                <a:cs typeface="Arial" charset="0"/>
              </a:rPr>
              <a:t>天</a:t>
            </a:r>
            <a:endParaRPr lang="zh-CN" altLang="en-US">
              <a:solidFill>
                <a:srgbClr val="FFFFFF"/>
              </a:solidFill>
              <a:latin typeface="Times New Roman" charset="0"/>
              <a:ea typeface="ＭＳ Ｐゴシック" charset="0"/>
            </a:endParaRPr>
          </a:p>
        </p:txBody>
      </p:sp>
      <p:sp>
        <p:nvSpPr>
          <p:cNvPr id="146441" name="Rectangle 9"/>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eaLnBrk="0" hangingPunct="0">
              <a:defRPr/>
            </a:pPr>
            <a:r>
              <a:rPr lang="zh-CN" altLang="en-US" sz="900">
                <a:solidFill>
                  <a:srgbClr val="2B2B2B"/>
                </a:solidFill>
                <a:latin typeface="Arial" charset="0"/>
                <a:ea typeface="ＭＳ Ｐゴシック" charset="0"/>
                <a:cs typeface="Arial" charset="0"/>
              </a:rPr>
              <a:t>公元前</a:t>
            </a:r>
            <a:r>
              <a:rPr lang="en-US" altLang="zh-CN" sz="900">
                <a:solidFill>
                  <a:srgbClr val="2B2B2B"/>
                </a:solidFill>
                <a:latin typeface="Arial" charset="0"/>
                <a:ea typeface="ＭＳ Ｐゴシック" charset="0"/>
                <a:cs typeface="Arial" charset="0"/>
              </a:rPr>
              <a:t>444</a:t>
            </a:r>
            <a:r>
              <a:rPr lang="zh-CN" altLang="en-US" sz="900">
                <a:solidFill>
                  <a:srgbClr val="2B2B2B"/>
                </a:solidFill>
                <a:latin typeface="Arial" charset="0"/>
                <a:ea typeface="ＭＳ Ｐゴシック" charset="0"/>
                <a:cs typeface="Arial" charset="0"/>
              </a:rPr>
              <a:t>年至公元后</a:t>
            </a:r>
            <a:r>
              <a:rPr lang="en-US" altLang="zh-CN" sz="900">
                <a:solidFill>
                  <a:srgbClr val="2B2B2B"/>
                </a:solidFill>
                <a:latin typeface="Arial" charset="0"/>
                <a:ea typeface="ＭＳ Ｐゴシック" charset="0"/>
                <a:cs typeface="Arial" charset="0"/>
              </a:rPr>
              <a:t>33</a:t>
            </a:r>
            <a:r>
              <a:rPr lang="zh-CN" altLang="en-US" sz="900">
                <a:solidFill>
                  <a:srgbClr val="2B2B2B"/>
                </a:solidFill>
                <a:latin typeface="Arial" charset="0"/>
                <a:ea typeface="ＭＳ Ｐゴシック" charset="0"/>
                <a:cs typeface="Arial" charset="0"/>
              </a:rPr>
              <a:t>年</a:t>
            </a:r>
            <a:r>
              <a:rPr lang="en-US" altLang="zh-CN" sz="900">
                <a:solidFill>
                  <a:srgbClr val="2B2B2B"/>
                </a:solidFill>
                <a:latin typeface="Arial" charset="0"/>
                <a:ea typeface="ＭＳ Ｐゴシック" charset="0"/>
                <a:cs typeface="Arial" charset="0"/>
              </a:rPr>
              <a:t>=476</a:t>
            </a:r>
            <a:r>
              <a:rPr lang="zh-CN" altLang="en-US" sz="900">
                <a:solidFill>
                  <a:srgbClr val="2B2B2B"/>
                </a:solidFill>
                <a:latin typeface="Arial" charset="0"/>
                <a:ea typeface="ＭＳ Ｐゴシック" charset="0"/>
                <a:cs typeface="Arial" charset="0"/>
              </a:rPr>
              <a:t>年</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476</a:t>
            </a:r>
            <a:r>
              <a:rPr lang="zh-CN" altLang="en-US" sz="900">
                <a:solidFill>
                  <a:srgbClr val="2B2B2B"/>
                </a:solidFill>
                <a:latin typeface="Arial" charset="0"/>
                <a:ea typeface="ＭＳ Ｐゴシック" charset="0"/>
                <a:cs typeface="Arial" charset="0"/>
              </a:rPr>
              <a:t>年</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 365</a:t>
            </a:r>
            <a:r>
              <a:rPr lang="zh-CN" altLang="en-US" sz="900">
                <a:solidFill>
                  <a:srgbClr val="2B2B2B"/>
                </a:solidFill>
                <a:latin typeface="Arial" charset="0"/>
                <a:ea typeface="ＭＳ Ｐゴシック" charset="0"/>
                <a:cs typeface="Arial" charset="0"/>
              </a:rPr>
              <a:t>天</a:t>
            </a:r>
            <a:endParaRPr lang="zh-CN" altLang="en-US"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a:t>
            </a:r>
            <a:endParaRPr lang="en-US" altLang="zh-CN"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           173</a:t>
            </a:r>
            <a:r>
              <a:rPr lang="zh-CN" altLang="en-US" sz="900">
                <a:solidFill>
                  <a:srgbClr val="2B2B2B"/>
                </a:solidFill>
                <a:latin typeface="Arial" charset="0"/>
                <a:ea typeface="ＭＳ Ｐゴシック" charset="0"/>
                <a:cs typeface="Arial" charset="0"/>
              </a:rPr>
              <a:t>，</a:t>
            </a:r>
            <a:r>
              <a:rPr lang="en-US" altLang="zh-CN" sz="900">
                <a:solidFill>
                  <a:srgbClr val="2B2B2B"/>
                </a:solidFill>
                <a:latin typeface="Arial" charset="0"/>
                <a:ea typeface="ＭＳ Ｐゴシック" charset="0"/>
                <a:cs typeface="Arial" charset="0"/>
              </a:rPr>
              <a:t>,740</a:t>
            </a:r>
            <a:r>
              <a:rPr lang="zh-CN" altLang="en-US" sz="900">
                <a:solidFill>
                  <a:srgbClr val="2B2B2B"/>
                </a:solidFill>
                <a:latin typeface="Arial" charset="0"/>
                <a:ea typeface="ＭＳ Ｐゴシック" charset="0"/>
                <a:cs typeface="Arial" charset="0"/>
              </a:rPr>
              <a:t>天</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+116</a:t>
            </a:r>
            <a:r>
              <a:rPr lang="zh-CN" altLang="en-US" sz="900">
                <a:solidFill>
                  <a:srgbClr val="2B2B2B"/>
                </a:solidFill>
                <a:latin typeface="Arial" charset="0"/>
                <a:ea typeface="ＭＳ Ｐゴシック" charset="0"/>
                <a:cs typeface="Arial" charset="0"/>
              </a:rPr>
              <a:t>天 在闰年里</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+24</a:t>
            </a:r>
            <a:r>
              <a:rPr lang="zh-CN" altLang="en-US" sz="900">
                <a:solidFill>
                  <a:srgbClr val="2B2B2B"/>
                </a:solidFill>
                <a:latin typeface="Arial" charset="0"/>
                <a:ea typeface="ＭＳ Ｐゴシック" charset="0"/>
                <a:cs typeface="Arial" charset="0"/>
              </a:rPr>
              <a:t>天  </a:t>
            </a:r>
            <a:r>
              <a:rPr lang="en-US" altLang="zh-CN" sz="900">
                <a:solidFill>
                  <a:srgbClr val="2B2B2B"/>
                </a:solidFill>
                <a:latin typeface="Arial" charset="0"/>
                <a:ea typeface="ＭＳ Ｐゴシック" charset="0"/>
                <a:cs typeface="Arial" charset="0"/>
              </a:rPr>
              <a:t>3</a:t>
            </a:r>
            <a:r>
              <a:rPr lang="zh-CN" altLang="en-US" sz="900">
                <a:solidFill>
                  <a:srgbClr val="2B2B2B"/>
                </a:solidFill>
                <a:latin typeface="Arial" charset="0"/>
                <a:ea typeface="ＭＳ Ｐゴシック" charset="0"/>
                <a:cs typeface="Arial" charset="0"/>
              </a:rPr>
              <a:t>月</a:t>
            </a:r>
            <a:r>
              <a:rPr lang="en-US" altLang="zh-CN" sz="900">
                <a:solidFill>
                  <a:srgbClr val="2B2B2B"/>
                </a:solidFill>
                <a:latin typeface="Arial" charset="0"/>
                <a:ea typeface="ＭＳ Ｐゴシック" charset="0"/>
                <a:cs typeface="Arial" charset="0"/>
              </a:rPr>
              <a:t>5</a:t>
            </a:r>
            <a:r>
              <a:rPr lang="zh-CN" altLang="en-US" sz="900">
                <a:solidFill>
                  <a:srgbClr val="2B2B2B"/>
                </a:solidFill>
                <a:latin typeface="Arial" charset="0"/>
                <a:ea typeface="ＭＳ Ｐゴシック" charset="0"/>
                <a:cs typeface="Arial" charset="0"/>
              </a:rPr>
              <a:t>日到</a:t>
            </a:r>
            <a:r>
              <a:rPr lang="en-US" altLang="zh-CN" sz="900">
                <a:solidFill>
                  <a:srgbClr val="2B2B2B"/>
                </a:solidFill>
                <a:latin typeface="Arial" charset="0"/>
                <a:ea typeface="ＭＳ Ｐゴシック" charset="0"/>
                <a:cs typeface="Arial" charset="0"/>
              </a:rPr>
              <a:t>3</a:t>
            </a:r>
            <a:r>
              <a:rPr lang="zh-CN" altLang="en-US" sz="900">
                <a:solidFill>
                  <a:srgbClr val="2B2B2B"/>
                </a:solidFill>
                <a:latin typeface="Arial" charset="0"/>
                <a:ea typeface="ＭＳ Ｐゴシック" charset="0"/>
                <a:cs typeface="Arial" charset="0"/>
              </a:rPr>
              <a:t>月</a:t>
            </a:r>
            <a:r>
              <a:rPr lang="en-US" altLang="zh-CN" sz="900">
                <a:solidFill>
                  <a:srgbClr val="2B2B2B"/>
                </a:solidFill>
                <a:latin typeface="Arial" charset="0"/>
                <a:ea typeface="ＭＳ Ｐゴシック" charset="0"/>
                <a:cs typeface="Arial" charset="0"/>
              </a:rPr>
              <a:t>30</a:t>
            </a:r>
            <a:r>
              <a:rPr lang="zh-CN" altLang="en-US" sz="900">
                <a:solidFill>
                  <a:srgbClr val="2B2B2B"/>
                </a:solidFill>
                <a:latin typeface="Arial" charset="0"/>
                <a:ea typeface="ＭＳ Ｐゴシック" charset="0"/>
                <a:cs typeface="Arial" charset="0"/>
              </a:rPr>
              <a:t>日</a:t>
            </a:r>
            <a:endParaRPr lang="zh-CN" altLang="en-US"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a:t>
            </a:r>
            <a:endParaRPr lang="en-US" altLang="zh-CN"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          173,880</a:t>
            </a:r>
            <a:r>
              <a:rPr lang="zh-CN" altLang="en-US" sz="900">
                <a:solidFill>
                  <a:srgbClr val="2B2B2B"/>
                </a:solidFill>
                <a:latin typeface="Arial" charset="0"/>
                <a:ea typeface="ＭＳ Ｐゴシック" charset="0"/>
                <a:cs typeface="Arial" charset="0"/>
              </a:rPr>
              <a:t>天</a:t>
            </a:r>
            <a:endParaRPr lang="zh-CN" altLang="en-US">
              <a:solidFill>
                <a:srgbClr val="FFFFFF"/>
              </a:solidFill>
              <a:latin typeface="Times New Roman" charset="0"/>
              <a:ea typeface="ＭＳ Ｐゴシック" charset="0"/>
            </a:endParaRPr>
          </a:p>
        </p:txBody>
      </p:sp>
      <p:sp>
        <p:nvSpPr>
          <p:cNvPr id="15" name="矩形 14"/>
          <p:cNvSpPr/>
          <p:nvPr/>
        </p:nvSpPr>
        <p:spPr>
          <a:xfrm>
            <a:off x="468313" y="5516563"/>
            <a:ext cx="7920037" cy="865187"/>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defRPr/>
            </a:pPr>
            <a:r>
              <a:rPr lang="zh-CN" altLang="en-US" sz="1200" dirty="0">
                <a:solidFill>
                  <a:srgbClr val="000000"/>
                </a:solidFill>
                <a:ea typeface="ＭＳ Ｐゴシック" charset="0"/>
                <a:cs typeface="ＭＳ Ｐゴシック" charset="0"/>
              </a:rPr>
              <a:t>查看注解：但</a:t>
            </a:r>
            <a:r>
              <a:rPr lang="en-US" altLang="zh-CN" sz="1200" dirty="0">
                <a:solidFill>
                  <a:srgbClr val="000000"/>
                </a:solidFill>
                <a:ea typeface="ＭＳ Ｐゴシック" charset="0"/>
                <a:cs typeface="ＭＳ Ｐゴシック" charset="0"/>
              </a:rPr>
              <a:t>9:27b </a:t>
            </a:r>
            <a:r>
              <a:rPr lang="zh-CN" altLang="en-US" sz="1200" dirty="0">
                <a:solidFill>
                  <a:srgbClr val="000000"/>
                </a:solidFill>
                <a:ea typeface="ＭＳ Ｐゴシック" charset="0"/>
                <a:cs typeface="ＭＳ Ｐゴシック" charset="0"/>
              </a:rPr>
              <a:t>为确认每年</a:t>
            </a:r>
            <a:r>
              <a:rPr lang="en-US" altLang="zh-CN" sz="1200" dirty="0">
                <a:solidFill>
                  <a:srgbClr val="000000"/>
                </a:solidFill>
                <a:ea typeface="ＭＳ Ｐゴシック" charset="0"/>
                <a:cs typeface="ＭＳ Ｐゴシック" charset="0"/>
              </a:rPr>
              <a:t>360</a:t>
            </a:r>
            <a:r>
              <a:rPr lang="zh-CN" altLang="en-US" sz="1200" dirty="0">
                <a:solidFill>
                  <a:srgbClr val="000000"/>
                </a:solidFill>
                <a:ea typeface="ＭＳ Ｐゴシック" charset="0"/>
                <a:cs typeface="ＭＳ Ｐゴシック" charset="0"/>
              </a:rPr>
              <a:t>天</a:t>
            </a:r>
            <a:endParaRPr lang="en-US" altLang="zh-CN" sz="1200" dirty="0">
              <a:solidFill>
                <a:srgbClr val="000000"/>
              </a:solidFill>
              <a:ea typeface="ＭＳ Ｐゴシック" charset="0"/>
              <a:cs typeface="ＭＳ Ｐゴシック" charset="0"/>
            </a:endParaRPr>
          </a:p>
          <a:p>
            <a:pPr>
              <a:defRPr/>
            </a:pPr>
            <a:r>
              <a:rPr lang="zh-CN" altLang="en-US" sz="1200" dirty="0">
                <a:solidFill>
                  <a:srgbClr val="000000"/>
                </a:solidFill>
                <a:ea typeface="ＭＳ Ｐゴシック" charset="0"/>
                <a:cs typeface="ＭＳ Ｐゴシック" charset="0"/>
              </a:rPr>
              <a:t>★从仅一年期满在公元前</a:t>
            </a:r>
            <a:r>
              <a:rPr lang="en-US" altLang="zh-CN" sz="1200" dirty="0">
                <a:solidFill>
                  <a:srgbClr val="000000"/>
                </a:solidFill>
                <a:ea typeface="ＭＳ Ｐゴシック" charset="0"/>
                <a:cs typeface="ＭＳ Ｐゴシック" charset="0"/>
              </a:rPr>
              <a:t>1</a:t>
            </a:r>
            <a:r>
              <a:rPr lang="zh-CN" altLang="en-US" sz="1200" dirty="0">
                <a:solidFill>
                  <a:srgbClr val="000000"/>
                </a:solidFill>
                <a:ea typeface="ＭＳ Ｐゴシック" charset="0"/>
                <a:cs typeface="ＭＳ Ｐゴシック" charset="0"/>
              </a:rPr>
              <a:t>年和公元后一年，一共</a:t>
            </a:r>
            <a:r>
              <a:rPr lang="en-US" altLang="zh-CN" sz="1200" dirty="0">
                <a:solidFill>
                  <a:srgbClr val="000000"/>
                </a:solidFill>
                <a:ea typeface="ＭＳ Ｐゴシック" charset="0"/>
                <a:cs typeface="ＭＳ Ｐゴシック" charset="0"/>
              </a:rPr>
              <a:t>476</a:t>
            </a:r>
            <a:r>
              <a:rPr lang="zh-CN" altLang="en-US" sz="1200" dirty="0">
                <a:solidFill>
                  <a:srgbClr val="000000"/>
                </a:solidFill>
                <a:ea typeface="ＭＳ Ｐゴシック" charset="0"/>
                <a:cs typeface="ＭＳ Ｐゴシック" charset="0"/>
              </a:rPr>
              <a:t>，不是</a:t>
            </a:r>
            <a:r>
              <a:rPr lang="en-US" altLang="zh-CN" sz="1200" dirty="0">
                <a:solidFill>
                  <a:srgbClr val="000000"/>
                </a:solidFill>
                <a:ea typeface="ＭＳ Ｐゴシック" charset="0"/>
                <a:cs typeface="ＭＳ Ｐゴシック" charset="0"/>
              </a:rPr>
              <a:t>477</a:t>
            </a:r>
          </a:p>
          <a:p>
            <a:pPr>
              <a:defRPr/>
            </a:pPr>
            <a:r>
              <a:rPr lang="zh-CN" altLang="en-US" sz="1200" dirty="0">
                <a:solidFill>
                  <a:srgbClr val="000000"/>
                </a:solidFill>
                <a:ea typeface="ＭＳ Ｐゴシック" charset="0"/>
                <a:cs typeface="ＭＳ Ｐゴシック" charset="0"/>
              </a:rPr>
              <a:t>▼一共</a:t>
            </a:r>
            <a:r>
              <a:rPr lang="en-US" altLang="zh-CN" sz="1200" dirty="0">
                <a:solidFill>
                  <a:srgbClr val="000000"/>
                </a:solidFill>
                <a:ea typeface="ＭＳ Ｐゴシック" charset="0"/>
                <a:cs typeface="ＭＳ Ｐゴシック" charset="0"/>
              </a:rPr>
              <a:t>476</a:t>
            </a:r>
            <a:r>
              <a:rPr lang="zh-CN" altLang="en-US" sz="1200" dirty="0">
                <a:solidFill>
                  <a:srgbClr val="000000"/>
                </a:solidFill>
                <a:ea typeface="ＭＳ Ｐゴシック" charset="0"/>
                <a:cs typeface="ＭＳ Ｐゴシック" charset="0"/>
              </a:rPr>
              <a:t>年分为四部分（每四年一次闰年）给了附加的</a:t>
            </a:r>
            <a:r>
              <a:rPr lang="en-US" altLang="zh-CN" sz="1200" dirty="0">
                <a:solidFill>
                  <a:srgbClr val="000000"/>
                </a:solidFill>
                <a:ea typeface="ＭＳ Ｐゴシック" charset="0"/>
                <a:cs typeface="ＭＳ Ｐゴシック" charset="0"/>
              </a:rPr>
              <a:t>119</a:t>
            </a:r>
            <a:r>
              <a:rPr lang="zh-CN" altLang="en-US" sz="1200" dirty="0">
                <a:solidFill>
                  <a:srgbClr val="000000"/>
                </a:solidFill>
                <a:ea typeface="ＭＳ Ｐゴシック" charset="0"/>
                <a:cs typeface="ＭＳ Ｐゴシック" charset="0"/>
              </a:rPr>
              <a:t>天。但三天必须从</a:t>
            </a:r>
            <a:r>
              <a:rPr lang="en-US" altLang="zh-CN" sz="1200" dirty="0">
                <a:solidFill>
                  <a:srgbClr val="000000"/>
                </a:solidFill>
                <a:ea typeface="ＭＳ Ｐゴシック" charset="0"/>
                <a:cs typeface="ＭＳ Ｐゴシック" charset="0"/>
              </a:rPr>
              <a:t>119</a:t>
            </a:r>
            <a:r>
              <a:rPr lang="zh-CN" altLang="en-US" sz="1200" dirty="0">
                <a:solidFill>
                  <a:srgbClr val="000000"/>
                </a:solidFill>
                <a:ea typeface="ＭＳ Ｐゴシック" charset="0"/>
                <a:cs typeface="ＭＳ Ｐゴシック" charset="0"/>
              </a:rPr>
              <a:t>天众减去因为百的不是闰年，虽然第</a:t>
            </a:r>
            <a:r>
              <a:rPr lang="en-US" altLang="zh-CN" sz="1200" dirty="0">
                <a:solidFill>
                  <a:srgbClr val="000000"/>
                </a:solidFill>
                <a:ea typeface="ＭＳ Ｐゴシック" charset="0"/>
                <a:cs typeface="ＭＳ Ｐゴシック" charset="0"/>
              </a:rPr>
              <a:t>400</a:t>
            </a:r>
            <a:r>
              <a:rPr lang="zh-CN" altLang="en-US" sz="1200" dirty="0">
                <a:solidFill>
                  <a:srgbClr val="000000"/>
                </a:solidFill>
                <a:ea typeface="ＭＳ Ｐゴシック" charset="0"/>
                <a:cs typeface="ＭＳ Ｐゴシック" charset="0"/>
              </a:rPr>
              <a:t>年是闰年</a:t>
            </a:r>
          </a:p>
        </p:txBody>
      </p:sp>
    </p:spTree>
    <p:extLst>
      <p:ext uri="{BB962C8B-B14F-4D97-AF65-F5344CB8AC3E}">
        <p14:creationId xmlns:p14="http://schemas.microsoft.com/office/powerpoint/2010/main" val="348972091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62817" name="Title 1"/>
          <p:cNvSpPr>
            <a:spLocks noGrp="1"/>
          </p:cNvSpPr>
          <p:nvPr>
            <p:ph type="title" idx="4294967295"/>
          </p:nvPr>
        </p:nvSpPr>
        <p:spPr>
          <a:xfrm>
            <a:off x="1143000" y="762000"/>
            <a:ext cx="8001000" cy="650875"/>
          </a:xfrm>
        </p:spPr>
        <p:txBody>
          <a:bodyPr/>
          <a:lstStyle/>
          <a:p>
            <a:r>
              <a:rPr lang="en-US" dirty="0">
                <a:latin typeface="Arial" charset="0"/>
                <a:ea typeface="ＭＳ Ｐゴシック" charset="0"/>
                <a:cs typeface="ＭＳ Ｐゴシック" charset="0"/>
              </a:rPr>
              <a:t>Daniel</a:t>
            </a:r>
            <a:r>
              <a:rPr lang="fr-FR"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70</a:t>
            </a:r>
            <a:r>
              <a:rPr lang="en-US" baseline="30000" dirty="0">
                <a:latin typeface="Arial" charset="0"/>
                <a:ea typeface="ＭＳ Ｐゴシック" charset="0"/>
                <a:cs typeface="ＭＳ Ｐゴシック" charset="0"/>
              </a:rPr>
              <a:t>th</a:t>
            </a:r>
            <a:r>
              <a:rPr lang="en-US" dirty="0">
                <a:latin typeface="Arial" charset="0"/>
                <a:ea typeface="ＭＳ Ｐゴシック" charset="0"/>
                <a:cs typeface="ＭＳ Ｐゴシック" charset="0"/>
              </a:rPr>
              <a:t> Week</a:t>
            </a:r>
          </a:p>
        </p:txBody>
      </p:sp>
      <p:sp>
        <p:nvSpPr>
          <p:cNvPr id="162818" name="Text Box 2"/>
          <p:cNvSpPr txBox="1">
            <a:spLocks noChangeArrowheads="1"/>
          </p:cNvSpPr>
          <p:nvPr/>
        </p:nvSpPr>
        <p:spPr bwMode="auto">
          <a:xfrm>
            <a:off x="8350250" y="0"/>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Times New Roman" charset="0"/>
                <a:ea typeface="ＭＳ Ｐゴシック" charset="0"/>
              </a:rPr>
              <a:t>216b</a:t>
            </a:r>
          </a:p>
        </p:txBody>
      </p:sp>
      <p:sp>
        <p:nvSpPr>
          <p:cNvPr id="162819" name="Rectangle 8"/>
          <p:cNvSpPr>
            <a:spLocks noChangeArrowheads="1"/>
          </p:cNvSpPr>
          <p:nvPr/>
        </p:nvSpPr>
        <p:spPr bwMode="auto">
          <a:xfrm>
            <a:off x="1938338" y="1609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cs typeface="ＭＳ Ｐゴシック" charset="0"/>
            </a:endParaRPr>
          </a:p>
        </p:txBody>
      </p:sp>
      <p:sp>
        <p:nvSpPr>
          <p:cNvPr id="2" name="TextBox 1"/>
          <p:cNvSpPr txBox="1"/>
          <p:nvPr/>
        </p:nvSpPr>
        <p:spPr>
          <a:xfrm>
            <a:off x="251520" y="476672"/>
            <a:ext cx="7302940" cy="1261884"/>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但以里的第七十个“礼拜”</a:t>
            </a:r>
            <a:endParaRPr kumimoji="0" lang="en-US" altLang="zh-CN"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但以理 </a:t>
            </a:r>
            <a:r>
              <a:rPr kumimoji="0" lang="en-US" altLang="zh-CN"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9</a:t>
            </a:r>
            <a:r>
              <a:rPr kumimoji="0" lang="zh-CN" alt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a:t>
            </a:r>
            <a:r>
              <a:rPr kumimoji="0" lang="en-US" altLang="zh-CN"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27</a:t>
            </a:r>
            <a:endParaRPr kumimoji="0" lang="en-GB"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p:txBody>
      </p:sp>
      <p:cxnSp>
        <p:nvCxnSpPr>
          <p:cNvPr id="4" name="Straight Arrow Connector 3"/>
          <p:cNvCxnSpPr/>
          <p:nvPr/>
        </p:nvCxnSpPr>
        <p:spPr bwMode="auto">
          <a:xfrm>
            <a:off x="7700342" y="890717"/>
            <a:ext cx="0" cy="1080120"/>
          </a:xfrm>
          <a:prstGeom prst="straightConnector1">
            <a:avLst/>
          </a:prstGeom>
          <a:solidFill>
            <a:schemeClr val="accent1"/>
          </a:solidFill>
          <a:ln w="66675" cap="flat" cmpd="sng" algn="ctr">
            <a:solidFill>
              <a:srgbClr val="000000"/>
            </a:solidFill>
            <a:prstDash val="solid"/>
            <a:miter lim="800000"/>
            <a:headEnd type="none" w="med" len="med"/>
            <a:tailEnd type="stealth"/>
          </a:ln>
          <a:effectLst/>
        </p:spPr>
      </p:cxnSp>
      <p:sp>
        <p:nvSpPr>
          <p:cNvPr id="5" name="TextBox 4"/>
          <p:cNvSpPr txBox="1"/>
          <p:nvPr/>
        </p:nvSpPr>
        <p:spPr>
          <a:xfrm>
            <a:off x="7785236" y="867034"/>
            <a:ext cx="1216782" cy="14465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第二来临</a:t>
            </a:r>
            <a:endPar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（马太福音</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24</a:t>
            </a: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29-31</a:t>
            </a: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a:t>
            </a:r>
            <a:endParaRPr kumimoji="0" lang="en-GB"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p:txBody>
      </p:sp>
      <p:sp>
        <p:nvSpPr>
          <p:cNvPr id="10" name="TextBox 9"/>
          <p:cNvSpPr txBox="1"/>
          <p:nvPr/>
        </p:nvSpPr>
        <p:spPr>
          <a:xfrm>
            <a:off x="395536" y="2453382"/>
            <a:ext cx="121678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教会时代</a:t>
            </a:r>
            <a:endParaRPr kumimoji="0" lang="en-GB"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p:txBody>
      </p:sp>
      <p:sp>
        <p:nvSpPr>
          <p:cNvPr id="6" name="TextBox 5"/>
          <p:cNvSpPr txBox="1"/>
          <p:nvPr/>
        </p:nvSpPr>
        <p:spPr>
          <a:xfrm>
            <a:off x="1715250" y="2052137"/>
            <a:ext cx="5983232" cy="2677656"/>
          </a:xfrm>
          <a:prstGeom prst="rect">
            <a:avLst/>
          </a:prstGeom>
          <a:solidFill>
            <a:srgbClr val="C0C0C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p:txBody>
      </p:sp>
      <p:sp>
        <p:nvSpPr>
          <p:cNvPr id="7" name="TextBox 6"/>
          <p:cNvSpPr txBox="1"/>
          <p:nvPr/>
        </p:nvSpPr>
        <p:spPr>
          <a:xfrm>
            <a:off x="5076056" y="2124145"/>
            <a:ext cx="2165592" cy="1077218"/>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大灾难</a:t>
            </a:r>
            <a:endParaRPr kumimoji="0" lang="en-US" altLang="zh-CN"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（马太福音</a:t>
            </a:r>
            <a:r>
              <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24</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a:t>
            </a:r>
            <a:r>
              <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21</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a:t>
            </a:r>
            <a:endPar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p:txBody>
      </p:sp>
      <p:cxnSp>
        <p:nvCxnSpPr>
          <p:cNvPr id="18" name="Straight Arrow Connector 17"/>
          <p:cNvCxnSpPr/>
          <p:nvPr/>
        </p:nvCxnSpPr>
        <p:spPr bwMode="auto">
          <a:xfrm flipH="1">
            <a:off x="4716016" y="3662749"/>
            <a:ext cx="2982467" cy="13925"/>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cxnSp>
        <p:nvCxnSpPr>
          <p:cNvPr id="19" name="Straight Arrow Connector 18"/>
          <p:cNvCxnSpPr/>
          <p:nvPr/>
        </p:nvCxnSpPr>
        <p:spPr bwMode="auto">
          <a:xfrm flipH="1" flipV="1">
            <a:off x="1686010" y="3596513"/>
            <a:ext cx="3020856" cy="80161"/>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sp>
        <p:nvSpPr>
          <p:cNvPr id="22" name="TextBox 21"/>
          <p:cNvSpPr txBox="1"/>
          <p:nvPr/>
        </p:nvSpPr>
        <p:spPr>
          <a:xfrm>
            <a:off x="2563130" y="3172906"/>
            <a:ext cx="121678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3 ½ </a:t>
            </a:r>
            <a:r>
              <a:rPr kumimoji="0" lang="zh-CN" altLang="en-US"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年</a:t>
            </a:r>
            <a:endParaRPr kumimoji="0" lang="en-GB"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endParaRPr>
          </a:p>
        </p:txBody>
      </p:sp>
      <p:sp>
        <p:nvSpPr>
          <p:cNvPr id="23" name="TextBox 22"/>
          <p:cNvSpPr txBox="1"/>
          <p:nvPr/>
        </p:nvSpPr>
        <p:spPr>
          <a:xfrm>
            <a:off x="5443450" y="3166229"/>
            <a:ext cx="121678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3 ½ </a:t>
            </a:r>
            <a:r>
              <a:rPr kumimoji="0" lang="zh-CN" altLang="en-US"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年</a:t>
            </a:r>
            <a:endParaRPr kumimoji="0" lang="en-GB"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endParaRPr>
          </a:p>
        </p:txBody>
      </p:sp>
      <p:sp>
        <p:nvSpPr>
          <p:cNvPr id="24" name="TextBox 23"/>
          <p:cNvSpPr txBox="1"/>
          <p:nvPr/>
        </p:nvSpPr>
        <p:spPr>
          <a:xfrm>
            <a:off x="5718187" y="3631963"/>
            <a:ext cx="166212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一</a:t>
            </a:r>
            <a:r>
              <a:rPr kumimoji="0" lang="zh-CN"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个</a:t>
            </a: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時期、多</a:t>
            </a:r>
            <a:r>
              <a:rPr kumimoji="0" lang="zh-CN"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个</a:t>
            </a: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時期、半</a:t>
            </a:r>
            <a:r>
              <a:rPr kumimoji="0" lang="zh-CN"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个</a:t>
            </a: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時期</a:t>
            </a:r>
            <a:endParaRPr kumimoji="0" lang="en-GB" sz="16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p:txBody>
      </p:sp>
      <p:sp>
        <p:nvSpPr>
          <p:cNvPr id="16" name="TextBox 15"/>
          <p:cNvSpPr txBox="1"/>
          <p:nvPr/>
        </p:nvSpPr>
        <p:spPr>
          <a:xfrm>
            <a:off x="7698482" y="2722567"/>
            <a:ext cx="1303536"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弥赛亚的国度</a:t>
            </a:r>
            <a:endParaRPr kumimoji="0" lang="en-GB"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p:txBody>
      </p:sp>
      <p:sp>
        <p:nvSpPr>
          <p:cNvPr id="25" name="TextBox 24"/>
          <p:cNvSpPr txBox="1"/>
          <p:nvPr/>
        </p:nvSpPr>
        <p:spPr>
          <a:xfrm>
            <a:off x="1585065" y="4729793"/>
            <a:ext cx="122075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立圣约</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30" name="TextBox 29"/>
          <p:cNvSpPr txBox="1"/>
          <p:nvPr/>
        </p:nvSpPr>
        <p:spPr>
          <a:xfrm>
            <a:off x="1509676" y="5699115"/>
            <a:ext cx="104948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（但以理 </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9</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27</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27" name="Straight Connector 26"/>
          <p:cNvCxnSpPr/>
          <p:nvPr/>
        </p:nvCxnSpPr>
        <p:spPr bwMode="auto">
          <a:xfrm>
            <a:off x="1715251" y="5191458"/>
            <a:ext cx="10449" cy="507657"/>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cxnSp>
        <p:nvCxnSpPr>
          <p:cNvPr id="162816" name="Straight Arrow Connector 162815"/>
          <p:cNvCxnSpPr>
            <a:stCxn id="30" idx="3"/>
          </p:cNvCxnSpPr>
          <p:nvPr/>
        </p:nvCxnSpPr>
        <p:spPr bwMode="auto">
          <a:xfrm flipV="1">
            <a:off x="2559162" y="4960625"/>
            <a:ext cx="1967681" cy="1030878"/>
          </a:xfrm>
          <a:prstGeom prst="straightConnector1">
            <a:avLst/>
          </a:prstGeom>
          <a:solidFill>
            <a:schemeClr val="accent1"/>
          </a:solidFill>
          <a:ln w="19050" cap="flat" cmpd="sng" algn="ctr">
            <a:solidFill>
              <a:srgbClr val="000000"/>
            </a:solidFill>
            <a:prstDash val="solid"/>
            <a:miter lim="800000"/>
            <a:headEnd type="none" w="med" len="med"/>
            <a:tailEnd type="arrow"/>
          </a:ln>
          <a:effectLst/>
        </p:spPr>
      </p:cxnSp>
      <p:cxnSp>
        <p:nvCxnSpPr>
          <p:cNvPr id="37" name="Straight Connector 36"/>
          <p:cNvCxnSpPr/>
          <p:nvPr/>
        </p:nvCxnSpPr>
        <p:spPr bwMode="auto">
          <a:xfrm>
            <a:off x="4716016" y="2052137"/>
            <a:ext cx="0" cy="3935179"/>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0" name="TextBox 39"/>
          <p:cNvSpPr txBox="1"/>
          <p:nvPr/>
        </p:nvSpPr>
        <p:spPr>
          <a:xfrm>
            <a:off x="4644008" y="4735513"/>
            <a:ext cx="122075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违背约</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 name="TextBox 40"/>
          <p:cNvSpPr txBox="1"/>
          <p:nvPr/>
        </p:nvSpPr>
        <p:spPr>
          <a:xfrm>
            <a:off x="4674642" y="5152898"/>
            <a:ext cx="104948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（中阶）</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2" name="TextBox 41"/>
          <p:cNvSpPr txBox="1"/>
          <p:nvPr/>
        </p:nvSpPr>
        <p:spPr>
          <a:xfrm>
            <a:off x="4572000" y="6156593"/>
            <a:ext cx="116078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（马太福音</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24</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15</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4" name="TextBox 43"/>
          <p:cNvSpPr txBox="1"/>
          <p:nvPr/>
        </p:nvSpPr>
        <p:spPr>
          <a:xfrm>
            <a:off x="4526843" y="5890047"/>
            <a:ext cx="155732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大灾难的日子</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3" name="TextBox 2"/>
          <p:cNvSpPr txBox="1"/>
          <p:nvPr/>
        </p:nvSpPr>
        <p:spPr>
          <a:xfrm rot="19876430">
            <a:off x="2436514" y="5107634"/>
            <a:ext cx="205999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敌基督的权利升起</a:t>
            </a:r>
            <a:endParaRPr kumimoji="0" lang="en-GB"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28" name="Straight Connector 27"/>
          <p:cNvCxnSpPr/>
          <p:nvPr/>
        </p:nvCxnSpPr>
        <p:spPr bwMode="auto">
          <a:xfrm>
            <a:off x="6228184" y="4729793"/>
            <a:ext cx="0" cy="1315182"/>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31" name="TextBox 30"/>
          <p:cNvSpPr txBox="1"/>
          <p:nvPr/>
        </p:nvSpPr>
        <p:spPr>
          <a:xfrm>
            <a:off x="5827725" y="5971927"/>
            <a:ext cx="1352817"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权力高峰</a:t>
            </a:r>
            <a:endParaRPr kumimoji="0" lang="en-US"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但以理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7</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25</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；启示录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13</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5</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a:t>
            </a:r>
            <a:endParaRPr kumimoji="0" lang="en-GB"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45" name="Straight Connector 44"/>
          <p:cNvCxnSpPr/>
          <p:nvPr/>
        </p:nvCxnSpPr>
        <p:spPr bwMode="auto">
          <a:xfrm flipH="1">
            <a:off x="7668343" y="5484133"/>
            <a:ext cx="2" cy="575191"/>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8" name="TextBox 47"/>
          <p:cNvSpPr txBox="1"/>
          <p:nvPr/>
        </p:nvSpPr>
        <p:spPr>
          <a:xfrm>
            <a:off x="7164288" y="6043354"/>
            <a:ext cx="1352817"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被判定！</a:t>
            </a:r>
            <a:endParaRPr kumimoji="0" lang="en-US"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但以理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7</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26)</a:t>
            </a:r>
            <a:endParaRPr kumimoji="0" lang="en-GB"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9" name="TextBox 48"/>
          <p:cNvSpPr txBox="1"/>
          <p:nvPr/>
        </p:nvSpPr>
        <p:spPr>
          <a:xfrm>
            <a:off x="6824786" y="4653136"/>
            <a:ext cx="135281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敌基督被毁灭</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56" name="Straight Connector 55"/>
          <p:cNvCxnSpPr/>
          <p:nvPr/>
        </p:nvCxnSpPr>
        <p:spPr bwMode="auto">
          <a:xfrm>
            <a:off x="8393627" y="3676674"/>
            <a:ext cx="0" cy="1710710"/>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58" name="TextBox 57"/>
          <p:cNvSpPr txBox="1"/>
          <p:nvPr/>
        </p:nvSpPr>
        <p:spPr>
          <a:xfrm>
            <a:off x="7910744" y="5373216"/>
            <a:ext cx="1352817"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主权</a:t>
            </a:r>
            <a:endPar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但以理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7</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27)</a:t>
            </a:r>
            <a:endParaRPr kumimoji="0" lang="en-GB"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829831309"/>
      </p:ext>
    </p:extLst>
  </p:cSld>
  <p:clrMapOvr>
    <a:overrideClrMapping bg1="lt1" tx1="dk1" bg2="lt2" tx2="dk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957674"/>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13</a:t>
            </a:r>
            <a:r>
              <a:rPr lang="zh-CN" altLang="en-US" sz="3200" b="1" dirty="0">
                <a:effectLst>
                  <a:glow rad="127000">
                    <a:schemeClr val="tx1"/>
                  </a:glow>
                </a:effectLst>
                <a:latin typeface="Arial" charset="0"/>
                <a:ea typeface="ＭＳ Ｐゴシック" charset="0"/>
                <a:cs typeface="ＭＳ Ｐゴシック" charset="0"/>
              </a:rPr>
              <a:t>主所爱的弟兄们哪，我们本该常为你们感谢　神；因为他从起初拣选了你们，叫你们因信真道，又被圣灵感动，成为圣洁，能以得救。 </a:t>
            </a:r>
            <a:r>
              <a:rPr lang="en-US" altLang="zh-CN" sz="3200" b="1" dirty="0">
                <a:effectLst>
                  <a:glow rad="127000">
                    <a:schemeClr val="tx1"/>
                  </a:glow>
                </a:effectLst>
                <a:latin typeface="Arial" charset="0"/>
                <a:ea typeface="ＭＳ Ｐゴシック" charset="0"/>
                <a:cs typeface="ＭＳ Ｐゴシック" charset="0"/>
              </a:rPr>
              <a:t>14 </a:t>
            </a:r>
            <a:r>
              <a:rPr lang="zh-CN" altLang="en-US" sz="3200" b="1" dirty="0">
                <a:effectLst>
                  <a:glow rad="127000">
                    <a:schemeClr val="tx1"/>
                  </a:glow>
                </a:effectLst>
                <a:latin typeface="Arial" charset="0"/>
                <a:ea typeface="ＭＳ Ｐゴシック" charset="0"/>
                <a:cs typeface="ＭＳ Ｐゴシック" charset="0"/>
              </a:rPr>
              <a:t>　神藉我们所传的福音召你们到这地步，好得着我们主耶稣基督的荣光。</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2:13-14 ).</a:t>
            </a:r>
          </a:p>
        </p:txBody>
      </p:sp>
    </p:spTree>
    <p:extLst>
      <p:ext uri="{BB962C8B-B14F-4D97-AF65-F5344CB8AC3E}">
        <p14:creationId xmlns:p14="http://schemas.microsoft.com/office/powerpoint/2010/main" val="334979727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108588"/>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15</a:t>
            </a:r>
            <a:r>
              <a:rPr lang="zh-CN" altLang="en-US" sz="3200" b="1" dirty="0">
                <a:effectLst>
                  <a:glow rad="127000">
                    <a:schemeClr val="tx1"/>
                  </a:glow>
                </a:effectLst>
                <a:latin typeface="Arial" charset="0"/>
                <a:ea typeface="ＭＳ Ｐゴシック" charset="0"/>
                <a:cs typeface="ＭＳ Ｐゴシック" charset="0"/>
              </a:rPr>
              <a:t>所以，弟兄们，你们要站立得稳，凡所领受的教训，不拘是我们口传的，是信上写的，都要坚守。 </a:t>
            </a:r>
            <a:r>
              <a:rPr lang="en-US" altLang="zh-CN" sz="3200" b="1" dirty="0">
                <a:effectLst>
                  <a:glow rad="127000">
                    <a:schemeClr val="tx1"/>
                  </a:glow>
                </a:effectLst>
                <a:latin typeface="Arial" charset="0"/>
                <a:ea typeface="ＭＳ Ｐゴシック" charset="0"/>
                <a:cs typeface="ＭＳ Ｐゴシック" charset="0"/>
              </a:rPr>
              <a:t>16</a:t>
            </a:r>
            <a:r>
              <a:rPr lang="zh-CN" altLang="en-US" sz="3200" b="1" dirty="0">
                <a:effectLst>
                  <a:glow rad="127000">
                    <a:schemeClr val="tx1"/>
                  </a:glow>
                </a:effectLst>
                <a:latin typeface="Arial" charset="0"/>
                <a:ea typeface="ＭＳ Ｐゴシック" charset="0"/>
                <a:cs typeface="ＭＳ Ｐゴシック" charset="0"/>
              </a:rPr>
              <a:t>但愿我们主耶稣基督和那爱我们、开恩将永远的安慰并美好的盼望赐给我们的父　神， </a:t>
            </a:r>
            <a:r>
              <a:rPr lang="en-US" altLang="zh-CN" sz="3200" b="1" dirty="0">
                <a:effectLst>
                  <a:glow rad="127000">
                    <a:schemeClr val="tx1"/>
                  </a:glow>
                </a:effectLst>
                <a:latin typeface="Arial" charset="0"/>
                <a:ea typeface="ＭＳ Ｐゴシック" charset="0"/>
                <a:cs typeface="ＭＳ Ｐゴシック" charset="0"/>
              </a:rPr>
              <a:t>17</a:t>
            </a:r>
            <a:r>
              <a:rPr lang="zh-CN" altLang="en-US" sz="3200" b="1" dirty="0">
                <a:effectLst>
                  <a:glow rad="127000">
                    <a:schemeClr val="tx1"/>
                  </a:glow>
                </a:effectLst>
                <a:latin typeface="Arial" charset="0"/>
                <a:ea typeface="ＭＳ Ｐゴシック" charset="0"/>
                <a:cs typeface="ＭＳ Ｐゴシック" charset="0"/>
              </a:rPr>
              <a:t>安慰你们的心，并且在一切善行善言上坚固你们。</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en-US" sz="3200" b="1" dirty="0">
                <a:effectLst>
                  <a:glow rad="127000">
                    <a:schemeClr val="tx1"/>
                  </a:glow>
                </a:effectLst>
                <a:latin typeface="Arial" charset="0"/>
                <a:ea typeface="ＭＳ Ｐゴシック" charset="0"/>
                <a:cs typeface="ＭＳ Ｐゴシック" charset="0"/>
              </a:rPr>
              <a:t> 2:15-17 ).</a:t>
            </a:r>
          </a:p>
        </p:txBody>
      </p:sp>
    </p:spTree>
    <p:extLst>
      <p:ext uri="{BB962C8B-B14F-4D97-AF65-F5344CB8AC3E}">
        <p14:creationId xmlns:p14="http://schemas.microsoft.com/office/powerpoint/2010/main" val="295766476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zh-CN" altLang="en-US" sz="4800" b="1" dirty="0">
                <a:solidFill>
                  <a:schemeClr val="tx2"/>
                </a:solidFill>
                <a:effectLst>
                  <a:glow rad="127000">
                    <a:schemeClr val="bg1"/>
                  </a:glow>
                </a:effectLst>
                <a:latin typeface="Arial" charset="0"/>
                <a:ea typeface="ＭＳ Ｐゴシック" charset="0"/>
                <a:cs typeface="ＭＳ Ｐゴシック" charset="0"/>
              </a:rPr>
              <a:t>在混乱中信靠主会带来稳定。</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查尔斯</a:t>
            </a:r>
            <a:r>
              <a:rPr kumimoji="0" lang="en-US" altLang="zh-CN"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SG"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史云道（</a:t>
            </a:r>
            <a:r>
              <a:rPr kumimoji="0" lang="en-SG"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Charles R. Swindoll），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坚定的基督信仰</a:t>
            </a:r>
            <a:r>
              <a:rPr kumimoji="0" lang="en-US" altLang="zh-CN"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SG"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Steadfast Christianity），</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第 </a:t>
            </a:r>
            <a:r>
              <a:rPr kumimoji="0" lang="en-US" altLang="zh-CN"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97038572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大灾难</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帖撒罗尼迦后书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71661" y="65344"/>
            <a:ext cx="681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211</a:t>
            </a:r>
          </a:p>
        </p:txBody>
      </p:sp>
    </p:spTree>
    <p:extLst>
      <p:ext uri="{BB962C8B-B14F-4D97-AF65-F5344CB8AC3E}">
        <p14:creationId xmlns:p14="http://schemas.microsoft.com/office/powerpoint/2010/main" val="156557565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
        <p:nvSpPr>
          <p:cNvPr id="3" name="TextBox 2"/>
          <p:cNvSpPr txBox="1"/>
          <p:nvPr/>
        </p:nvSpPr>
        <p:spPr>
          <a:xfrm>
            <a:off x="0" y="0"/>
            <a:ext cx="9180512" cy="7109639"/>
          </a:xfrm>
          <a:prstGeom prst="rect">
            <a:avLst/>
          </a:prstGeom>
          <a:solidFill>
            <a:srgbClr val="000000"/>
          </a:solid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100641388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161891"/>
      </p:ext>
    </p:extLst>
  </p:cSld>
  <p:clrMapOvr>
    <a:overrideClrMapping bg1="lt1" tx1="dk1" bg2="lt2" tx2="dk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9550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410" y="0"/>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（二）神学：神赐</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真理</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以带给我们稳定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2</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5965292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帖撒罗尼迦后</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04623947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神学</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实践</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3755766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7"/>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（三）实践：神让我们培养</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纪律</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以让我们训练出责任感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3</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539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215960"/>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a:t>
            </a:r>
            <a:r>
              <a:rPr lang="zh-CN" altLang="en-US" sz="3200" b="1" dirty="0">
                <a:effectLst>
                  <a:glow rad="127000">
                    <a:schemeClr val="tx1"/>
                  </a:glow>
                </a:effectLst>
                <a:latin typeface="Arial" charset="0"/>
                <a:ea typeface="ＭＳ Ｐゴシック" charset="0"/>
                <a:cs typeface="ＭＳ Ｐゴシック" charset="0"/>
              </a:rPr>
              <a:t>弟兄们，我还有话说：请你们为我们祷告，好叫主的道理快快行开，得着荣耀，正如在你们中间一样， </a:t>
            </a:r>
            <a:r>
              <a:rPr lang="en-US" altLang="zh-CN" sz="3200" b="1" dirty="0">
                <a:effectLst>
                  <a:glow rad="127000">
                    <a:schemeClr val="tx1"/>
                  </a:glow>
                </a:effectLst>
                <a:latin typeface="Arial" charset="0"/>
                <a:ea typeface="ＭＳ Ｐゴシック" charset="0"/>
                <a:cs typeface="ＭＳ Ｐゴシック" charset="0"/>
              </a:rPr>
              <a:t>2</a:t>
            </a:r>
            <a:r>
              <a:rPr lang="zh-CN" altLang="en-US" sz="3200" b="1" dirty="0">
                <a:effectLst>
                  <a:glow rad="127000">
                    <a:schemeClr val="tx1"/>
                  </a:glow>
                </a:effectLst>
                <a:latin typeface="Arial" charset="0"/>
                <a:ea typeface="ＭＳ Ｐゴシック" charset="0"/>
                <a:cs typeface="ＭＳ Ｐゴシック" charset="0"/>
              </a:rPr>
              <a:t>也叫我们脱离无理之恶人的手；因为人不都是有信心。</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en-US" sz="3200" b="1" dirty="0">
                <a:effectLst>
                  <a:glow rad="127000">
                    <a:schemeClr val="tx1"/>
                  </a:glow>
                </a:effectLst>
                <a:latin typeface="Arial" charset="0"/>
                <a:ea typeface="ＭＳ Ｐゴシック" charset="0"/>
                <a:cs typeface="ＭＳ Ｐゴシック" charset="0"/>
              </a:rPr>
              <a:t> 3:1-2 ).</a:t>
            </a:r>
          </a:p>
        </p:txBody>
      </p:sp>
    </p:spTree>
    <p:extLst>
      <p:ext uri="{BB962C8B-B14F-4D97-AF65-F5344CB8AC3E}">
        <p14:creationId xmlns:p14="http://schemas.microsoft.com/office/powerpoint/2010/main" val="240449739"/>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348074"/>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3</a:t>
            </a:r>
            <a:r>
              <a:rPr lang="zh-CN" altLang="en-US" sz="3200" b="1" dirty="0">
                <a:effectLst>
                  <a:glow rad="127000">
                    <a:schemeClr val="tx1"/>
                  </a:glow>
                </a:effectLst>
                <a:latin typeface="Arial" charset="0"/>
                <a:ea typeface="ＭＳ Ｐゴシック" charset="0"/>
                <a:cs typeface="ＭＳ Ｐゴシック" charset="0"/>
              </a:rPr>
              <a:t>但主是信实的，要坚固你们，保护你们脱离那恶者。 </a:t>
            </a:r>
            <a:r>
              <a:rPr lang="en-US" altLang="zh-CN" sz="3200" b="1" dirty="0">
                <a:effectLst>
                  <a:glow rad="127000">
                    <a:schemeClr val="tx1"/>
                  </a:glow>
                </a:effectLst>
                <a:latin typeface="Arial" charset="0"/>
                <a:ea typeface="ＭＳ Ｐゴシック" charset="0"/>
                <a:cs typeface="ＭＳ Ｐゴシック" charset="0"/>
              </a:rPr>
              <a:t>4</a:t>
            </a:r>
            <a:r>
              <a:rPr lang="zh-CN" altLang="en-US" sz="3200" b="1" dirty="0">
                <a:effectLst>
                  <a:glow rad="127000">
                    <a:schemeClr val="tx1"/>
                  </a:glow>
                </a:effectLst>
                <a:latin typeface="Arial" charset="0"/>
                <a:ea typeface="ＭＳ Ｐゴシック" charset="0"/>
                <a:cs typeface="ＭＳ Ｐゴシック" charset="0"/>
              </a:rPr>
              <a:t>我们靠主深信，你们现在是遵行我们所吩咐的，后来也必要遵行。 </a:t>
            </a:r>
            <a:r>
              <a:rPr lang="en-US" altLang="zh-CN" sz="3200" b="1" dirty="0">
                <a:effectLst>
                  <a:glow rad="127000">
                    <a:schemeClr val="tx1"/>
                  </a:glow>
                </a:effectLst>
                <a:latin typeface="Arial" charset="0"/>
                <a:ea typeface="ＭＳ Ｐゴシック" charset="0"/>
                <a:cs typeface="ＭＳ Ｐゴシック" charset="0"/>
              </a:rPr>
              <a:t>5</a:t>
            </a:r>
            <a:r>
              <a:rPr lang="zh-CN" altLang="en-US" sz="3200" b="1" dirty="0">
                <a:effectLst>
                  <a:glow rad="127000">
                    <a:schemeClr val="tx1"/>
                  </a:glow>
                </a:effectLst>
                <a:latin typeface="Arial" charset="0"/>
                <a:ea typeface="ＭＳ Ｐゴシック" charset="0"/>
                <a:cs typeface="ＭＳ Ｐゴシック" charset="0"/>
              </a:rPr>
              <a:t>愿主引导你们的心，叫你们爱　神，并学基督的忍耐！</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帖后</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3:3-5 ).</a:t>
            </a:r>
          </a:p>
        </p:txBody>
      </p:sp>
    </p:spTree>
    <p:extLst>
      <p:ext uri="{BB962C8B-B14F-4D97-AF65-F5344CB8AC3E}">
        <p14:creationId xmlns:p14="http://schemas.microsoft.com/office/powerpoint/2010/main" val="1372715617"/>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6</a:t>
            </a:r>
            <a:r>
              <a:rPr lang="zh-CN" altLang="en-US" sz="3200" b="1" dirty="0">
                <a:effectLst>
                  <a:glow rad="127000">
                    <a:schemeClr val="tx1"/>
                  </a:glow>
                </a:effectLst>
                <a:latin typeface="Arial" charset="0"/>
                <a:ea typeface="ＭＳ Ｐゴシック" charset="0"/>
                <a:cs typeface="ＭＳ Ｐゴシック" charset="0"/>
              </a:rPr>
              <a:t>弟兄们，我们奉主耶稣基督的名吩咐你们，凡有弟兄不按规矩而行，不遵守从我们所受的教训，就当远离他。 </a:t>
            </a:r>
            <a:r>
              <a:rPr lang="en-US" altLang="zh-CN" sz="3200" b="1" dirty="0">
                <a:effectLst>
                  <a:glow rad="127000">
                    <a:schemeClr val="tx1"/>
                  </a:glow>
                </a:effectLst>
                <a:latin typeface="Arial" charset="0"/>
                <a:ea typeface="ＭＳ Ｐゴシック" charset="0"/>
                <a:cs typeface="ＭＳ Ｐゴシック" charset="0"/>
              </a:rPr>
              <a:t>7</a:t>
            </a:r>
            <a:r>
              <a:rPr lang="zh-CN" altLang="en-US" sz="3200" b="1" dirty="0">
                <a:effectLst>
                  <a:glow rad="127000">
                    <a:schemeClr val="tx1"/>
                  </a:glow>
                </a:effectLst>
                <a:latin typeface="Arial" charset="0"/>
                <a:ea typeface="ＭＳ Ｐゴシック" charset="0"/>
                <a:cs typeface="ＭＳ Ｐゴシック" charset="0"/>
              </a:rPr>
              <a:t>你们自己原知道应当怎样效法我们。因为我们在你们中间，未尝不按规矩而行，</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帖后</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3:6-7).</a:t>
            </a:r>
          </a:p>
        </p:txBody>
      </p:sp>
    </p:spTree>
    <p:extLst>
      <p:ext uri="{BB962C8B-B14F-4D97-AF65-F5344CB8AC3E}">
        <p14:creationId xmlns:p14="http://schemas.microsoft.com/office/powerpoint/2010/main" val="4090707104"/>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3200" b="1" dirty="0">
                <a:solidFill>
                  <a:srgbClr val="FFFFFF"/>
                </a:solidFill>
                <a:effectLst>
                  <a:glow rad="266700">
                    <a:srgbClr val="000000"/>
                  </a:glow>
                </a:effectLst>
              </a:rPr>
              <a:t>"…</a:t>
            </a:r>
            <a:r>
              <a:rPr lang="zh-CN" altLang="en-US" sz="3200" b="1" dirty="0">
                <a:solidFill>
                  <a:srgbClr val="FFFFFF"/>
                </a:solidFill>
                <a:effectLst>
                  <a:glow rad="266700">
                    <a:srgbClr val="000000"/>
                  </a:glow>
                </a:effectLst>
              </a:rPr>
              <a:t>弟兄们，我们奉主耶稣基督的名吩咐你们，凡是游手好闲的弟兄，不按着你们从我们所领受的教训去行，</a:t>
            </a:r>
            <a:r>
              <a:rPr lang="zh-CN" altLang="en-US" sz="3200" b="1" dirty="0">
                <a:solidFill>
                  <a:srgbClr val="FFFF00"/>
                </a:solidFill>
                <a:effectLst>
                  <a:glow rad="266700">
                    <a:srgbClr val="000000"/>
                  </a:glow>
                </a:effectLst>
              </a:rPr>
              <a:t>就应当远离他</a:t>
            </a:r>
            <a:r>
              <a:rPr lang="zh-CN" altLang="en-US" sz="3200" b="1" dirty="0">
                <a:solidFill>
                  <a:srgbClr val="FFFFFF"/>
                </a:solidFill>
                <a:effectLst>
                  <a:glow rad="266700">
                    <a:srgbClr val="000000"/>
                  </a:glow>
                </a:effectLst>
              </a:rPr>
              <a:t>。</a:t>
            </a:r>
            <a:r>
              <a:rPr lang="en-US" sz="3200" b="1" dirty="0">
                <a:solidFill>
                  <a:srgbClr val="FFFFFF"/>
                </a:solidFill>
                <a:effectLst>
                  <a:glow rad="266700">
                    <a:srgbClr val="000000"/>
                  </a:glow>
                </a:effectLst>
              </a:rPr>
              <a:t>" (3:6 </a:t>
            </a:r>
            <a:r>
              <a:rPr lang="en-US" sz="2800" b="1" dirty="0">
                <a:solidFill>
                  <a:srgbClr val="FFFFFF"/>
                </a:solidFill>
                <a:effectLst>
                  <a:glow rad="266700">
                    <a:srgbClr val="000000"/>
                  </a:glow>
                </a:effectLst>
              </a:rPr>
              <a:t>CNVS</a:t>
            </a:r>
            <a:r>
              <a:rPr lang="en-US" sz="3200" b="1" dirty="0">
                <a:solidFill>
                  <a:srgbClr val="FFFFFF"/>
                </a:solidFill>
                <a:effectLst>
                  <a:glow rad="266700">
                    <a:srgbClr val="000000"/>
                  </a:glow>
                </a:effectLst>
              </a:rPr>
              <a:t>)</a:t>
            </a:r>
          </a:p>
        </p:txBody>
      </p:sp>
      <p:sp>
        <p:nvSpPr>
          <p:cNvPr id="8" name="Title 1"/>
          <p:cNvSpPr txBox="1">
            <a:spLocks/>
          </p:cNvSpPr>
          <p:nvPr/>
        </p:nvSpPr>
        <p:spPr bwMode="auto">
          <a:xfrm>
            <a:off x="-36512" y="-27384"/>
            <a:ext cx="8011965"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zh-CN" alt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教训游手好闲者</a:t>
            </a:r>
            <a:r>
              <a:rPr 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(3:6-15)</a:t>
            </a:r>
          </a:p>
        </p:txBody>
      </p:sp>
    </p:spTree>
    <p:extLst>
      <p:ext uri="{BB962C8B-B14F-4D97-AF65-F5344CB8AC3E}">
        <p14:creationId xmlns:p14="http://schemas.microsoft.com/office/powerpoint/2010/main" val="63652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AutoShape 3"/>
          <p:cNvSpPr>
            <a:spLocks noChangeAspect="1" noChangeArrowheads="1" noTextEdit="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7170" name="Rectangle 5"/>
          <p:cNvSpPr>
            <a:spLocks noChangeArrowheads="1"/>
          </p:cNvSpPr>
          <p:nvPr/>
        </p:nvSpPr>
        <p:spPr bwMode="auto">
          <a:xfrm>
            <a:off x="-1588" y="-1588"/>
            <a:ext cx="9145588" cy="6856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p>
        </p:txBody>
      </p:sp>
      <p:pic>
        <p:nvPicPr>
          <p:cNvPr id="71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7"/>
          <p:cNvSpPr>
            <a:spLocks noChangeArrowheads="1"/>
          </p:cNvSpPr>
          <p:nvPr/>
        </p:nvSpPr>
        <p:spPr bwMode="auto">
          <a:xfrm>
            <a:off x="2078038" y="892175"/>
            <a:ext cx="5029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有时享平安如江河平又稳</a:t>
            </a:r>
            <a:endParaRPr lang="zh-CN" altLang="en-US">
              <a:latin typeface="Times New Roman" pitchFamily="18" charset="0"/>
              <a:ea typeface="SimSun" pitchFamily="2" charset="-122"/>
            </a:endParaRPr>
          </a:p>
        </p:txBody>
      </p:sp>
      <p:sp>
        <p:nvSpPr>
          <p:cNvPr id="7173" name="Rectangle 8"/>
          <p:cNvSpPr>
            <a:spLocks noChangeArrowheads="1"/>
          </p:cNvSpPr>
          <p:nvPr/>
        </p:nvSpPr>
        <p:spPr bwMode="auto">
          <a:xfrm>
            <a:off x="2541588" y="1579563"/>
            <a:ext cx="2286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有时忧伤来</a:t>
            </a:r>
            <a:endParaRPr lang="zh-CN" altLang="en-US">
              <a:latin typeface="Times New Roman" pitchFamily="18" charset="0"/>
              <a:ea typeface="SimSun" pitchFamily="2" charset="-122"/>
            </a:endParaRPr>
          </a:p>
        </p:txBody>
      </p:sp>
      <p:sp>
        <p:nvSpPr>
          <p:cNvPr id="7174" name="Rectangle 9"/>
          <p:cNvSpPr>
            <a:spLocks noChangeArrowheads="1"/>
          </p:cNvSpPr>
          <p:nvPr/>
        </p:nvSpPr>
        <p:spPr bwMode="auto">
          <a:xfrm>
            <a:off x="5289550" y="1579563"/>
            <a:ext cx="1371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似浪滚</a:t>
            </a:r>
            <a:endParaRPr lang="zh-CN" altLang="en-US">
              <a:latin typeface="Times New Roman" pitchFamily="18" charset="0"/>
              <a:ea typeface="SimSun" pitchFamily="2" charset="-122"/>
            </a:endParaRPr>
          </a:p>
        </p:txBody>
      </p:sp>
      <p:sp>
        <p:nvSpPr>
          <p:cNvPr id="7175" name="Rectangle 10"/>
          <p:cNvSpPr>
            <a:spLocks noChangeArrowheads="1"/>
          </p:cNvSpPr>
          <p:nvPr/>
        </p:nvSpPr>
        <p:spPr bwMode="auto">
          <a:xfrm>
            <a:off x="2078038" y="2265363"/>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不论何环境，主己教导我说</a:t>
            </a:r>
            <a:endParaRPr lang="zh-CN" altLang="en-US">
              <a:latin typeface="Times New Roman" pitchFamily="18" charset="0"/>
              <a:ea typeface="SimSun" pitchFamily="2" charset="-122"/>
            </a:endParaRPr>
          </a:p>
        </p:txBody>
      </p:sp>
      <p:sp>
        <p:nvSpPr>
          <p:cNvPr id="7176" name="Rectangle 11"/>
          <p:cNvSpPr>
            <a:spLocks noChangeArrowheads="1"/>
          </p:cNvSpPr>
          <p:nvPr/>
        </p:nvSpPr>
        <p:spPr bwMode="auto">
          <a:xfrm>
            <a:off x="2311400" y="2954338"/>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我心灵得安宁，得安宁</a:t>
            </a:r>
            <a:endParaRPr lang="zh-CN" altLang="en-US">
              <a:latin typeface="Times New Roman" pitchFamily="18" charset="0"/>
              <a:ea typeface="SimSun" pitchFamily="2" charset="-122"/>
            </a:endParaRPr>
          </a:p>
        </p:txBody>
      </p:sp>
      <p:sp>
        <p:nvSpPr>
          <p:cNvPr id="7177" name="Rectangle 12"/>
          <p:cNvSpPr>
            <a:spLocks noChangeArrowheads="1"/>
          </p:cNvSpPr>
          <p:nvPr/>
        </p:nvSpPr>
        <p:spPr bwMode="auto">
          <a:xfrm>
            <a:off x="1162050" y="3640138"/>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副：我心灵得安宁，我心灵得安宁</a:t>
            </a:r>
            <a:endParaRPr lang="zh-CN" altLang="en-US">
              <a:latin typeface="Times New Roman" pitchFamily="18" charset="0"/>
              <a:ea typeface="SimSun" pitchFamily="2" charset="-122"/>
            </a:endParaRPr>
          </a:p>
        </p:txBody>
      </p:sp>
      <p:sp>
        <p:nvSpPr>
          <p:cNvPr id="7178" name="Rectangle 13"/>
          <p:cNvSpPr>
            <a:spLocks noChangeArrowheads="1"/>
          </p:cNvSpPr>
          <p:nvPr/>
        </p:nvSpPr>
        <p:spPr bwMode="auto">
          <a:xfrm>
            <a:off x="2998788" y="4327525"/>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得安宁，得安宁</a:t>
            </a:r>
            <a:endParaRPr lang="zh-CN" altLang="en-US">
              <a:latin typeface="Times New Roman" pitchFamily="18" charset="0"/>
              <a:ea typeface="SimSun" pitchFamily="2" charset="-122"/>
            </a:endParaRPr>
          </a:p>
        </p:txBody>
      </p:sp>
      <p:sp>
        <p:nvSpPr>
          <p:cNvPr id="7179" name="Rectangle 14"/>
          <p:cNvSpPr>
            <a:spLocks noChangeArrowheads="1"/>
          </p:cNvSpPr>
          <p:nvPr/>
        </p:nvSpPr>
        <p:spPr bwMode="auto">
          <a:xfrm>
            <a:off x="2038350" y="852488"/>
            <a:ext cx="5029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有时享平安如江河平又稳</a:t>
            </a:r>
            <a:endParaRPr lang="zh-CN" altLang="en-US">
              <a:latin typeface="Times New Roman" pitchFamily="18" charset="0"/>
              <a:ea typeface="SimSun" pitchFamily="2" charset="-122"/>
            </a:endParaRPr>
          </a:p>
        </p:txBody>
      </p:sp>
      <p:sp>
        <p:nvSpPr>
          <p:cNvPr id="7180" name="Rectangle 15"/>
          <p:cNvSpPr>
            <a:spLocks noChangeArrowheads="1"/>
          </p:cNvSpPr>
          <p:nvPr/>
        </p:nvSpPr>
        <p:spPr bwMode="auto">
          <a:xfrm>
            <a:off x="2501900" y="1541463"/>
            <a:ext cx="2286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有时忧伤来</a:t>
            </a:r>
            <a:endParaRPr lang="zh-CN" altLang="en-US">
              <a:latin typeface="Times New Roman" pitchFamily="18" charset="0"/>
              <a:ea typeface="SimSun" pitchFamily="2" charset="-122"/>
            </a:endParaRPr>
          </a:p>
        </p:txBody>
      </p:sp>
      <p:sp>
        <p:nvSpPr>
          <p:cNvPr id="7181" name="Rectangle 16"/>
          <p:cNvSpPr>
            <a:spLocks noChangeArrowheads="1"/>
          </p:cNvSpPr>
          <p:nvPr/>
        </p:nvSpPr>
        <p:spPr bwMode="auto">
          <a:xfrm>
            <a:off x="5249863" y="1541463"/>
            <a:ext cx="1371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似浪滚</a:t>
            </a:r>
            <a:endParaRPr lang="zh-CN" altLang="en-US">
              <a:latin typeface="Times New Roman" pitchFamily="18" charset="0"/>
              <a:ea typeface="SimSun" pitchFamily="2" charset="-122"/>
            </a:endParaRPr>
          </a:p>
        </p:txBody>
      </p:sp>
      <p:sp>
        <p:nvSpPr>
          <p:cNvPr id="7182" name="Rectangle 17"/>
          <p:cNvSpPr>
            <a:spLocks noChangeArrowheads="1"/>
          </p:cNvSpPr>
          <p:nvPr/>
        </p:nvSpPr>
        <p:spPr bwMode="auto">
          <a:xfrm>
            <a:off x="2038350" y="2227263"/>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不论何环境，主己教导我说</a:t>
            </a:r>
            <a:endParaRPr lang="zh-CN" altLang="en-US">
              <a:latin typeface="Times New Roman" pitchFamily="18" charset="0"/>
              <a:ea typeface="SimSun" pitchFamily="2" charset="-122"/>
            </a:endParaRPr>
          </a:p>
        </p:txBody>
      </p:sp>
      <p:sp>
        <p:nvSpPr>
          <p:cNvPr id="7183" name="Rectangle 18"/>
          <p:cNvSpPr>
            <a:spLocks noChangeArrowheads="1"/>
          </p:cNvSpPr>
          <p:nvPr/>
        </p:nvSpPr>
        <p:spPr bwMode="auto">
          <a:xfrm>
            <a:off x="2271713" y="2914650"/>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我心灵得安宁，得安宁</a:t>
            </a:r>
            <a:endParaRPr lang="zh-CN" altLang="en-US">
              <a:latin typeface="Times New Roman" pitchFamily="18" charset="0"/>
              <a:ea typeface="SimSun" pitchFamily="2" charset="-122"/>
            </a:endParaRPr>
          </a:p>
        </p:txBody>
      </p:sp>
      <p:sp>
        <p:nvSpPr>
          <p:cNvPr id="7184" name="Rectangle 19"/>
          <p:cNvSpPr>
            <a:spLocks noChangeArrowheads="1"/>
          </p:cNvSpPr>
          <p:nvPr/>
        </p:nvSpPr>
        <p:spPr bwMode="auto">
          <a:xfrm>
            <a:off x="1122363" y="3600450"/>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副：我心灵得安宁，我心灵得安宁</a:t>
            </a:r>
            <a:endParaRPr lang="zh-CN" altLang="en-US">
              <a:latin typeface="Times New Roman" pitchFamily="18" charset="0"/>
              <a:ea typeface="SimSun" pitchFamily="2" charset="-122"/>
            </a:endParaRPr>
          </a:p>
        </p:txBody>
      </p:sp>
      <p:sp>
        <p:nvSpPr>
          <p:cNvPr id="7185" name="Rectangle 20"/>
          <p:cNvSpPr>
            <a:spLocks noChangeArrowheads="1"/>
          </p:cNvSpPr>
          <p:nvPr/>
        </p:nvSpPr>
        <p:spPr bwMode="auto">
          <a:xfrm>
            <a:off x="2960688" y="4289425"/>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得安宁，得安宁</a:t>
            </a:r>
            <a:endParaRPr lang="zh-CN" altLang="en-US">
              <a:latin typeface="Times New Roman" pitchFamily="18" charset="0"/>
              <a:ea typeface="SimSun" pitchFamily="2" charset="-122"/>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595474"/>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8</a:t>
            </a:r>
            <a:r>
              <a:rPr lang="zh-CN" altLang="en-US" sz="3200" b="1" dirty="0">
                <a:effectLst>
                  <a:glow rad="127000">
                    <a:schemeClr val="tx1"/>
                  </a:glow>
                </a:effectLst>
                <a:latin typeface="Arial" charset="0"/>
                <a:ea typeface="ＭＳ Ｐゴシック" charset="0"/>
                <a:cs typeface="ＭＳ Ｐゴシック" charset="0"/>
              </a:rPr>
              <a:t>也未尝白吃人的饭，倒是辛苦劳碌，昼夜做工，免得叫你们一人受累。 </a:t>
            </a:r>
            <a:r>
              <a:rPr lang="en-US" altLang="zh-CN" sz="3200" b="1" dirty="0">
                <a:effectLst>
                  <a:glow rad="127000">
                    <a:schemeClr val="tx1"/>
                  </a:glow>
                </a:effectLst>
                <a:latin typeface="Arial" charset="0"/>
                <a:ea typeface="ＭＳ Ｐゴシック" charset="0"/>
                <a:cs typeface="ＭＳ Ｐゴシック" charset="0"/>
              </a:rPr>
              <a:t>9</a:t>
            </a:r>
            <a:r>
              <a:rPr lang="zh-CN" altLang="en-US" sz="3200" b="1" dirty="0">
                <a:effectLst>
                  <a:glow rad="127000">
                    <a:schemeClr val="tx1"/>
                  </a:glow>
                </a:effectLst>
                <a:latin typeface="Arial" charset="0"/>
                <a:ea typeface="ＭＳ Ｐゴシック" charset="0"/>
                <a:cs typeface="ＭＳ Ｐゴシック" charset="0"/>
              </a:rPr>
              <a:t>这并不是因我们没有权柄，乃是要给你们作榜样，叫你们效法我们。</a:t>
            </a:r>
            <a:r>
              <a:rPr lang="ru-RU"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帖后</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3:8-9).</a:t>
            </a:r>
          </a:p>
        </p:txBody>
      </p:sp>
    </p:spTree>
    <p:extLst>
      <p:ext uri="{BB962C8B-B14F-4D97-AF65-F5344CB8AC3E}">
        <p14:creationId xmlns:p14="http://schemas.microsoft.com/office/powerpoint/2010/main" val="2886350929"/>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3200" b="1" dirty="0">
                <a:solidFill>
                  <a:srgbClr val="FFFFFF"/>
                </a:solidFill>
                <a:effectLst>
                  <a:glow rad="266700">
                    <a:srgbClr val="000000"/>
                  </a:glow>
                </a:effectLst>
              </a:rPr>
              <a:t>"…</a:t>
            </a:r>
            <a:r>
              <a:rPr lang="zh-CN" altLang="en-US" sz="3200" b="1" dirty="0">
                <a:solidFill>
                  <a:srgbClr val="FFFFFF"/>
                </a:solidFill>
                <a:effectLst>
                  <a:glow rad="266700">
                    <a:srgbClr val="000000"/>
                  </a:glow>
                </a:effectLst>
              </a:rPr>
              <a:t>弟兄们，我们奉主耶稣基督的名吩咐你们，凡是游手好闲的弟兄，不按着你们从我们所领受的教训去行，</a:t>
            </a:r>
            <a:r>
              <a:rPr lang="zh-CN" altLang="en-US" sz="3200" b="1" dirty="0">
                <a:solidFill>
                  <a:srgbClr val="FFFF00"/>
                </a:solidFill>
                <a:effectLst>
                  <a:glow rad="266700">
                    <a:srgbClr val="000000"/>
                  </a:glow>
                </a:effectLst>
              </a:rPr>
              <a:t>就应当远离他</a:t>
            </a:r>
            <a:r>
              <a:rPr lang="zh-CN" altLang="en-US" sz="3200" b="1" dirty="0">
                <a:solidFill>
                  <a:srgbClr val="FFFFFF"/>
                </a:solidFill>
                <a:effectLst>
                  <a:glow rad="266700">
                    <a:srgbClr val="000000"/>
                  </a:glow>
                </a:effectLst>
              </a:rPr>
              <a:t>。</a:t>
            </a:r>
            <a:r>
              <a:rPr lang="en-US" sz="3200" b="1" dirty="0">
                <a:solidFill>
                  <a:srgbClr val="FFFFFF"/>
                </a:solidFill>
                <a:effectLst>
                  <a:glow rad="266700">
                    <a:srgbClr val="000000"/>
                  </a:glow>
                </a:effectLst>
              </a:rPr>
              <a:t>" (3:6 </a:t>
            </a:r>
            <a:r>
              <a:rPr lang="en-US" sz="2800" b="1" dirty="0">
                <a:solidFill>
                  <a:srgbClr val="FFFFFF"/>
                </a:solidFill>
                <a:effectLst>
                  <a:glow rad="266700">
                    <a:srgbClr val="000000"/>
                  </a:glow>
                </a:effectLst>
              </a:rPr>
              <a:t>CNVS</a:t>
            </a:r>
            <a:r>
              <a:rPr lang="en-US" sz="3200" b="1" dirty="0">
                <a:solidFill>
                  <a:srgbClr val="FFFFFF"/>
                </a:solidFill>
                <a:effectLst>
                  <a:glow rad="266700">
                    <a:srgbClr val="000000"/>
                  </a:glow>
                </a:effectLst>
              </a:rPr>
              <a:t>)</a:t>
            </a:r>
          </a:p>
        </p:txBody>
      </p:sp>
      <p:sp>
        <p:nvSpPr>
          <p:cNvPr id="7" name="Title 1"/>
          <p:cNvSpPr txBox="1">
            <a:spLocks/>
          </p:cNvSpPr>
          <p:nvPr/>
        </p:nvSpPr>
        <p:spPr bwMode="auto">
          <a:xfrm>
            <a:off x="-11439" y="4977236"/>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3200" b="1" dirty="0">
                <a:solidFill>
                  <a:srgbClr val="FFFFFF"/>
                </a:solidFill>
                <a:effectLst>
                  <a:glow rad="266700">
                    <a:srgbClr val="000000"/>
                  </a:glow>
                </a:effectLst>
              </a:rPr>
              <a:t>"</a:t>
            </a:r>
            <a:r>
              <a:rPr lang="zh-CN" altLang="en-US" sz="3200" b="1" dirty="0">
                <a:solidFill>
                  <a:srgbClr val="FFFFFF"/>
                </a:solidFill>
                <a:effectLst>
                  <a:glow rad="266700">
                    <a:srgbClr val="000000"/>
                  </a:glow>
                </a:effectLst>
              </a:rPr>
              <a:t>我们在你们那里的时候，曾经吩咐过你们，</a:t>
            </a:r>
            <a:r>
              <a:rPr lang="zh-CN" altLang="en-US" sz="3200" b="1" dirty="0">
                <a:solidFill>
                  <a:srgbClr val="FFFF00"/>
                </a:solidFill>
                <a:effectLst>
                  <a:glow rad="266700">
                    <a:srgbClr val="000000"/>
                  </a:glow>
                </a:effectLst>
              </a:rPr>
              <a:t>如果有人不肯作工，就不可吃饭</a:t>
            </a:r>
            <a:r>
              <a:rPr lang="zh-CN" altLang="en-US" sz="3200" b="1" dirty="0">
                <a:solidFill>
                  <a:srgbClr val="FFFFFF"/>
                </a:solidFill>
                <a:effectLst>
                  <a:glow rad="266700">
                    <a:srgbClr val="000000"/>
                  </a:glow>
                </a:effectLst>
              </a:rPr>
              <a:t>。</a:t>
            </a:r>
            <a:r>
              <a:rPr lang="en-US" sz="3200" b="1" dirty="0">
                <a:solidFill>
                  <a:srgbClr val="FFFFFF"/>
                </a:solidFill>
                <a:effectLst>
                  <a:glow rad="266700">
                    <a:srgbClr val="000000"/>
                  </a:glow>
                </a:effectLst>
              </a:rPr>
              <a:t>" (3:10 </a:t>
            </a:r>
            <a:r>
              <a:rPr lang="en-US" sz="2800" b="1" dirty="0">
                <a:solidFill>
                  <a:srgbClr val="FFFFFF"/>
                </a:solidFill>
                <a:effectLst>
                  <a:glow rad="266700">
                    <a:srgbClr val="000000"/>
                  </a:glow>
                </a:effectLst>
              </a:rPr>
              <a:t>CNVS</a:t>
            </a:r>
            <a:r>
              <a:rPr lang="en-US" sz="3200" b="1" dirty="0">
                <a:solidFill>
                  <a:srgbClr val="FFFFFF"/>
                </a:solidFill>
                <a:effectLst>
                  <a:glow rad="266700">
                    <a:srgbClr val="000000"/>
                  </a:glow>
                </a:effectLst>
              </a:rPr>
              <a:t>)</a:t>
            </a:r>
          </a:p>
        </p:txBody>
      </p:sp>
      <p:sp>
        <p:nvSpPr>
          <p:cNvPr id="8" name="Title 1"/>
          <p:cNvSpPr txBox="1">
            <a:spLocks/>
          </p:cNvSpPr>
          <p:nvPr/>
        </p:nvSpPr>
        <p:spPr bwMode="auto">
          <a:xfrm>
            <a:off x="-36512" y="-27384"/>
            <a:ext cx="8011965"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zh-CN" alt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教训游手好闲者</a:t>
            </a:r>
            <a:r>
              <a:rPr 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(3:6-15)</a:t>
            </a:r>
          </a:p>
        </p:txBody>
      </p:sp>
    </p:spTree>
    <p:extLst>
      <p:ext uri="{BB962C8B-B14F-4D97-AF65-F5344CB8AC3E}">
        <p14:creationId xmlns:p14="http://schemas.microsoft.com/office/powerpoint/2010/main" val="38975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107102"/>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11</a:t>
            </a:r>
            <a:r>
              <a:rPr lang="zh-CN" altLang="en-US" sz="3200" b="1" dirty="0">
                <a:effectLst>
                  <a:glow rad="127000">
                    <a:schemeClr val="tx1"/>
                  </a:glow>
                </a:effectLst>
                <a:latin typeface="Arial" charset="0"/>
                <a:ea typeface="ＭＳ Ｐゴシック" charset="0"/>
                <a:cs typeface="ＭＳ Ｐゴシック" charset="0"/>
              </a:rPr>
              <a:t>因我们听说，在你们中间有人不按规矩而行，什么工都不做，反倒专管闲事。 </a:t>
            </a:r>
            <a:r>
              <a:rPr lang="en-US" altLang="zh-CN" sz="3200" b="1" dirty="0">
                <a:effectLst>
                  <a:glow rad="127000">
                    <a:schemeClr val="tx1"/>
                  </a:glow>
                </a:effectLst>
                <a:latin typeface="Arial" charset="0"/>
                <a:ea typeface="ＭＳ Ｐゴシック" charset="0"/>
                <a:cs typeface="ＭＳ Ｐゴシック" charset="0"/>
              </a:rPr>
              <a:t>12</a:t>
            </a:r>
            <a:r>
              <a:rPr lang="zh-CN" altLang="en-US" sz="3200" b="1" dirty="0">
                <a:effectLst>
                  <a:glow rad="127000">
                    <a:schemeClr val="tx1"/>
                  </a:glow>
                </a:effectLst>
                <a:latin typeface="Arial" charset="0"/>
                <a:ea typeface="ＭＳ Ｐゴシック" charset="0"/>
                <a:cs typeface="ＭＳ Ｐゴシック" charset="0"/>
              </a:rPr>
              <a:t>我们靠主耶稣基督吩咐、劝戒这样的人，要安静做工，吃自己的饭。 </a:t>
            </a:r>
            <a:r>
              <a:rPr lang="en-US" altLang="zh-CN" sz="3200" b="1" dirty="0">
                <a:effectLst>
                  <a:glow rad="127000">
                    <a:schemeClr val="tx1"/>
                  </a:glow>
                </a:effectLst>
                <a:latin typeface="Arial" charset="0"/>
                <a:ea typeface="ＭＳ Ｐゴシック" charset="0"/>
                <a:cs typeface="ＭＳ Ｐゴシック" charset="0"/>
              </a:rPr>
              <a:t>13</a:t>
            </a:r>
            <a:r>
              <a:rPr lang="zh-CN" altLang="en-US" sz="3200" b="1" dirty="0">
                <a:effectLst>
                  <a:glow rad="127000">
                    <a:schemeClr val="tx1"/>
                  </a:glow>
                </a:effectLst>
                <a:latin typeface="Arial" charset="0"/>
                <a:ea typeface="ＭＳ Ｐゴシック" charset="0"/>
                <a:cs typeface="ＭＳ Ｐゴシック" charset="0"/>
              </a:rPr>
              <a:t>弟兄们，你们行善不可丧志。</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en-US" sz="3200" b="1" dirty="0">
                <a:effectLst>
                  <a:glow rad="127000">
                    <a:schemeClr val="tx1"/>
                  </a:glow>
                </a:effectLst>
                <a:latin typeface="Arial" charset="0"/>
                <a:ea typeface="ＭＳ Ｐゴシック" charset="0"/>
                <a:cs typeface="ＭＳ Ｐゴシック" charset="0"/>
              </a:rPr>
              <a:t> 3:11-13).</a:t>
            </a:r>
          </a:p>
        </p:txBody>
      </p:sp>
      <p:sp>
        <p:nvSpPr>
          <p:cNvPr id="4" name="Rectangle 2">
            <a:extLst>
              <a:ext uri="{FF2B5EF4-FFF2-40B4-BE49-F238E27FC236}">
                <a16:creationId xmlns:a16="http://schemas.microsoft.com/office/drawing/2014/main" id="{226DF8FF-A7EF-E943-A7AB-B04E5B8358F9}"/>
              </a:ext>
            </a:extLst>
          </p:cNvPr>
          <p:cNvSpPr txBox="1">
            <a:spLocks noChangeArrowheads="1"/>
          </p:cNvSpPr>
          <p:nvPr/>
        </p:nvSpPr>
        <p:spPr bwMode="auto">
          <a:xfrm>
            <a:off x="141517" y="4475402"/>
            <a:ext cx="8719457" cy="2012484"/>
          </a:xfrm>
          <a:prstGeom prst="rect">
            <a:avLst/>
          </a:prstGeom>
          <a:solidFill>
            <a:schemeClr val="accent1">
              <a:lumMod val="50000"/>
            </a:schemeClr>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因为我们听说，你们中间有人游手好闲，甚么工也不作，反倒专管闲事。</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帖后</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3:11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新译本</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472482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138274"/>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14</a:t>
            </a:r>
            <a:r>
              <a:rPr lang="zh-CN" altLang="en-US" sz="3200" b="1" dirty="0">
                <a:effectLst>
                  <a:glow rad="127000">
                    <a:schemeClr val="tx1"/>
                  </a:glow>
                </a:effectLst>
                <a:latin typeface="Arial" charset="0"/>
                <a:ea typeface="ＭＳ Ｐゴシック" charset="0"/>
                <a:cs typeface="ＭＳ Ｐゴシック" charset="0"/>
              </a:rPr>
              <a:t>若有人不听从我们这信上的话，要记下他，不和他交往，叫他自觉羞愧。 </a:t>
            </a:r>
            <a:r>
              <a:rPr lang="en-US" altLang="zh-CN" sz="3200" b="1" dirty="0">
                <a:effectLst>
                  <a:glow rad="127000">
                    <a:schemeClr val="tx1"/>
                  </a:glow>
                </a:effectLst>
                <a:latin typeface="Arial" charset="0"/>
                <a:ea typeface="ＭＳ Ｐゴシック" charset="0"/>
                <a:cs typeface="ＭＳ Ｐゴシック" charset="0"/>
              </a:rPr>
              <a:t>15</a:t>
            </a:r>
            <a:r>
              <a:rPr lang="zh-CN" altLang="en-US" sz="3200" b="1" dirty="0">
                <a:effectLst>
                  <a:glow rad="127000">
                    <a:schemeClr val="tx1"/>
                  </a:glow>
                </a:effectLst>
                <a:latin typeface="Arial" charset="0"/>
                <a:ea typeface="ＭＳ Ｐゴシック" charset="0"/>
                <a:cs typeface="ＭＳ Ｐゴシック" charset="0"/>
              </a:rPr>
              <a:t>但不要以他为仇人，要劝他如弟兄。</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en-US" sz="3200" b="1" dirty="0">
                <a:effectLst>
                  <a:glow rad="127000">
                    <a:schemeClr val="tx1"/>
                  </a:glow>
                </a:effectLst>
                <a:latin typeface="Arial" charset="0"/>
                <a:ea typeface="ＭＳ Ｐゴシック" charset="0"/>
                <a:cs typeface="ＭＳ Ｐゴシック" charset="0"/>
              </a:rPr>
              <a:t> 3:14-15).</a:t>
            </a:r>
          </a:p>
        </p:txBody>
      </p:sp>
    </p:spTree>
    <p:extLst>
      <p:ext uri="{BB962C8B-B14F-4D97-AF65-F5344CB8AC3E}">
        <p14:creationId xmlns:p14="http://schemas.microsoft.com/office/powerpoint/2010/main" val="2500088265"/>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mn-cs"/>
              </a:rPr>
              <a:t>帖后</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 3:16</a:t>
            </a:r>
          </a:p>
        </p:txBody>
      </p:sp>
      <p:sp>
        <p:nvSpPr>
          <p:cNvPr id="5" name="Rectangle 4"/>
          <p:cNvSpPr/>
          <p:nvPr/>
        </p:nvSpPr>
        <p:spPr>
          <a:xfrm>
            <a:off x="575056" y="2184618"/>
            <a:ext cx="8026833" cy="99514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200">
              <a:defRPr/>
            </a:pP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愿赐平安的主随时随事亲自给你们平安！愿主常与你们众人同在！</a:t>
            </a: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7" name="Rectangle 6">
            <a:extLst>
              <a:ext uri="{FF2B5EF4-FFF2-40B4-BE49-F238E27FC236}">
                <a16:creationId xmlns:a16="http://schemas.microsoft.com/office/drawing/2014/main" id="{2144DC15-4405-854A-966D-F65655DF156F}"/>
              </a:ext>
            </a:extLst>
          </p:cNvPr>
          <p:cNvSpPr/>
          <p:nvPr/>
        </p:nvSpPr>
        <p:spPr>
          <a:xfrm>
            <a:off x="163218" y="606717"/>
            <a:ext cx="839245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cs typeface="+mn-cs"/>
              </a:rPr>
              <a:t>祝福</a:t>
            </a:r>
          </a:p>
        </p:txBody>
      </p:sp>
    </p:spTree>
    <p:extLst>
      <p:ext uri="{BB962C8B-B14F-4D97-AF65-F5344CB8AC3E}">
        <p14:creationId xmlns:p14="http://schemas.microsoft.com/office/powerpoint/2010/main" val="155540256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107102"/>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17</a:t>
            </a:r>
            <a:r>
              <a:rPr lang="zh-CN" altLang="en-US" sz="3200" b="1" dirty="0">
                <a:effectLst>
                  <a:glow rad="127000">
                    <a:schemeClr val="tx1"/>
                  </a:glow>
                </a:effectLst>
                <a:latin typeface="Arial" charset="0"/>
                <a:ea typeface="ＭＳ Ｐゴシック" charset="0"/>
                <a:cs typeface="ＭＳ Ｐゴシック" charset="0"/>
              </a:rPr>
              <a:t>我－保罗亲笔问你们安。凡我的信都以此为记，我的笔迹就是这样。 </a:t>
            </a:r>
            <a:r>
              <a:rPr lang="en-US" altLang="zh-CN" sz="3200" b="1" dirty="0">
                <a:effectLst>
                  <a:glow rad="127000">
                    <a:schemeClr val="tx1"/>
                  </a:glow>
                </a:effectLst>
                <a:latin typeface="Arial" charset="0"/>
                <a:ea typeface="ＭＳ Ｐゴシック" charset="0"/>
                <a:cs typeface="ＭＳ Ｐゴシック" charset="0"/>
              </a:rPr>
              <a:t>18</a:t>
            </a:r>
            <a:r>
              <a:rPr lang="zh-CN" altLang="en-US" sz="3200" b="1" dirty="0">
                <a:effectLst>
                  <a:glow rad="127000">
                    <a:schemeClr val="tx1"/>
                  </a:glow>
                </a:effectLst>
                <a:latin typeface="Arial" charset="0"/>
                <a:ea typeface="ＭＳ Ｐゴシック" charset="0"/>
                <a:cs typeface="ＭＳ Ｐゴシック" charset="0"/>
              </a:rPr>
              <a:t>愿我们主耶稣基督的恩常与你们众人同在！</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en-US" sz="3200" b="1" dirty="0">
                <a:effectLst>
                  <a:glow rad="127000">
                    <a:schemeClr val="tx1"/>
                  </a:glow>
                </a:effectLst>
                <a:latin typeface="Arial" charset="0"/>
                <a:ea typeface="ＭＳ Ｐゴシック" charset="0"/>
                <a:cs typeface="ＭＳ Ｐゴシック" charset="0"/>
              </a:rPr>
              <a:t> 3:17-18).</a:t>
            </a:r>
          </a:p>
        </p:txBody>
      </p:sp>
    </p:spTree>
    <p:extLst>
      <p:ext uri="{BB962C8B-B14F-4D97-AF65-F5344CB8AC3E}">
        <p14:creationId xmlns:p14="http://schemas.microsoft.com/office/powerpoint/2010/main" val="2710086663"/>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22400" y="558799"/>
            <a:ext cx="7721599" cy="1739905"/>
          </a:xfrm>
          <a:effectLst/>
        </p:spPr>
        <p:txBody>
          <a:bodyPr/>
          <a:lstStyle/>
          <a:p>
            <a:pPr>
              <a:defRPr/>
            </a:pPr>
            <a:r>
              <a:rPr lang="zh-CN" altLang="en-US" sz="4800" b="1" dirty="0">
                <a:solidFill>
                  <a:schemeClr val="tx2"/>
                </a:solidFill>
                <a:effectLst>
                  <a:glow rad="127000">
                    <a:schemeClr val="bg1"/>
                  </a:glow>
                </a:effectLst>
                <a:latin typeface="Arial" charset="0"/>
                <a:ea typeface="ＭＳ Ｐゴシック" charset="0"/>
                <a:cs typeface="ＭＳ Ｐゴシック" charset="0"/>
              </a:rPr>
              <a:t>有纪律的等待培养责任感。</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查尔斯</a:t>
            </a:r>
            <a:r>
              <a:rPr kumimoji="0" lang="en-US" altLang="zh-CN"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SG"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史云道（</a:t>
            </a:r>
            <a:r>
              <a:rPr kumimoji="0" lang="en-SG"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Charles R. Swindoll），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坚定的基督信仰</a:t>
            </a:r>
            <a:r>
              <a:rPr kumimoji="0" lang="en-US" altLang="zh-CN"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SG"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Steadfast Christianity），</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第 </a:t>
            </a:r>
            <a:r>
              <a:rPr kumimoji="0" lang="en-US" altLang="zh-CN"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2779368560"/>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409342"/>
      </p:ext>
    </p:extLst>
  </p:cSld>
  <p:clrMapOvr>
    <a:overrideClrMapping bg1="lt1" tx1="dk1" bg2="lt2" tx2="dk2" accent1="accent1" accent2="accent2" accent3="accent3" accent4="accent4" accent5="accent5" accent6="accent6" hlink="hlink" folHlink="folHlink"/>
  </p:clrMapOvr>
</p:sld>
</file>

<file path=ppt/slides/slide2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zh-CN" altLang="en-US" sz="54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神是全方面的</a:t>
            </a:r>
            <a:r>
              <a:rPr lang="zh-CN" altLang="en-US" sz="5400" b="1" dirty="0">
                <a:solidFill>
                  <a:srgbClr val="FFFF00"/>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r>
              <a:rPr lang="en-US" sz="5400" b="1" dirty="0">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 </a:t>
            </a:r>
            <a:br>
              <a:rPr lang="en-US" sz="3600" b="1" dirty="0">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br>
            <a:r>
              <a:rPr 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帖撒罗尼迦后书 的主题</a:t>
            </a:r>
            <a:r>
              <a:rPr 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神学</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实践</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32840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35485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AutoShape 3"/>
          <p:cNvSpPr>
            <a:spLocks noChangeAspect="1" noChangeArrowheads="1" noTextEdit="1"/>
          </p:cNvSpPr>
          <p:nvPr/>
        </p:nvSpPr>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1266" name="Rectangle 5"/>
          <p:cNvSpPr>
            <a:spLocks noChangeArrowheads="1"/>
          </p:cNvSpPr>
          <p:nvPr/>
        </p:nvSpPr>
        <p:spPr bwMode="auto">
          <a:xfrm>
            <a:off x="-1588" y="6350"/>
            <a:ext cx="9145588" cy="6856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p>
        </p:txBody>
      </p:sp>
      <p:pic>
        <p:nvPicPr>
          <p:cNvPr id="112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7"/>
          <p:cNvSpPr>
            <a:spLocks noChangeArrowheads="1"/>
          </p:cNvSpPr>
          <p:nvPr/>
        </p:nvSpPr>
        <p:spPr bwMode="auto">
          <a:xfrm>
            <a:off x="1849438" y="927100"/>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回想我众罪，全钉在十架上</a:t>
            </a:r>
            <a:endParaRPr lang="zh-CN" altLang="en-US">
              <a:latin typeface="Times New Roman" pitchFamily="18" charset="0"/>
              <a:ea typeface="SimSun" pitchFamily="2" charset="-122"/>
            </a:endParaRPr>
          </a:p>
        </p:txBody>
      </p:sp>
      <p:sp>
        <p:nvSpPr>
          <p:cNvPr id="11269" name="Rectangle 8"/>
          <p:cNvSpPr>
            <a:spLocks noChangeArrowheads="1"/>
          </p:cNvSpPr>
          <p:nvPr/>
        </p:nvSpPr>
        <p:spPr bwMode="auto">
          <a:xfrm>
            <a:off x="2541588" y="1614488"/>
            <a:ext cx="411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每念此，衷心极欢畅</a:t>
            </a:r>
            <a:endParaRPr lang="zh-CN" altLang="en-US">
              <a:latin typeface="Times New Roman" pitchFamily="18" charset="0"/>
              <a:ea typeface="SimSun" pitchFamily="2" charset="-122"/>
            </a:endParaRPr>
          </a:p>
        </p:txBody>
      </p:sp>
      <p:sp>
        <p:nvSpPr>
          <p:cNvPr id="11270" name="Rectangle 9"/>
          <p:cNvSpPr>
            <a:spLocks noChangeArrowheads="1"/>
          </p:cNvSpPr>
          <p:nvPr/>
        </p:nvSpPr>
        <p:spPr bwMode="auto">
          <a:xfrm>
            <a:off x="2078038" y="2300288"/>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主担我重担，何奇妙大恩情</a:t>
            </a:r>
            <a:endParaRPr lang="zh-CN" altLang="en-US">
              <a:latin typeface="Times New Roman" pitchFamily="18" charset="0"/>
              <a:ea typeface="SimSun" pitchFamily="2" charset="-122"/>
            </a:endParaRPr>
          </a:p>
        </p:txBody>
      </p:sp>
      <p:sp>
        <p:nvSpPr>
          <p:cNvPr id="11271" name="Rectangle 10"/>
          <p:cNvSpPr>
            <a:spLocks noChangeArrowheads="1"/>
          </p:cNvSpPr>
          <p:nvPr/>
        </p:nvSpPr>
        <p:spPr bwMode="auto">
          <a:xfrm>
            <a:off x="2311400" y="2989263"/>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赞美主！我心灵得安宁</a:t>
            </a:r>
            <a:endParaRPr lang="zh-CN" altLang="en-US">
              <a:latin typeface="Times New Roman" pitchFamily="18" charset="0"/>
              <a:ea typeface="SimSun" pitchFamily="2" charset="-122"/>
            </a:endParaRPr>
          </a:p>
        </p:txBody>
      </p:sp>
      <p:sp>
        <p:nvSpPr>
          <p:cNvPr id="11272" name="Rectangle 11"/>
          <p:cNvSpPr>
            <a:spLocks noChangeArrowheads="1"/>
          </p:cNvSpPr>
          <p:nvPr/>
        </p:nvSpPr>
        <p:spPr bwMode="auto">
          <a:xfrm>
            <a:off x="1162050" y="3675063"/>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副：我心灵得安宁，我心灵得安宁</a:t>
            </a:r>
            <a:endParaRPr lang="zh-CN" altLang="en-US">
              <a:latin typeface="Times New Roman" pitchFamily="18" charset="0"/>
              <a:ea typeface="SimSun" pitchFamily="2" charset="-122"/>
            </a:endParaRPr>
          </a:p>
        </p:txBody>
      </p:sp>
      <p:sp>
        <p:nvSpPr>
          <p:cNvPr id="11273" name="Rectangle 12"/>
          <p:cNvSpPr>
            <a:spLocks noChangeArrowheads="1"/>
          </p:cNvSpPr>
          <p:nvPr/>
        </p:nvSpPr>
        <p:spPr bwMode="auto">
          <a:xfrm>
            <a:off x="2998788" y="4362450"/>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得安宁，得安宁</a:t>
            </a:r>
            <a:endParaRPr lang="zh-CN" altLang="en-US">
              <a:latin typeface="Times New Roman" pitchFamily="18" charset="0"/>
              <a:ea typeface="SimSun" pitchFamily="2" charset="-122"/>
            </a:endParaRPr>
          </a:p>
        </p:txBody>
      </p:sp>
      <p:sp>
        <p:nvSpPr>
          <p:cNvPr id="11274" name="Rectangle 13"/>
          <p:cNvSpPr>
            <a:spLocks noChangeArrowheads="1"/>
          </p:cNvSpPr>
          <p:nvPr/>
        </p:nvSpPr>
        <p:spPr bwMode="auto">
          <a:xfrm>
            <a:off x="1811338" y="887413"/>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回想我众罪，全钉在十架上</a:t>
            </a:r>
            <a:endParaRPr lang="zh-CN" altLang="en-US">
              <a:latin typeface="Times New Roman" pitchFamily="18" charset="0"/>
              <a:ea typeface="SimSun" pitchFamily="2" charset="-122"/>
            </a:endParaRPr>
          </a:p>
        </p:txBody>
      </p:sp>
      <p:sp>
        <p:nvSpPr>
          <p:cNvPr id="11275" name="Rectangle 14"/>
          <p:cNvSpPr>
            <a:spLocks noChangeArrowheads="1"/>
          </p:cNvSpPr>
          <p:nvPr/>
        </p:nvSpPr>
        <p:spPr bwMode="auto">
          <a:xfrm>
            <a:off x="2501900" y="1576388"/>
            <a:ext cx="411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每念此，衷心极欢畅</a:t>
            </a:r>
            <a:endParaRPr lang="zh-CN" altLang="en-US">
              <a:latin typeface="Times New Roman" pitchFamily="18" charset="0"/>
              <a:ea typeface="SimSun" pitchFamily="2" charset="-122"/>
            </a:endParaRPr>
          </a:p>
        </p:txBody>
      </p:sp>
      <p:sp>
        <p:nvSpPr>
          <p:cNvPr id="11276" name="Rectangle 15"/>
          <p:cNvSpPr>
            <a:spLocks noChangeArrowheads="1"/>
          </p:cNvSpPr>
          <p:nvPr/>
        </p:nvSpPr>
        <p:spPr bwMode="auto">
          <a:xfrm>
            <a:off x="2038350" y="2262188"/>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主担我重担，何奇妙大恩情</a:t>
            </a:r>
            <a:endParaRPr lang="zh-CN" altLang="en-US">
              <a:latin typeface="Times New Roman" pitchFamily="18" charset="0"/>
              <a:ea typeface="SimSun" pitchFamily="2" charset="-122"/>
            </a:endParaRPr>
          </a:p>
        </p:txBody>
      </p:sp>
      <p:sp>
        <p:nvSpPr>
          <p:cNvPr id="11277" name="Rectangle 16"/>
          <p:cNvSpPr>
            <a:spLocks noChangeArrowheads="1"/>
          </p:cNvSpPr>
          <p:nvPr/>
        </p:nvSpPr>
        <p:spPr bwMode="auto">
          <a:xfrm>
            <a:off x="2271713" y="2949575"/>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赞美主！我心灵得安宁</a:t>
            </a:r>
            <a:endParaRPr lang="zh-CN" altLang="en-US">
              <a:latin typeface="Times New Roman" pitchFamily="18" charset="0"/>
              <a:ea typeface="SimSun" pitchFamily="2" charset="-122"/>
            </a:endParaRPr>
          </a:p>
        </p:txBody>
      </p:sp>
      <p:sp>
        <p:nvSpPr>
          <p:cNvPr id="11278" name="Rectangle 17"/>
          <p:cNvSpPr>
            <a:spLocks noChangeArrowheads="1"/>
          </p:cNvSpPr>
          <p:nvPr/>
        </p:nvSpPr>
        <p:spPr bwMode="auto">
          <a:xfrm>
            <a:off x="1122363" y="3635375"/>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副：我心灵得安宁，我心灵得安宁</a:t>
            </a:r>
            <a:endParaRPr lang="zh-CN" altLang="en-US">
              <a:latin typeface="Times New Roman" pitchFamily="18" charset="0"/>
              <a:ea typeface="SimSun" pitchFamily="2" charset="-122"/>
            </a:endParaRPr>
          </a:p>
        </p:txBody>
      </p:sp>
      <p:sp>
        <p:nvSpPr>
          <p:cNvPr id="11279" name="Rectangle 18"/>
          <p:cNvSpPr>
            <a:spLocks noChangeArrowheads="1"/>
          </p:cNvSpPr>
          <p:nvPr/>
        </p:nvSpPr>
        <p:spPr bwMode="auto">
          <a:xfrm>
            <a:off x="2960688" y="4324350"/>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得安宁，得安宁</a:t>
            </a:r>
            <a:endParaRPr lang="zh-CN" altLang="en-US">
              <a:latin typeface="Times New Roman" pitchFamily="18" charset="0"/>
              <a:ea typeface="SimSun" pitchFamily="2" charset="-122"/>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410" y="0"/>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（二）神学：神赐</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真理</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以带给我们稳定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2</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948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7"/>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（三）实践：神让我们培养</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纪律</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以让我们训练出责任感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3</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29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737920"/>
            <a:ext cx="9144000" cy="6096000"/>
          </a:xfrm>
          <a:prstGeom prst="rect">
            <a:avLst/>
          </a:prstGeom>
        </p:spPr>
      </p:pic>
      <p:sp>
        <p:nvSpPr>
          <p:cNvPr id="900098" name="Rectangle 2"/>
          <p:cNvSpPr>
            <a:spLocks noGrp="1" noChangeArrowheads="1"/>
          </p:cNvSpPr>
          <p:nvPr>
            <p:ph type="ctrTitle"/>
          </p:nvPr>
        </p:nvSpPr>
        <p:spPr>
          <a:xfrm>
            <a:off x="0" y="29469"/>
            <a:ext cx="9144000" cy="1159721"/>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莫罗斯拉修女的三年级班</a:t>
            </a:r>
            <a:br>
              <a:rPr lang="zh-CN" altLang="en-US"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明尼苏达州莫里斯的圣玛丽学校</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69847627"/>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89189" y="859196"/>
            <a:ext cx="3810000" cy="5715000"/>
          </a:xfrm>
          <a:prstGeom prst="rect">
            <a:avLst/>
          </a:prstGeom>
        </p:spPr>
      </p:pic>
      <p:sp>
        <p:nvSpPr>
          <p:cNvPr id="900098" name="Rectangle 2"/>
          <p:cNvSpPr>
            <a:spLocks noGrp="1" noChangeArrowheads="1"/>
          </p:cNvSpPr>
          <p:nvPr>
            <p:ph type="ctrTitle"/>
          </p:nvPr>
        </p:nvSpPr>
        <p:spPr>
          <a:xfrm>
            <a:off x="0" y="29469"/>
            <a:ext cx="4572000" cy="136127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Helen P. </a:t>
            </a:r>
            <a:r>
              <a:rPr lang="en-US" sz="4000" b="1" dirty="0" err="1">
                <a:effectLst>
                  <a:glow rad="127000">
                    <a:schemeClr val="tx1"/>
                  </a:glow>
                </a:effectLst>
                <a:latin typeface="Arial" charset="0"/>
                <a:ea typeface="ＭＳ Ｐゴシック" charset="0"/>
                <a:cs typeface="ＭＳ Ｐゴシック" charset="0"/>
              </a:rPr>
              <a:t>Mrosla</a:t>
            </a:r>
            <a:r>
              <a:rPr lang="zh-CN" altLang="en-US" sz="4000" b="1" dirty="0">
                <a:effectLst>
                  <a:glow rad="127000">
                    <a:schemeClr val="tx1"/>
                  </a:glow>
                </a:effectLst>
                <a:latin typeface="Arial" charset="0"/>
                <a:ea typeface="ＭＳ Ｐゴシック" charset="0"/>
                <a:cs typeface="ＭＳ Ｐゴシック" charset="0"/>
              </a:rPr>
              <a:t>海伦莫罗斯拉修女</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49639" y="29469"/>
            <a:ext cx="4394361" cy="13612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Eklund</a:t>
            </a:r>
          </a:p>
          <a:p>
            <a:pPr defTabSz="457200">
              <a:defRPr/>
            </a:pPr>
            <a:r>
              <a:rPr lang="zh-CN" altLang="en-US" b="1" dirty="0"/>
              <a:t>马克</a:t>
            </a:r>
            <a:r>
              <a:rPr lang="en-US" altLang="zh-CN" b="1" dirty="0"/>
              <a:t>·</a:t>
            </a:r>
            <a:r>
              <a:rPr lang="zh-CN" altLang="en-US" b="1" dirty="0"/>
              <a:t>艾克伦德</a:t>
            </a:r>
            <a:endParaRPr lang="zh-CN" altLang="en-US" dirty="0"/>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527905" y="1390748"/>
            <a:ext cx="4424344" cy="5046780"/>
          </a:xfrm>
          <a:prstGeom prst="rect">
            <a:avLst/>
          </a:prstGeom>
        </p:spPr>
      </p:pic>
    </p:spTree>
    <p:extLst>
      <p:ext uri="{BB962C8B-B14F-4D97-AF65-F5344CB8AC3E}">
        <p14:creationId xmlns:p14="http://schemas.microsoft.com/office/powerpoint/2010/main" val="3355758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马克</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艾克伦德（</a:t>
            </a:r>
            <a:r>
              <a:rPr lang="en-US" sz="3600" b="1" dirty="0">
                <a:effectLst>
                  <a:glow rad="127000">
                    <a:schemeClr val="tx1"/>
                  </a:glow>
                </a:effectLst>
                <a:latin typeface="Arial" charset="0"/>
                <a:ea typeface="ＭＳ Ｐゴシック" charset="0"/>
                <a:cs typeface="ＭＳ Ｐゴシック" charset="0"/>
              </a:rPr>
              <a:t>Mark Eklund</a:t>
            </a:r>
            <a:r>
              <a:rPr lang="zh-CN" altLang="en-US" sz="3600" b="1" dirty="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095500" y="774700"/>
            <a:ext cx="4940300" cy="6083300"/>
          </a:xfrm>
          <a:prstGeom prst="rect">
            <a:avLst/>
          </a:prstGeom>
        </p:spPr>
      </p:pic>
    </p:spTree>
    <p:extLst>
      <p:ext uri="{BB962C8B-B14F-4D97-AF65-F5344CB8AC3E}">
        <p14:creationId xmlns:p14="http://schemas.microsoft.com/office/powerpoint/2010/main" val="382258228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8291"/>
            <a:ext cx="9070975" cy="1143000"/>
          </a:xfrm>
        </p:spPr>
        <p:txBody>
          <a:bodyPr/>
          <a:lstStyle/>
          <a:p>
            <a:r>
              <a:rPr lang="zh-CN" altLang="en-US" b="1" dirty="0"/>
              <a:t>那你呢？</a:t>
            </a:r>
            <a:endParaRPr lang="en-US" b="1" dirty="0"/>
          </a:p>
        </p:txBody>
      </p:sp>
    </p:spTree>
    <p:extLst>
      <p:ext uri="{BB962C8B-B14F-4D97-AF65-F5344CB8AC3E}">
        <p14:creationId xmlns:p14="http://schemas.microsoft.com/office/powerpoint/2010/main" val="2655128278"/>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 name="TextBox 1"/>
          <p:cNvSpPr txBox="1"/>
          <p:nvPr/>
        </p:nvSpPr>
        <p:spPr>
          <a:xfrm>
            <a:off x="0" y="0"/>
            <a:ext cx="9180512" cy="7109639"/>
          </a:xfrm>
          <a:prstGeom prst="rect">
            <a:avLst/>
          </a:prstGeom>
          <a:solidFill>
            <a:srgbClr val="000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p:txBody>
      </p:sp>
      <p:pic>
        <p:nvPicPr>
          <p:cNvPr id="3" name="Picture 2"/>
          <p:cNvPicPr>
            <a:picLocks noChangeAspect="1"/>
          </p:cNvPicPr>
          <p:nvPr/>
        </p:nvPicPr>
        <p:blipFill>
          <a:blip r:embed="rId3"/>
          <a:stretch>
            <a:fillRect/>
          </a:stretch>
        </p:blipFill>
        <p:spPr>
          <a:xfrm>
            <a:off x="683568" y="1080092"/>
            <a:ext cx="8116974" cy="6331240"/>
          </a:xfrm>
          <a:prstGeom prst="rect">
            <a:avLst/>
          </a:prstGeom>
        </p:spPr>
      </p:pic>
      <p:sp>
        <p:nvSpPr>
          <p:cNvPr id="900098" name="Rectangle 2"/>
          <p:cNvSpPr>
            <a:spLocks noGrp="1" noChangeArrowheads="1"/>
          </p:cNvSpPr>
          <p:nvPr>
            <p:ph type="ctrTitle"/>
          </p:nvPr>
        </p:nvSpPr>
        <p:spPr>
          <a:xfrm>
            <a:off x="0" y="194881"/>
            <a:ext cx="9144000" cy="829727"/>
          </a:xfrm>
          <a:effectLst>
            <a:outerShdw blurRad="63500" dist="35921" dir="2700000" algn="ctr" rotWithShape="0">
              <a:schemeClr val="tx2">
                <a:alpha val="74998"/>
              </a:schemeClr>
            </a:outerShdw>
          </a:effectLst>
        </p:spPr>
        <p:txBody>
          <a:bodyPr anchor="t"/>
          <a:lstStyle/>
          <a:p>
            <a:pPr algn="ctr">
              <a:defRPr/>
            </a:pPr>
            <a:r>
              <a:rPr lang="zh-CN" altLang="en-US" dirty="0">
                <a:solidFill>
                  <a:schemeClr val="bg1"/>
                </a:solidFill>
                <a:effectLst>
                  <a:glow rad="127000">
                    <a:schemeClr val="tx1"/>
                  </a:glow>
                </a:effectLst>
                <a:latin typeface="Arial" charset="0"/>
                <a:ea typeface="ＭＳ Ｐゴシック" charset="0"/>
                <a:cs typeface="ＭＳ Ｐゴシック" charset="0"/>
              </a:rPr>
              <a:t>在鼓励别人这方面，你做得如何呢？</a:t>
            </a:r>
            <a:endParaRPr lang="en-US" sz="3600" b="1" dirty="0">
              <a:solidFill>
                <a:schemeClr val="bg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01716659"/>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71714" name="Picture 2" descr="https://www.livingallin.biz/wp-content/uploads/2017/03/Words-of-Affirmation-600x300.png">
            <a:extLst>
              <a:ext uri="{FF2B5EF4-FFF2-40B4-BE49-F238E27FC236}">
                <a16:creationId xmlns:a16="http://schemas.microsoft.com/office/drawing/2014/main" id="{12841B02-CCD1-0647-9049-BF6F0D38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1181100"/>
            <a:ext cx="9210676" cy="46053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15615" y="1628800"/>
            <a:ext cx="6912769" cy="1080120"/>
          </a:xfrm>
          <a:solidFill>
            <a:srgbClr val="6C6B6C"/>
          </a:solidFill>
          <a:ln>
            <a:noFill/>
          </a:ln>
          <a:effectLst/>
        </p:spPr>
        <p:txBody>
          <a:bodyPr/>
          <a:lstStyle/>
          <a:p>
            <a:pPr>
              <a:defRPr/>
            </a:pPr>
            <a:r>
              <a:rPr lang="zh-CN" altLang="en-US" sz="5400" b="1" dirty="0">
                <a:solidFill>
                  <a:schemeClr val="tx2"/>
                </a:solidFill>
                <a:effectLst>
                  <a:glow rad="127000">
                    <a:schemeClr val="bg1"/>
                  </a:glow>
                </a:effectLst>
                <a:latin typeface="Arial" charset="0"/>
                <a:ea typeface="ＭＳ Ｐゴシック" charset="0"/>
                <a:cs typeface="ＭＳ Ｐゴシック" charset="0"/>
              </a:rPr>
              <a:t>肯定的话语</a:t>
            </a:r>
            <a:endParaRPr lang="en-US" sz="54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2428677"/>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480544095"/>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3"/>
          <p:cNvSpPr>
            <a:spLocks noChangeAspect="1" noChangeArrowheads="1" noTextEdit="1"/>
          </p:cNvSpPr>
          <p:nvPr/>
        </p:nvSpPr>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3314" name="Rectangle 5"/>
          <p:cNvSpPr>
            <a:spLocks noChangeArrowheads="1"/>
          </p:cNvSpPr>
          <p:nvPr/>
        </p:nvSpPr>
        <p:spPr bwMode="auto">
          <a:xfrm>
            <a:off x="-1588" y="6350"/>
            <a:ext cx="9145588" cy="6856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p>
        </p:txBody>
      </p:sp>
      <p:pic>
        <p:nvPicPr>
          <p:cNvPr id="133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7"/>
          <p:cNvSpPr>
            <a:spLocks noChangeArrowheads="1"/>
          </p:cNvSpPr>
          <p:nvPr/>
        </p:nvSpPr>
        <p:spPr bwMode="auto">
          <a:xfrm>
            <a:off x="1846263" y="927100"/>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求主快再来，使信心得亲见</a:t>
            </a:r>
            <a:endParaRPr lang="zh-CN" altLang="en-US">
              <a:latin typeface="Times New Roman" pitchFamily="18" charset="0"/>
              <a:ea typeface="SimSun" pitchFamily="2" charset="-122"/>
            </a:endParaRPr>
          </a:p>
        </p:txBody>
      </p:sp>
      <p:sp>
        <p:nvSpPr>
          <p:cNvPr id="13317" name="Rectangle 8"/>
          <p:cNvSpPr>
            <a:spLocks noChangeArrowheads="1"/>
          </p:cNvSpPr>
          <p:nvPr/>
        </p:nvSpPr>
        <p:spPr bwMode="auto">
          <a:xfrm>
            <a:off x="2768600" y="1614488"/>
            <a:ext cx="3657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云彩将卷起在主前</a:t>
            </a:r>
            <a:endParaRPr lang="zh-CN" altLang="en-US">
              <a:latin typeface="Times New Roman" pitchFamily="18" charset="0"/>
              <a:ea typeface="SimSun" pitchFamily="2" charset="-122"/>
            </a:endParaRPr>
          </a:p>
        </p:txBody>
      </p:sp>
      <p:sp>
        <p:nvSpPr>
          <p:cNvPr id="13318" name="Rectangle 9"/>
          <p:cNvSpPr>
            <a:spLocks noChangeArrowheads="1"/>
          </p:cNvSpPr>
          <p:nvPr/>
        </p:nvSpPr>
        <p:spPr bwMode="auto">
          <a:xfrm>
            <a:off x="2078038" y="2300288"/>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号筒声吹响，主再临掌权柄</a:t>
            </a:r>
            <a:endParaRPr lang="zh-CN" altLang="en-US">
              <a:latin typeface="Times New Roman" pitchFamily="18" charset="0"/>
              <a:ea typeface="SimSun" pitchFamily="2" charset="-122"/>
            </a:endParaRPr>
          </a:p>
        </p:txBody>
      </p:sp>
      <p:sp>
        <p:nvSpPr>
          <p:cNvPr id="13319" name="Rectangle 10"/>
          <p:cNvSpPr>
            <a:spLocks noChangeArrowheads="1"/>
          </p:cNvSpPr>
          <p:nvPr/>
        </p:nvSpPr>
        <p:spPr bwMode="auto">
          <a:xfrm>
            <a:off x="2311400" y="2989263"/>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愿主来！我心灵必安宁</a:t>
            </a:r>
            <a:endParaRPr lang="zh-CN" altLang="en-US">
              <a:latin typeface="Times New Roman" pitchFamily="18" charset="0"/>
              <a:ea typeface="SimSun" pitchFamily="2" charset="-122"/>
            </a:endParaRPr>
          </a:p>
        </p:txBody>
      </p:sp>
      <p:sp>
        <p:nvSpPr>
          <p:cNvPr id="13320" name="Rectangle 11"/>
          <p:cNvSpPr>
            <a:spLocks noChangeArrowheads="1"/>
          </p:cNvSpPr>
          <p:nvPr/>
        </p:nvSpPr>
        <p:spPr bwMode="auto">
          <a:xfrm>
            <a:off x="1162050" y="3675063"/>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副：我心灵得安宁，我心灵得安宁</a:t>
            </a:r>
            <a:endParaRPr lang="zh-CN" altLang="en-US">
              <a:latin typeface="Times New Roman" pitchFamily="18" charset="0"/>
              <a:ea typeface="SimSun" pitchFamily="2" charset="-122"/>
            </a:endParaRPr>
          </a:p>
        </p:txBody>
      </p:sp>
      <p:sp>
        <p:nvSpPr>
          <p:cNvPr id="13321" name="Rectangle 12"/>
          <p:cNvSpPr>
            <a:spLocks noChangeArrowheads="1"/>
          </p:cNvSpPr>
          <p:nvPr/>
        </p:nvSpPr>
        <p:spPr bwMode="auto">
          <a:xfrm>
            <a:off x="2936875" y="4362450"/>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得安宁，得安宁</a:t>
            </a:r>
            <a:endParaRPr lang="zh-CN" altLang="en-US">
              <a:latin typeface="Times New Roman" pitchFamily="18" charset="0"/>
              <a:ea typeface="SimSun" pitchFamily="2" charset="-122"/>
            </a:endParaRPr>
          </a:p>
        </p:txBody>
      </p:sp>
      <p:sp>
        <p:nvSpPr>
          <p:cNvPr id="13322" name="Rectangle 13"/>
          <p:cNvSpPr>
            <a:spLocks noChangeArrowheads="1"/>
          </p:cNvSpPr>
          <p:nvPr/>
        </p:nvSpPr>
        <p:spPr bwMode="auto">
          <a:xfrm>
            <a:off x="1808163" y="887413"/>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求主快再来，使信心得亲见</a:t>
            </a:r>
            <a:endParaRPr lang="zh-CN" altLang="en-US">
              <a:latin typeface="Times New Roman" pitchFamily="18" charset="0"/>
              <a:ea typeface="SimSun" pitchFamily="2" charset="-122"/>
            </a:endParaRPr>
          </a:p>
        </p:txBody>
      </p:sp>
      <p:sp>
        <p:nvSpPr>
          <p:cNvPr id="13323" name="Rectangle 14"/>
          <p:cNvSpPr>
            <a:spLocks noChangeArrowheads="1"/>
          </p:cNvSpPr>
          <p:nvPr/>
        </p:nvSpPr>
        <p:spPr bwMode="auto">
          <a:xfrm>
            <a:off x="2730500" y="1576388"/>
            <a:ext cx="3657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云彩将卷起在主前</a:t>
            </a:r>
            <a:endParaRPr lang="zh-CN" altLang="en-US">
              <a:latin typeface="Times New Roman" pitchFamily="18" charset="0"/>
              <a:ea typeface="SimSun" pitchFamily="2" charset="-122"/>
            </a:endParaRPr>
          </a:p>
        </p:txBody>
      </p:sp>
      <p:sp>
        <p:nvSpPr>
          <p:cNvPr id="13324" name="Rectangle 15"/>
          <p:cNvSpPr>
            <a:spLocks noChangeArrowheads="1"/>
          </p:cNvSpPr>
          <p:nvPr/>
        </p:nvSpPr>
        <p:spPr bwMode="auto">
          <a:xfrm>
            <a:off x="2038350" y="2262188"/>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号筒声吹响，主再临掌权柄</a:t>
            </a:r>
            <a:endParaRPr lang="zh-CN" altLang="en-US">
              <a:latin typeface="Times New Roman" pitchFamily="18" charset="0"/>
              <a:ea typeface="SimSun" pitchFamily="2" charset="-122"/>
            </a:endParaRPr>
          </a:p>
        </p:txBody>
      </p:sp>
      <p:sp>
        <p:nvSpPr>
          <p:cNvPr id="13325" name="Rectangle 16"/>
          <p:cNvSpPr>
            <a:spLocks noChangeArrowheads="1"/>
          </p:cNvSpPr>
          <p:nvPr/>
        </p:nvSpPr>
        <p:spPr bwMode="auto">
          <a:xfrm>
            <a:off x="2271713" y="2949575"/>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愿主来！我心灵必安宁</a:t>
            </a:r>
            <a:endParaRPr lang="zh-CN" altLang="en-US">
              <a:latin typeface="Times New Roman" pitchFamily="18" charset="0"/>
              <a:ea typeface="SimSun" pitchFamily="2" charset="-122"/>
            </a:endParaRPr>
          </a:p>
        </p:txBody>
      </p:sp>
      <p:sp>
        <p:nvSpPr>
          <p:cNvPr id="13326" name="Rectangle 17"/>
          <p:cNvSpPr>
            <a:spLocks noChangeArrowheads="1"/>
          </p:cNvSpPr>
          <p:nvPr/>
        </p:nvSpPr>
        <p:spPr bwMode="auto">
          <a:xfrm>
            <a:off x="1122363" y="3635375"/>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副：我心灵得安宁，我心灵得安宁</a:t>
            </a:r>
            <a:endParaRPr lang="zh-CN" altLang="en-US">
              <a:latin typeface="Times New Roman" pitchFamily="18" charset="0"/>
              <a:ea typeface="SimSun" pitchFamily="2" charset="-122"/>
            </a:endParaRPr>
          </a:p>
        </p:txBody>
      </p:sp>
      <p:sp>
        <p:nvSpPr>
          <p:cNvPr id="13327" name="Rectangle 18"/>
          <p:cNvSpPr>
            <a:spLocks noChangeArrowheads="1"/>
          </p:cNvSpPr>
          <p:nvPr/>
        </p:nvSpPr>
        <p:spPr bwMode="auto">
          <a:xfrm>
            <a:off x="2897188" y="4324350"/>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得安宁，得安宁</a:t>
            </a:r>
            <a:endParaRPr lang="zh-CN" altLang="en-US">
              <a:latin typeface="Times New Roman" pitchFamily="18" charset="0"/>
              <a:ea typeface="SimSun" pitchFamily="2" charset="-122"/>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70690" name="Picture 2" descr="https://izquotes.com/quotes-pictures/quote-we-will-never-recognize-the-true-value-of-our-own-lives-until-we-affirm-the-value-in-the-life-of-ronald-reagan-261524.jpg">
            <a:extLst>
              <a:ext uri="{FF2B5EF4-FFF2-40B4-BE49-F238E27FC236}">
                <a16:creationId xmlns:a16="http://schemas.microsoft.com/office/drawing/2014/main" id="{B9A816EA-5622-3243-A89A-1AA1ABBAD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525"/>
            <a:ext cx="9144000" cy="43084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617062" y="1234928"/>
            <a:ext cx="6317932" cy="2814559"/>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2800" b="1" dirty="0">
                <a:effectLst>
                  <a:glow rad="127000">
                    <a:schemeClr val="tx1"/>
                  </a:glow>
                </a:effectLst>
                <a:latin typeface="Arial" charset="0"/>
                <a:ea typeface="ＭＳ Ｐゴシック" charset="0"/>
                <a:cs typeface="ＭＳ Ｐゴシック" charset="0"/>
              </a:rPr>
              <a:t>我们永远不会真正认识自己生命的价值，直到我们肯定他人生命中的价值。</a:t>
            </a:r>
            <a:br>
              <a:rPr lang="zh-CN" altLang="en-US" sz="2800" b="1" dirty="0">
                <a:effectLst>
                  <a:glow rad="127000">
                    <a:schemeClr val="tx1"/>
                  </a:glow>
                </a:effectLst>
                <a:latin typeface="Arial" charset="0"/>
                <a:ea typeface="ＭＳ Ｐゴシック" charset="0"/>
                <a:cs typeface="ＭＳ Ｐゴシック" charset="0"/>
              </a:rPr>
            </a:br>
            <a:br>
              <a:rPr lang="en-US" altLang="zh-CN" sz="2800" b="1" dirty="0">
                <a:effectLst>
                  <a:glow rad="127000">
                    <a:schemeClr val="tx1"/>
                  </a:glow>
                </a:effectLst>
                <a:latin typeface="Arial" charset="0"/>
                <a:ea typeface="ＭＳ Ｐゴシック" charset="0"/>
                <a:cs typeface="ＭＳ Ｐゴシック" charset="0"/>
              </a:rPr>
            </a:b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罗纳德</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里根</a:t>
            </a:r>
            <a:br>
              <a:rPr lang="zh-CN" alt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2554641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pPr>
              <a:defRPr/>
            </a:pPr>
            <a:r>
              <a:rPr lang="en-US" sz="5400" b="1" dirty="0">
                <a:solidFill>
                  <a:schemeClr val="accent3"/>
                </a:solidFill>
              </a:rPr>
              <a:t>How to Live</a:t>
            </a:r>
          </a:p>
        </p:txBody>
      </p:sp>
      <p:sp>
        <p:nvSpPr>
          <p:cNvPr id="166914" name="Title 1"/>
          <p:cNvSpPr txBox="1">
            <a:spLocks/>
          </p:cNvSpPr>
          <p:nvPr/>
        </p:nvSpPr>
        <p:spPr bwMode="auto">
          <a:xfrm>
            <a:off x="1636713" y="2276475"/>
            <a:ext cx="7399783"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4400" b="1" dirty="0">
                <a:solidFill>
                  <a:srgbClr val="000000"/>
                </a:solidFill>
                <a:latin typeface="MS PGothic" panose="020B0600070205080204" pitchFamily="34" charset="-128"/>
                <a:ea typeface="MS PGothic" panose="020B0600070205080204" pitchFamily="34" charset="-128"/>
                <a:cs typeface="Arial" charset="0"/>
              </a:rPr>
              <a:t>“要活得好像基督</a:t>
            </a:r>
            <a:endParaRPr lang="en-US" altLang="zh-CN" sz="4400" b="1" dirty="0">
              <a:solidFill>
                <a:srgbClr val="000000"/>
              </a:solidFill>
              <a:latin typeface="MS PGothic" panose="020B0600070205080204" pitchFamily="34" charset="-128"/>
              <a:ea typeface="MS PGothic" panose="020B0600070205080204" pitchFamily="34" charset="-128"/>
              <a:cs typeface="Arial" charset="0"/>
            </a:endParaRPr>
          </a:p>
          <a:p>
            <a:r>
              <a:rPr lang="zh-CN" altLang="en-US" sz="4400" b="1" dirty="0">
                <a:solidFill>
                  <a:srgbClr val="000000"/>
                </a:solidFill>
                <a:latin typeface="MS PGothic" panose="020B0600070205080204" pitchFamily="34" charset="-128"/>
                <a:ea typeface="MS PGothic" panose="020B0600070205080204" pitchFamily="34" charset="-128"/>
                <a:cs typeface="Arial" charset="0"/>
              </a:rPr>
              <a:t>昨天被钉上十字架，</a:t>
            </a:r>
            <a:endParaRPr lang="en-US" altLang="zh-CN" sz="4400" b="1" dirty="0">
              <a:solidFill>
                <a:srgbClr val="000000"/>
              </a:solidFill>
              <a:latin typeface="MS PGothic" panose="020B0600070205080204" pitchFamily="34" charset="-128"/>
              <a:ea typeface="MS PGothic" panose="020B0600070205080204" pitchFamily="34" charset="-128"/>
              <a:cs typeface="Arial" charset="0"/>
            </a:endParaRPr>
          </a:p>
          <a:p>
            <a:r>
              <a:rPr lang="zh-CN" altLang="en-US" sz="4400" b="1" dirty="0">
                <a:solidFill>
                  <a:srgbClr val="000000"/>
                </a:solidFill>
                <a:latin typeface="MS PGothic" panose="020B0600070205080204" pitchFamily="34" charset="-128"/>
                <a:ea typeface="MS PGothic" panose="020B0600070205080204" pitchFamily="34" charset="-128"/>
                <a:cs typeface="Arial" charset="0"/>
              </a:rPr>
              <a:t>今天复活，</a:t>
            </a:r>
            <a:endParaRPr lang="en-US" altLang="zh-CN" sz="4400" b="1" dirty="0">
              <a:solidFill>
                <a:srgbClr val="000000"/>
              </a:solidFill>
              <a:latin typeface="MS PGothic" panose="020B0600070205080204" pitchFamily="34" charset="-128"/>
              <a:ea typeface="MS PGothic" panose="020B0600070205080204" pitchFamily="34" charset="-128"/>
              <a:cs typeface="Arial" charset="0"/>
            </a:endParaRPr>
          </a:p>
          <a:p>
            <a:r>
              <a:rPr lang="zh-CN" altLang="en-US" sz="4400" b="1" dirty="0">
                <a:solidFill>
                  <a:srgbClr val="000000"/>
                </a:solidFill>
                <a:latin typeface="MS PGothic" panose="020B0600070205080204" pitchFamily="34" charset="-128"/>
                <a:ea typeface="MS PGothic" panose="020B0600070205080204" pitchFamily="34" charset="-128"/>
                <a:cs typeface="Arial" charset="0"/>
              </a:rPr>
              <a:t>明天就要来了。”</a:t>
            </a:r>
            <a:endParaRPr lang="en-US" sz="4400" b="1" dirty="0">
              <a:solidFill>
                <a:srgbClr val="000000"/>
              </a:solidFill>
              <a:latin typeface="MS PGothic" panose="020B0600070205080204" pitchFamily="34" charset="-128"/>
              <a:ea typeface="MS PGothic" panose="020B0600070205080204" pitchFamily="34" charset="-128"/>
              <a:cs typeface="Arial" charset="0"/>
            </a:endParaRPr>
          </a:p>
        </p:txBody>
      </p:sp>
      <p:sp>
        <p:nvSpPr>
          <p:cNvPr id="166915" name="Title 1"/>
          <p:cNvSpPr txBox="1">
            <a:spLocks/>
          </p:cNvSpPr>
          <p:nvPr/>
        </p:nvSpPr>
        <p:spPr bwMode="auto">
          <a:xfrm>
            <a:off x="3156472" y="5589588"/>
            <a:ext cx="55864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4400" b="1" dirty="0">
                <a:solidFill>
                  <a:srgbClr val="000000"/>
                </a:solidFill>
                <a:latin typeface="MS PGothic" panose="020B0600070205080204" pitchFamily="34" charset="-128"/>
                <a:ea typeface="MS PGothic" panose="020B0600070205080204" pitchFamily="34" charset="-128"/>
                <a:cs typeface="Arial" charset="0"/>
              </a:rPr>
              <a:t>–</a:t>
            </a:r>
            <a:r>
              <a:rPr lang="zh-CN" altLang="en-US" sz="4400" b="1" dirty="0">
                <a:solidFill>
                  <a:srgbClr val="000000"/>
                </a:solidFill>
                <a:latin typeface="MS PGothic" panose="020B0600070205080204" pitchFamily="34" charset="-128"/>
                <a:ea typeface="MS PGothic" panose="020B0600070205080204" pitchFamily="34" charset="-128"/>
                <a:cs typeface="Arial" charset="0"/>
              </a:rPr>
              <a:t>马丁路德</a:t>
            </a:r>
            <a:endParaRPr lang="en-US" sz="4400" b="1" dirty="0">
              <a:solidFill>
                <a:srgbClr val="000000"/>
              </a:solidFill>
              <a:latin typeface="MS PGothic" panose="020B0600070205080204" pitchFamily="34" charset="-128"/>
              <a:ea typeface="MS PGothic" panose="020B0600070205080204" pitchFamily="34" charset="-128"/>
              <a:cs typeface="Arial" charset="0"/>
            </a:endParaRPr>
          </a:p>
        </p:txBody>
      </p:sp>
      <p:sp>
        <p:nvSpPr>
          <p:cNvPr id="5" name="Title 1"/>
          <p:cNvSpPr txBox="1">
            <a:spLocks/>
          </p:cNvSpPr>
          <p:nvPr/>
        </p:nvSpPr>
        <p:spPr bwMode="auto">
          <a:xfrm>
            <a:off x="1331640" y="548680"/>
            <a:ext cx="7543800"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zh-CN" altLang="en-US" sz="5400" b="1" kern="0" dirty="0">
                <a:solidFill>
                  <a:schemeClr val="accent3"/>
                </a:solidFill>
              </a:rPr>
              <a:t>如何生活</a:t>
            </a:r>
            <a:endParaRPr lang="en-US" sz="5400" b="1" kern="0" dirty="0">
              <a:solidFill>
                <a:schemeClr val="accent3"/>
              </a:solidFill>
            </a:endParaRPr>
          </a:p>
        </p:txBody>
      </p:sp>
      <p:sp>
        <p:nvSpPr>
          <p:cNvPr id="6" name="Title 1"/>
          <p:cNvSpPr txBox="1">
            <a:spLocks/>
          </p:cNvSpPr>
          <p:nvPr/>
        </p:nvSpPr>
        <p:spPr bwMode="auto">
          <a:xfrm>
            <a:off x="-7741368" y="2266950"/>
            <a:ext cx="75438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SG" altLang="zh-CN" sz="4400" b="1" dirty="0">
                <a:solidFill>
                  <a:srgbClr val="000000"/>
                </a:solidFill>
                <a:latin typeface="MS PGothic" panose="020B0600070205080204" pitchFamily="34" charset="-128"/>
                <a:ea typeface="MS PGothic" panose="020B0600070205080204" pitchFamily="34" charset="-128"/>
                <a:cs typeface="Arial" charset="0"/>
              </a:rPr>
              <a:t>Live as though Christ was 	crucified yesterday, </a:t>
            </a:r>
            <a:br>
              <a:rPr lang="en-SG" altLang="zh-CN" sz="4400" b="1" dirty="0">
                <a:solidFill>
                  <a:srgbClr val="000000"/>
                </a:solidFill>
                <a:latin typeface="MS PGothic" panose="020B0600070205080204" pitchFamily="34" charset="-128"/>
                <a:ea typeface="MS PGothic" panose="020B0600070205080204" pitchFamily="34" charset="-128"/>
                <a:cs typeface="Arial" charset="0"/>
              </a:rPr>
            </a:br>
            <a:r>
              <a:rPr lang="en-SG" altLang="zh-CN" sz="4400" b="1" dirty="0">
                <a:solidFill>
                  <a:srgbClr val="000000"/>
                </a:solidFill>
                <a:latin typeface="MS PGothic" panose="020B0600070205080204" pitchFamily="34" charset="-128"/>
                <a:ea typeface="MS PGothic" panose="020B0600070205080204" pitchFamily="34" charset="-128"/>
                <a:cs typeface="Arial" charset="0"/>
              </a:rPr>
              <a:t>	risen today and </a:t>
            </a:r>
            <a:br>
              <a:rPr lang="en-SG" altLang="zh-CN" sz="4400" b="1" dirty="0">
                <a:solidFill>
                  <a:srgbClr val="000000"/>
                </a:solidFill>
                <a:latin typeface="MS PGothic" panose="020B0600070205080204" pitchFamily="34" charset="-128"/>
                <a:ea typeface="MS PGothic" panose="020B0600070205080204" pitchFamily="34" charset="-128"/>
                <a:cs typeface="Arial" charset="0"/>
              </a:rPr>
            </a:br>
            <a:r>
              <a:rPr lang="en-SG" altLang="zh-CN" sz="4400" b="1" dirty="0">
                <a:solidFill>
                  <a:srgbClr val="000000"/>
                </a:solidFill>
                <a:latin typeface="MS PGothic" panose="020B0600070205080204" pitchFamily="34" charset="-128"/>
                <a:ea typeface="MS PGothic" panose="020B0600070205080204" pitchFamily="34" charset="-128"/>
                <a:cs typeface="Arial" charset="0"/>
              </a:rPr>
              <a:t>	coming tomorrow."</a:t>
            </a:r>
            <a:endParaRPr lang="en-US" sz="4400" b="1" dirty="0">
              <a:solidFill>
                <a:srgbClr val="000000"/>
              </a:solidFill>
              <a:latin typeface="MS PGothic" panose="020B0600070205080204" pitchFamily="34" charset="-128"/>
              <a:ea typeface="MS PGothic" panose="020B0600070205080204" pitchFamily="34" charset="-128"/>
              <a:cs typeface="Arial" charset="0"/>
            </a:endParaRPr>
          </a:p>
        </p:txBody>
      </p:sp>
      <p:sp>
        <p:nvSpPr>
          <p:cNvPr id="8" name="Title 1"/>
          <p:cNvSpPr txBox="1">
            <a:spLocks/>
          </p:cNvSpPr>
          <p:nvPr/>
        </p:nvSpPr>
        <p:spPr bwMode="auto">
          <a:xfrm>
            <a:off x="-7021288" y="5741988"/>
            <a:ext cx="55864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4400" dirty="0">
                <a:solidFill>
                  <a:srgbClr val="000000"/>
                </a:solidFill>
                <a:latin typeface="Arial" charset="0"/>
                <a:cs typeface="Arial" charset="0"/>
              </a:rPr>
              <a:t>–</a:t>
            </a:r>
            <a:r>
              <a:rPr lang="en-US" altLang="zh-CN" sz="4400" dirty="0">
                <a:solidFill>
                  <a:srgbClr val="000000"/>
                </a:solidFill>
                <a:latin typeface="Arial" charset="0"/>
                <a:cs typeface="Arial" charset="0"/>
              </a:rPr>
              <a:t>Martin Luther</a:t>
            </a:r>
            <a:endParaRPr lang="en-US" sz="4400" dirty="0">
              <a:solidFill>
                <a:srgbClr val="000000"/>
              </a:solidFill>
              <a:latin typeface="Arial" charset="0"/>
              <a:cs typeface="Arial" charset="0"/>
            </a:endParaRPr>
          </a:p>
        </p:txBody>
      </p:sp>
    </p:spTree>
    <p:extLst>
      <p:ext uri="{BB962C8B-B14F-4D97-AF65-F5344CB8AC3E}">
        <p14:creationId xmlns:p14="http://schemas.microsoft.com/office/powerpoint/2010/main" val="428157867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rev 20 dove34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3438"/>
            <a:ext cx="9056688"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title" idx="4294967295"/>
          </p:nvPr>
        </p:nvSpPr>
        <p:spPr>
          <a:xfrm>
            <a:off x="0" y="-119063"/>
            <a:ext cx="9144000" cy="992188"/>
          </a:xfrm>
        </p:spPr>
        <p:txBody>
          <a:bodyPr/>
          <a:lstStyle/>
          <a:p>
            <a:pPr eaLnBrk="1" hangingPunct="1"/>
            <a:r>
              <a:rPr lang="en-US" altLang="ja-JP" sz="5400" b="1" dirty="0">
                <a:solidFill>
                  <a:schemeClr val="tx1"/>
                </a:solidFill>
                <a:latin typeface="Arial" charset="0"/>
                <a:ea typeface="ＭＳ Ｐゴシック" charset="0"/>
                <a:cs typeface="ＭＳ Ｐゴシック" charset="0"/>
              </a:rPr>
              <a:t>“</a:t>
            </a:r>
            <a:r>
              <a:rPr lang="zh-CN" altLang="en-US" sz="5400" b="1" dirty="0">
                <a:solidFill>
                  <a:schemeClr val="tx1"/>
                </a:solidFill>
                <a:latin typeface="Arial" charset="0"/>
                <a:ea typeface="ＭＳ Ｐゴシック" charset="0"/>
                <a:cs typeface="ＭＳ Ｐゴシック" charset="0"/>
              </a:rPr>
              <a:t>我们应看他</a:t>
            </a:r>
            <a:r>
              <a:rPr lang="en-US" altLang="ja-JP" sz="5400" b="1" dirty="0">
                <a:solidFill>
                  <a:schemeClr val="tx1"/>
                </a:solidFill>
                <a:latin typeface="Arial" charset="0"/>
                <a:ea typeface="ＭＳ Ｐゴシック" charset="0"/>
                <a:cs typeface="ＭＳ Ｐゴシック" charset="0"/>
              </a:rPr>
              <a:t>"</a:t>
            </a:r>
            <a:endParaRPr lang="en-US" sz="5400" b="1" dirty="0">
              <a:solidFill>
                <a:schemeClr val="tx1"/>
              </a:solidFill>
              <a:latin typeface="Arial" charset="0"/>
              <a:ea typeface="ＭＳ Ｐゴシック" charset="0"/>
              <a:cs typeface="ＭＳ Ｐゴシック" charset="0"/>
            </a:endParaRPr>
          </a:p>
        </p:txBody>
      </p:sp>
      <p:sp>
        <p:nvSpPr>
          <p:cNvPr id="167939" name="Rectangle 2"/>
          <p:cNvSpPr txBox="1">
            <a:spLocks noChangeArrowheads="1"/>
          </p:cNvSpPr>
          <p:nvPr/>
        </p:nvSpPr>
        <p:spPr bwMode="auto">
          <a:xfrm>
            <a:off x="0" y="5865813"/>
            <a:ext cx="9144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800" b="1" i="1" dirty="0">
                <a:solidFill>
                  <a:srgbClr val="FFFFFF"/>
                </a:solidFill>
                <a:effectLst>
                  <a:glow rad="228600">
                    <a:srgbClr val="000000"/>
                  </a:glow>
                </a:effectLst>
                <a:latin typeface="Arial" charset="0"/>
              </a:rPr>
              <a:t>歌手：</a:t>
            </a:r>
            <a:r>
              <a:rPr lang="en-US" altLang="ja-JP" sz="4800" b="1" i="1" dirty="0">
                <a:solidFill>
                  <a:srgbClr val="FFFFFF"/>
                </a:solidFill>
                <a:effectLst>
                  <a:glow rad="228600">
                    <a:srgbClr val="000000"/>
                  </a:glow>
                </a:effectLst>
                <a:latin typeface="Arial" charset="0"/>
              </a:rPr>
              <a:t>Sandi Patti</a:t>
            </a:r>
            <a:endParaRPr lang="en-US" sz="4800" b="1" dirty="0">
              <a:solidFill>
                <a:srgbClr val="FFFFFF"/>
              </a:solidFill>
              <a:effectLst>
                <a:glow rad="228600">
                  <a:srgbClr val="000000"/>
                </a:glow>
              </a:effectLst>
              <a:latin typeface="Arial" charset="0"/>
            </a:endParaRPr>
          </a:p>
        </p:txBody>
      </p:sp>
    </p:spTree>
    <p:extLst>
      <p:ext uri="{BB962C8B-B14F-4D97-AF65-F5344CB8AC3E}">
        <p14:creationId xmlns:p14="http://schemas.microsoft.com/office/powerpoint/2010/main" val="4242498783"/>
      </p:ext>
    </p:extLst>
  </p:cSld>
  <p:clrMapOvr>
    <a:masterClrMapping/>
  </p:clrMapOvr>
  <p:transition spd="slow">
    <p:dissolv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zh-CN" altLang="en-US" b="1" dirty="0">
                <a:solidFill>
                  <a:schemeClr val="bg1"/>
                </a:solidFill>
                <a:latin typeface="Arial" charset="0"/>
                <a:ea typeface="ＭＳ Ｐゴシック" charset="0"/>
                <a:cs typeface="ＭＳ Ｐゴシック" charset="0"/>
              </a:rPr>
              <a:t>天空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将</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展现</a:t>
            </a:r>
            <a:r>
              <a:rPr lang="en-US" b="1" dirty="0">
                <a:solidFill>
                  <a:schemeClr val="bg1"/>
                </a:solidFill>
                <a:latin typeface="Arial" charset="0"/>
                <a:ea typeface="ＭＳ Ｐゴシック" charset="0"/>
                <a:cs typeface="ＭＳ Ｐゴシック" charset="0"/>
              </a:rPr>
              <a:t>…</a:t>
            </a:r>
            <a:endParaRPr lang="en-US" b="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13020796"/>
      </p:ext>
    </p:extLst>
  </p:cSld>
  <p:clrMapOvr>
    <a:masterClrMapping/>
  </p:clrMapOvr>
  <p:transition spd="slow">
    <p:dissolv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dirty="0">
                <a:effectLst>
                  <a:outerShdw blurRad="38100" dist="38100" dir="2700000" algn="tl">
                    <a:srgbClr val="000000"/>
                  </a:outerShdw>
                </a:effectLst>
                <a:latin typeface="Arial" charset="0"/>
                <a:ea typeface="ＭＳ Ｐゴシック" charset="0"/>
                <a:cs typeface="ＭＳ Ｐゴシック" charset="0"/>
              </a:rPr>
              <a:t>…</a:t>
            </a:r>
            <a:r>
              <a:rPr lang="zh-CN" altLang="en-US" b="1" dirty="0">
                <a:effectLst>
                  <a:outerShdw blurRad="38100" dist="38100" dir="2700000" algn="tl">
                    <a:srgbClr val="000000"/>
                  </a:outerShdw>
                </a:effectLst>
                <a:latin typeface="Arial" charset="0"/>
                <a:ea typeface="ＭＳ Ｐゴシック" charset="0"/>
                <a:cs typeface="ＭＳ Ｐゴシック" charset="0"/>
              </a:rPr>
              <a:t>准备他的入口</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4283256"/>
      </p:ext>
    </p:extLst>
  </p:cSld>
  <p:clrMapOvr>
    <a:masterClrMapping/>
  </p:clrMapOvr>
  <p:transition spd="slow">
    <p:dissolv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zh-CN" altLang="en-US" b="1" dirty="0">
                <a:solidFill>
                  <a:schemeClr val="bg1"/>
                </a:solidFill>
                <a:latin typeface="Arial" charset="0"/>
                <a:ea typeface="ＭＳ Ｐゴシック" charset="0"/>
                <a:cs typeface="ＭＳ Ｐゴシック" charset="0"/>
              </a:rPr>
              <a:t>星星</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应为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他鼓掌</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用</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雷鸣般的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赞美</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06475957"/>
      </p:ext>
    </p:extLst>
  </p:cSld>
  <p:clrMapOvr>
    <a:masterClrMapping/>
  </p:clrMapOvr>
  <p:transition spd="slow">
    <p:dissolv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zh-CN" altLang="en-US" b="1" dirty="0">
                <a:solidFill>
                  <a:schemeClr val="bg1"/>
                </a:solidFill>
                <a:latin typeface="Arial" charset="0"/>
                <a:ea typeface="ＭＳ Ｐゴシック" charset="0"/>
                <a:cs typeface="ＭＳ Ｐゴシック" charset="0"/>
              </a:rPr>
              <a:t>他眼中</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甜美的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光芒</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应加强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那些</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等待</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6195650"/>
      </p:ext>
    </p:extLst>
  </p:cSld>
  <p:clrMapOvr>
    <a:masterClrMapping/>
  </p:clrMapOvr>
  <p:transition spd="slow">
    <p:dissolv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我们应看他</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然后面对面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1727407"/>
      </p:ext>
    </p:extLst>
  </p:cSld>
  <p:clrMapOvr>
    <a:masterClrMapping/>
  </p:clrMapOvr>
  <p:transition spd="slow">
    <p:dissolv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zh-CN" altLang="en-US" b="1" dirty="0">
                <a:solidFill>
                  <a:schemeClr val="bg1"/>
                </a:solidFill>
                <a:effectLst>
                  <a:glow rad="228600">
                    <a:schemeClr val="tx1"/>
                  </a:glow>
                </a:effectLst>
                <a:latin typeface="Arial" charset="0"/>
                <a:ea typeface="ＭＳ Ｐゴシック" charset="0"/>
                <a:cs typeface="ＭＳ Ｐゴシック" charset="0"/>
              </a:rPr>
              <a:t>噢，我们应看他</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457200" eaLnBrk="0" hangingPunct="0"/>
            <a:r>
              <a:rPr lang="zh-CN" altLang="en-US" sz="4400" b="1" dirty="0">
                <a:solidFill>
                  <a:srgbClr val="FFFFFF"/>
                </a:solidFill>
                <a:effectLst>
                  <a:glow rad="228600">
                    <a:srgbClr val="000000"/>
                  </a:glow>
                </a:effectLst>
                <a:latin typeface="Arial" charset="0"/>
                <a:ea typeface="ＭＳ Ｐゴシック" charset="0"/>
              </a:rPr>
              <a:t>是的，我们应看他</a:t>
            </a:r>
            <a:endParaRPr lang="en-US" sz="4400" b="1" dirty="0">
              <a:solidFill>
                <a:srgbClr val="FFFFFF"/>
              </a:solidFill>
              <a:effectLst>
                <a:glow rad="228600">
                  <a:srgbClr val="000000"/>
                </a:glow>
              </a:effectLst>
              <a:latin typeface="Arial" charset="0"/>
              <a:ea typeface="ＭＳ Ｐゴシック" charset="0"/>
            </a:endParaRPr>
          </a:p>
        </p:txBody>
      </p:sp>
    </p:spTree>
    <p:extLst>
      <p:ext uri="{BB962C8B-B14F-4D97-AF65-F5344CB8AC3E}">
        <p14:creationId xmlns:p14="http://schemas.microsoft.com/office/powerpoint/2010/main" val="125955998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在所有的荣耀</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面对面</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53180077"/>
      </p:ext>
    </p:extLst>
  </p:cSld>
  <p:clrMapOvr>
    <a:masterClrMapping/>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284538" y="44450"/>
            <a:ext cx="2622550" cy="4572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latin typeface="楷体" pitchFamily="2" charset="-122"/>
                <a:ea typeface="楷体" pitchFamily="2" charset="-122"/>
              </a:rPr>
              <a:t>約圣經－ 关键字</a:t>
            </a:r>
            <a:r>
              <a:rPr lang="en-US" altLang="zh-CN">
                <a:latin typeface="楷体" pitchFamily="2" charset="-122"/>
                <a:ea typeface="楷体" pitchFamily="2" charset="-122"/>
              </a:rPr>
              <a:t> </a:t>
            </a:r>
          </a:p>
        </p:txBody>
      </p:sp>
      <p:sp>
        <p:nvSpPr>
          <p:cNvPr id="35843" name="Text Box 3"/>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24</a:t>
            </a:r>
          </a:p>
        </p:txBody>
      </p:sp>
      <p:graphicFrame>
        <p:nvGraphicFramePr>
          <p:cNvPr id="35943" name="Group 103"/>
          <p:cNvGraphicFramePr>
            <a:graphicFrameLocks noGrp="1"/>
          </p:cNvGraphicFramePr>
          <p:nvPr>
            <p:extLst>
              <p:ext uri="{D42A27DB-BD31-4B8C-83A1-F6EECF244321}">
                <p14:modId xmlns:p14="http://schemas.microsoft.com/office/powerpoint/2010/main" val="621832393"/>
              </p:ext>
            </p:extLst>
          </p:nvPr>
        </p:nvGraphicFramePr>
        <p:xfrm>
          <a:off x="0" y="762000"/>
          <a:ext cx="9144000" cy="6146486"/>
        </p:xfrm>
        <a:graphic>
          <a:graphicData uri="http://schemas.openxmlformats.org/drawingml/2006/table">
            <a:tbl>
              <a:tblPr/>
              <a:tblGrid>
                <a:gridCol w="1066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68580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Narrow" pitchFamily="34" charset="0"/>
                          <a:ea typeface="楷体" pitchFamily="2" charset="-122"/>
                        </a:rPr>
                        <a:t> </a:t>
                      </a:r>
                      <a:r>
                        <a:rPr kumimoji="0" lang="zh-CN" altLang="en-US" sz="2400" b="1" i="0" u="none" strike="noStrike" cap="none" normalizeH="0" baseline="0" dirty="0">
                          <a:ln>
                            <a:noFill/>
                          </a:ln>
                          <a:solidFill>
                            <a:schemeClr val="bg1"/>
                          </a:solidFill>
                          <a:effectLst/>
                          <a:latin typeface="楷体" pitchFamily="2" charset="-122"/>
                          <a:ea typeface="楷体" pitchFamily="2" charset="-122"/>
                        </a:rPr>
                        <a:t>日期</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5">
                        <a:lumMod val="25000"/>
                      </a:schemeClr>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bg1"/>
                          </a:solidFill>
                          <a:effectLst/>
                          <a:latin typeface="楷体" pitchFamily="2" charset="-122"/>
                          <a:ea typeface="楷体" pitchFamily="2" charset="-122"/>
                        </a:rPr>
                        <a:t>新</a:t>
                      </a:r>
                      <a:r>
                        <a:rPr kumimoji="0" lang="zh-CN" altLang="en-US" sz="2400" b="1" i="0" u="none" strike="noStrike" cap="none" normalizeH="0" baseline="0">
                          <a:ln>
                            <a:noFill/>
                          </a:ln>
                          <a:solidFill>
                            <a:schemeClr val="bg1"/>
                          </a:solidFill>
                          <a:effectLst/>
                          <a:latin typeface="楷体" pitchFamily="2" charset="-122"/>
                          <a:ea typeface="楷体" pitchFamily="2" charset="-122"/>
                        </a:rPr>
                        <a:t>约书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5">
                        <a:lumMod val="25000"/>
                      </a:schemeClr>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chemeClr val="bg1"/>
                          </a:solidFill>
                          <a:effectLst/>
                          <a:latin typeface="Arial Narrow" pitchFamily="34" charset="0"/>
                          <a:ea typeface="楷体" pitchFamily="2" charset="-122"/>
                        </a:rPr>
                        <a:t> </a:t>
                      </a:r>
                      <a:r>
                        <a:rPr kumimoji="0" lang="zh-CN" altLang="en-US" sz="2400" b="1" i="0" u="none" strike="noStrike" cap="none" normalizeH="0" baseline="0">
                          <a:ln>
                            <a:noFill/>
                          </a:ln>
                          <a:solidFill>
                            <a:schemeClr val="bg1"/>
                          </a:solidFill>
                          <a:effectLst/>
                          <a:latin typeface="楷体" pitchFamily="2" charset="-122"/>
                          <a:ea typeface="楷体" pitchFamily="2" charset="-122"/>
                        </a:rPr>
                        <a:t>关键</a:t>
                      </a:r>
                      <a:r>
                        <a:rPr kumimoji="0" lang="zh-CN" altLang="en-US" sz="2400" b="0" i="0" u="none" strike="noStrike" cap="none" normalizeH="0" baseline="0">
                          <a:ln>
                            <a:noFill/>
                          </a:ln>
                          <a:solidFill>
                            <a:schemeClr val="bg1"/>
                          </a:solidFill>
                          <a:effectLst/>
                          <a:latin typeface="楷体" pitchFamily="2" charset="-122"/>
                          <a:ea typeface="楷体" pitchFamily="2" charset="-122"/>
                        </a:rPr>
                        <a:t> </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5">
                        <a:lumMod val="25000"/>
                      </a:schemeClr>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bg1"/>
                          </a:solidFill>
                          <a:effectLst/>
                          <a:latin typeface="楷体" pitchFamily="2" charset="-122"/>
                          <a:ea typeface="楷体" pitchFamily="2" charset="-122"/>
                        </a:rPr>
                        <a:t>保</a:t>
                      </a:r>
                      <a:r>
                        <a:rPr kumimoji="0" lang="zh-CN" altLang="en-US" sz="2400" b="1" i="0" u="none" strike="noStrike" cap="none" normalizeH="0" baseline="0">
                          <a:ln>
                            <a:noFill/>
                          </a:ln>
                          <a:solidFill>
                            <a:schemeClr val="bg1"/>
                          </a:solidFill>
                          <a:effectLst/>
                          <a:latin typeface="楷体" pitchFamily="2" charset="-122"/>
                          <a:ea typeface="楷体" pitchFamily="2" charset="-122"/>
                        </a:rPr>
                        <a:t>罗的生命</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5">
                        <a:lumMod val="25000"/>
                      </a:schemeClr>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bg1"/>
                          </a:solidFill>
                          <a:effectLst/>
                          <a:latin typeface="楷体" pitchFamily="2" charset="-122"/>
                          <a:ea typeface="楷体" pitchFamily="2" charset="-122"/>
                        </a:rPr>
                        <a:t>关键教义</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0"/>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a:ln>
                            <a:noFill/>
                          </a:ln>
                          <a:solidFill>
                            <a:srgbClr val="000000"/>
                          </a:solidFill>
                          <a:effectLst/>
                          <a:latin typeface="楷体" pitchFamily="2" charset="-122"/>
                          <a:ea typeface="楷体" pitchFamily="2" charset="-122"/>
                        </a:rPr>
                        <a:t>40s</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马太福音</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神国</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Times" charset="0"/>
                          <a:ea typeface="楷体" pitchFamily="2" charset="-122"/>
                        </a:rPr>
                        <a:t> </a:t>
                      </a:r>
                      <a:endParaRPr kumimoji="0" lang="zh-CN" altLang="en-US" sz="2400" b="0" i="0" u="none" strike="noStrike" cap="none" normalizeH="0" baseline="0">
                        <a:ln>
                          <a:noFill/>
                        </a:ln>
                        <a:solidFill>
                          <a:srgbClr val="000000"/>
                        </a:solidFill>
                        <a:effectLst/>
                        <a:latin typeface="楷体" pitchFamily="2" charset="-122"/>
                        <a:ea typeface="楷体" pitchFamily="2"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系统神学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44-47</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雅各书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000000"/>
                          </a:solidFill>
                          <a:effectLst/>
                          <a:latin typeface="楷体" pitchFamily="2" charset="-122"/>
                          <a:ea typeface="楷体" pitchFamily="2" charset="-122"/>
                        </a:rPr>
                        <a:t>作工</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Times" charset="0"/>
                          <a:ea typeface="楷体" pitchFamily="2" charset="-122"/>
                        </a:rPr>
                        <a:t> </a:t>
                      </a:r>
                      <a:endParaRPr kumimoji="0" lang="zh-CN" altLang="en-US" sz="2400" b="0" i="0" u="none" strike="noStrike" cap="none" normalizeH="0" baseline="0">
                        <a:ln>
                          <a:noFill/>
                        </a:ln>
                        <a:solidFill>
                          <a:srgbClr val="000000"/>
                        </a:solidFill>
                        <a:effectLst/>
                        <a:latin typeface="楷体" pitchFamily="2" charset="-122"/>
                        <a:ea typeface="楷体" pitchFamily="2"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信仰神学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49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加拉太书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000000"/>
                          </a:solidFill>
                          <a:effectLst/>
                          <a:latin typeface="楷体" pitchFamily="2" charset="-122"/>
                          <a:ea typeface="楷体" pitchFamily="2" charset="-122"/>
                        </a:rPr>
                        <a:t>因信称义</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第一次传道旅程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信仰神学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3"/>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51</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帖撒罗尼迦前书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被提</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第二次传道旅程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信仰神学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4"/>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51</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帖撒罗尼迦后书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受难</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第二次传道旅程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信仰神学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5"/>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56</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歌林多前书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洁静</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第三次传道旅程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系统神学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6"/>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56</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歌林多后书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使徒</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第三次传道旅程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系统神学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7"/>
                  </a:ext>
                </a:extLst>
              </a:tr>
              <a:tr h="623888">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56-57</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罗马书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正义</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第三次传道旅程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信仰神学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路加福音</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主权</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Times" charset="0"/>
                          <a:ea typeface="楷体" pitchFamily="2" charset="-122"/>
                        </a:rPr>
                        <a:t> </a:t>
                      </a:r>
                      <a:endParaRPr kumimoji="0" lang="zh-CN" altLang="en-US" sz="2400" b="0" i="0" u="none" strike="noStrike" cap="none" normalizeH="0" baseline="0">
                        <a:ln>
                          <a:noFill/>
                        </a:ln>
                        <a:solidFill>
                          <a:srgbClr val="000000"/>
                        </a:solidFill>
                        <a:effectLst/>
                        <a:latin typeface="楷体" pitchFamily="2" charset="-122"/>
                        <a:ea typeface="楷体" pitchFamily="2"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000000"/>
                          </a:solidFill>
                          <a:effectLst/>
                          <a:latin typeface="楷体" pitchFamily="2" charset="-122"/>
                          <a:ea typeface="楷体" pitchFamily="2" charset="-122"/>
                        </a:rPr>
                        <a:t>科学使命</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9"/>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zh-CN" altLang="en-US" b="1" dirty="0">
                <a:latin typeface="Times New Roman" charset="0"/>
                <a:ea typeface="ＭＳ Ｐゴシック" charset="0"/>
                <a:cs typeface="ＭＳ Ｐゴシック" charset="0"/>
              </a:rPr>
              <a:t>我们应看他</a:t>
            </a:r>
            <a:endParaRPr lang="en-US" b="1" dirty="0">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400" b="1" dirty="0">
                <a:solidFill>
                  <a:srgbClr val="000000"/>
                </a:solidFill>
                <a:latin typeface="Times New Roman" charset="0"/>
                <a:ea typeface="ＭＳ Ｐゴシック" charset="0"/>
              </a:rPr>
              <a:t>我们应看他</a:t>
            </a:r>
            <a:endParaRPr lang="en-US" sz="4400" b="1" dirty="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09385944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面对我们的救主</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和主的脸</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5795519"/>
      </p:ext>
    </p:extLst>
  </p:cSld>
  <p:clrMapOvr>
    <a:masterClrMapping/>
  </p:clrMapOvr>
  <p:transition spd="slow">
    <p:dissolve/>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天使将吹响</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他的到来的呐喊</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99395348"/>
      </p:ext>
    </p:extLst>
  </p:cSld>
  <p:clrMapOvr>
    <a:masterClrMapping/>
  </p:clrMapOvr>
  <p:transition spd="slow">
    <p:dissolve/>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zh-CN" altLang="en-US" b="1" dirty="0">
                <a:latin typeface="Arial" charset="0"/>
                <a:ea typeface="ＭＳ Ｐゴシック" charset="0"/>
                <a:cs typeface="ＭＳ Ｐゴシック" charset="0"/>
              </a:rPr>
              <a:t>睡眠应从上升</a:t>
            </a:r>
            <a:br>
              <a:rPr lang="en-US" altLang="zh-CN"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他们沉睡的地方</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5588710"/>
      </p:ext>
    </p:extLst>
  </p:cSld>
  <p:clrMapOvr>
    <a:masterClrMapping/>
  </p:clrMapOvr>
  <p:transition spd="slow">
    <p:dissolv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zh-CN" altLang="en-US" dirty="0">
                <a:latin typeface="Times New Roman" charset="0"/>
                <a:ea typeface="ＭＳ Ｐゴシック" charset="0"/>
                <a:cs typeface="ＭＳ Ｐゴシック" charset="0"/>
              </a:rPr>
              <a:t>那些仍须</a:t>
            </a:r>
            <a:br>
              <a:rPr lang="en-US" altLang="zh-CN" dirty="0">
                <a:latin typeface="Times New Roman" charset="0"/>
                <a:ea typeface="ＭＳ Ｐゴシック" charset="0"/>
                <a:cs typeface="ＭＳ Ｐゴシック" charset="0"/>
              </a:rPr>
            </a:br>
            <a:r>
              <a:rPr lang="zh-CN" altLang="en-US" dirty="0">
                <a:latin typeface="Times New Roman" charset="0"/>
                <a:ea typeface="ＭＳ Ｐゴシック" charset="0"/>
                <a:cs typeface="ＭＳ Ｐゴシック" charset="0"/>
              </a:rPr>
              <a:t>我们应在一瞬间改变了</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2515835"/>
      </p:ext>
    </p:extLst>
  </p:cSld>
  <p:clrMapOvr>
    <a:masterClrMapping/>
  </p:clrMapOvr>
  <p:transition spd="slow">
    <p:dissolve/>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latin typeface="Times New Roman" charset="0"/>
                <a:ea typeface="ＭＳ Ｐゴシック" charset="0"/>
                <a:cs typeface="ＭＳ Ｐゴシック" charset="0"/>
              </a:rPr>
              <a:t>我们应看他</a:t>
            </a:r>
            <a:br>
              <a:rPr lang="en-US" altLang="zh-CN" dirty="0">
                <a:solidFill>
                  <a:schemeClr val="bg1"/>
                </a:solidFill>
                <a:latin typeface="Times New Roman" charset="0"/>
                <a:ea typeface="ＭＳ Ｐゴシック" charset="0"/>
                <a:cs typeface="ＭＳ Ｐゴシック" charset="0"/>
              </a:rPr>
            </a:br>
            <a:r>
              <a:rPr lang="zh-CN" altLang="en-US" dirty="0">
                <a:solidFill>
                  <a:schemeClr val="bg1"/>
                </a:solidFill>
                <a:latin typeface="Times New Roman" charset="0"/>
                <a:ea typeface="ＭＳ Ｐゴシック" charset="0"/>
                <a:cs typeface="ＭＳ Ｐゴシック" charset="0"/>
              </a:rPr>
              <a:t>然后面对面</a:t>
            </a:r>
            <a:endParaRPr lang="en-US"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2957811"/>
      </p:ext>
    </p:extLst>
  </p:cSld>
  <p:clrMapOvr>
    <a:masterClrMapping/>
  </p:clrMapOvr>
  <p:transition spd="slow">
    <p:dissolve/>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zh-CN" altLang="en-US" b="1" dirty="0">
                <a:solidFill>
                  <a:schemeClr val="bg1"/>
                </a:solidFill>
                <a:effectLst>
                  <a:glow rad="228600">
                    <a:schemeClr val="tx1"/>
                  </a:glow>
                </a:effectLst>
                <a:latin typeface="Arial" charset="0"/>
                <a:ea typeface="ＭＳ Ｐゴシック" charset="0"/>
                <a:cs typeface="ＭＳ Ｐゴシック" charset="0"/>
              </a:rPr>
              <a:t>我们影看她</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algn="ctr" eaLnBrk="0" hangingPunct="0">
              <a:defRPr/>
            </a:pPr>
            <a:r>
              <a:rPr lang="zh-CN" altLang="en-US" sz="4400" b="1" dirty="0">
                <a:solidFill>
                  <a:srgbClr val="FFFFFF"/>
                </a:solidFill>
                <a:effectLst>
                  <a:glow rad="228600">
                    <a:srgbClr val="000000"/>
                  </a:glow>
                </a:effectLst>
                <a:latin typeface="Arial" charset="0"/>
                <a:ea typeface="ＭＳ Ｐゴシック" charset="0"/>
              </a:rPr>
              <a:t>我们应看他</a:t>
            </a:r>
            <a:endParaRPr lang="en-US" sz="4400" b="1" dirty="0">
              <a:solidFill>
                <a:srgbClr val="000000"/>
              </a:solidFill>
              <a:effectLst>
                <a:glow rad="228600">
                  <a:srgbClr val="000000"/>
                </a:glow>
              </a:effectLst>
              <a:latin typeface="Arial" charset="0"/>
              <a:ea typeface="ＭＳ Ｐゴシック" charset="0"/>
            </a:endParaRPr>
          </a:p>
        </p:txBody>
      </p:sp>
    </p:spTree>
    <p:extLst>
      <p:ext uri="{BB962C8B-B14F-4D97-AF65-F5344CB8AC3E}">
        <p14:creationId xmlns:p14="http://schemas.microsoft.com/office/powerpoint/2010/main" val="237766129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在所有的荣耀</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4642758"/>
      </p:ext>
    </p:extLst>
  </p:cSld>
  <p:clrMapOvr>
    <a:masterClrMapping/>
  </p:clrMapOvr>
  <p:transition spd="slow">
    <p:dissolve/>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zh-CN" altLang="en-US"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rPr>
              <a:t>我们应看他</a:t>
            </a:r>
            <a:endParaRPr lang="en-US"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algn="ctr">
              <a:defRPr/>
            </a:pPr>
            <a:r>
              <a:rPr lang="zh-CN" altLang="en-US" sz="4400" dirty="0">
                <a:solidFill>
                  <a:srgbClr val="FFFFFF"/>
                </a:solidFill>
                <a:effectLst>
                  <a:outerShdw blurRad="38100" dist="38100" dir="2700000" algn="tl">
                    <a:srgbClr val="000000">
                      <a:alpha val="43137"/>
                    </a:srgbClr>
                  </a:outerShdw>
                </a:effectLst>
                <a:latin typeface="Times New Roman" charset="0"/>
                <a:ea typeface="ＭＳ Ｐゴシック" charset="0"/>
              </a:rPr>
              <a:t>我们应看他</a:t>
            </a:r>
            <a:endParaRPr lang="en-US" sz="4400" dirty="0">
              <a:solidFill>
                <a:srgbClr val="FFFFFF"/>
              </a:solidFill>
              <a:effectLst>
                <a:outerShdw blurRad="38100" dist="38100" dir="2700000" algn="tl">
                  <a:srgbClr val="000000">
                    <a:alpha val="43137"/>
                  </a:srgbClr>
                </a:outerShdw>
              </a:effectLst>
              <a:latin typeface="Times New Roman" charset="0"/>
              <a:ea typeface="ＭＳ Ｐゴシック" charset="0"/>
            </a:endParaRPr>
          </a:p>
        </p:txBody>
      </p:sp>
    </p:spTree>
    <p:extLst>
      <p:ext uri="{BB962C8B-B14F-4D97-AF65-F5344CB8AC3E}">
        <p14:creationId xmlns:p14="http://schemas.microsoft.com/office/powerpoint/2010/main" val="70389529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面对我的救主</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和主的脸</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2908566"/>
      </p:ext>
    </p:extLst>
  </p:cSld>
  <p:clrMapOvr>
    <a:masterClrMapping/>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351088" y="0"/>
            <a:ext cx="4451350" cy="51911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2800" b="1">
                <a:solidFill>
                  <a:srgbClr val="000000"/>
                </a:solidFill>
                <a:latin typeface="楷体" charset="0"/>
                <a:ea typeface="楷体" charset="0"/>
                <a:cs typeface="楷体" charset="0"/>
              </a:rPr>
              <a:t>保</a:t>
            </a:r>
            <a:r>
              <a:rPr lang="zh-CN" altLang="en-US" sz="2800" b="1">
                <a:solidFill>
                  <a:srgbClr val="000000"/>
                </a:solidFill>
                <a:latin typeface="楷体" charset="0"/>
                <a:ea typeface="楷体" charset="0"/>
                <a:cs typeface="楷体" charset="0"/>
              </a:rPr>
              <a:t>罗的第一和二次传道旅程</a:t>
            </a:r>
            <a:endParaRPr lang="zh-CN" altLang="en-US">
              <a:solidFill>
                <a:srgbClr val="000000"/>
              </a:solidFill>
              <a:latin typeface="Times New Roman" charset="0"/>
              <a:ea typeface="SimSun" charset="0"/>
              <a:cs typeface="SimSun" charset="0"/>
            </a:endParaRPr>
          </a:p>
        </p:txBody>
      </p:sp>
      <p:sp>
        <p:nvSpPr>
          <p:cNvPr id="33796" name="Text Box 4"/>
          <p:cNvSpPr txBox="1">
            <a:spLocks noChangeArrowheads="1"/>
          </p:cNvSpPr>
          <p:nvPr/>
        </p:nvSpPr>
        <p:spPr bwMode="auto">
          <a:xfrm>
            <a:off x="8096250" y="762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138-39</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zh-CN" altLang="en-US" b="1" dirty="0">
                <a:solidFill>
                  <a:schemeClr val="bg1"/>
                </a:solidFill>
                <a:effectLst>
                  <a:glow rad="228600">
                    <a:schemeClr val="tx1"/>
                  </a:glow>
                </a:effectLst>
                <a:latin typeface="Arial" charset="0"/>
                <a:ea typeface="ＭＳ Ｐゴシック" charset="0"/>
                <a:cs typeface="ＭＳ Ｐゴシック" charset="0"/>
              </a:rPr>
              <a:t>我们应看他，</a:t>
            </a:r>
            <a:br>
              <a:rPr lang="en-US" altLang="zh-CN" b="1" dirty="0">
                <a:solidFill>
                  <a:schemeClr val="bg1"/>
                </a:solidFill>
                <a:effectLst>
                  <a:glow rad="228600">
                    <a:schemeClr val="tx1"/>
                  </a:glow>
                </a:effectLst>
                <a:latin typeface="Arial" charset="0"/>
                <a:ea typeface="ＭＳ Ｐゴシック" charset="0"/>
                <a:cs typeface="ＭＳ Ｐゴシック" charset="0"/>
              </a:rPr>
            </a:br>
            <a:r>
              <a:rPr lang="zh-CN" altLang="en-US" b="1" dirty="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a:solidFill>
                  <a:schemeClr val="bg1"/>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1178063"/>
      </p:ext>
    </p:extLst>
  </p:cSld>
  <p:clrMapOvr>
    <a:masterClrMapping/>
  </p:clrMapOvr>
  <p:transition spd="slow">
    <p:dissolve/>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a:extLst>
              <a:ext uri="{28A0092B-C50C-407E-A947-70E740481C1C}">
                <a14:useLocalDpi xmlns:a14="http://schemas.microsoft.com/office/drawing/2010/main"/>
              </a:ext>
            </a:extLst>
          </a:blip>
          <a:srcRect t="1205" r="8397" b="2923"/>
          <a:stretch/>
        </p:blipFill>
        <p:spPr bwMode="auto">
          <a:xfrm>
            <a:off x="0" y="-1"/>
            <a:ext cx="9144000" cy="686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dirty="0">
                <a:solidFill>
                  <a:schemeClr val="bg1"/>
                </a:solidFill>
                <a:effectLst>
                  <a:glow rad="228600">
                    <a:schemeClr val="tx1"/>
                  </a:glow>
                </a:effectLst>
                <a:latin typeface="Arial" charset="0"/>
                <a:ea typeface="ＭＳ Ｐゴシック" charset="0"/>
                <a:cs typeface="ＭＳ Ｐゴシック" charset="0"/>
              </a:rPr>
              <a:t>...</a:t>
            </a:r>
            <a:r>
              <a:rPr lang="zh-CN" altLang="en-US" b="1" dirty="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a:solidFill>
                  <a:schemeClr val="bg1"/>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69210822"/>
      </p:ext>
    </p:extLst>
  </p:cSld>
  <p:clrMapOvr>
    <a:masterClrMapping/>
  </p:clrMapOvr>
  <p:transition spd="slow">
    <p:dissolve/>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49987983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00154512"/>
              </p:ext>
            </p:extLst>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zh-CN" altLang="en-US" sz="2400" b="1" dirty="0">
                          <a:effectLst/>
                          <a:latin typeface="Arial"/>
                          <a:ea typeface="Times New Roman"/>
                          <a:cs typeface="Arial"/>
                        </a:rPr>
                        <a:t>经文总数</a:t>
                      </a:r>
                      <a:endParaRPr lang="en-US" sz="2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神</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耶稣</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主</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极度</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zh-CN" altLang="en-US" sz="3200" b="1" dirty="0">
                          <a:effectLst/>
                          <a:latin typeface="Arial"/>
                          <a:ea typeface="Times New Roman"/>
                          <a:cs typeface="Arial"/>
                        </a:rPr>
                        <a:t>总数</a:t>
                      </a:r>
                      <a:endParaRPr lang="en-US" sz="32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MS PGothic" panose="020B0600070205080204" pitchFamily="34" charset="-128"/>
                          <a:ea typeface="MS PGothic" panose="020B0600070205080204" pitchFamily="34" charset="-128"/>
                          <a:cs typeface="Arial"/>
                        </a:rPr>
                        <a:t>前</a:t>
                      </a:r>
                      <a:r>
                        <a:rPr lang="en-US" sz="2400" b="1" dirty="0">
                          <a:effectLst/>
                          <a:latin typeface="MS PGothic" panose="020B0600070205080204" pitchFamily="34" charset="-128"/>
                          <a:ea typeface="MS PGothic" panose="020B0600070205080204" pitchFamily="34" charset="-128"/>
                          <a:cs typeface="Arial"/>
                        </a:rPr>
                        <a:t> </a:t>
                      </a:r>
                      <a:r>
                        <a:rPr lang="en-US" sz="2400" b="1" dirty="0">
                          <a:effectLst/>
                          <a:latin typeface="Arial"/>
                          <a:ea typeface="Times New Roman"/>
                          <a:cs typeface="Arial"/>
                        </a:rPr>
                        <a:t>(89)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Arial"/>
                          <a:ea typeface="Times New Roman"/>
                          <a:cs typeface="Arial"/>
                        </a:rPr>
                        <a:t>后</a:t>
                      </a:r>
                      <a:r>
                        <a:rPr lang="en-US" sz="2400" b="1" dirty="0">
                          <a:effectLst/>
                          <a:latin typeface="Arial"/>
                          <a:ea typeface="Times New Roman"/>
                          <a:cs typeface="Arial"/>
                        </a:rPr>
                        <a:t>(47)</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zh-CN" altLang="en-US" sz="2400" b="1" dirty="0">
                          <a:effectLst/>
                          <a:latin typeface="Arial"/>
                          <a:ea typeface="Times New Roman"/>
                          <a:cs typeface="Arial"/>
                        </a:rPr>
                        <a:t>总数</a:t>
                      </a:r>
                      <a:r>
                        <a:rPr lang="en-US" sz="2400" b="1" dirty="0">
                          <a:effectLst/>
                          <a:latin typeface="Arial"/>
                          <a:ea typeface="Times New Roman"/>
                          <a:cs typeface="Arial"/>
                        </a:rPr>
                        <a:t>(136)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EAEAEA"/>
                </a:solidFill>
                <a:latin typeface="Arial" charset="0"/>
                <a:cs typeface="Arial" charset="0"/>
              </a:rPr>
              <a:t>215</a:t>
            </a:r>
            <a:endParaRPr lang="en-US" dirty="0">
              <a:solidFill>
                <a:srgbClr val="EAEAEA"/>
              </a:solidFill>
              <a:latin typeface="Arial"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algn="ctr"/>
            <a:r>
              <a:rPr lang="en-US" sz="2000" b="1" dirty="0">
                <a:solidFill>
                  <a:srgbClr val="EAEAEA"/>
                </a:solidFill>
                <a:latin typeface="Arial" charset="0"/>
                <a:ea typeface="ＭＳ Ｐゴシック" charset="0"/>
                <a:cs typeface="Arial" charset="0"/>
              </a:rPr>
              <a:t>Number of Greek occurrences from </a:t>
            </a:r>
            <a:r>
              <a:rPr lang="en-US" sz="2000" b="1" dirty="0" err="1">
                <a:solidFill>
                  <a:srgbClr val="EAEAEA"/>
                </a:solidFill>
                <a:latin typeface="Arial" charset="0"/>
                <a:ea typeface="ＭＳ Ｐゴシック" charset="0"/>
                <a:cs typeface="Arial" charset="0"/>
              </a:rPr>
              <a:t>Elwell</a:t>
            </a:r>
            <a:r>
              <a:rPr lang="en-US" sz="2000" b="1" dirty="0">
                <a:solidFill>
                  <a:srgbClr val="EAEAEA"/>
                </a:solidFill>
                <a:latin typeface="Arial" charset="0"/>
                <a:ea typeface="ＭＳ Ｐゴシック" charset="0"/>
                <a:cs typeface="Arial" charset="0"/>
              </a:rPr>
              <a:t> &amp; Yarbrough, </a:t>
            </a:r>
            <a:br>
              <a:rPr lang="en-US" sz="2000" b="1" dirty="0">
                <a:solidFill>
                  <a:srgbClr val="EAEAEA"/>
                </a:solidFill>
                <a:latin typeface="Arial" charset="0"/>
                <a:ea typeface="ＭＳ Ｐゴシック" charset="0"/>
                <a:cs typeface="Arial" charset="0"/>
              </a:rPr>
            </a:br>
            <a:r>
              <a:rPr lang="en-US" sz="2000" b="1" i="1" dirty="0">
                <a:solidFill>
                  <a:srgbClr val="EAEAEA"/>
                </a:solidFill>
                <a:latin typeface="Arial" charset="0"/>
                <a:ea typeface="ＭＳ Ｐゴシック" charset="0"/>
                <a:cs typeface="Arial" charset="0"/>
              </a:rPr>
              <a:t>Encountering the New Testament</a:t>
            </a:r>
            <a:r>
              <a:rPr lang="en-US" sz="2000" b="1" dirty="0">
                <a:solidFill>
                  <a:srgbClr val="EAEAEA"/>
                </a:solidFill>
                <a:latin typeface="Arial" charset="0"/>
                <a:ea typeface="ＭＳ Ｐゴシック" charset="0"/>
                <a:cs typeface="Arial" charset="0"/>
              </a:rPr>
              <a:t>, 332 </a:t>
            </a:r>
          </a:p>
        </p:txBody>
      </p:sp>
      <p:sp>
        <p:nvSpPr>
          <p:cNvPr id="6" name="Title 1"/>
          <p:cNvSpPr txBox="1">
            <a:spLocks/>
          </p:cNvSpPr>
          <p:nvPr/>
        </p:nvSpPr>
        <p:spPr bwMode="auto">
          <a:xfrm>
            <a:off x="0" y="773832"/>
            <a:ext cx="9144000" cy="1143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600" b="1" kern="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保罗对忧虑的帖撒罗尼迦人的劝告：</a:t>
            </a:r>
            <a:endParaRPr lang="en-US" altLang="zh-CN" sz="3600" b="1" kern="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r>
              <a:rPr lang="zh-CN" altLang="en-US" b="1" kern="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专注于上帝！</a:t>
            </a:r>
            <a:endParaRPr lang="en-US" sz="6000" b="1" kern="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Rectangle 7"/>
          <p:cNvSpPr/>
          <p:nvPr/>
        </p:nvSpPr>
        <p:spPr>
          <a:xfrm>
            <a:off x="-36512" y="6165304"/>
            <a:ext cx="9145724" cy="707886"/>
          </a:xfrm>
          <a:prstGeom prst="rect">
            <a:avLst/>
          </a:prstGeom>
          <a:solidFill>
            <a:srgbClr val="080808"/>
          </a:solidFill>
          <a:ln>
            <a:noFill/>
          </a:ln>
        </p:spPr>
        <p:txBody>
          <a:bodyPr wrap="square">
            <a:spAutoFit/>
          </a:bodyPr>
          <a:lstStyle/>
          <a:p>
            <a:pPr algn="ctr" eaLnBrk="1" hangingPunct="1"/>
            <a:r>
              <a:rPr lang="zh-CN" altLang="en-US" sz="2000" b="1" dirty="0">
                <a:solidFill>
                  <a:srgbClr val="EAEAEA"/>
                </a:solidFill>
                <a:latin typeface="Arial" charset="0"/>
                <a:ea typeface="ＭＳ Ｐゴシック" charset="0"/>
                <a:cs typeface="Arial" charset="0"/>
              </a:rPr>
              <a:t>希腊文出现的数量</a:t>
            </a:r>
            <a:r>
              <a:rPr lang="en-US" altLang="zh-CN" sz="2000" b="1" dirty="0">
                <a:solidFill>
                  <a:srgbClr val="EAEAEA"/>
                </a:solidFill>
                <a:latin typeface="Arial" charset="0"/>
                <a:ea typeface="ＭＳ Ｐゴシック" charset="0"/>
                <a:cs typeface="Arial" charset="0"/>
              </a:rPr>
              <a:t>-</a:t>
            </a:r>
            <a:r>
              <a:rPr lang="en-US" sz="2000" b="1" dirty="0">
                <a:solidFill>
                  <a:srgbClr val="EAEAEA"/>
                </a:solidFill>
                <a:latin typeface="Arial" charset="0"/>
                <a:ea typeface="ＭＳ Ｐゴシック" charset="0"/>
                <a:cs typeface="Arial" charset="0"/>
              </a:rPr>
              <a:t>Elwell </a:t>
            </a:r>
            <a:r>
              <a:rPr lang="zh-CN" altLang="en-US" sz="2000" b="1" dirty="0">
                <a:solidFill>
                  <a:srgbClr val="EAEAEA"/>
                </a:solidFill>
                <a:latin typeface="Arial" charset="0"/>
                <a:ea typeface="ＭＳ Ｐゴシック" charset="0"/>
                <a:cs typeface="Arial" charset="0"/>
              </a:rPr>
              <a:t>和 </a:t>
            </a:r>
            <a:r>
              <a:rPr lang="en-US" sz="2000" b="1" dirty="0">
                <a:solidFill>
                  <a:srgbClr val="EAEAEA"/>
                </a:solidFill>
                <a:latin typeface="Arial" charset="0"/>
                <a:ea typeface="ＭＳ Ｐゴシック" charset="0"/>
                <a:cs typeface="Arial" charset="0"/>
              </a:rPr>
              <a:t>Yarbrough, </a:t>
            </a:r>
            <a:br>
              <a:rPr lang="en-US" sz="2000" b="1" dirty="0">
                <a:solidFill>
                  <a:srgbClr val="EAEAEA"/>
                </a:solidFill>
                <a:latin typeface="Arial" charset="0"/>
                <a:ea typeface="ＭＳ Ｐゴシック" charset="0"/>
                <a:cs typeface="Arial" charset="0"/>
              </a:rPr>
            </a:br>
            <a:r>
              <a:rPr lang="en-US" altLang="zh-CN" sz="2000" b="1" dirty="0">
                <a:solidFill>
                  <a:srgbClr val="EAEAEA"/>
                </a:solidFill>
                <a:latin typeface="Arial" charset="0"/>
                <a:ea typeface="ＭＳ Ｐゴシック" charset="0"/>
                <a:cs typeface="Arial" charset="0"/>
              </a:rPr>
              <a:t>《</a:t>
            </a:r>
            <a:r>
              <a:rPr lang="zh-CN" altLang="en-US" sz="2000" b="1" dirty="0">
                <a:solidFill>
                  <a:srgbClr val="EAEAEA"/>
                </a:solidFill>
                <a:latin typeface="Arial" charset="0"/>
                <a:ea typeface="ＭＳ Ｐゴシック" charset="0"/>
                <a:cs typeface="Arial" charset="0"/>
              </a:rPr>
              <a:t>遇见新约</a:t>
            </a:r>
            <a:r>
              <a:rPr lang="en-US" altLang="zh-CN" sz="2000" b="1" dirty="0">
                <a:solidFill>
                  <a:srgbClr val="EAEAEA"/>
                </a:solidFill>
                <a:latin typeface="Arial" charset="0"/>
                <a:ea typeface="ＭＳ Ｐゴシック" charset="0"/>
                <a:cs typeface="Arial" charset="0"/>
              </a:rPr>
              <a:t>》</a:t>
            </a:r>
            <a:r>
              <a:rPr lang="en-US" sz="2000" b="1" dirty="0">
                <a:solidFill>
                  <a:srgbClr val="EAEAEA"/>
                </a:solidFill>
                <a:latin typeface="Arial" charset="0"/>
                <a:ea typeface="ＭＳ Ｐゴシック" charset="0"/>
                <a:cs typeface="Arial" charset="0"/>
              </a:rPr>
              <a:t>, 332 </a:t>
            </a:r>
          </a:p>
        </p:txBody>
      </p:sp>
      <p:graphicFrame>
        <p:nvGraphicFramePr>
          <p:cNvPr id="9" name="Table 8"/>
          <p:cNvGraphicFramePr>
            <a:graphicFrameLocks noGrp="1"/>
          </p:cNvGraphicFramePr>
          <p:nvPr>
            <p:extLst>
              <p:ext uri="{D42A27DB-BD31-4B8C-83A1-F6EECF244321}">
                <p14:modId xmlns:p14="http://schemas.microsoft.com/office/powerpoint/2010/main" val="2476784775"/>
              </p:ext>
            </p:extLst>
          </p:nvPr>
        </p:nvGraphicFramePr>
        <p:xfrm>
          <a:off x="-9613576" y="90872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05018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Grp="1" noChangeArrowheads="1"/>
          </p:cNvSpPr>
          <p:nvPr>
            <p:ph type="title" idx="4294967295"/>
          </p:nvPr>
        </p:nvSpPr>
        <p:spPr>
          <a:xfrm>
            <a:off x="685800" y="609600"/>
            <a:ext cx="7772400" cy="938213"/>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charset="0"/>
              </a:rPr>
              <a:t>神学主题</a:t>
            </a:r>
          </a:p>
        </p:txBody>
      </p:sp>
      <p:sp>
        <p:nvSpPr>
          <p:cNvPr id="11266" name="Rectangle 2"/>
          <p:cNvSpPr>
            <a:spLocks noGrp="1" noChangeArrowheads="1"/>
          </p:cNvSpPr>
          <p:nvPr>
            <p:ph type="body" idx="4294967295"/>
          </p:nvPr>
        </p:nvSpPr>
        <p:spPr>
          <a:xfrm>
            <a:off x="1295400" y="1447800"/>
            <a:ext cx="7543800" cy="2438400"/>
          </a:xfrm>
        </p:spPr>
        <p:txBody>
          <a:bodyPr/>
          <a:lstStyle/>
          <a:p>
            <a:pPr marL="341313" indent="-341313" algn="ctr" eaLnBrk="1" hangingPunct="1">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b="1">
                <a:solidFill>
                  <a:srgbClr val="FFFF00"/>
                </a:solidFill>
                <a:latin typeface="Times New Roman" charset="0"/>
              </a:rPr>
              <a:t>1. 耶和华的日子</a:t>
            </a:r>
          </a:p>
          <a:p>
            <a:pPr marL="341313" indent="-341313" algn="ctr" eaLnBrk="1" hangingPunct="1">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a:solidFill>
                  <a:srgbClr val="CC9900"/>
                </a:solidFill>
                <a:latin typeface="Times New Roman" charset="0"/>
              </a:rPr>
              <a:t>这概念几乎在所有的新约的先知书里出现</a:t>
            </a:r>
          </a:p>
          <a:p>
            <a:pPr marL="341313" indent="-341313" eaLnBrk="1" hangingPunct="1">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b="1">
                <a:latin typeface="Times New Roman" charset="0"/>
              </a:rPr>
              <a:t>在西番雅里: </a:t>
            </a:r>
          </a:p>
          <a:p>
            <a:pPr marL="341313" indent="-341313" eaLnBrk="1" hangingPunct="1">
              <a:spcBef>
                <a:spcPts val="600"/>
              </a:spcBef>
              <a:buClr>
                <a:srgbClr val="99CCFF"/>
              </a:buClr>
              <a:buSzPct val="110000"/>
              <a:buFont typeface="Times New Roman"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a:latin typeface="Times New Roman" charset="0"/>
              </a:rPr>
              <a:t>耶和华的日子和其他指引在3章里提及“日子”</a:t>
            </a:r>
          </a:p>
          <a:p>
            <a:pPr marL="341313" indent="-341313" eaLnBrk="1" hangingPunct="1">
              <a:spcBef>
                <a:spcPts val="600"/>
              </a:spcBef>
              <a:buClr>
                <a:srgbClr val="99CCFF"/>
              </a:buClr>
              <a:buSzPct val="110000"/>
              <a:buFont typeface="Times New Roman"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a:latin typeface="Times New Roman" charset="0"/>
              </a:rPr>
              <a:t>耶和华的日子 ~ 3 次 ; ‘日子’~ 9 次</a:t>
            </a:r>
          </a:p>
        </p:txBody>
      </p:sp>
      <p:sp>
        <p:nvSpPr>
          <p:cNvPr id="11267" name="Text Box 3"/>
          <p:cNvSpPr txBox="1">
            <a:spLocks noChangeArrowheads="1"/>
          </p:cNvSpPr>
          <p:nvPr/>
        </p:nvSpPr>
        <p:spPr bwMode="auto">
          <a:xfrm>
            <a:off x="1371600" y="4191000"/>
            <a:ext cx="75438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宋体" charset="0"/>
              </a:defRPr>
            </a:lvl1pPr>
            <a:lvl2pPr marL="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9pPr>
          </a:lstStyle>
          <a:p>
            <a:pPr defTabSz="457200" eaLnBrk="1" hangingPunct="1">
              <a:lnSpc>
                <a:spcPct val="90000"/>
              </a:lnSpc>
              <a:spcBef>
                <a:spcPts val="600"/>
              </a:spcBef>
              <a:buClr>
                <a:srgbClr val="000000"/>
              </a:buClr>
              <a:buSzPct val="100000"/>
              <a:buFont typeface="Times New Roman" charset="0"/>
              <a:buNone/>
            </a:pPr>
            <a:r>
              <a:rPr lang="en-US">
                <a:solidFill>
                  <a:srgbClr val="EAEAEA"/>
                </a:solidFill>
              </a:rPr>
              <a:t>“日子” 是 </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a. 逼近了 (1:14) </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b. 恐怖的日子 (1:15)</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c. 罪的审判 (1:17)</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d. 宇宙的审判(1:2-3, 2:4-15; 3:8)</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e. 大自然伟大的惊厥 (1:15)</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f. 残余者被救赎 (3:16-17)</a:t>
            </a:r>
          </a:p>
        </p:txBody>
      </p:sp>
      <p:sp>
        <p:nvSpPr>
          <p:cNvPr id="178180" name="Text Box 4"/>
          <p:cNvSpPr txBox="1">
            <a:spLocks noChangeArrowheads="1"/>
          </p:cNvSpPr>
          <p:nvPr/>
        </p:nvSpPr>
        <p:spPr bwMode="auto">
          <a:xfrm>
            <a:off x="8367713" y="117475"/>
            <a:ext cx="638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宋体"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9pPr>
          </a:lstStyle>
          <a:p>
            <a:pPr defTabSz="457200" eaLnBrk="1" hangingPunct="1">
              <a:buClr>
                <a:srgbClr val="000000"/>
              </a:buClr>
              <a:buSzPct val="100000"/>
              <a:buFont typeface="Times New Roman" charset="0"/>
              <a:buNone/>
            </a:pPr>
            <a:r>
              <a:rPr lang="en-US" b="1">
                <a:solidFill>
                  <a:srgbClr val="EAEAEA"/>
                </a:solidFill>
              </a:rPr>
              <a:t>636</a:t>
            </a:r>
          </a:p>
        </p:txBody>
      </p:sp>
    </p:spTree>
    <p:extLst>
      <p:ext uri="{BB962C8B-B14F-4D97-AF65-F5344CB8AC3E}">
        <p14:creationId xmlns:p14="http://schemas.microsoft.com/office/powerpoint/2010/main" val="23373429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126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26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212</a:t>
            </a:r>
          </a:p>
        </p:txBody>
      </p:sp>
      <p:sp>
        <p:nvSpPr>
          <p:cNvPr id="20483" name="Text Box 3"/>
          <p:cNvSpPr txBox="1">
            <a:spLocks noChangeArrowheads="1"/>
          </p:cNvSpPr>
          <p:nvPr/>
        </p:nvSpPr>
        <p:spPr bwMode="auto">
          <a:xfrm>
            <a:off x="3773773" y="115669"/>
            <a:ext cx="1385316" cy="646331"/>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ea typeface="ＭＳ Ｐゴシック"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zh-CN" altLang="en-US"/>
              <a:t>作者</a:t>
            </a:r>
            <a:r>
              <a:rPr lang="en-US" altLang="zh-CN"/>
              <a:t>:</a:t>
            </a:r>
            <a:endParaRPr lang="zh-CN" altLang="en-US"/>
          </a:p>
        </p:txBody>
      </p:sp>
      <p:sp>
        <p:nvSpPr>
          <p:cNvPr id="20484" name="Text Box 4"/>
          <p:cNvSpPr txBox="1">
            <a:spLocks noChangeArrowheads="1"/>
          </p:cNvSpPr>
          <p:nvPr/>
        </p:nvSpPr>
        <p:spPr bwMode="auto">
          <a:xfrm>
            <a:off x="80392" y="838200"/>
            <a:ext cx="3195464" cy="4348163"/>
          </a:xfrm>
          <a:prstGeom prst="rect">
            <a:avLst/>
          </a:prstGeom>
          <a:solidFill>
            <a:schemeClr val="accent6">
              <a:lumMod val="20000"/>
              <a:lumOff val="80000"/>
            </a:schemeClr>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u="sng">
                <a:solidFill>
                  <a:srgbClr val="040000"/>
                </a:solidFill>
                <a:latin typeface="Arial" charset="0"/>
                <a:ea typeface="ＭＳ Ｐゴシック" charset="0"/>
                <a:cs typeface="Arial" charset="0"/>
              </a:defRPr>
            </a:lvl1pPr>
            <a:lvl2pPr marL="742950" indent="-285750" defTabSz="457200" eaLnBrk="0" latinLnBrk="0" hangingPunct="0">
              <a:defRPr>
                <a:latin typeface="Times New Roman" charset="0"/>
                <a:ea typeface="ＭＳ Ｐゴシック" charset="0"/>
              </a:defRPr>
            </a:lvl2pPr>
            <a:lvl3pPr marL="1143000" indent="-228600" defTabSz="457200" eaLnBrk="0" latinLnBrk="0" hangingPunct="0">
              <a:defRPr>
                <a:latin typeface="Times New Roman" charset="0"/>
                <a:ea typeface="ＭＳ Ｐゴシック" charset="0"/>
              </a:defRPr>
            </a:lvl3pPr>
            <a:lvl4pPr marL="1600200" indent="-228600" defTabSz="457200" eaLnBrk="0" latinLnBrk="0" hangingPunct="0">
              <a:defRPr>
                <a:latin typeface="Times New Roman" charset="0"/>
                <a:ea typeface="ＭＳ Ｐゴシック" charset="0"/>
              </a:defRPr>
            </a:lvl4pPr>
            <a:lvl5pPr marL="2057400" indent="-228600" defTabSz="457200" eaLnBrk="0" latinLnBrk="0" hangingPunct="0">
              <a:defRPr>
                <a:latin typeface="Times New Roman" charset="0"/>
                <a:ea typeface="ＭＳ Ｐゴシック" charset="0"/>
              </a:defRPr>
            </a:lvl5pPr>
            <a:lvl6pPr marL="2514600" indent="-228600" defTabSz="457200" eaLnBrk="0" fontAlgn="base" hangingPunct="0">
              <a:spcBef>
                <a:spcPct val="0"/>
              </a:spcBef>
              <a:spcAft>
                <a:spcPct val="0"/>
              </a:spcAft>
              <a:defRPr>
                <a:latin typeface="Times New Roman" charset="0"/>
                <a:ea typeface="ＭＳ Ｐゴシック" charset="0"/>
              </a:defRPr>
            </a:lvl6pPr>
            <a:lvl7pPr marL="2971800" indent="-228600" defTabSz="457200" eaLnBrk="0" fontAlgn="base" hangingPunct="0">
              <a:spcBef>
                <a:spcPct val="0"/>
              </a:spcBef>
              <a:spcAft>
                <a:spcPct val="0"/>
              </a:spcAft>
              <a:defRPr>
                <a:latin typeface="Times New Roman" charset="0"/>
                <a:ea typeface="ＭＳ Ｐゴシック" charset="0"/>
              </a:defRPr>
            </a:lvl7pPr>
            <a:lvl8pPr marL="3429000" indent="-228600" defTabSz="457200" eaLnBrk="0" fontAlgn="base" hangingPunct="0">
              <a:spcBef>
                <a:spcPct val="0"/>
              </a:spcBef>
              <a:spcAft>
                <a:spcPct val="0"/>
              </a:spcAft>
              <a:defRPr>
                <a:latin typeface="Times New Roman" charset="0"/>
                <a:ea typeface="ＭＳ Ｐゴシック" charset="0"/>
              </a:defRPr>
            </a:lvl8pPr>
            <a:lvl9pPr marL="3886200" indent="-228600" defTabSz="457200" eaLnBrk="0" fontAlgn="base" hangingPunct="0">
              <a:spcBef>
                <a:spcPct val="0"/>
              </a:spcBef>
              <a:spcAft>
                <a:spcPct val="0"/>
              </a:spcAft>
              <a:defRPr>
                <a:latin typeface="Times New Roman" charset="0"/>
                <a:ea typeface="ＭＳ Ｐゴシック" charset="0"/>
              </a:defRPr>
            </a:lvl9pPr>
          </a:lstStyle>
          <a:p>
            <a:r>
              <a:rPr lang="zh-CN" altLang="en-US" dirty="0"/>
              <a:t>外在的证定</a:t>
            </a:r>
          </a:p>
          <a:p>
            <a:r>
              <a:rPr lang="zh-CN" altLang="en-US" u="none" dirty="0"/>
              <a:t>保罗是帖撒罗尼迦后书的作者有以下的证明和维持 ：如坡旅甲和早期的伊格那修。</a:t>
            </a:r>
            <a:r>
              <a:rPr lang="en-US" altLang="zh-CN" u="none" dirty="0"/>
              <a:t> </a:t>
            </a:r>
            <a:r>
              <a:rPr lang="zh-CN" altLang="en-US" u="none" dirty="0"/>
              <a:t>再加上马吉安律法和穆拉多利经目，还有早期的教父的见证。</a:t>
            </a:r>
            <a:endParaRPr lang="en-US" altLang="zh-CN" u="none" dirty="0"/>
          </a:p>
        </p:txBody>
      </p:sp>
      <p:sp>
        <p:nvSpPr>
          <p:cNvPr id="20485" name="Text Box 5"/>
          <p:cNvSpPr txBox="1">
            <a:spLocks noChangeArrowheads="1"/>
          </p:cNvSpPr>
          <p:nvPr/>
        </p:nvSpPr>
        <p:spPr bwMode="auto">
          <a:xfrm>
            <a:off x="3347865" y="838200"/>
            <a:ext cx="5719935" cy="5715000"/>
          </a:xfrm>
          <a:prstGeom prst="rect">
            <a:avLst/>
          </a:prstGeom>
          <a:solidFill>
            <a:schemeClr val="accent6">
              <a:lumMod val="20000"/>
              <a:lumOff val="80000"/>
            </a:schemeClr>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u="sng">
                <a:solidFill>
                  <a:srgbClr val="040000"/>
                </a:solidFill>
                <a:latin typeface="Arial" charset="0"/>
                <a:ea typeface="ＭＳ Ｐゴシック" charset="0"/>
                <a:cs typeface="Arial" charset="0"/>
              </a:defRPr>
            </a:lvl1pPr>
            <a:lvl2pPr marL="742950" indent="-285750" defTabSz="457200" eaLnBrk="0" latinLnBrk="0" hangingPunct="0">
              <a:defRPr>
                <a:latin typeface="Times New Roman" charset="0"/>
                <a:ea typeface="ＭＳ Ｐゴシック" charset="0"/>
              </a:defRPr>
            </a:lvl2pPr>
            <a:lvl3pPr marL="1143000" indent="-228600" defTabSz="457200" eaLnBrk="0" latinLnBrk="0" hangingPunct="0">
              <a:defRPr>
                <a:latin typeface="Times New Roman" charset="0"/>
                <a:ea typeface="ＭＳ Ｐゴシック" charset="0"/>
              </a:defRPr>
            </a:lvl3pPr>
            <a:lvl4pPr marL="1600200" indent="-228600" defTabSz="457200" eaLnBrk="0" latinLnBrk="0" hangingPunct="0">
              <a:defRPr>
                <a:latin typeface="Times New Roman" charset="0"/>
                <a:ea typeface="ＭＳ Ｐゴシック" charset="0"/>
              </a:defRPr>
            </a:lvl4pPr>
            <a:lvl5pPr marL="2057400" indent="-228600" defTabSz="457200" eaLnBrk="0" latinLnBrk="0" hangingPunct="0">
              <a:defRPr>
                <a:latin typeface="Times New Roman" charset="0"/>
                <a:ea typeface="ＭＳ Ｐゴシック" charset="0"/>
              </a:defRPr>
            </a:lvl5pPr>
            <a:lvl6pPr marL="2514600" indent="-228600" defTabSz="457200" eaLnBrk="0" fontAlgn="base" hangingPunct="0">
              <a:spcBef>
                <a:spcPct val="0"/>
              </a:spcBef>
              <a:spcAft>
                <a:spcPct val="0"/>
              </a:spcAft>
              <a:defRPr>
                <a:latin typeface="Times New Roman" charset="0"/>
                <a:ea typeface="ＭＳ Ｐゴシック" charset="0"/>
              </a:defRPr>
            </a:lvl6pPr>
            <a:lvl7pPr marL="2971800" indent="-228600" defTabSz="457200" eaLnBrk="0" fontAlgn="base" hangingPunct="0">
              <a:spcBef>
                <a:spcPct val="0"/>
              </a:spcBef>
              <a:spcAft>
                <a:spcPct val="0"/>
              </a:spcAft>
              <a:defRPr>
                <a:latin typeface="Times New Roman" charset="0"/>
                <a:ea typeface="ＭＳ Ｐゴシック" charset="0"/>
              </a:defRPr>
            </a:lvl7pPr>
            <a:lvl8pPr marL="3429000" indent="-228600" defTabSz="457200" eaLnBrk="0" fontAlgn="base" hangingPunct="0">
              <a:spcBef>
                <a:spcPct val="0"/>
              </a:spcBef>
              <a:spcAft>
                <a:spcPct val="0"/>
              </a:spcAft>
              <a:defRPr>
                <a:latin typeface="Times New Roman" charset="0"/>
                <a:ea typeface="ＭＳ Ｐゴシック" charset="0"/>
              </a:defRPr>
            </a:lvl8pPr>
            <a:lvl9pPr marL="3886200" indent="-228600" defTabSz="457200" eaLnBrk="0" fontAlgn="base" hangingPunct="0">
              <a:spcBef>
                <a:spcPct val="0"/>
              </a:spcBef>
              <a:spcAft>
                <a:spcPct val="0"/>
              </a:spcAft>
              <a:defRPr>
                <a:latin typeface="Times New Roman" charset="0"/>
                <a:ea typeface="ＭＳ Ｐゴシック" charset="0"/>
              </a:defRPr>
            </a:lvl9pPr>
          </a:lstStyle>
          <a:p>
            <a:r>
              <a:rPr lang="zh-CN" altLang="en-US" dirty="0"/>
              <a:t>圣经内证</a:t>
            </a:r>
          </a:p>
          <a:p>
            <a:r>
              <a:rPr lang="zh-CN" altLang="en-US" u="none" dirty="0"/>
              <a:t>书信当中已征定保罗为作者</a:t>
            </a:r>
            <a:r>
              <a:rPr lang="en-US" altLang="zh-CN" u="none" dirty="0"/>
              <a:t>:</a:t>
            </a:r>
          </a:p>
          <a:p>
            <a:r>
              <a:rPr lang="en-US" altLang="zh-CN" u="none" dirty="0"/>
              <a:t> </a:t>
            </a:r>
          </a:p>
          <a:p>
            <a:r>
              <a:rPr lang="zh-CN" altLang="en-US" u="none" dirty="0"/>
              <a:t>圣经记载保罗是写帖撒罗尼迦书的</a:t>
            </a:r>
            <a:r>
              <a:rPr lang="en-US" altLang="zh-CN" u="none" dirty="0" err="1"/>
              <a:t>作</a:t>
            </a:r>
            <a:r>
              <a:rPr lang="zh-CN" altLang="en-US" u="none" dirty="0"/>
              <a:t>者</a:t>
            </a:r>
            <a:r>
              <a:rPr lang="en-US" altLang="zh-CN" u="none" dirty="0"/>
              <a:t>(</a:t>
            </a:r>
            <a:r>
              <a:rPr lang="zh-CN" altLang="en-US" u="none" dirty="0"/>
              <a:t>帖</a:t>
            </a:r>
            <a:r>
              <a:rPr lang="en-US" altLang="zh-CN" u="none" dirty="0"/>
              <a:t>1:1; 3:17). </a:t>
            </a:r>
          </a:p>
          <a:p>
            <a:r>
              <a:rPr lang="en-US" altLang="zh-CN" u="none" dirty="0"/>
              <a:t>2. </a:t>
            </a:r>
            <a:r>
              <a:rPr lang="zh-CN" altLang="en-US" u="none" dirty="0"/>
              <a:t>未成熟的结束</a:t>
            </a:r>
            <a:r>
              <a:rPr lang="en-US" altLang="zh-CN" u="none" dirty="0"/>
              <a:t>(3:1-5) </a:t>
            </a:r>
            <a:r>
              <a:rPr lang="zh-CN" altLang="en-US" u="none" dirty="0"/>
              <a:t>指定保罗为最适合的模范者</a:t>
            </a:r>
            <a:r>
              <a:rPr lang="en-US" altLang="zh-CN" u="none" dirty="0"/>
              <a:t> </a:t>
            </a:r>
          </a:p>
          <a:p>
            <a:r>
              <a:rPr lang="en-US" altLang="zh-CN" u="none" dirty="0"/>
              <a:t>3.</a:t>
            </a:r>
            <a:r>
              <a:rPr lang="zh-CN" altLang="en-US" u="none" dirty="0"/>
              <a:t>神学批评者指出和帖撒罗尼迦前书有相似的共同点于可证明保罗是作者。</a:t>
            </a:r>
            <a:r>
              <a:rPr lang="en-US" altLang="zh-CN" u="none" dirty="0"/>
              <a:t>. </a:t>
            </a:r>
          </a:p>
          <a:p>
            <a:r>
              <a:rPr lang="en-US" altLang="zh-CN" u="none" dirty="0"/>
              <a:t>4. </a:t>
            </a:r>
            <a:r>
              <a:rPr lang="zh-CN" altLang="en-US" u="none" dirty="0"/>
              <a:t>如果差别只在于末世论的帖后</a:t>
            </a:r>
            <a:r>
              <a:rPr lang="en-US" altLang="zh-CN" u="none" dirty="0"/>
              <a:t>2:1-12</a:t>
            </a:r>
            <a:r>
              <a:rPr lang="zh-CN" altLang="en-US" u="none" dirty="0"/>
              <a:t>和帖前</a:t>
            </a:r>
            <a:r>
              <a:rPr lang="en-US" altLang="zh-CN" u="none" dirty="0"/>
              <a:t>4:13—5:11</a:t>
            </a:r>
            <a:r>
              <a:rPr lang="zh-CN" altLang="en-US" u="none" dirty="0"/>
              <a:t>被神学批评者所提出的差别只在于</a:t>
            </a:r>
            <a:r>
              <a:rPr lang="ja-JP" altLang="en-US" u="none"/>
              <a:t>耶稣降临</a:t>
            </a:r>
            <a:r>
              <a:rPr lang="zh-CN" altLang="en-US" u="none" dirty="0"/>
              <a:t>，的两句用词不同。</a:t>
            </a:r>
            <a:endParaRPr lang="en-US" altLang="zh-CN" u="none" dirty="0"/>
          </a:p>
        </p:txBody>
      </p:sp>
      <p:sp>
        <p:nvSpPr>
          <p:cNvPr id="20486" name="Text Box 6"/>
          <p:cNvSpPr txBox="1">
            <a:spLocks noChangeArrowheads="1"/>
          </p:cNvSpPr>
          <p:nvPr/>
        </p:nvSpPr>
        <p:spPr bwMode="auto">
          <a:xfrm rot="20400000">
            <a:off x="623888" y="2355850"/>
            <a:ext cx="7685087" cy="18002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800" b="1" u="sng">
                <a:solidFill>
                  <a:schemeClr val="bg1"/>
                </a:solidFill>
                <a:latin typeface="Times" charset="0"/>
                <a:ea typeface="楷体" charset="0"/>
                <a:cs typeface="楷体" charset="0"/>
              </a:rPr>
              <a:t>结论</a:t>
            </a:r>
            <a:endParaRPr lang="zh-CN" altLang="en-US" sz="2800" b="1">
              <a:solidFill>
                <a:schemeClr val="bg1"/>
              </a:solidFill>
              <a:latin typeface="Times" charset="0"/>
              <a:ea typeface="楷体" charset="0"/>
              <a:cs typeface="楷体" charset="0"/>
            </a:endParaRPr>
          </a:p>
          <a:p>
            <a:pPr algn="ctr">
              <a:defRPr/>
            </a:pPr>
            <a:r>
              <a:rPr lang="zh-CN" altLang="en-US" sz="2800" b="1">
                <a:solidFill>
                  <a:schemeClr val="bg1"/>
                </a:solidFill>
                <a:latin typeface="Times" charset="0"/>
                <a:ea typeface="楷体" charset="0"/>
                <a:cs typeface="楷体" charset="0"/>
              </a:rPr>
              <a:t>对保罗是否本书信之作者的批评，并不多见；而早期教会有文献证据，说明他们接纳书信是保罗写的。毫无疑问，文题的风格是保罗的。</a:t>
            </a:r>
            <a:endParaRPr lang="en-US" altLang="zh-CN">
              <a:solidFill>
                <a:schemeClr val="bg1"/>
              </a:solidFill>
              <a:latin typeface="Times New Roman" charset="0"/>
              <a:ea typeface="楷体" charset="0"/>
              <a:cs typeface="楷体"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1+#ppt_w/2"/>
                                          </p:val>
                                        </p:tav>
                                        <p:tav tm="100000">
                                          <p:val>
                                            <p:strVal val="#ppt_x"/>
                                          </p:val>
                                        </p:tav>
                                      </p:tavLst>
                                    </p:anim>
                                    <p:anim calcmode="lin" valueType="num">
                                      <p:cBhvr additive="base">
                                        <p:cTn id="14"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6"/>
                                        </p:tgtEl>
                                        <p:attrNameLst>
                                          <p:attrName>style.visibility</p:attrName>
                                        </p:attrNameLst>
                                      </p:cBhvr>
                                      <p:to>
                                        <p:strVal val="visible"/>
                                      </p:to>
                                    </p:set>
                                    <p:animEffect transition="in" filter="box(in)">
                                      <p:cBhvr>
                                        <p:cTn id="19"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5" grpId="0" animBg="1" autoUpdateAnimBg="0"/>
      <p:bldP spid="204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212</a:t>
            </a:r>
          </a:p>
        </p:txBody>
      </p:sp>
      <p:sp>
        <p:nvSpPr>
          <p:cNvPr id="21507" name="Text Box 3"/>
          <p:cNvSpPr txBox="1">
            <a:spLocks noChangeArrowheads="1"/>
          </p:cNvSpPr>
          <p:nvPr/>
        </p:nvSpPr>
        <p:spPr bwMode="auto">
          <a:xfrm>
            <a:off x="4149725" y="152400"/>
            <a:ext cx="895350" cy="519113"/>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ea typeface="ＭＳ Ｐゴシック"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en-US" altLang="zh-CN" dirty="0" err="1"/>
              <a:t>日</a:t>
            </a:r>
            <a:r>
              <a:rPr lang="zh-CN" altLang="en-US" dirty="0"/>
              <a:t>期</a:t>
            </a:r>
          </a:p>
        </p:txBody>
      </p:sp>
      <p:sp>
        <p:nvSpPr>
          <p:cNvPr id="21508" name="Text Box 4"/>
          <p:cNvSpPr txBox="1">
            <a:spLocks noChangeArrowheads="1"/>
          </p:cNvSpPr>
          <p:nvPr/>
        </p:nvSpPr>
        <p:spPr bwMode="auto">
          <a:xfrm>
            <a:off x="152400" y="838200"/>
            <a:ext cx="8686800" cy="838200"/>
          </a:xfrm>
          <a:prstGeom prst="rect">
            <a:avLst/>
          </a:prstGeom>
          <a:solidFill>
            <a:srgbClr val="D2F4F4"/>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a:solidFill>
                  <a:srgbClr val="040000"/>
                </a:solidFill>
                <a:latin typeface="Arial" charset="0"/>
                <a:ea typeface="ＭＳ Ｐゴシック" charset="0"/>
                <a:cs typeface="Arial" charset="0"/>
              </a:defRPr>
            </a:lvl1pPr>
            <a:lvl2pPr marL="742950" indent="-285750" defTabSz="457200" eaLnBrk="0" latinLnBrk="0" hangingPunct="0">
              <a:defRPr>
                <a:latin typeface="Times New Roman" charset="0"/>
                <a:ea typeface="ＭＳ Ｐゴシック" charset="0"/>
              </a:defRPr>
            </a:lvl2pPr>
            <a:lvl3pPr marL="1143000" indent="-228600" defTabSz="457200" eaLnBrk="0" latinLnBrk="0" hangingPunct="0">
              <a:defRPr>
                <a:latin typeface="Times New Roman" charset="0"/>
                <a:ea typeface="ＭＳ Ｐゴシック" charset="0"/>
              </a:defRPr>
            </a:lvl3pPr>
            <a:lvl4pPr marL="1600200" indent="-228600" defTabSz="457200" eaLnBrk="0" latinLnBrk="0" hangingPunct="0">
              <a:defRPr>
                <a:latin typeface="Times New Roman" charset="0"/>
                <a:ea typeface="ＭＳ Ｐゴシック" charset="0"/>
              </a:defRPr>
            </a:lvl4pPr>
            <a:lvl5pPr marL="2057400" indent="-228600" defTabSz="457200" eaLnBrk="0" latinLnBrk="0" hangingPunct="0">
              <a:defRPr>
                <a:latin typeface="Times New Roman" charset="0"/>
                <a:ea typeface="ＭＳ Ｐゴシック" charset="0"/>
              </a:defRPr>
            </a:lvl5pPr>
            <a:lvl6pPr marL="2514600" indent="-228600" defTabSz="457200" eaLnBrk="0" fontAlgn="base" hangingPunct="0">
              <a:spcBef>
                <a:spcPct val="0"/>
              </a:spcBef>
              <a:spcAft>
                <a:spcPct val="0"/>
              </a:spcAft>
              <a:defRPr>
                <a:latin typeface="Times New Roman" charset="0"/>
                <a:ea typeface="ＭＳ Ｐゴシック" charset="0"/>
              </a:defRPr>
            </a:lvl6pPr>
            <a:lvl7pPr marL="2971800" indent="-228600" defTabSz="457200" eaLnBrk="0" fontAlgn="base" hangingPunct="0">
              <a:spcBef>
                <a:spcPct val="0"/>
              </a:spcBef>
              <a:spcAft>
                <a:spcPct val="0"/>
              </a:spcAft>
              <a:defRPr>
                <a:latin typeface="Times New Roman" charset="0"/>
                <a:ea typeface="ＭＳ Ｐゴシック" charset="0"/>
              </a:defRPr>
            </a:lvl7pPr>
            <a:lvl8pPr marL="3429000" indent="-228600" defTabSz="457200" eaLnBrk="0" fontAlgn="base" hangingPunct="0">
              <a:spcBef>
                <a:spcPct val="0"/>
              </a:spcBef>
              <a:spcAft>
                <a:spcPct val="0"/>
              </a:spcAft>
              <a:defRPr>
                <a:latin typeface="Times New Roman" charset="0"/>
                <a:ea typeface="ＭＳ Ｐゴシック" charset="0"/>
              </a:defRPr>
            </a:lvl8pPr>
            <a:lvl9pPr marL="3886200" indent="-228600" defTabSz="457200" eaLnBrk="0" fontAlgn="base" hangingPunct="0">
              <a:spcBef>
                <a:spcPct val="0"/>
              </a:spcBef>
              <a:spcAft>
                <a:spcPct val="0"/>
              </a:spcAft>
              <a:defRPr>
                <a:latin typeface="Times New Roman" charset="0"/>
                <a:ea typeface="ＭＳ Ｐゴシック" charset="0"/>
              </a:defRPr>
            </a:lvl9pPr>
          </a:lstStyle>
          <a:p>
            <a:r>
              <a:rPr lang="zh-CN" altLang="en-US" dirty="0"/>
              <a:t>保罗是在公元 </a:t>
            </a:r>
            <a:r>
              <a:rPr lang="en-US" altLang="zh-CN" dirty="0"/>
              <a:t>51 </a:t>
            </a:r>
            <a:r>
              <a:rPr lang="zh-CN" altLang="en-US" dirty="0"/>
              <a:t>年夏天时写帖撒罗尼迦后书</a:t>
            </a:r>
            <a:r>
              <a:rPr lang="en-US" altLang="zh-CN" dirty="0"/>
              <a:t>(</a:t>
            </a:r>
            <a:r>
              <a:rPr lang="zh-CN" altLang="en-US" dirty="0"/>
              <a:t>是在帖前的几个月后</a:t>
            </a:r>
            <a:r>
              <a:rPr lang="en-US" altLang="zh-CN" dirty="0"/>
              <a:t>).  </a:t>
            </a:r>
            <a:r>
              <a:rPr lang="zh-CN" altLang="en-US" dirty="0"/>
              <a:t>以下证明这论点</a:t>
            </a:r>
            <a:r>
              <a:rPr lang="en-US" altLang="zh-CN" dirty="0"/>
              <a:t>:</a:t>
            </a:r>
          </a:p>
        </p:txBody>
      </p:sp>
      <p:sp>
        <p:nvSpPr>
          <p:cNvPr id="21511" name="Text Box 7"/>
          <p:cNvSpPr txBox="1">
            <a:spLocks noChangeArrowheads="1"/>
          </p:cNvSpPr>
          <p:nvPr/>
        </p:nvSpPr>
        <p:spPr bwMode="auto">
          <a:xfrm>
            <a:off x="381000" y="1905000"/>
            <a:ext cx="754380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b="1">
                <a:solidFill>
                  <a:schemeClr val="bg1"/>
                </a:solidFill>
                <a:latin typeface="Times" charset="0"/>
                <a:ea typeface="SimSun" charset="0"/>
                <a:cs typeface="SimSun" charset="0"/>
              </a:rPr>
              <a:t>	</a:t>
            </a:r>
            <a:r>
              <a:rPr lang="zh-CN" altLang="en-US" b="1">
                <a:solidFill>
                  <a:schemeClr val="bg1"/>
                </a:solidFill>
                <a:latin typeface="Times" charset="0"/>
                <a:ea typeface="SimSun" charset="0"/>
                <a:cs typeface="SimSun" charset="0"/>
              </a:rPr>
              <a:t>保罗，西拉，提摩太 </a:t>
            </a:r>
            <a:r>
              <a:rPr lang="en-US" altLang="zh-CN" b="1">
                <a:solidFill>
                  <a:schemeClr val="bg1"/>
                </a:solidFill>
                <a:latin typeface="Times" charset="0"/>
                <a:ea typeface="SimSun" charset="0"/>
                <a:cs typeface="SimSun" charset="0"/>
              </a:rPr>
              <a:t>(1:1) </a:t>
            </a:r>
            <a:r>
              <a:rPr lang="zh-CN" altLang="en-US" b="1">
                <a:solidFill>
                  <a:schemeClr val="bg1"/>
                </a:solidFill>
                <a:latin typeface="Times" charset="0"/>
                <a:ea typeface="SimSun" charset="0"/>
                <a:cs typeface="SimSun" charset="0"/>
              </a:rPr>
              <a:t>不承有在一起的记录除了在歌林多的时候。</a:t>
            </a:r>
            <a:endParaRPr lang="en-US" altLang="zh-CN" b="1">
              <a:solidFill>
                <a:schemeClr val="bg1"/>
              </a:solidFill>
              <a:latin typeface="Times" charset="0"/>
              <a:ea typeface="SimSun" charset="0"/>
              <a:cs typeface="SimSun" charset="0"/>
            </a:endParaRPr>
          </a:p>
        </p:txBody>
      </p:sp>
      <p:sp>
        <p:nvSpPr>
          <p:cNvPr id="21512" name="Text Box 8"/>
          <p:cNvSpPr txBox="1">
            <a:spLocks noChangeArrowheads="1"/>
          </p:cNvSpPr>
          <p:nvPr/>
        </p:nvSpPr>
        <p:spPr bwMode="auto">
          <a:xfrm>
            <a:off x="884238" y="3170238"/>
            <a:ext cx="7483475"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b="1">
                <a:solidFill>
                  <a:schemeClr val="bg1"/>
                </a:solidFill>
                <a:latin typeface="Times" charset="0"/>
                <a:ea typeface="SimSun" charset="0"/>
                <a:cs typeface="SimSun" charset="0"/>
              </a:rPr>
              <a:t>	2. </a:t>
            </a:r>
            <a:r>
              <a:rPr lang="zh-CN" altLang="en-US" b="1">
                <a:solidFill>
                  <a:schemeClr val="bg1"/>
                </a:solidFill>
                <a:latin typeface="Times" charset="0"/>
                <a:ea typeface="SimSun" charset="0"/>
                <a:cs typeface="SimSun" charset="0"/>
              </a:rPr>
              <a:t>教会的情况和</a:t>
            </a:r>
            <a:r>
              <a:rPr lang="zh-CN" altLang="en-US">
                <a:solidFill>
                  <a:schemeClr val="bg1"/>
                </a:solidFill>
                <a:latin typeface="Times New Roman" charset="0"/>
                <a:ea typeface="SimSun" charset="0"/>
                <a:cs typeface="SimSun" charset="0"/>
              </a:rPr>
              <a:t>帖撒罗尼迦前书</a:t>
            </a:r>
            <a:r>
              <a:rPr lang="en-US" altLang="zh-CN" b="1">
                <a:solidFill>
                  <a:schemeClr val="bg1"/>
                </a:solidFill>
                <a:latin typeface="Times" charset="0"/>
                <a:ea typeface="SimSun" charset="0"/>
                <a:cs typeface="SimSun" charset="0"/>
              </a:rPr>
              <a:t> </a:t>
            </a:r>
            <a:r>
              <a:rPr lang="zh-CN" altLang="en-US" b="1">
                <a:solidFill>
                  <a:schemeClr val="bg1"/>
                </a:solidFill>
                <a:latin typeface="Times" charset="0"/>
                <a:ea typeface="SimSun" charset="0"/>
                <a:cs typeface="SimSun" charset="0"/>
              </a:rPr>
              <a:t>一样。</a:t>
            </a:r>
            <a:r>
              <a:rPr lang="en-US" altLang="zh-CN" b="1">
                <a:solidFill>
                  <a:schemeClr val="bg1"/>
                </a:solidFill>
                <a:latin typeface="Times" charset="0"/>
                <a:ea typeface="SimSun" charset="0"/>
                <a:cs typeface="SimSun" charset="0"/>
              </a:rPr>
              <a:t>( cf. </a:t>
            </a:r>
            <a:r>
              <a:rPr lang="ja-JP" altLang="en-US">
                <a:solidFill>
                  <a:schemeClr val="bg1"/>
                </a:solidFill>
                <a:latin typeface="Times New Roman" charset="0"/>
                <a:ea typeface="MS PGothic" charset="0"/>
                <a:cs typeface="MS PGothic" charset="0"/>
              </a:rPr>
              <a:t>帖撒羅尼迦前書</a:t>
            </a:r>
            <a:r>
              <a:rPr lang="en-US" altLang="zh-CN" b="1">
                <a:solidFill>
                  <a:schemeClr val="bg1"/>
                </a:solidFill>
                <a:latin typeface="Times" charset="0"/>
                <a:ea typeface="SimSun" charset="0"/>
                <a:cs typeface="SimSun" charset="0"/>
              </a:rPr>
              <a:t>; </a:t>
            </a:r>
            <a:r>
              <a:rPr lang="ja-JP" altLang="en-US" b="1">
                <a:solidFill>
                  <a:schemeClr val="bg1"/>
                </a:solidFill>
                <a:latin typeface="Times New Roman" charset="0"/>
                <a:ea typeface="MS PGothic" charset="0"/>
                <a:cs typeface="MS PGothic" charset="0"/>
              </a:rPr>
              <a:t>帖撒羅尼迦後書</a:t>
            </a:r>
            <a:r>
              <a:rPr lang="en-US" altLang="zh-CN" b="1">
                <a:solidFill>
                  <a:schemeClr val="bg1"/>
                </a:solidFill>
                <a:latin typeface="Times" charset="0"/>
                <a:ea typeface="SimSun" charset="0"/>
                <a:cs typeface="SimSun" charset="0"/>
              </a:rPr>
              <a:t> 3:6-15).</a:t>
            </a:r>
          </a:p>
        </p:txBody>
      </p:sp>
      <p:sp>
        <p:nvSpPr>
          <p:cNvPr id="21513" name="Text Box 9"/>
          <p:cNvSpPr txBox="1">
            <a:spLocks noChangeArrowheads="1"/>
          </p:cNvSpPr>
          <p:nvPr/>
        </p:nvSpPr>
        <p:spPr bwMode="auto">
          <a:xfrm>
            <a:off x="1600200" y="4800600"/>
            <a:ext cx="7437438" cy="118745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b="1">
                <a:solidFill>
                  <a:schemeClr val="bg1"/>
                </a:solidFill>
                <a:latin typeface="Times" charset="0"/>
                <a:ea typeface="SimSun" charset="0"/>
                <a:cs typeface="SimSun" charset="0"/>
              </a:rPr>
              <a:t>	3. </a:t>
            </a:r>
            <a:r>
              <a:rPr lang="zh-CN" altLang="en-US" b="1">
                <a:solidFill>
                  <a:schemeClr val="bg1"/>
                </a:solidFill>
                <a:latin typeface="Times" charset="0"/>
                <a:ea typeface="SimSun" charset="0"/>
                <a:cs typeface="SimSun" charset="0"/>
              </a:rPr>
              <a:t>这些人肯定在歌林多住多一年。第二封的书信是出于保罗探访他们五年后。很肯定的说</a:t>
            </a:r>
            <a:r>
              <a:rPr lang="zh-CN" altLang="en-US">
                <a:solidFill>
                  <a:schemeClr val="bg1"/>
                </a:solidFill>
                <a:latin typeface="Times New Roman" charset="0"/>
                <a:ea typeface="SimSun" charset="0"/>
                <a:cs typeface="SimSun" charset="0"/>
              </a:rPr>
              <a:t>帖后书所写的日子不会超过帖前多过十二个月。</a:t>
            </a:r>
            <a:endParaRPr lang="zh-CN" altLang="en-US" b="1">
              <a:solidFill>
                <a:schemeClr val="bg1"/>
              </a:solidFill>
              <a:latin typeface="Times" charset="0"/>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0-#ppt_w/2"/>
                                          </p:val>
                                        </p:tav>
                                        <p:tav tm="100000">
                                          <p:val>
                                            <p:strVal val="#ppt_x"/>
                                          </p:val>
                                        </p:tav>
                                      </p:tavLst>
                                    </p:anim>
                                    <p:anim calcmode="lin" valueType="num">
                                      <p:cBhvr additive="base">
                                        <p:cTn id="8"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12"/>
                                        </p:tgtEl>
                                        <p:attrNameLst>
                                          <p:attrName>style.visibility</p:attrName>
                                        </p:attrNameLst>
                                      </p:cBhvr>
                                      <p:to>
                                        <p:strVal val="visible"/>
                                      </p:to>
                                    </p:set>
                                    <p:anim calcmode="lin" valueType="num">
                                      <p:cBhvr additive="base">
                                        <p:cTn id="13" dur="500" fill="hold"/>
                                        <p:tgtEl>
                                          <p:spTgt spid="21512"/>
                                        </p:tgtEl>
                                        <p:attrNameLst>
                                          <p:attrName>ppt_x</p:attrName>
                                        </p:attrNameLst>
                                      </p:cBhvr>
                                      <p:tavLst>
                                        <p:tav tm="0">
                                          <p:val>
                                            <p:strVal val="0-#ppt_w/2"/>
                                          </p:val>
                                        </p:tav>
                                        <p:tav tm="100000">
                                          <p:val>
                                            <p:strVal val="#ppt_x"/>
                                          </p:val>
                                        </p:tav>
                                      </p:tavLst>
                                    </p:anim>
                                    <p:anim calcmode="lin" valueType="num">
                                      <p:cBhvr additive="base">
                                        <p:cTn id="14"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P spid="21512" grpId="0" animBg="1" autoUpdateAnimBg="0"/>
      <p:bldP spid="21513"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660066"/>
            </a:gs>
            <a:gs pos="100000">
              <a:schemeClr val="tx1"/>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Arial"/>
                <a:cs typeface="Arial"/>
              </a:rPr>
              <a:t>主题</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大灾难修正</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帖撒罗尼迦后书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5441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533400" y="381000"/>
            <a:ext cx="773430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212</a:t>
            </a:r>
          </a:p>
        </p:txBody>
      </p:sp>
      <p:sp>
        <p:nvSpPr>
          <p:cNvPr id="22532" name="Text Box 4"/>
          <p:cNvSpPr txBox="1">
            <a:spLocks noChangeArrowheads="1"/>
          </p:cNvSpPr>
          <p:nvPr/>
        </p:nvSpPr>
        <p:spPr bwMode="auto">
          <a:xfrm>
            <a:off x="228600" y="3276600"/>
            <a:ext cx="4113213" cy="1143000"/>
          </a:xfrm>
          <a:prstGeom prst="rect">
            <a:avLst/>
          </a:prstGeom>
          <a:solidFill>
            <a:srgbClr val="D2F4F4"/>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a:solidFill>
                  <a:srgbClr val="040000"/>
                </a:solidFill>
                <a:latin typeface="Arial" charset="0"/>
                <a:ea typeface="ＭＳ Ｐゴシック" charset="0"/>
                <a:cs typeface="Arial" charset="0"/>
              </a:defRPr>
            </a:lvl1pPr>
            <a:lvl2pPr marL="742950" indent="-285750" defTabSz="457200" eaLnBrk="0" latinLnBrk="0" hangingPunct="0">
              <a:defRPr>
                <a:latin typeface="Times New Roman" charset="0"/>
                <a:ea typeface="ＭＳ Ｐゴシック" charset="0"/>
              </a:defRPr>
            </a:lvl2pPr>
            <a:lvl3pPr marL="1143000" indent="-228600" defTabSz="457200" eaLnBrk="0" latinLnBrk="0" hangingPunct="0">
              <a:defRPr>
                <a:latin typeface="Times New Roman" charset="0"/>
                <a:ea typeface="ＭＳ Ｐゴシック" charset="0"/>
              </a:defRPr>
            </a:lvl3pPr>
            <a:lvl4pPr marL="1600200" indent="-228600" defTabSz="457200" eaLnBrk="0" latinLnBrk="0" hangingPunct="0">
              <a:defRPr>
                <a:latin typeface="Times New Roman" charset="0"/>
                <a:ea typeface="ＭＳ Ｐゴシック" charset="0"/>
              </a:defRPr>
            </a:lvl4pPr>
            <a:lvl5pPr marL="2057400" indent="-228600" defTabSz="457200" eaLnBrk="0" latinLnBrk="0" hangingPunct="0">
              <a:defRPr>
                <a:latin typeface="Times New Roman" charset="0"/>
                <a:ea typeface="ＭＳ Ｐゴシック" charset="0"/>
              </a:defRPr>
            </a:lvl5pPr>
            <a:lvl6pPr marL="2514600" indent="-228600" defTabSz="457200" eaLnBrk="0" fontAlgn="base" hangingPunct="0">
              <a:spcBef>
                <a:spcPct val="0"/>
              </a:spcBef>
              <a:spcAft>
                <a:spcPct val="0"/>
              </a:spcAft>
              <a:defRPr>
                <a:latin typeface="Times New Roman" charset="0"/>
                <a:ea typeface="ＭＳ Ｐゴシック" charset="0"/>
              </a:defRPr>
            </a:lvl6pPr>
            <a:lvl7pPr marL="2971800" indent="-228600" defTabSz="457200" eaLnBrk="0" fontAlgn="base" hangingPunct="0">
              <a:spcBef>
                <a:spcPct val="0"/>
              </a:spcBef>
              <a:spcAft>
                <a:spcPct val="0"/>
              </a:spcAft>
              <a:defRPr>
                <a:latin typeface="Times New Roman" charset="0"/>
                <a:ea typeface="ＭＳ Ｐゴシック" charset="0"/>
              </a:defRPr>
            </a:lvl7pPr>
            <a:lvl8pPr marL="3429000" indent="-228600" defTabSz="457200" eaLnBrk="0" fontAlgn="base" hangingPunct="0">
              <a:spcBef>
                <a:spcPct val="0"/>
              </a:spcBef>
              <a:spcAft>
                <a:spcPct val="0"/>
              </a:spcAft>
              <a:defRPr>
                <a:latin typeface="Times New Roman" charset="0"/>
                <a:ea typeface="ＭＳ Ｐゴシック" charset="0"/>
              </a:defRPr>
            </a:lvl8pPr>
            <a:lvl9pPr marL="3886200" indent="-228600" defTabSz="457200" eaLnBrk="0" fontAlgn="base" hangingPunct="0">
              <a:spcBef>
                <a:spcPct val="0"/>
              </a:spcBef>
              <a:spcAft>
                <a:spcPct val="0"/>
              </a:spcAft>
              <a:defRPr>
                <a:latin typeface="Times New Roman" charset="0"/>
                <a:ea typeface="ＭＳ Ｐゴシック" charset="0"/>
              </a:defRPr>
            </a:lvl9pPr>
          </a:lstStyle>
          <a:p>
            <a:r>
              <a:rPr lang="zh-CN" altLang="en-US" dirty="0"/>
              <a:t>原地 </a:t>
            </a:r>
          </a:p>
          <a:p>
            <a:r>
              <a:rPr lang="zh-CN" altLang="en-US" dirty="0"/>
              <a:t>保罗在歌林多写的。</a:t>
            </a:r>
          </a:p>
        </p:txBody>
      </p:sp>
      <p:sp>
        <p:nvSpPr>
          <p:cNvPr id="22533" name="Text Box 5"/>
          <p:cNvSpPr txBox="1">
            <a:spLocks noChangeArrowheads="1"/>
          </p:cNvSpPr>
          <p:nvPr/>
        </p:nvSpPr>
        <p:spPr bwMode="auto">
          <a:xfrm>
            <a:off x="2209800" y="228600"/>
            <a:ext cx="4113213" cy="1752600"/>
          </a:xfrm>
          <a:prstGeom prst="rect">
            <a:avLst/>
          </a:prstGeom>
          <a:solidFill>
            <a:srgbClr val="D2F4F4"/>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a:solidFill>
                  <a:srgbClr val="040000"/>
                </a:solidFill>
                <a:latin typeface="Arial" charset="0"/>
                <a:ea typeface="ＭＳ Ｐゴシック" charset="0"/>
                <a:cs typeface="Arial" charset="0"/>
              </a:defRPr>
            </a:lvl1pPr>
            <a:lvl2pPr marL="742950" indent="-285750" defTabSz="457200" eaLnBrk="0" latinLnBrk="0" hangingPunct="0">
              <a:defRPr>
                <a:latin typeface="Times New Roman" charset="0"/>
                <a:ea typeface="ＭＳ Ｐゴシック" charset="0"/>
              </a:defRPr>
            </a:lvl2pPr>
            <a:lvl3pPr marL="1143000" indent="-228600" defTabSz="457200" eaLnBrk="0" latinLnBrk="0" hangingPunct="0">
              <a:defRPr>
                <a:latin typeface="Times New Roman" charset="0"/>
                <a:ea typeface="ＭＳ Ｐゴシック" charset="0"/>
              </a:defRPr>
            </a:lvl3pPr>
            <a:lvl4pPr marL="1600200" indent="-228600" defTabSz="457200" eaLnBrk="0" latinLnBrk="0" hangingPunct="0">
              <a:defRPr>
                <a:latin typeface="Times New Roman" charset="0"/>
                <a:ea typeface="ＭＳ Ｐゴシック" charset="0"/>
              </a:defRPr>
            </a:lvl4pPr>
            <a:lvl5pPr marL="2057400" indent="-228600" defTabSz="457200" eaLnBrk="0" latinLnBrk="0" hangingPunct="0">
              <a:defRPr>
                <a:latin typeface="Times New Roman" charset="0"/>
                <a:ea typeface="ＭＳ Ｐゴシック" charset="0"/>
              </a:defRPr>
            </a:lvl5pPr>
            <a:lvl6pPr marL="2514600" indent="-228600" defTabSz="457200" eaLnBrk="0" fontAlgn="base" hangingPunct="0">
              <a:spcBef>
                <a:spcPct val="0"/>
              </a:spcBef>
              <a:spcAft>
                <a:spcPct val="0"/>
              </a:spcAft>
              <a:defRPr>
                <a:latin typeface="Times New Roman" charset="0"/>
                <a:ea typeface="ＭＳ Ｐゴシック" charset="0"/>
              </a:defRPr>
            </a:lvl6pPr>
            <a:lvl7pPr marL="2971800" indent="-228600" defTabSz="457200" eaLnBrk="0" fontAlgn="base" hangingPunct="0">
              <a:spcBef>
                <a:spcPct val="0"/>
              </a:spcBef>
              <a:spcAft>
                <a:spcPct val="0"/>
              </a:spcAft>
              <a:defRPr>
                <a:latin typeface="Times New Roman" charset="0"/>
                <a:ea typeface="ＭＳ Ｐゴシック" charset="0"/>
              </a:defRPr>
            </a:lvl7pPr>
            <a:lvl8pPr marL="3429000" indent="-228600" defTabSz="457200" eaLnBrk="0" fontAlgn="base" hangingPunct="0">
              <a:spcBef>
                <a:spcPct val="0"/>
              </a:spcBef>
              <a:spcAft>
                <a:spcPct val="0"/>
              </a:spcAft>
              <a:defRPr>
                <a:latin typeface="Times New Roman" charset="0"/>
                <a:ea typeface="ＭＳ Ｐゴシック" charset="0"/>
              </a:defRPr>
            </a:lvl8pPr>
            <a:lvl9pPr marL="3886200" indent="-228600" defTabSz="457200" eaLnBrk="0" fontAlgn="base" hangingPunct="0">
              <a:spcBef>
                <a:spcPct val="0"/>
              </a:spcBef>
              <a:spcAft>
                <a:spcPct val="0"/>
              </a:spcAft>
              <a:defRPr>
                <a:latin typeface="Times New Roman" charset="0"/>
                <a:ea typeface="ＭＳ Ｐゴシック" charset="0"/>
              </a:defRPr>
            </a:lvl9pPr>
          </a:lstStyle>
          <a:p>
            <a:r>
              <a:rPr lang="zh-CN" altLang="en-US" dirty="0"/>
              <a:t>收信者</a:t>
            </a:r>
          </a:p>
          <a:p>
            <a:r>
              <a:rPr lang="zh-CN" altLang="en-US" dirty="0"/>
              <a:t>写给于帖撒罗尼迦的信徒在马其顿的北面。</a:t>
            </a:r>
            <a:endParaRPr lang="en-US" altLang="zh-CN" dirty="0"/>
          </a:p>
        </p:txBody>
      </p:sp>
      <p:sp>
        <p:nvSpPr>
          <p:cNvPr id="22536" name="Line 8"/>
          <p:cNvSpPr>
            <a:spLocks noChangeShapeType="1"/>
          </p:cNvSpPr>
          <p:nvPr/>
        </p:nvSpPr>
        <p:spPr bwMode="auto">
          <a:xfrm flipV="1">
            <a:off x="1143000" y="1143000"/>
            <a:ext cx="381000" cy="1371600"/>
          </a:xfrm>
          <a:prstGeom prst="line">
            <a:avLst/>
          </a:prstGeom>
          <a:noFill/>
          <a:ln w="57150">
            <a:solidFill>
              <a:srgbClr val="FF0000"/>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checkerboard(across)">
                                      <p:cBhvr>
                                        <p:cTn id="7" dur="500"/>
                                        <p:tgtEl>
                                          <p:spTgt spid="22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additive="base">
                                        <p:cTn id="12" dur="500" fill="hold"/>
                                        <p:tgtEl>
                                          <p:spTgt spid="22532"/>
                                        </p:tgtEl>
                                        <p:attrNameLst>
                                          <p:attrName>ppt_x</p:attrName>
                                        </p:attrNameLst>
                                      </p:cBhvr>
                                      <p:tavLst>
                                        <p:tav tm="0">
                                          <p:val>
                                            <p:strVal val="0-#ppt_w/2"/>
                                          </p:val>
                                        </p:tav>
                                        <p:tav tm="100000">
                                          <p:val>
                                            <p:strVal val="#ppt_x"/>
                                          </p:val>
                                        </p:tav>
                                      </p:tavLst>
                                    </p:anim>
                                    <p:anim calcmode="lin" valueType="num">
                                      <p:cBhvr additive="base">
                                        <p:cTn id="13"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2536"/>
                                        </p:tgtEl>
                                        <p:attrNameLst>
                                          <p:attrName>style.visibility</p:attrName>
                                        </p:attrNameLst>
                                      </p:cBhvr>
                                      <p:to>
                                        <p:strVal val="visible"/>
                                      </p:to>
                                    </p:set>
                                    <p:anim calcmode="lin" valueType="num">
                                      <p:cBhvr additive="base">
                                        <p:cTn id="18" dur="500" fill="hold"/>
                                        <p:tgtEl>
                                          <p:spTgt spid="22536"/>
                                        </p:tgtEl>
                                        <p:attrNameLst>
                                          <p:attrName>ppt_x</p:attrName>
                                        </p:attrNameLst>
                                      </p:cBhvr>
                                      <p:tavLst>
                                        <p:tav tm="0">
                                          <p:val>
                                            <p:strVal val="0-#ppt_w/2"/>
                                          </p:val>
                                        </p:tav>
                                        <p:tav tm="100000">
                                          <p:val>
                                            <p:strVal val="#ppt_x"/>
                                          </p:val>
                                        </p:tav>
                                      </p:tavLst>
                                    </p:anim>
                                    <p:anim calcmode="lin" valueType="num">
                                      <p:cBhvr additive="base">
                                        <p:cTn id="19"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2533"/>
                                        </p:tgtEl>
                                        <p:attrNameLst>
                                          <p:attrName>style.visibility</p:attrName>
                                        </p:attrNameLst>
                                      </p:cBhvr>
                                      <p:to>
                                        <p:strVal val="visible"/>
                                      </p:to>
                                    </p:set>
                                    <p:anim calcmode="lin" valueType="num">
                                      <p:cBhvr additive="base">
                                        <p:cTn id="24" dur="500" fill="hold"/>
                                        <p:tgtEl>
                                          <p:spTgt spid="22533"/>
                                        </p:tgtEl>
                                        <p:attrNameLst>
                                          <p:attrName>ppt_x</p:attrName>
                                        </p:attrNameLst>
                                      </p:cBhvr>
                                      <p:tavLst>
                                        <p:tav tm="0">
                                          <p:val>
                                            <p:strVal val="1+#ppt_w/2"/>
                                          </p:val>
                                        </p:tav>
                                        <p:tav tm="100000">
                                          <p:val>
                                            <p:strVal val="#ppt_x"/>
                                          </p:val>
                                        </p:tav>
                                      </p:tavLst>
                                    </p:anim>
                                    <p:anim calcmode="lin" valueType="num">
                                      <p:cBhvr additive="base">
                                        <p:cTn id="25"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8823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endParaRPr lang="en-US" sz="1800">
              <a:solidFill>
                <a:srgbClr val="000000"/>
              </a:solidFill>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ja-JP" altLang="en-US" sz="2000" dirty="0">
                <a:solidFill>
                  <a:srgbClr val="2C1102"/>
                </a:solidFill>
                <a:effectLst>
                  <a:outerShdw blurRad="38100" dist="38100" dir="2700000" algn="tl">
                    <a:srgbClr val="C0C0C0"/>
                  </a:outerShdw>
                </a:effectLst>
                <a:latin typeface="MS PGothic" pitchFamily="34" charset="-128"/>
              </a:rPr>
              <a:t>“</a:t>
            </a:r>
            <a:r>
              <a:rPr lang="en-US" altLang="en-US" sz="2000" dirty="0">
                <a:solidFill>
                  <a:srgbClr val="2C1102"/>
                </a:solidFill>
                <a:effectLst>
                  <a:outerShdw blurRad="38100" dist="38100" dir="2700000" algn="tl">
                    <a:srgbClr val="C0C0C0"/>
                  </a:outerShdw>
                </a:effectLst>
                <a:latin typeface="MS PGothic" pitchFamily="34" charset="-128"/>
              </a:rPr>
              <a:t>直</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到</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地</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极</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使</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徒</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行</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传</a:t>
            </a:r>
            <a:r>
              <a:rPr lang="en-US" altLang="ja-JP" sz="2000" dirty="0">
                <a:solidFill>
                  <a:srgbClr val="2C1102"/>
                </a:solidFill>
                <a:effectLst>
                  <a:outerShdw blurRad="38100" dist="38100" dir="2700000" algn="tl">
                    <a:srgbClr val="C0C0C0"/>
                  </a:outerShdw>
                </a:effectLst>
                <a:latin typeface="MS PGothic" pitchFamily="34" charset="-128"/>
              </a:rPr>
              <a:t> 1:8</a:t>
            </a:r>
            <a:r>
              <a:rPr lang="en-US" altLang="ja-JP" sz="2000" dirty="0">
                <a:solidFill>
                  <a:srgbClr val="808080"/>
                </a:solidFill>
                <a:effectLst>
                  <a:outerShdw blurRad="38100" dist="38100" dir="2700000" algn="tl">
                    <a:srgbClr val="C0C0C0"/>
                  </a:outerShdw>
                </a:effectLst>
              </a:rPr>
              <a:t>)</a:t>
            </a:r>
            <a:endParaRPr lang="en-US" altLang="ja-JP" sz="2000" dirty="0">
              <a:solidFill>
                <a:srgbClr val="000000"/>
              </a:solidFill>
              <a:effectLst>
                <a:outerShdw blurRad="38100" dist="38100" dir="2700000" algn="tl">
                  <a:srgbClr val="C0C0C0"/>
                </a:outerShdw>
              </a:effectLst>
            </a:endParaRPr>
          </a:p>
          <a:p>
            <a:r>
              <a:rPr lang="en-US" altLang="en-US" sz="1200" dirty="0">
                <a:solidFill>
                  <a:srgbClr val="000000"/>
                </a:solidFill>
                <a:effectLst>
                  <a:outerShdw blurRad="38100" dist="38100" dir="2700000" algn="tl">
                    <a:srgbClr val="C0C0C0"/>
                  </a:outerShdw>
                </a:effectLst>
              </a:rPr>
              <a:t>使</a:t>
            </a:r>
            <a:r>
              <a:rPr lang="en-US" sz="1200" dirty="0">
                <a:solidFill>
                  <a:srgbClr val="000000"/>
                </a:solidFill>
                <a:effectLst>
                  <a:outerShdw blurRad="38100" dist="38100" dir="2700000" algn="tl">
                    <a:srgbClr val="C0C0C0"/>
                  </a:outerShdw>
                </a:effectLst>
              </a:rPr>
              <a:t> </a:t>
            </a:r>
            <a:r>
              <a:rPr lang="en-US" altLang="en-US" sz="1200" dirty="0">
                <a:solidFill>
                  <a:srgbClr val="000000"/>
                </a:solidFill>
                <a:effectLst>
                  <a:outerShdw blurRad="38100" dist="38100" dir="2700000" algn="tl">
                    <a:srgbClr val="C0C0C0"/>
                  </a:outerShdw>
                </a:effectLst>
              </a:rPr>
              <a:t>徒</a:t>
            </a:r>
            <a:r>
              <a:rPr lang="en-US" sz="1200" dirty="0">
                <a:solidFill>
                  <a:srgbClr val="000000"/>
                </a:solidFill>
                <a:effectLst>
                  <a:outerShdw blurRad="38100" dist="38100" dir="2700000" algn="tl">
                    <a:srgbClr val="C0C0C0"/>
                  </a:outerShdw>
                </a:effectLst>
              </a:rPr>
              <a:t>  </a:t>
            </a:r>
            <a:r>
              <a:rPr lang="en-US" sz="2000" b="1" dirty="0">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a:spcBef>
                <a:spcPct val="50000"/>
              </a:spcBef>
            </a:pPr>
            <a:r>
              <a:rPr lang="en-US" altLang="en-US" sz="1600">
                <a:solidFill>
                  <a:srgbClr val="F7F7F7"/>
                </a:solidFill>
              </a:rPr>
              <a:t>理事会</a:t>
            </a:r>
            <a:endParaRPr lang="en-US" sz="1600">
              <a:solidFill>
                <a:srgbClr val="F7F7F7"/>
              </a:solidFill>
              <a:latin typeface="Arial Narrow" pitchFamily="34" charset="0"/>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a:spcBef>
                <a:spcPct val="50000"/>
              </a:spcBef>
            </a:pPr>
            <a:r>
              <a:rPr lang="en-US" altLang="en-US" sz="1600">
                <a:solidFill>
                  <a:srgbClr val="F7F7F7"/>
                </a:solidFill>
              </a:rPr>
              <a:t>试验</a:t>
            </a:r>
            <a:endParaRPr lang="en-US" sz="1800">
              <a:solidFill>
                <a:srgbClr val="F7F7F7"/>
              </a:solidFill>
              <a:latin typeface="Arial Narrow" pitchFamily="34" charset="0"/>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SG">
              <a:solidFill>
                <a:srgbClr val="2C1102"/>
              </a:solidFill>
              <a:latin typeface="Comic Sans MS" pitchFamily="66" charset="0"/>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rPr>
              <a:t>春季</a:t>
            </a:r>
            <a:r>
              <a:rPr lang="en-US" altLang="ja-JP" sz="1400">
                <a:solidFill>
                  <a:srgbClr val="F7F7F7"/>
                </a:solidFill>
                <a:latin typeface="Arial Narrow" pitchFamily="34" charset="0"/>
              </a:rPr>
              <a:t>68</a:t>
            </a:r>
          </a:p>
          <a:p>
            <a:pPr algn="ctr">
              <a:spcBef>
                <a:spcPct val="50000"/>
              </a:spcBef>
            </a:pPr>
            <a:r>
              <a:rPr lang="en-US" altLang="en-US" sz="1600">
                <a:solidFill>
                  <a:srgbClr val="FFFFFF"/>
                </a:solidFill>
                <a:latin typeface="MS PGothic" pitchFamily="34" charset="-128"/>
              </a:rPr>
              <a:t>教会扩</a:t>
            </a:r>
            <a:r>
              <a:rPr lang="zh-CN" altLang="en-US" sz="1600">
                <a:solidFill>
                  <a:srgbClr val="FFFFFF"/>
                </a:solidFill>
                <a:latin typeface="MS PGothic" pitchFamily="34" charset="-128"/>
              </a:rPr>
              <a:t>长</a:t>
            </a:r>
            <a:endParaRPr lang="en-US" sz="1800">
              <a:solidFill>
                <a:srgbClr val="FFFFFF"/>
              </a:solidFill>
              <a:latin typeface="MS PGothic" pitchFamily="34" charset="-128"/>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a:r>
              <a:rPr lang="en-US">
                <a:solidFill>
                  <a:srgbClr val="000000"/>
                </a:solidFill>
                <a:latin typeface="Arial Narrow" pitchFamily="34" charset="0"/>
              </a:rPr>
              <a:t>1</a:t>
            </a:r>
            <a:br>
              <a:rPr lang="en-US">
                <a:solidFill>
                  <a:srgbClr val="000000"/>
                </a:solidFill>
                <a:latin typeface="Arial Narrow" pitchFamily="34" charset="0"/>
              </a:rPr>
            </a:br>
            <a:r>
              <a:rPr lang="en-US" altLang="en-US" sz="1800">
                <a:solidFill>
                  <a:srgbClr val="000000"/>
                </a:solidFill>
              </a:rPr>
              <a:t>加</a:t>
            </a:r>
            <a:r>
              <a:rPr lang="en-US" sz="1800">
                <a:solidFill>
                  <a:srgbClr val="000000"/>
                </a:solidFill>
              </a:rPr>
              <a:t> </a:t>
            </a:r>
            <a:r>
              <a:rPr lang="en-US" altLang="en-US" sz="1800">
                <a:solidFill>
                  <a:srgbClr val="000000"/>
                </a:solidFill>
              </a:rPr>
              <a:t>拉</a:t>
            </a:r>
            <a:r>
              <a:rPr lang="en-US" sz="1800">
                <a:solidFill>
                  <a:srgbClr val="000000"/>
                </a:solidFill>
              </a:rPr>
              <a:t> </a:t>
            </a:r>
            <a:r>
              <a:rPr lang="en-US" altLang="en-US" sz="1800">
                <a:solidFill>
                  <a:srgbClr val="000000"/>
                </a:solidFill>
              </a:rPr>
              <a:t>太</a:t>
            </a:r>
            <a:endParaRPr lang="en-US" altLang="ja-JP" sz="1800">
              <a:solidFill>
                <a:srgbClr val="000000"/>
              </a:solidFill>
              <a:latin typeface="Arial Narrow" pitchFamily="34" charset="0"/>
            </a:endParaRPr>
          </a:p>
          <a:p>
            <a:pPr algn="ctr">
              <a:spcBef>
                <a:spcPct val="50000"/>
              </a:spcBef>
            </a:pPr>
            <a:endParaRPr lang="en-US" sz="900">
              <a:solidFill>
                <a:srgbClr val="2C1102"/>
              </a:solidFill>
              <a:latin typeface="Arial Narrow" pitchFamily="34" charset="0"/>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a:r>
              <a:rPr lang="en-US">
                <a:solidFill>
                  <a:srgbClr val="000404"/>
                </a:solidFill>
                <a:latin typeface="Arial Narrow" pitchFamily="34" charset="0"/>
              </a:rPr>
              <a:t>3</a:t>
            </a:r>
            <a:br>
              <a:rPr lang="en-US">
                <a:solidFill>
                  <a:srgbClr val="2C1102"/>
                </a:solidFill>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a:spcBef>
                <a:spcPct val="50000"/>
              </a:spcBef>
            </a:pPr>
            <a:endParaRPr lang="en-US" sz="1000">
              <a:solidFill>
                <a:srgbClr val="2C1102"/>
              </a:solidFill>
              <a:latin typeface="Arial Narrow" pitchFamily="34" charset="0"/>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dirty="0">
                <a:solidFill>
                  <a:srgbClr val="FFFFFF"/>
                </a:solidFill>
              </a:rPr>
              <a:t>二月</a:t>
            </a:r>
            <a:r>
              <a:rPr lang="en-US" altLang="ja-JP" sz="1100" dirty="0">
                <a:solidFill>
                  <a:srgbClr val="FFFFFF"/>
                </a:solidFill>
                <a:latin typeface="Arial Narrow" pitchFamily="34" charset="0"/>
              </a:rPr>
              <a:t> 60-</a:t>
            </a:r>
            <a:br>
              <a:rPr lang="en-US" altLang="ja-JP" sz="1100" dirty="0">
                <a:solidFill>
                  <a:srgbClr val="FFFFFF"/>
                </a:solidFill>
                <a:latin typeface="Arial Narrow" pitchFamily="34" charset="0"/>
              </a:rPr>
            </a:br>
            <a:r>
              <a:rPr lang="en-US" altLang="en-US" sz="1100" dirty="0">
                <a:solidFill>
                  <a:srgbClr val="FFFFFF"/>
                </a:solidFill>
              </a:rPr>
              <a:t>三月</a:t>
            </a:r>
            <a:r>
              <a:rPr lang="en-US" altLang="ja-JP" sz="1100" dirty="0">
                <a:solidFill>
                  <a:srgbClr val="FFFFFF"/>
                </a:solidFill>
                <a:latin typeface="Arial Narrow" pitchFamily="34" charset="0"/>
              </a:rPr>
              <a:t> 62</a:t>
            </a:r>
          </a:p>
          <a:p>
            <a:pPr algn="ctr"/>
            <a:r>
              <a:rPr lang="en-US" dirty="0">
                <a:solidFill>
                  <a:srgbClr val="FFFFFF"/>
                </a:solidFill>
                <a:latin typeface="Arial Narrow" pitchFamily="34" charset="0"/>
              </a:rPr>
              <a:t>1</a:t>
            </a:r>
            <a:br>
              <a:rPr lang="en-US" dirty="0">
                <a:solidFill>
                  <a:srgbClr val="FFFFFF"/>
                </a:solidFill>
                <a:latin typeface="Arial Narrow" pitchFamily="34" charset="0"/>
              </a:rPr>
            </a:br>
            <a:r>
              <a:rPr lang="en-US" altLang="en-US" sz="1800" dirty="0">
                <a:solidFill>
                  <a:srgbClr val="FFFFFF"/>
                </a:solidFill>
              </a:rPr>
              <a:t>罗马</a:t>
            </a:r>
            <a:endParaRPr lang="en-US" altLang="ja-JP" sz="1800" dirty="0">
              <a:solidFill>
                <a:srgbClr val="FFFFFF"/>
              </a:solidFill>
              <a:latin typeface="Arial Narrow" pitchFamily="34" charset="0"/>
            </a:endParaRPr>
          </a:p>
          <a:p>
            <a:pPr algn="ctr">
              <a:spcBef>
                <a:spcPct val="50000"/>
              </a:spcBef>
            </a:pPr>
            <a:endParaRPr lang="en-US" sz="1000" dirty="0">
              <a:solidFill>
                <a:srgbClr val="000000"/>
              </a:solidFill>
              <a:latin typeface="Arial Narrow" pitchFamily="34"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rPr>
              <a:t>秋季</a:t>
            </a:r>
            <a:r>
              <a:rPr lang="en-US" altLang="ja-JP" sz="1200">
                <a:solidFill>
                  <a:srgbClr val="FFFFFF"/>
                </a:solidFill>
                <a:effectLst>
                  <a:outerShdw blurRad="38100" dist="38100" dir="2700000" algn="tl">
                    <a:srgbClr val="808080"/>
                  </a:outerShdw>
                </a:effectLst>
                <a:latin typeface="Arial Narrow" pitchFamily="34" charset="0"/>
              </a:rPr>
              <a:t> 67-</a:t>
            </a:r>
            <a:br>
              <a:rPr lang="en-US" altLang="ja-JP" sz="1200">
                <a:solidFill>
                  <a:srgbClr val="FFFFFF"/>
                </a:solidFill>
                <a:effectLst>
                  <a:outerShdw blurRad="38100" dist="38100" dir="2700000" algn="tl">
                    <a:srgbClr val="808080"/>
                  </a:outerShdw>
                </a:effectLst>
                <a:latin typeface="Arial Narrow" pitchFamily="34" charset="0"/>
              </a:rPr>
            </a:br>
            <a:r>
              <a:rPr lang="en-US" altLang="en-US" sz="1200">
                <a:solidFill>
                  <a:srgbClr val="FFFFFF"/>
                </a:solidFill>
                <a:effectLst>
                  <a:outerShdw blurRad="38100" dist="38100" dir="2700000" algn="tl">
                    <a:srgbClr val="808080"/>
                  </a:outerShdw>
                </a:effectLst>
              </a:rPr>
              <a:t>春季</a:t>
            </a:r>
            <a:r>
              <a:rPr lang="en-US" altLang="ja-JP" sz="1200">
                <a:solidFill>
                  <a:srgbClr val="FFFFFF"/>
                </a:solidFill>
                <a:effectLst>
                  <a:outerShdw blurRad="38100" dist="38100" dir="2700000" algn="tl">
                    <a:srgbClr val="808080"/>
                  </a:outerShdw>
                </a:effectLst>
                <a:latin typeface="Arial Narrow" pitchFamily="34" charset="0"/>
              </a:rPr>
              <a:t> 68</a:t>
            </a:r>
          </a:p>
          <a:p>
            <a:pPr algn="ctr"/>
            <a:r>
              <a:rPr lang="en-US">
                <a:solidFill>
                  <a:srgbClr val="FFFFFF"/>
                </a:solidFill>
                <a:effectLst>
                  <a:outerShdw blurRad="38100" dist="38100" dir="2700000" algn="tl">
                    <a:srgbClr val="808080"/>
                  </a:outerShdw>
                </a:effectLst>
                <a:latin typeface="Arial Narrow" pitchFamily="34" charset="0"/>
              </a:rPr>
              <a:t>2</a:t>
            </a:r>
            <a:br>
              <a:rPr lang="en-US">
                <a:solidFill>
                  <a:srgbClr val="FFFFFF"/>
                </a:solidFill>
                <a:effectLst>
                  <a:outerShdw blurRad="38100" dist="38100" dir="2700000" algn="tl">
                    <a:srgbClr val="808080"/>
                  </a:outerShdw>
                </a:effectLst>
                <a:latin typeface="Arial Narrow" pitchFamily="34" charset="0"/>
              </a:rPr>
            </a:br>
            <a:r>
              <a:rPr lang="en-US" altLang="en-US" sz="1800">
                <a:solidFill>
                  <a:srgbClr val="FFFFFF"/>
                </a:solidFill>
                <a:effectLst>
                  <a:outerShdw blurRad="38100" dist="38100" dir="2700000" algn="tl">
                    <a:srgbClr val="808080"/>
                  </a:outerShdw>
                </a:effectLst>
              </a:rPr>
              <a:t>罗马</a:t>
            </a:r>
            <a:endParaRPr lang="en-US" altLang="ja-JP" sz="1800">
              <a:solidFill>
                <a:srgbClr val="FFFFFF"/>
              </a:solidFill>
              <a:effectLst>
                <a:outerShdw blurRad="38100" dist="38100" dir="2700000" algn="tl">
                  <a:srgbClr val="808080"/>
                </a:outerShdw>
              </a:effectLst>
              <a:latin typeface="Arial Narrow" pitchFamily="34" charset="0"/>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rPr>
              <a:t>35</a:t>
            </a:r>
            <a:r>
              <a:rPr lang="en-US" altLang="ja-JP" sz="1200">
                <a:solidFill>
                  <a:srgbClr val="F7F7F7"/>
                </a:solidFill>
                <a:latin typeface="Arial Narrow" pitchFamily="34" charset="0"/>
              </a:rPr>
              <a:t>-37</a:t>
            </a:r>
          </a:p>
          <a:p>
            <a:pPr algn="ctr">
              <a:spcBef>
                <a:spcPct val="50000"/>
              </a:spcBef>
            </a:pPr>
            <a:r>
              <a:rPr lang="en-US" altLang="en-US" sz="1600">
                <a:solidFill>
                  <a:srgbClr val="F7F7F7"/>
                </a:solidFill>
              </a:rPr>
              <a:t>大</a:t>
            </a:r>
            <a:r>
              <a:rPr lang="en-US" sz="1600">
                <a:solidFill>
                  <a:srgbClr val="F7F7F7"/>
                </a:solidFill>
              </a:rPr>
              <a:t> </a:t>
            </a:r>
            <a:r>
              <a:rPr lang="en-US" altLang="en-US" sz="1600">
                <a:solidFill>
                  <a:srgbClr val="F7F7F7"/>
                </a:solidFill>
              </a:rPr>
              <a:t>马</a:t>
            </a:r>
            <a:r>
              <a:rPr lang="en-US" sz="1600">
                <a:solidFill>
                  <a:srgbClr val="F7F7F7"/>
                </a:solidFill>
              </a:rPr>
              <a:t> </a:t>
            </a:r>
            <a:r>
              <a:rPr lang="en-US" altLang="en-US" sz="1600">
                <a:solidFill>
                  <a:srgbClr val="F7F7F7"/>
                </a:solidFill>
              </a:rPr>
              <a:t>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sz="1600">
              <a:solidFill>
                <a:srgbClr val="F7F7F7"/>
              </a:solidFill>
              <a:latin typeface="Arial Narrow" pitchFamily="34" charset="0"/>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a:r>
              <a:rPr lang="en-US">
                <a:solidFill>
                  <a:srgbClr val="000000"/>
                </a:solidFill>
                <a:latin typeface="Arial Narrow" pitchFamily="34" charset="0"/>
              </a:rPr>
              <a:t>4</a:t>
            </a:r>
            <a:br>
              <a:rPr 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a:spcBef>
                <a:spcPct val="50000"/>
              </a:spcBef>
            </a:pPr>
            <a:endParaRPr lang="en-US" sz="1000">
              <a:solidFill>
                <a:srgbClr val="2C1102"/>
              </a:solidFill>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dirty="0">
                <a:solidFill>
                  <a:srgbClr val="FFFFFF"/>
                </a:solidFill>
                <a:latin typeface="Kaiti SC" charset="-122"/>
                <a:ea typeface="Kaiti SC" charset="-122"/>
                <a:cs typeface="Kaiti SC" charset="-122"/>
              </a:rPr>
              <a:t>新约</a:t>
            </a:r>
            <a:r>
              <a:rPr lang="zh-CN" altLang="en-US" sz="4000" dirty="0">
                <a:solidFill>
                  <a:srgbClr val="FFFFFF"/>
                </a:solidFill>
                <a:latin typeface="Kaiti SC" charset="-122"/>
                <a:ea typeface="Kaiti SC" charset="-122"/>
                <a:cs typeface="Kaiti SC" charset="-122"/>
              </a:rPr>
              <a:t>综览</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sz="1600">
              <a:solidFill>
                <a:srgbClr val="FFFFFF"/>
              </a:solidFill>
              <a:latin typeface="SimSun" pitchFamily="2" charset="-122"/>
              <a:ea typeface="SimSun" pitchFamily="2" charset="-122"/>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a:r>
              <a:rPr lang="en-US">
                <a:solidFill>
                  <a:srgbClr val="000000"/>
                </a:solidFill>
                <a:latin typeface="Arial Narrow" pitchFamily="34" charset="0"/>
              </a:rPr>
              <a:t>2</a:t>
            </a:r>
            <a:br>
              <a:rPr 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a:spcBef>
                <a:spcPct val="50000"/>
              </a:spcBef>
            </a:pPr>
            <a:endParaRPr lang="en-US" sz="900">
              <a:solidFill>
                <a:srgbClr val="2C1102"/>
              </a:solidFill>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sz="1800">
              <a:solidFill>
                <a:srgbClr val="000000"/>
              </a:solidFill>
              <a:latin typeface="SimSun" pitchFamily="2" charset="-122"/>
              <a:ea typeface="SimSun" pitchFamily="2" charset="-122"/>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马太</a:t>
            </a:r>
            <a:endParaRPr lang="en-US" dirty="0"/>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路加</a:t>
            </a:r>
            <a:endParaRPr lang="en-GB" dirty="0"/>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rPr>
              <a:t>约翰</a:t>
            </a:r>
            <a:endParaRPr 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rPr>
              <a:t>马可</a:t>
            </a:r>
            <a:endParaRPr lang="en-US" sz="1600">
              <a:solidFill>
                <a:srgbClr val="F7F7F7"/>
              </a:solidFill>
              <a:latin typeface="MS Gothic" pitchFamily="49" charset="-128"/>
              <a:ea typeface="MS Gothic" pitchFamily="49" charset="-128"/>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sz="1400" dirty="0"/>
              <a:t>使徒行传</a:t>
            </a:r>
            <a:endParaRPr lang="en-US" sz="1400" dirty="0"/>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rPr>
              <a:t>帖前</a:t>
            </a:r>
            <a:endParaRPr lang="en-US" sz="1400">
              <a:solidFill>
                <a:srgbClr val="000000"/>
              </a:solidFill>
              <a:latin typeface="MS PGothic" pitchFamily="34" charset="-128"/>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rPr>
              <a:t>加拉太</a:t>
            </a:r>
            <a:endParaRPr lang="en-US" sz="1400">
              <a:solidFill>
                <a:srgbClr val="2C1102"/>
              </a:solidFill>
              <a:latin typeface="MS PGothic" pitchFamily="34" charset="-128"/>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rPr>
              <a:t>帖后</a:t>
            </a:r>
            <a:endParaRPr lang="en-US" sz="1600">
              <a:solidFill>
                <a:srgbClr val="000000"/>
              </a:solidFill>
              <a:latin typeface="MS PGothic" pitchFamily="34" charset="-128"/>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rPr>
              <a:t>普通书信</a:t>
            </a:r>
            <a:endParaRPr lang="en-US" sz="1600">
              <a:solidFill>
                <a:srgbClr val="000000"/>
              </a:solidFill>
              <a:latin typeface="Arial Narrow" pitchFamily="34"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rPr>
              <a:t>雅各</a:t>
            </a:r>
            <a:endParaRPr lang="en-US" sz="1600">
              <a:solidFill>
                <a:srgbClr val="000000"/>
              </a:solidFill>
              <a:latin typeface="MS PGothic" pitchFamily="34" charset="-128"/>
            </a:endParaRPr>
          </a:p>
        </p:txBody>
      </p:sp>
      <p:sp>
        <p:nvSpPr>
          <p:cNvPr id="78" name="Text Box 10"/>
          <p:cNvSpPr txBox="1">
            <a:spLocks noChangeArrowheads="1"/>
          </p:cNvSpPr>
          <p:nvPr/>
        </p:nvSpPr>
        <p:spPr bwMode="auto">
          <a:xfrm>
            <a:off x="2123728" y="6442883"/>
            <a:ext cx="990600" cy="307777"/>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TW" altLang="en-US" sz="2000" dirty="0">
                <a:solidFill>
                  <a:srgbClr val="FFFFFF"/>
                </a:solidFill>
                <a:latin typeface="Kaiti SC Regular"/>
                <a:cs typeface="Kaiti SC Regular"/>
              </a:rPr>
              <a:t>罗马</a:t>
            </a:r>
            <a:endParaRPr lang="en-US" sz="2000" b="1" dirty="0">
              <a:solidFill>
                <a:srgbClr val="FFFFFF"/>
              </a:solidFill>
              <a:latin typeface="Kaiti SC Regular"/>
              <a:cs typeface="Kaiti SC Regular"/>
            </a:endParaRPr>
          </a:p>
        </p:txBody>
      </p:sp>
      <p:sp>
        <p:nvSpPr>
          <p:cNvPr id="96" name="Text Box 9"/>
          <p:cNvSpPr txBox="1">
            <a:spLocks noChangeArrowheads="1"/>
          </p:cNvSpPr>
          <p:nvPr/>
        </p:nvSpPr>
        <p:spPr bwMode="auto">
          <a:xfrm>
            <a:off x="2123728" y="5949280"/>
            <a:ext cx="1080864" cy="27699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wrap="square"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b="1" dirty="0">
                <a:solidFill>
                  <a:srgbClr val="000000"/>
                </a:solidFill>
                <a:latin typeface="Arial Narrow" charset="0"/>
                <a:cs typeface="Times New Roman" charset="0"/>
              </a:rPr>
              <a:t>一二三四</a:t>
            </a:r>
            <a:endParaRPr lang="en-US" sz="1800" b="1" dirty="0">
              <a:solidFill>
                <a:srgbClr val="000000"/>
              </a:solidFill>
              <a:latin typeface="Arial Narrow" charset="0"/>
              <a:cs typeface="Times New Roman" charset="0"/>
            </a:endParaRPr>
          </a:p>
        </p:txBody>
      </p:sp>
      <p:sp>
        <p:nvSpPr>
          <p:cNvPr id="102" name="Text Box 20"/>
          <p:cNvSpPr txBox="1">
            <a:spLocks noChangeArrowheads="1"/>
          </p:cNvSpPr>
          <p:nvPr/>
        </p:nvSpPr>
        <p:spPr bwMode="auto">
          <a:xfrm>
            <a:off x="3347864" y="60212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dirty="0">
                <a:solidFill>
                  <a:srgbClr val="FFFFFF"/>
                </a:solidFill>
              </a:rPr>
              <a:t>旅程</a:t>
            </a:r>
            <a:endParaRPr lang="en-US" b="1" dirty="0">
              <a:solidFill>
                <a:srgbClr val="FFFFFF"/>
              </a:solidFill>
              <a:latin typeface="Arial Narrow" charset="0"/>
              <a:cs typeface="Times New Roman" charset="0"/>
            </a:endParaRPr>
          </a:p>
        </p:txBody>
      </p:sp>
      <p:sp>
        <p:nvSpPr>
          <p:cNvPr id="103" name="Text Box 20"/>
          <p:cNvSpPr txBox="1">
            <a:spLocks noChangeArrowheads="1"/>
          </p:cNvSpPr>
          <p:nvPr/>
        </p:nvSpPr>
        <p:spPr bwMode="auto">
          <a:xfrm>
            <a:off x="3363888" y="6495528"/>
            <a:ext cx="1461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TW" altLang="en-US" sz="1800" dirty="0">
                <a:solidFill>
                  <a:srgbClr val="FFFFFF"/>
                </a:solidFill>
              </a:rPr>
              <a:t>关押</a:t>
            </a:r>
            <a:endParaRPr lang="en-US" b="1" dirty="0">
              <a:solidFill>
                <a:srgbClr val="FFFFFF"/>
              </a:solidFill>
              <a:latin typeface="Arial Narrow" charset="0"/>
              <a:cs typeface="Times New Roman" charset="0"/>
            </a:endParaRPr>
          </a:p>
        </p:txBody>
      </p:sp>
      <p:sp>
        <p:nvSpPr>
          <p:cNvPr id="104" name="Text Box 20"/>
          <p:cNvSpPr txBox="1">
            <a:spLocks noChangeArrowheads="1"/>
          </p:cNvSpPr>
          <p:nvPr/>
        </p:nvSpPr>
        <p:spPr bwMode="auto">
          <a:xfrm>
            <a:off x="6516216" y="6525344"/>
            <a:ext cx="2447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TW" altLang="en-US" sz="1200" dirty="0">
                <a:solidFill>
                  <a:srgbClr val="FFFFFF"/>
                </a:solidFill>
              </a:rPr>
              <a:t>动画</a:t>
            </a:r>
            <a:endParaRPr lang="en-US" sz="1600" b="1" dirty="0">
              <a:solidFill>
                <a:srgbClr val="FFFFFF"/>
              </a:solidFill>
              <a:latin typeface="Arial Narrow" charset="0"/>
              <a:cs typeface="Times New Roman" charset="0"/>
            </a:endParaRPr>
          </a:p>
        </p:txBody>
      </p:sp>
    </p:spTree>
    <p:extLst>
      <p:ext uri="{BB962C8B-B14F-4D97-AF65-F5344CB8AC3E}">
        <p14:creationId xmlns:p14="http://schemas.microsoft.com/office/powerpoint/2010/main" val="755573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274050" y="1524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214</a:t>
            </a:r>
          </a:p>
        </p:txBody>
      </p:sp>
      <p:sp>
        <p:nvSpPr>
          <p:cNvPr id="27651" name="Text Box 3"/>
          <p:cNvSpPr txBox="1">
            <a:spLocks noChangeArrowheads="1"/>
          </p:cNvSpPr>
          <p:nvPr/>
        </p:nvSpPr>
        <p:spPr bwMode="auto">
          <a:xfrm>
            <a:off x="3797300" y="90488"/>
            <a:ext cx="1555750" cy="641350"/>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defPPr>
              <a:defRPr lang="en-US"/>
            </a:defPPr>
            <a:lvl1pPr algn="ctr" eaLnBrk="1" hangingPunct="1">
              <a:lnSpc>
                <a:spcPct val="90000"/>
              </a:lnSpc>
              <a:defRPr sz="4000" b="1">
                <a:solidFill>
                  <a:schemeClr val="bg1"/>
                </a:solidFill>
                <a:latin typeface="Arial" charset="0"/>
                <a:ea typeface="ＭＳ Ｐゴシック"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ja-JP" altLang="en-US"/>
              <a:t>综合性</a:t>
            </a:r>
            <a:endParaRPr lang="en-US" altLang="zh-CN" dirty="0"/>
          </a:p>
        </p:txBody>
      </p:sp>
      <p:sp>
        <p:nvSpPr>
          <p:cNvPr id="27652" name="Text Box 4"/>
          <p:cNvSpPr txBox="1">
            <a:spLocks noChangeArrowheads="1"/>
          </p:cNvSpPr>
          <p:nvPr/>
        </p:nvSpPr>
        <p:spPr bwMode="auto">
          <a:xfrm>
            <a:off x="434975" y="1133475"/>
            <a:ext cx="5661025" cy="466725"/>
          </a:xfrm>
          <a:prstGeom prst="rect">
            <a:avLst/>
          </a:pr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just">
              <a:defRPr/>
            </a:pPr>
            <a:r>
              <a:rPr lang="en-US" altLang="zh-CN" b="1">
                <a:solidFill>
                  <a:srgbClr val="000000"/>
                </a:solidFill>
                <a:latin typeface="Times" charset="0"/>
                <a:ea typeface="SimSun" charset="0"/>
                <a:cs typeface="SimSun" charset="0"/>
              </a:rPr>
              <a:t>1	</a:t>
            </a:r>
            <a:r>
              <a:rPr lang="zh-CN" altLang="en-US" b="1">
                <a:solidFill>
                  <a:srgbClr val="000000"/>
                </a:solidFill>
                <a:latin typeface="Times" charset="0"/>
                <a:ea typeface="SimSun" charset="0"/>
                <a:cs typeface="SimSun" charset="0"/>
              </a:rPr>
              <a:t>情绪论</a:t>
            </a:r>
            <a:r>
              <a:rPr lang="en-US" altLang="zh-CN" b="1">
                <a:solidFill>
                  <a:srgbClr val="000000"/>
                </a:solidFill>
                <a:latin typeface="Times" charset="0"/>
                <a:ea typeface="SimSun" charset="0"/>
                <a:cs typeface="SimSun" charset="0"/>
              </a:rPr>
              <a:t>:</a:t>
            </a:r>
            <a:r>
              <a:rPr lang="zh-CN" altLang="en-US">
                <a:solidFill>
                  <a:srgbClr val="000000"/>
                </a:solidFill>
                <a:ea typeface="SimSun" charset="0"/>
                <a:cs typeface="SimSun" charset="0"/>
              </a:rPr>
              <a:t>逼迫中仍坚信</a:t>
            </a:r>
            <a:endParaRPr lang="en-US" altLang="zh-CN" b="1">
              <a:solidFill>
                <a:srgbClr val="000000"/>
              </a:solidFill>
              <a:latin typeface="Times" charset="0"/>
              <a:ea typeface="SimSun" charset="0"/>
              <a:cs typeface="SimSun" charset="0"/>
            </a:endParaRPr>
          </a:p>
        </p:txBody>
      </p:sp>
      <p:sp>
        <p:nvSpPr>
          <p:cNvPr id="27653" name="Text Box 5"/>
          <p:cNvSpPr txBox="1">
            <a:spLocks noChangeArrowheads="1"/>
          </p:cNvSpPr>
          <p:nvPr/>
        </p:nvSpPr>
        <p:spPr bwMode="auto">
          <a:xfrm>
            <a:off x="1741488" y="3462338"/>
            <a:ext cx="5661025" cy="466725"/>
          </a:xfrm>
          <a:prstGeom prst="rect">
            <a:avLst/>
          </a:pr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just">
              <a:defRPr/>
            </a:pPr>
            <a:r>
              <a:rPr lang="en-US" altLang="zh-CN" b="1">
                <a:solidFill>
                  <a:srgbClr val="000000"/>
                </a:solidFill>
                <a:latin typeface="Times" charset="0"/>
                <a:ea typeface="SimSun" charset="0"/>
                <a:cs typeface="SimSun" charset="0"/>
              </a:rPr>
              <a:t>2	</a:t>
            </a:r>
            <a:r>
              <a:rPr lang="zh-CN" altLang="en-US" b="1">
                <a:solidFill>
                  <a:srgbClr val="000000"/>
                </a:solidFill>
                <a:latin typeface="Times" charset="0"/>
                <a:ea typeface="SimSun" charset="0"/>
                <a:cs typeface="SimSun" charset="0"/>
              </a:rPr>
              <a:t>神学论</a:t>
            </a:r>
            <a:r>
              <a:rPr lang="en-US" altLang="zh-CN" b="1">
                <a:solidFill>
                  <a:srgbClr val="000000"/>
                </a:solidFill>
                <a:latin typeface="Times" charset="0"/>
                <a:ea typeface="SimSun" charset="0"/>
                <a:cs typeface="SimSun" charset="0"/>
              </a:rPr>
              <a:t>:</a:t>
            </a:r>
            <a:r>
              <a:rPr lang="zh-CN" altLang="en-US">
                <a:solidFill>
                  <a:srgbClr val="000000"/>
                </a:solidFill>
                <a:ea typeface="SimSun" charset="0"/>
                <a:cs typeface="SimSun" charset="0"/>
              </a:rPr>
              <a:t>关於主的日子</a:t>
            </a:r>
            <a:endParaRPr lang="en-US" altLang="zh-CN">
              <a:solidFill>
                <a:srgbClr val="000000"/>
              </a:solidFill>
              <a:ea typeface="SimSun" charset="0"/>
              <a:cs typeface="SimSun" charset="0"/>
            </a:endParaRPr>
          </a:p>
        </p:txBody>
      </p:sp>
      <p:sp>
        <p:nvSpPr>
          <p:cNvPr id="27654" name="Text Box 6"/>
          <p:cNvSpPr txBox="1">
            <a:spLocks noChangeArrowheads="1"/>
          </p:cNvSpPr>
          <p:nvPr/>
        </p:nvSpPr>
        <p:spPr bwMode="auto">
          <a:xfrm>
            <a:off x="3048000" y="5791200"/>
            <a:ext cx="5661025" cy="466725"/>
          </a:xfrm>
          <a:prstGeom prst="rect">
            <a:avLst/>
          </a:pr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b="1">
                <a:solidFill>
                  <a:srgbClr val="000000"/>
                </a:solidFill>
                <a:latin typeface="Times" charset="0"/>
                <a:ea typeface="SimSun" pitchFamily="2" charset="-122"/>
              </a:rPr>
              <a:t>3	</a:t>
            </a:r>
            <a:r>
              <a:rPr lang="zh-CN" altLang="en-US" b="1">
                <a:solidFill>
                  <a:srgbClr val="000000"/>
                </a:solidFill>
                <a:latin typeface="Times" charset="0"/>
                <a:ea typeface="SimSun" pitchFamily="2" charset="-122"/>
              </a:rPr>
              <a:t>实际论</a:t>
            </a:r>
            <a:r>
              <a:rPr lang="en-US" altLang="zh-CN" b="1">
                <a:solidFill>
                  <a:srgbClr val="000000"/>
                </a:solidFill>
                <a:latin typeface="Times" charset="0"/>
                <a:ea typeface="SimSun" pitchFamily="2" charset="-122"/>
              </a:rPr>
              <a:t>:</a:t>
            </a:r>
            <a:r>
              <a:rPr lang="zh-CN" altLang="en-US">
                <a:solidFill>
                  <a:srgbClr val="000000"/>
                </a:solidFill>
                <a:latin typeface="Times New Roman" pitchFamily="18" charset="0"/>
                <a:ea typeface="SimSun" pitchFamily="2" charset="-122"/>
              </a:rPr>
              <a:t>训导慵懒的门徒</a:t>
            </a:r>
            <a:r>
              <a:rPr lang="zh-CN" altLang="en-US">
                <a:latin typeface="Times New Roman" pitchFamily="18" charset="0"/>
                <a:ea typeface="SimSun" pitchFamily="2" charset="-122"/>
              </a:rPr>
              <a:t> </a:t>
            </a:r>
            <a:endParaRPr lang="en-US" altLang="zh-CN">
              <a:latin typeface="Times New Roman" pitchFamily="18" charset="0"/>
              <a:ea typeface="SimSun"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0-#ppt_w/2"/>
                                          </p:val>
                                        </p:tav>
                                        <p:tav tm="100000">
                                          <p:val>
                                            <p:strVal val="#ppt_x"/>
                                          </p:val>
                                        </p:tav>
                                      </p:tavLst>
                                    </p:anim>
                                    <p:anim calcmode="lin" valueType="num">
                                      <p:cBhvr additive="base">
                                        <p:cTn id="8"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additive="base">
                                        <p:cTn id="13" dur="500" fill="hold"/>
                                        <p:tgtEl>
                                          <p:spTgt spid="27653"/>
                                        </p:tgtEl>
                                        <p:attrNameLst>
                                          <p:attrName>ppt_x</p:attrName>
                                        </p:attrNameLst>
                                      </p:cBhvr>
                                      <p:tavLst>
                                        <p:tav tm="0">
                                          <p:val>
                                            <p:strVal val="0-#ppt_w/2"/>
                                          </p:val>
                                        </p:tav>
                                        <p:tav tm="100000">
                                          <p:val>
                                            <p:strVal val="#ppt_x"/>
                                          </p:val>
                                        </p:tav>
                                      </p:tavLst>
                                    </p:anim>
                                    <p:anim calcmode="lin" valueType="num">
                                      <p:cBhvr additive="base">
                                        <p:cTn id="14"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4"/>
                                        </p:tgtEl>
                                        <p:attrNameLst>
                                          <p:attrName>style.visibility</p:attrName>
                                        </p:attrNameLst>
                                      </p:cBhvr>
                                      <p:to>
                                        <p:strVal val="visible"/>
                                      </p:to>
                                    </p:set>
                                    <p:anim calcmode="lin" valueType="num">
                                      <p:cBhvr additive="base">
                                        <p:cTn id="19" dur="500" fill="hold"/>
                                        <p:tgtEl>
                                          <p:spTgt spid="27654"/>
                                        </p:tgtEl>
                                        <p:attrNameLst>
                                          <p:attrName>ppt_x</p:attrName>
                                        </p:attrNameLst>
                                      </p:cBhvr>
                                      <p:tavLst>
                                        <p:tav tm="0">
                                          <p:val>
                                            <p:strVal val="0-#ppt_w/2"/>
                                          </p:val>
                                        </p:tav>
                                        <p:tav tm="100000">
                                          <p:val>
                                            <p:strVal val="#ppt_x"/>
                                          </p:val>
                                        </p:tav>
                                      </p:tavLst>
                                    </p:anim>
                                    <p:anim calcmode="lin" valueType="num">
                                      <p:cBhvr additive="base">
                                        <p:cTn id="20" dur="500" fill="hold"/>
                                        <p:tgtEl>
                                          <p:spTgt spid="276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autoUpdateAnimBg="0"/>
      <p:bldP spid="27653" grpId="0" animBg="1" autoUpdateAnimBg="0"/>
      <p:bldP spid="27654"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7772400" y="152400"/>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214-215</a:t>
            </a:r>
          </a:p>
        </p:txBody>
      </p:sp>
      <p:sp>
        <p:nvSpPr>
          <p:cNvPr id="28675" name="Text Box 3"/>
          <p:cNvSpPr txBox="1">
            <a:spLocks noChangeArrowheads="1"/>
          </p:cNvSpPr>
          <p:nvPr/>
        </p:nvSpPr>
        <p:spPr bwMode="auto">
          <a:xfrm>
            <a:off x="4130675" y="144463"/>
            <a:ext cx="895350" cy="519112"/>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defPPr>
              <a:defRPr lang="en-US"/>
            </a:defPPr>
            <a:lvl1pPr algn="ctr" eaLnBrk="1" hangingPunct="1">
              <a:lnSpc>
                <a:spcPct val="90000"/>
              </a:lnSpc>
              <a:defRPr sz="4000" b="1">
                <a:solidFill>
                  <a:schemeClr val="bg1"/>
                </a:solidFill>
                <a:latin typeface="Arial" charset="0"/>
                <a:ea typeface="ＭＳ Ｐゴシック"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zh-CN" altLang="en-US"/>
              <a:t>大纲</a:t>
            </a:r>
          </a:p>
        </p:txBody>
      </p:sp>
      <p:sp>
        <p:nvSpPr>
          <p:cNvPr id="28676" name="Text Box 4"/>
          <p:cNvSpPr txBox="1">
            <a:spLocks noChangeArrowheads="1"/>
          </p:cNvSpPr>
          <p:nvPr/>
        </p:nvSpPr>
        <p:spPr bwMode="auto">
          <a:xfrm>
            <a:off x="228600" y="838200"/>
            <a:ext cx="8610600" cy="11969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971550" indent="-457200">
              <a:defRPr sz="2400">
                <a:solidFill>
                  <a:schemeClr val="tx1"/>
                </a:solidFill>
                <a:latin typeface="Times New Roman" charset="0"/>
                <a:ea typeface="ＭＳ Ｐゴシック" charset="0"/>
              </a:defRPr>
            </a:lvl2pPr>
            <a:lvl3pPr marL="1543050" indent="-457200">
              <a:defRPr sz="2400">
                <a:solidFill>
                  <a:schemeClr val="tx1"/>
                </a:solidFill>
                <a:latin typeface="Times New Roman" charset="0"/>
                <a:ea typeface="ＭＳ Ｐゴシック" charset="0"/>
              </a:defRPr>
            </a:lvl3pPr>
            <a:lvl4pPr marL="2114550" indent="-457200">
              <a:defRPr sz="2400">
                <a:solidFill>
                  <a:schemeClr val="tx1"/>
                </a:solidFill>
                <a:latin typeface="Times New Roman" charset="0"/>
                <a:ea typeface="ＭＳ Ｐゴシック" charset="0"/>
              </a:defRPr>
            </a:lvl4pPr>
            <a:lvl5pPr marL="2686050" indent="-457200">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defRPr/>
            </a:pPr>
            <a:r>
              <a:rPr lang="en-US" altLang="zh-CN" b="1">
                <a:solidFill>
                  <a:schemeClr val="bg1"/>
                </a:solidFill>
                <a:latin typeface="Times" charset="0"/>
                <a:ea typeface="SimSun" charset="0"/>
                <a:cs typeface="SimSun" charset="0"/>
              </a:rPr>
              <a:t>(Ch. 1) </a:t>
            </a:r>
            <a:r>
              <a:rPr lang="zh-CN" altLang="en-US" b="1">
                <a:solidFill>
                  <a:schemeClr val="bg1"/>
                </a:solidFill>
                <a:latin typeface="楷体" charset="0"/>
                <a:ea typeface="楷体" charset="0"/>
                <a:cs typeface="楷体" charset="0"/>
              </a:rPr>
              <a:t>保罗鼓励帖撒罗尼的信徒坚守真理来面对逼迫者和等待主再来对这些人的审判</a:t>
            </a:r>
            <a:r>
              <a:rPr lang="en-US" altLang="zh-CN" b="1">
                <a:solidFill>
                  <a:schemeClr val="bg1"/>
                </a:solidFill>
                <a:latin typeface="楷体" charset="0"/>
                <a:ea typeface="楷体" charset="0"/>
                <a:cs typeface="楷体" charset="0"/>
              </a:rPr>
              <a:t>,</a:t>
            </a:r>
            <a:r>
              <a:rPr lang="zh-CN" altLang="en-US" b="1">
                <a:solidFill>
                  <a:schemeClr val="bg1"/>
                </a:solidFill>
                <a:latin typeface="楷体" charset="0"/>
                <a:ea typeface="楷体" charset="0"/>
                <a:cs typeface="楷体" charset="0"/>
              </a:rPr>
              <a:t>以作为他对那些胆怯的信徒深情的关怀</a:t>
            </a:r>
            <a:r>
              <a:rPr lang="en-US" altLang="zh-CN" b="1">
                <a:solidFill>
                  <a:schemeClr val="bg1"/>
                </a:solidFill>
                <a:latin typeface="楷体" charset="0"/>
                <a:ea typeface="楷体" charset="0"/>
                <a:cs typeface="楷体" charset="0"/>
              </a:rPr>
              <a:t>. </a:t>
            </a:r>
          </a:p>
        </p:txBody>
      </p:sp>
      <p:sp>
        <p:nvSpPr>
          <p:cNvPr id="28677" name="Text Box 5"/>
          <p:cNvSpPr txBox="1">
            <a:spLocks noChangeArrowheads="1"/>
          </p:cNvSpPr>
          <p:nvPr/>
        </p:nvSpPr>
        <p:spPr bwMode="auto">
          <a:xfrm>
            <a:off x="228600" y="2514600"/>
            <a:ext cx="8610600" cy="83185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b="1">
                <a:solidFill>
                  <a:schemeClr val="bg1"/>
                </a:solidFill>
                <a:latin typeface="Times" charset="0"/>
                <a:ea typeface="SimSun" pitchFamily="2" charset="-122"/>
              </a:rPr>
              <a:t>(Ch. 2) </a:t>
            </a:r>
            <a:r>
              <a:rPr lang="zh-CN" altLang="en-US" b="1">
                <a:solidFill>
                  <a:schemeClr val="bg1"/>
                </a:solidFill>
                <a:latin typeface="楷体" pitchFamily="2" charset="-122"/>
                <a:ea typeface="楷体" pitchFamily="2" charset="-122"/>
              </a:rPr>
              <a:t>保罗改正帖撒罗尼的信徒有关假教师对主再来的日子已到的错误观念而敌基督须先显现才能使教会坚守真理</a:t>
            </a:r>
            <a:r>
              <a:rPr lang="en-US" altLang="zh-CN" b="1">
                <a:solidFill>
                  <a:schemeClr val="bg1"/>
                </a:solidFill>
                <a:latin typeface="楷体" pitchFamily="2" charset="-122"/>
                <a:ea typeface="楷体" pitchFamily="2" charset="-122"/>
              </a:rPr>
              <a:t>.</a:t>
            </a:r>
            <a:endParaRPr lang="en-US" altLang="zh-CN" b="1">
              <a:solidFill>
                <a:schemeClr val="bg1"/>
              </a:solidFill>
              <a:latin typeface="Times" charset="0"/>
              <a:ea typeface="SimSun" pitchFamily="2" charset="-122"/>
            </a:endParaRPr>
          </a:p>
        </p:txBody>
      </p:sp>
      <p:sp>
        <p:nvSpPr>
          <p:cNvPr id="28678" name="Text Box 6"/>
          <p:cNvSpPr txBox="1">
            <a:spLocks noChangeArrowheads="1"/>
          </p:cNvSpPr>
          <p:nvPr/>
        </p:nvSpPr>
        <p:spPr bwMode="auto">
          <a:xfrm>
            <a:off x="228600" y="4991100"/>
            <a:ext cx="8610600" cy="11969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b="1">
                <a:solidFill>
                  <a:schemeClr val="bg1"/>
                </a:solidFill>
                <a:latin typeface="Times" charset="0"/>
                <a:ea typeface="SimSun" pitchFamily="2" charset="-122"/>
              </a:rPr>
              <a:t>(Ch. 3)</a:t>
            </a:r>
            <a:r>
              <a:rPr lang="zh-CN" altLang="en-US">
                <a:solidFill>
                  <a:schemeClr val="bg1"/>
                </a:solidFill>
                <a:latin typeface="楷体" pitchFamily="2" charset="-122"/>
                <a:ea typeface="楷体" pitchFamily="2" charset="-122"/>
              </a:rPr>
              <a:t>保罗警告教会要训导那些手无正业</a:t>
            </a:r>
            <a:r>
              <a:rPr lang="en-US" altLang="zh-CN">
                <a:solidFill>
                  <a:schemeClr val="bg1"/>
                </a:solidFill>
                <a:latin typeface="Times New Roman" pitchFamily="18" charset="0"/>
                <a:ea typeface="楷体" pitchFamily="2" charset="-122"/>
              </a:rPr>
              <a:t>”</a:t>
            </a:r>
            <a:r>
              <a:rPr lang="zh-CN" altLang="en-US">
                <a:solidFill>
                  <a:schemeClr val="bg1"/>
                </a:solidFill>
                <a:latin typeface="楷体" pitchFamily="2" charset="-122"/>
                <a:ea typeface="楷体" pitchFamily="2" charset="-122"/>
              </a:rPr>
              <a:t>而只等待被提的日子</a:t>
            </a:r>
            <a:r>
              <a:rPr lang="en-US" altLang="zh-CN">
                <a:solidFill>
                  <a:schemeClr val="bg1"/>
                </a:solidFill>
                <a:latin typeface="Times New Roman" pitchFamily="18" charset="0"/>
                <a:ea typeface="楷体" pitchFamily="2" charset="-122"/>
              </a:rPr>
              <a:t>”</a:t>
            </a:r>
            <a:r>
              <a:rPr lang="zh-CN" altLang="en-US">
                <a:solidFill>
                  <a:schemeClr val="bg1"/>
                </a:solidFill>
                <a:latin typeface="楷体" pitchFamily="2" charset="-122"/>
                <a:ea typeface="楷体" pitchFamily="2" charset="-122"/>
              </a:rPr>
              <a:t>的慵懒信徒 </a:t>
            </a:r>
            <a:r>
              <a:rPr lang="en-US" altLang="zh-CN">
                <a:solidFill>
                  <a:schemeClr val="bg1"/>
                </a:solidFill>
                <a:latin typeface="楷体" pitchFamily="2" charset="-122"/>
                <a:ea typeface="楷体" pitchFamily="2" charset="-122"/>
              </a:rPr>
              <a:t>.</a:t>
            </a:r>
            <a:r>
              <a:rPr lang="zh-CN" altLang="en-US">
                <a:solidFill>
                  <a:schemeClr val="bg1"/>
                </a:solidFill>
                <a:latin typeface="楷体" pitchFamily="2" charset="-122"/>
                <a:ea typeface="楷体" pitchFamily="2" charset="-122"/>
              </a:rPr>
              <a:t>为得是要羞辱慵懒信徒对他们的行为负责。</a:t>
            </a:r>
            <a:r>
              <a:rPr lang="en-US" altLang="zh-CN" b="1">
                <a:solidFill>
                  <a:schemeClr val="bg1"/>
                </a:solidFill>
                <a:latin typeface="楷体" pitchFamily="2" charset="-122"/>
                <a:ea typeface="楷体" pitchFamily="2" charset="-122"/>
              </a:rPr>
              <a:t>.</a:t>
            </a:r>
            <a:r>
              <a:rPr lang="zh-CN" altLang="en-US" b="1">
                <a:solidFill>
                  <a:schemeClr val="bg1"/>
                </a:solidFill>
                <a:latin typeface="楷体" pitchFamily="2" charset="-122"/>
                <a:ea typeface="楷体" pitchFamily="2" charset="-122"/>
              </a:rPr>
              <a:t> 有如学习</a:t>
            </a:r>
            <a:r>
              <a:rPr lang="zh-CN" altLang="en-US">
                <a:solidFill>
                  <a:schemeClr val="bg1"/>
                </a:solidFill>
                <a:latin typeface="Times New Roman" pitchFamily="18" charset="0"/>
                <a:ea typeface="楷体" pitchFamily="2" charset="-122"/>
              </a:rPr>
              <a:t>保罗和他的同工的榜样。</a:t>
            </a:r>
            <a:endParaRPr lang="en-US" altLang="zh-CN" b="1">
              <a:solidFill>
                <a:schemeClr val="bg1"/>
              </a:solidFill>
              <a:latin typeface="Times" charset="0"/>
              <a:ea typeface="SimSun"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ox(in)">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ox(in)">
                                      <p:cBhvr>
                                        <p:cTn id="12" dur="500"/>
                                        <p:tgtEl>
                                          <p:spTgt spid="28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ox(in)">
                                      <p:cBhvr>
                                        <p:cTn id="17"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lgn="ctr">
              <a:defRPr/>
            </a:pPr>
            <a:r>
              <a:rPr lang="zh-CN" altLang="en-US" sz="8800" dirty="0">
                <a:solidFill>
                  <a:schemeClr val="bg1"/>
                </a:solidFill>
                <a:effectLst>
                  <a:glow rad="127000">
                    <a:schemeClr val="tx1"/>
                  </a:glow>
                </a:effectLst>
                <a:latin typeface="Arial" charset="0"/>
                <a:ea typeface="ＭＳ Ｐゴシック" charset="0"/>
                <a:cs typeface="ＭＳ Ｐゴシック" charset="0"/>
              </a:rPr>
              <a:t>得到</a:t>
            </a:r>
            <a:r>
              <a:rPr lang="zh-CN" altLang="en-US" sz="8800" b="1" dirty="0">
                <a:solidFill>
                  <a:schemeClr val="bg1"/>
                </a:solidFill>
                <a:effectLst>
                  <a:glow rad="127000">
                    <a:schemeClr val="tx1"/>
                  </a:glow>
                </a:effectLst>
                <a:latin typeface="Arial" charset="0"/>
                <a:ea typeface="ＭＳ Ｐゴシック" charset="0"/>
                <a:cs typeface="ＭＳ Ｐゴシック" charset="0"/>
              </a:rPr>
              <a:t>肯定</a:t>
            </a:r>
            <a:endParaRPr lang="en-US" sz="8800" b="1" dirty="0">
              <a:solidFill>
                <a:schemeClr val="bg1"/>
              </a:solidFill>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21902223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肯定</a:t>
            </a:r>
            <a:endParaRPr lang="en-US" sz="5400" b="1" dirty="0">
              <a:effectLst>
                <a:glow rad="127000">
                  <a:schemeClr val="tx1"/>
                </a:glow>
              </a:effectLst>
              <a:latin typeface="Arial" charset="0"/>
              <a:ea typeface="ＭＳ Ｐゴシック" charset="0"/>
              <a:cs typeface="ＭＳ Ｐゴシック" charset="0"/>
            </a:endParaRPr>
          </a:p>
        </p:txBody>
      </p:sp>
      <p:pic>
        <p:nvPicPr>
          <p:cNvPr id="377858" name="Picture 2" descr="https://humanitiesworkfgcuhome.files.wordpress.com/2018/10/image-7.jpg?w=1100">
            <a:extLst>
              <a:ext uri="{FF2B5EF4-FFF2-40B4-BE49-F238E27FC236}">
                <a16:creationId xmlns:a16="http://schemas.microsoft.com/office/drawing/2014/main" id="{ECBDBBBE-078A-3445-A317-464F98BC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2752"/>
            <a:ext cx="9137314" cy="4568657"/>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https://humanitiesworkfgcuhome.files.wordpress.com/2018/10/image-8.jpg?w=1100">
            <a:extLst>
              <a:ext uri="{FF2B5EF4-FFF2-40B4-BE49-F238E27FC236}">
                <a16:creationId xmlns:a16="http://schemas.microsoft.com/office/drawing/2014/main" id="{BD2E6383-55C4-A541-8651-EC844AADA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06" y="3243848"/>
            <a:ext cx="4839034" cy="317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22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0" name="Rectangle 5"/>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zh-CN" altLang="en-US" dirty="0">
                <a:solidFill>
                  <a:schemeClr val="tx1"/>
                </a:solidFill>
                <a:latin typeface="Arial" charset="0"/>
                <a:ea typeface="宋体" charset="0"/>
                <a:cs typeface="宋体" charset="0"/>
              </a:rPr>
              <a:t>我们的使命</a:t>
            </a:r>
            <a:endParaRPr lang="en-US" dirty="0">
              <a:solidFill>
                <a:schemeClr val="tx1"/>
              </a:solidFill>
              <a:latin typeface="Arial" charset="0"/>
              <a:ea typeface="宋体" charset="0"/>
              <a:cs typeface="宋体" charset="0"/>
            </a:endParaRPr>
          </a:p>
        </p:txBody>
      </p:sp>
      <p:sp>
        <p:nvSpPr>
          <p:cNvPr id="355331" name="Text Box 3"/>
          <p:cNvSpPr txBox="1">
            <a:spLocks noChangeArrowheads="1"/>
          </p:cNvSpPr>
          <p:nvPr/>
        </p:nvSpPr>
        <p:spPr bwMode="auto">
          <a:xfrm>
            <a:off x="3124200" y="4516438"/>
            <a:ext cx="6019800" cy="1865126"/>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defRPr/>
            </a:pPr>
            <a:r>
              <a:rPr kumimoji="0" lang="en-US" sz="3600" b="0" i="0" u="none" strike="noStrike" kern="1200" cap="none" spc="0" normalizeH="0" baseline="0" noProof="0" dirty="0" err="1">
                <a:ln>
                  <a:noFill/>
                </a:ln>
                <a:solidFill>
                  <a:srgbClr val="000000"/>
                </a:solidFill>
                <a:effectLst/>
                <a:uLnTx/>
                <a:uFillTx/>
                <a:latin typeface="Arial" charset="0"/>
                <a:ea typeface="ＭＳ Ｐゴシック" charset="0"/>
              </a:rPr>
              <a:t>Crossroads教会</a:t>
            </a:r>
            <a:r>
              <a:rPr kumimoji="0" lang="en-US" sz="36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3600" b="0" i="0" u="none" strike="noStrike" kern="1200" cap="none" spc="0" normalizeH="0" baseline="0" noProof="0" dirty="0">
                <a:ln>
                  <a:noFill/>
                </a:ln>
                <a:solidFill>
                  <a:srgbClr val="000000"/>
                </a:solidFill>
                <a:effectLst/>
                <a:uLnTx/>
                <a:uFillTx/>
                <a:latin typeface="Arial" charset="0"/>
                <a:ea typeface="ＭＳ Ｐゴシック" charset="0"/>
              </a:rPr>
              <a:t>的使命是通过接触居住在新加坡的国际人士，来触及列国。</a:t>
            </a:r>
            <a:endParaRPr kumimoji="0" lang="en-US" altLang="zh-CN" sz="36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90584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78" name="Rectangle 2"/>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zh-CN" altLang="en-US" dirty="0">
                <a:solidFill>
                  <a:schemeClr val="tx1"/>
                </a:solidFill>
                <a:latin typeface="Arial" charset="0"/>
                <a:ea typeface="宋体" charset="0"/>
                <a:cs typeface="宋体" charset="0"/>
              </a:rPr>
              <a:t>我们的愿景</a:t>
            </a:r>
            <a:endParaRPr lang="en-US" dirty="0">
              <a:solidFill>
                <a:schemeClr val="tx1"/>
              </a:solidFill>
              <a:latin typeface="Arial" charset="0"/>
              <a:ea typeface="宋体" charset="0"/>
              <a:cs typeface="宋体" charset="0"/>
            </a:endParaRPr>
          </a:p>
        </p:txBody>
      </p:sp>
      <p:sp>
        <p:nvSpPr>
          <p:cNvPr id="357379" name="Text Box 3"/>
          <p:cNvSpPr txBox="1">
            <a:spLocks noChangeArrowheads="1"/>
          </p:cNvSpPr>
          <p:nvPr/>
        </p:nvSpPr>
        <p:spPr bwMode="auto">
          <a:xfrm>
            <a:off x="3124200" y="2028825"/>
            <a:ext cx="6019800" cy="3243965"/>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charset="0"/>
                <a:ea typeface="ＭＳ Ｐゴシック" charset="0"/>
              </a:rPr>
              <a:t>Crossroads教会</a:t>
            </a:r>
            <a:r>
              <a:rPr kumimoji="0" lang="en-US" sz="32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的愿景是带领国际人士与耶稣基督建立深刻的关系，使他们成为门徒，并在他们独特的影响领域中带来改变（提摩太后书 </a:t>
            </a:r>
            <a:r>
              <a:rPr kumimoji="0" lang="en-US" altLang="zh-CN" sz="3200" b="0" i="0" u="none" strike="noStrike" kern="1200" cap="none" spc="0" normalizeH="0" baseline="0" noProof="0" dirty="0">
                <a:ln>
                  <a:noFill/>
                </a:ln>
                <a:solidFill>
                  <a:srgbClr val="000000"/>
                </a:solidFill>
                <a:effectLst/>
                <a:uLnTx/>
                <a:uFillTx/>
                <a:latin typeface="Arial" charset="0"/>
                <a:ea typeface="ＭＳ Ｐゴシック" charset="0"/>
              </a:rPr>
              <a:t>2:2</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特别是，</a:t>
            </a:r>
            <a:r>
              <a:rPr kumimoji="0" lang="en-US" sz="3200" b="0" i="0" u="none" strike="noStrike" kern="1200" cap="none" spc="0" normalizeH="0" baseline="0" noProof="0" dirty="0">
                <a:ln>
                  <a:noFill/>
                </a:ln>
                <a:solidFill>
                  <a:srgbClr val="000000"/>
                </a:solidFill>
                <a:effectLst/>
                <a:uLnTx/>
                <a:uFillTx/>
                <a:latin typeface="Arial" charset="0"/>
                <a:ea typeface="ＭＳ Ｐゴシック" charset="0"/>
              </a:rPr>
              <a:t>Crossroads </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主要（但不限于）触及英语社群。</a:t>
            </a:r>
          </a:p>
        </p:txBody>
      </p:sp>
    </p:spTree>
    <p:extLst>
      <p:ext uri="{BB962C8B-B14F-4D97-AF65-F5344CB8AC3E}">
        <p14:creationId xmlns:p14="http://schemas.microsoft.com/office/powerpoint/2010/main" val="2030039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1367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s://www.lovinglifeafter55.com/wp-content/uploads/2018/01/wonderful.png">
            <a:extLst>
              <a:ext uri="{FF2B5EF4-FFF2-40B4-BE49-F238E27FC236}">
                <a16:creationId xmlns:a16="http://schemas.microsoft.com/office/drawing/2014/main" id="{8038F77D-0D13-2646-BBD6-F54E3222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8900"/>
            <a:ext cx="9144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言语可以肯定他人</a:t>
            </a:r>
            <a:endParaRPr lang="en-US" sz="48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968B65A2-6033-4920-118B-A309B4FB4DB8}"/>
              </a:ext>
            </a:extLst>
          </p:cNvPr>
          <p:cNvSpPr txBox="1"/>
          <p:nvPr/>
        </p:nvSpPr>
        <p:spPr>
          <a:xfrm>
            <a:off x="20188" y="1268760"/>
            <a:ext cx="2448272" cy="2308324"/>
          </a:xfrm>
          <a:prstGeom prst="rect">
            <a:avLst/>
          </a:prstGeom>
          <a:solidFill>
            <a:schemeClr val="bg1"/>
          </a:solidFill>
        </p:spPr>
        <p:txBody>
          <a:bodyPr wrap="square">
            <a:spAutoFit/>
          </a:bodyPr>
          <a:lstStyle/>
          <a:p>
            <a:r>
              <a:rPr lang="zh-CN" altLang="en-US" b="1" dirty="0"/>
              <a:t>特别的，美丽的</a:t>
            </a:r>
            <a:endParaRPr lang="en-US" altLang="zh-CN" b="1" dirty="0"/>
          </a:p>
          <a:p>
            <a:r>
              <a:rPr lang="zh-CN" altLang="en-US" b="1" dirty="0"/>
              <a:t>精彩的，温柔的</a:t>
            </a:r>
            <a:endParaRPr lang="en-US" altLang="zh-CN" b="1" dirty="0"/>
          </a:p>
          <a:p>
            <a:r>
              <a:rPr lang="zh-CN" altLang="en-US" b="1" dirty="0"/>
              <a:t>有爱心的，</a:t>
            </a:r>
            <a:endParaRPr lang="en-US" altLang="zh-CN" b="1" dirty="0"/>
          </a:p>
          <a:p>
            <a:r>
              <a:rPr lang="zh-CN" altLang="en-US" b="1" dirty="0"/>
              <a:t>鼓舞人心的，</a:t>
            </a:r>
            <a:endParaRPr lang="en-US" altLang="zh-CN" b="1" dirty="0"/>
          </a:p>
          <a:p>
            <a:r>
              <a:rPr lang="zh-CN" altLang="en-US" b="1" dirty="0"/>
              <a:t>强大的，英俊的</a:t>
            </a:r>
            <a:endParaRPr lang="en-US" altLang="zh-CN" b="1" dirty="0"/>
          </a:p>
          <a:p>
            <a:r>
              <a:rPr lang="zh-CN" altLang="en-US" b="1" dirty="0"/>
              <a:t>仁慈的，荣耀的</a:t>
            </a:r>
            <a:endParaRPr lang="en-US" altLang="zh-CN" b="1" dirty="0"/>
          </a:p>
        </p:txBody>
      </p:sp>
    </p:spTree>
    <p:extLst>
      <p:ext uri="{BB962C8B-B14F-4D97-AF65-F5344CB8AC3E}">
        <p14:creationId xmlns:p14="http://schemas.microsoft.com/office/powerpoint/2010/main" val="706958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zh-CN" altLang="en-US" sz="2800" b="1" dirty="0">
                <a:solidFill>
                  <a:srgbClr val="FFFFFF"/>
                </a:solidFill>
                <a:latin typeface="Arial" charset="0"/>
                <a:cs typeface="Arial" charset="0"/>
              </a:rPr>
              <a:t>“</a:t>
            </a:r>
            <a:r>
              <a:rPr lang="zh-CN" altLang="en-US" sz="3200" b="1" dirty="0">
                <a:solidFill>
                  <a:srgbClr val="FFFFFF"/>
                </a:solidFill>
                <a:latin typeface="Arial" charset="0"/>
                <a:cs typeface="Arial" charset="0"/>
              </a:rPr>
              <a:t>无论有灵、有话、有冒我们的名的书信，说主的日子现在到了，你们都不要轻易动心，也不要惊慌。 </a:t>
            </a:r>
            <a:r>
              <a:rPr lang="en-US" altLang="zh-CN" sz="3200" b="1" dirty="0">
                <a:solidFill>
                  <a:srgbClr val="FFFFFF"/>
                </a:solidFill>
                <a:latin typeface="Arial" charset="0"/>
                <a:cs typeface="Arial" charset="0"/>
              </a:rPr>
              <a:t>3 </a:t>
            </a:r>
            <a:r>
              <a:rPr lang="zh-CN" altLang="en-US" sz="3200" b="1" dirty="0">
                <a:solidFill>
                  <a:srgbClr val="FFFFFF"/>
                </a:solidFill>
                <a:latin typeface="Arial" charset="0"/>
                <a:cs typeface="Arial" charset="0"/>
              </a:rPr>
              <a:t>不要让人用任何方法迷惑了你们，因为主的日子来到以前，必定有背道的事，并且那不法的人，就是那沉沦之子，必定显露出来</a:t>
            </a:r>
            <a:r>
              <a:rPr lang="zh-CN" altLang="en-US"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 </a:t>
            </a:r>
            <a:br>
              <a:rPr lang="en-US" altLang="zh-CN" sz="2800" b="1" dirty="0">
                <a:solidFill>
                  <a:srgbClr val="FFFFFF"/>
                </a:solidFill>
                <a:latin typeface="Arial" charset="0"/>
                <a:cs typeface="Arial" charset="0"/>
              </a:rPr>
            </a:br>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贴后</a:t>
            </a:r>
            <a:r>
              <a:rPr lang="en-US" altLang="zh-CN" sz="2800" b="1" dirty="0">
                <a:solidFill>
                  <a:srgbClr val="FFFFFF"/>
                </a:solidFill>
                <a:latin typeface="Arial" charset="0"/>
                <a:cs typeface="Arial" charset="0"/>
              </a:rPr>
              <a:t>2:2-3).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帖撒罗尼迦后书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5316" y="65344"/>
            <a:ext cx="681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211</a:t>
            </a:r>
          </a:p>
        </p:txBody>
      </p:sp>
    </p:spTree>
    <p:extLst>
      <p:ext uri="{BB962C8B-B14F-4D97-AF65-F5344CB8AC3E}">
        <p14:creationId xmlns:p14="http://schemas.microsoft.com/office/powerpoint/2010/main" val="101011004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自我肯定</a:t>
            </a:r>
            <a:endParaRPr lang="en-US" sz="5400" b="1" dirty="0">
              <a:effectLst>
                <a:glow rad="127000">
                  <a:schemeClr val="tx1"/>
                </a:glow>
              </a:effectLst>
              <a:latin typeface="Arial" charset="0"/>
              <a:ea typeface="ＭＳ Ｐゴシック" charset="0"/>
              <a:cs typeface="ＭＳ Ｐゴシック" charset="0"/>
            </a:endParaRPr>
          </a:p>
        </p:txBody>
      </p:sp>
      <p:pic>
        <p:nvPicPr>
          <p:cNvPr id="376834" name="Picture 2" descr="https://cdn.powerofpositivity.com/wp-content/uploads/2014/07/be-the-best-version-of-you.jpg">
            <a:extLst>
              <a:ext uri="{FF2B5EF4-FFF2-40B4-BE49-F238E27FC236}">
                <a16:creationId xmlns:a16="http://schemas.microsoft.com/office/drawing/2014/main" id="{DD512680-C422-9C43-A9DF-34594AA3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5781"/>
            <a:ext cx="5334000" cy="340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spring.org.uk/images/approve.jpg">
            <a:extLst>
              <a:ext uri="{FF2B5EF4-FFF2-40B4-BE49-F238E27FC236}">
                <a16:creationId xmlns:a16="http://schemas.microsoft.com/office/drawing/2014/main" id="{492717CC-E7BE-6D44-A504-9BB95945C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56000"/>
            <a:ext cx="5334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17635A9E-7F0B-1018-4843-696CA083F5D7}"/>
              </a:ext>
            </a:extLst>
          </p:cNvPr>
          <p:cNvSpPr txBox="1"/>
          <p:nvPr/>
        </p:nvSpPr>
        <p:spPr>
          <a:xfrm>
            <a:off x="1187624" y="1143976"/>
            <a:ext cx="3057247" cy="584775"/>
          </a:xfrm>
          <a:prstGeom prst="rect">
            <a:avLst/>
          </a:prstGeom>
          <a:noFill/>
        </p:spPr>
        <p:txBody>
          <a:bodyPr wrap="none" rtlCol="0">
            <a:spAutoFit/>
          </a:bodyPr>
          <a:lstStyle/>
          <a:p>
            <a:r>
              <a:rPr lang="zh-CN" altLang="en-US" sz="3200" dirty="0">
                <a:solidFill>
                  <a:srgbClr val="FF0000"/>
                </a:solidFill>
              </a:rPr>
              <a:t>做最好的自己！</a:t>
            </a:r>
            <a:endParaRPr kumimoji="1" lang="zh-CN" altLang="en-US" sz="3200" dirty="0">
              <a:solidFill>
                <a:srgbClr val="FF0000"/>
              </a:solidFill>
            </a:endParaRPr>
          </a:p>
        </p:txBody>
      </p:sp>
      <p:sp>
        <p:nvSpPr>
          <p:cNvPr id="3" name="文本框 2">
            <a:extLst>
              <a:ext uri="{FF2B5EF4-FFF2-40B4-BE49-F238E27FC236}">
                <a16:creationId xmlns:a16="http://schemas.microsoft.com/office/drawing/2014/main" id="{96CC9DA1-2132-2849-587F-8D05151B9A48}"/>
              </a:ext>
            </a:extLst>
          </p:cNvPr>
          <p:cNvSpPr txBox="1"/>
          <p:nvPr/>
        </p:nvSpPr>
        <p:spPr>
          <a:xfrm>
            <a:off x="7267149" y="3943449"/>
            <a:ext cx="1928733" cy="1200329"/>
          </a:xfrm>
          <a:prstGeom prst="rect">
            <a:avLst/>
          </a:prstGeom>
          <a:solidFill>
            <a:schemeClr val="bg1"/>
          </a:solidFill>
        </p:spPr>
        <p:txBody>
          <a:bodyPr wrap="none" rtlCol="0">
            <a:spAutoFit/>
          </a:bodyPr>
          <a:lstStyle/>
          <a:p>
            <a:r>
              <a:rPr lang="zh-CN" altLang="en-US" dirty="0"/>
              <a:t>“感觉良好，</a:t>
            </a:r>
            <a:endParaRPr lang="en-US" altLang="zh-CN" dirty="0"/>
          </a:p>
          <a:p>
            <a:r>
              <a:rPr lang="zh-CN" altLang="en-US" dirty="0"/>
              <a:t>行动卓越，</a:t>
            </a:r>
            <a:endParaRPr lang="en-US" altLang="zh-CN" dirty="0"/>
          </a:p>
          <a:p>
            <a:r>
              <a:rPr lang="zh-CN" altLang="en-US" dirty="0"/>
              <a:t>并认可自己。</a:t>
            </a:r>
            <a:endParaRPr kumimoji="1" lang="zh-CN" altLang="en-US" dirty="0"/>
          </a:p>
        </p:txBody>
      </p:sp>
    </p:spTree>
    <p:extLst>
      <p:ext uri="{BB962C8B-B14F-4D97-AF65-F5344CB8AC3E}">
        <p14:creationId xmlns:p14="http://schemas.microsoft.com/office/powerpoint/2010/main" val="346041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自我肯定</a:t>
            </a:r>
            <a:endParaRPr lang="en-US" sz="5400" b="1" dirty="0">
              <a:effectLst>
                <a:glow rad="127000">
                  <a:schemeClr val="tx1"/>
                </a:glow>
              </a:effectLst>
              <a:latin typeface="Arial" charset="0"/>
              <a:ea typeface="ＭＳ Ｐゴシック" charset="0"/>
              <a:cs typeface="ＭＳ Ｐゴシック" charset="0"/>
            </a:endParaRPr>
          </a:p>
        </p:txBody>
      </p:sp>
      <p:pic>
        <p:nvPicPr>
          <p:cNvPr id="375810" name="Picture 2" descr="https://i.ytimg.com/vi/oBDf4jmueIk/maxresdefault.jpg">
            <a:extLst>
              <a:ext uri="{FF2B5EF4-FFF2-40B4-BE49-F238E27FC236}">
                <a16:creationId xmlns:a16="http://schemas.microsoft.com/office/drawing/2014/main" id="{244432A8-3337-BF4F-BDFA-A36FD91C5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387"/>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020B665B-8D2F-C2CF-C511-B217395F3614}"/>
              </a:ext>
            </a:extLst>
          </p:cNvPr>
          <p:cNvSpPr txBox="1"/>
          <p:nvPr/>
        </p:nvSpPr>
        <p:spPr>
          <a:xfrm>
            <a:off x="0" y="1290387"/>
            <a:ext cx="9144000" cy="5098512"/>
          </a:xfrm>
          <a:prstGeom prst="rect">
            <a:avLst/>
          </a:prstGeom>
          <a:solidFill>
            <a:srgbClr val="330000"/>
          </a:solidFill>
        </p:spPr>
        <p:txBody>
          <a:bodyPr wrap="square" rtlCol="0">
            <a:spAutoFit/>
          </a:bodyPr>
          <a:lstStyle/>
          <a:p>
            <a:pPr algn="ctr">
              <a:lnSpc>
                <a:spcPct val="150000"/>
              </a:lnSpc>
            </a:pPr>
            <a:r>
              <a:rPr lang="en-US" altLang="zh-CN" sz="11500" b="1" dirty="0">
                <a:solidFill>
                  <a:srgbClr val="FFFF00"/>
                </a:solidFill>
                <a:effectLst/>
                <a:latin typeface=".AppleSystemUIFont"/>
              </a:rPr>
              <a:t>1,000 </a:t>
            </a:r>
            <a:r>
              <a:rPr lang="zh-CN" altLang="en-US" sz="11500" b="1" dirty="0">
                <a:solidFill>
                  <a:srgbClr val="FFFF00"/>
                </a:solidFill>
                <a:effectLst/>
                <a:latin typeface=".AppleSystemUIFont"/>
              </a:rPr>
              <a:t>条</a:t>
            </a:r>
            <a:endParaRPr lang="en-US" altLang="zh-CN" sz="11500" b="1" dirty="0">
              <a:solidFill>
                <a:srgbClr val="FFFF00"/>
              </a:solidFill>
              <a:effectLst/>
              <a:latin typeface=".AppleSystemUIFont"/>
            </a:endParaRPr>
          </a:p>
          <a:p>
            <a:pPr algn="ctr">
              <a:lnSpc>
                <a:spcPct val="150000"/>
              </a:lnSpc>
            </a:pPr>
            <a:r>
              <a:rPr lang="zh-CN" altLang="en-US" sz="11500" b="1" dirty="0">
                <a:solidFill>
                  <a:srgbClr val="FFFF00"/>
                </a:solidFill>
                <a:effectLst/>
                <a:latin typeface=".AppleSystemUIFont"/>
              </a:rPr>
              <a:t>自我肯定语</a:t>
            </a:r>
            <a:endParaRPr lang="zh-CN" altLang="en-US" sz="11500" dirty="0">
              <a:solidFill>
                <a:srgbClr val="FFFF00"/>
              </a:solidFill>
              <a:effectLst/>
              <a:latin typeface=".AppleSystemUIFont"/>
            </a:endParaRPr>
          </a:p>
        </p:txBody>
      </p:sp>
    </p:spTree>
    <p:extLst>
      <p:ext uri="{BB962C8B-B14F-4D97-AF65-F5344CB8AC3E}">
        <p14:creationId xmlns:p14="http://schemas.microsoft.com/office/powerpoint/2010/main" val="1876693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自我肯定</a:t>
            </a:r>
            <a:endParaRPr lang="en-US" sz="5400" b="1" dirty="0">
              <a:effectLst>
                <a:glow rad="127000">
                  <a:schemeClr val="tx1"/>
                </a:glow>
              </a:effectLst>
              <a:latin typeface="Arial" charset="0"/>
              <a:ea typeface="ＭＳ Ｐゴシック" charset="0"/>
              <a:cs typeface="ＭＳ Ｐゴシック" charset="0"/>
            </a:endParaRPr>
          </a:p>
        </p:txBody>
      </p:sp>
      <p:pic>
        <p:nvPicPr>
          <p:cNvPr id="373764" name="Picture 4" descr="Related image">
            <a:extLst>
              <a:ext uri="{FF2B5EF4-FFF2-40B4-BE49-F238E27FC236}">
                <a16:creationId xmlns:a16="http://schemas.microsoft.com/office/drawing/2014/main" id="{69B6B10E-0574-C44D-AF68-62AB749A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58" y="1722367"/>
            <a:ext cx="6987941" cy="4934021"/>
          </a:xfrm>
          <a:prstGeom prst="rect">
            <a:avLst/>
          </a:prstGeom>
          <a:noFill/>
          <a:extLst>
            <a:ext uri="{909E8E84-426E-40DD-AFC4-6F175D3DCCD1}">
              <a14:hiddenFill xmlns:a14="http://schemas.microsoft.com/office/drawing/2010/main">
                <a:solidFill>
                  <a:srgbClr val="FFFFFF"/>
                </a:solidFill>
              </a14:hiddenFill>
            </a:ext>
          </a:extLst>
        </p:spPr>
      </p:pic>
      <p:pic>
        <p:nvPicPr>
          <p:cNvPr id="373762" name="Picture 2" descr="http://www.drbrustein.com/wp-content/uploads/2015/04/Self-Affirmation-e1429199013281.jpg">
            <a:extLst>
              <a:ext uri="{FF2B5EF4-FFF2-40B4-BE49-F238E27FC236}">
                <a16:creationId xmlns:a16="http://schemas.microsoft.com/office/drawing/2014/main" id="{3E3C13B7-5ABF-4541-9A83-63EA7358E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4377"/>
            <a:ext cx="3187700" cy="3175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58DDB0A7-A0CA-11F6-7DB1-B5A7D951294F}"/>
              </a:ext>
            </a:extLst>
          </p:cNvPr>
          <p:cNvSpPr txBox="1"/>
          <p:nvPr/>
        </p:nvSpPr>
        <p:spPr>
          <a:xfrm>
            <a:off x="1" y="1014377"/>
            <a:ext cx="3187699" cy="3046988"/>
          </a:xfrm>
          <a:prstGeom prst="rect">
            <a:avLst/>
          </a:prstGeom>
          <a:solidFill>
            <a:schemeClr val="bg1"/>
          </a:solidFill>
        </p:spPr>
        <p:txBody>
          <a:bodyPr wrap="square" rtlCol="0">
            <a:spAutoFit/>
          </a:bodyPr>
          <a:lstStyle/>
          <a:p>
            <a:r>
              <a:rPr lang="zh-CN" altLang="en-US" sz="9600" b="1" dirty="0">
                <a:solidFill>
                  <a:srgbClr val="0E0E0E"/>
                </a:solidFill>
                <a:effectLst/>
                <a:latin typeface=".AppleSystemUIFont"/>
              </a:rPr>
              <a:t>我</a:t>
            </a:r>
            <a:endParaRPr lang="en-US" altLang="zh-CN" sz="9600" b="1" dirty="0">
              <a:solidFill>
                <a:srgbClr val="0E0E0E"/>
              </a:solidFill>
              <a:effectLst/>
              <a:latin typeface=".AppleSystemUIFont"/>
            </a:endParaRPr>
          </a:p>
          <a:p>
            <a:r>
              <a:rPr lang="zh-CN" altLang="en-US" sz="9600" b="1" dirty="0">
                <a:solidFill>
                  <a:srgbClr val="0E0E0E"/>
                </a:solidFill>
                <a:effectLst/>
                <a:latin typeface=".AppleSystemUIFont"/>
              </a:rPr>
              <a:t>自己</a:t>
            </a:r>
            <a:endParaRPr lang="zh-CN" altLang="en-US" sz="9600" dirty="0">
              <a:solidFill>
                <a:srgbClr val="0E0E0E"/>
              </a:solidFill>
              <a:effectLst/>
              <a:latin typeface=".AppleSystemUIFont"/>
            </a:endParaRPr>
          </a:p>
        </p:txBody>
      </p:sp>
      <p:sp>
        <p:nvSpPr>
          <p:cNvPr id="3" name="心形 2">
            <a:extLst>
              <a:ext uri="{FF2B5EF4-FFF2-40B4-BE49-F238E27FC236}">
                <a16:creationId xmlns:a16="http://schemas.microsoft.com/office/drawing/2014/main" id="{FCDD9E8C-EB25-AC2A-0E9C-AD6FFF29CC34}"/>
              </a:ext>
            </a:extLst>
          </p:cNvPr>
          <p:cNvSpPr/>
          <p:nvPr/>
        </p:nvSpPr>
        <p:spPr bwMode="auto">
          <a:xfrm>
            <a:off x="1403648" y="1285035"/>
            <a:ext cx="1296144" cy="1224136"/>
          </a:xfrm>
          <a:prstGeom prst="heart">
            <a:avLst/>
          </a:prstGeom>
          <a:solidFill>
            <a:srgbClr val="FF00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5" name="文本框 4">
            <a:extLst>
              <a:ext uri="{FF2B5EF4-FFF2-40B4-BE49-F238E27FC236}">
                <a16:creationId xmlns:a16="http://schemas.microsoft.com/office/drawing/2014/main" id="{62B253A1-A7AB-F7DE-F688-97D834AAB6EA}"/>
              </a:ext>
            </a:extLst>
          </p:cNvPr>
          <p:cNvSpPr txBox="1"/>
          <p:nvPr/>
        </p:nvSpPr>
        <p:spPr>
          <a:xfrm>
            <a:off x="5652120" y="4437112"/>
            <a:ext cx="3312368" cy="707886"/>
          </a:xfrm>
          <a:prstGeom prst="rect">
            <a:avLst/>
          </a:prstGeom>
          <a:noFill/>
        </p:spPr>
        <p:txBody>
          <a:bodyPr wrap="square">
            <a:spAutoFit/>
          </a:bodyPr>
          <a:lstStyle/>
          <a:p>
            <a:pPr algn="ctr"/>
            <a:r>
              <a:rPr lang="zh-CN" altLang="en-US" sz="4000" b="1" dirty="0">
                <a:solidFill>
                  <a:srgbClr val="C00000"/>
                </a:solidFill>
                <a:effectLst/>
                <a:latin typeface=".AppleSystemUIFont"/>
              </a:rPr>
              <a:t>我相信自己</a:t>
            </a:r>
            <a:endParaRPr lang="zh-CN" altLang="en-US" sz="4000" dirty="0">
              <a:solidFill>
                <a:srgbClr val="C00000"/>
              </a:solidFill>
              <a:effectLst/>
              <a:latin typeface=".AppleSystemUIFont"/>
            </a:endParaRPr>
          </a:p>
        </p:txBody>
      </p:sp>
    </p:spTree>
    <p:extLst>
      <p:ext uri="{BB962C8B-B14F-4D97-AF65-F5344CB8AC3E}">
        <p14:creationId xmlns:p14="http://schemas.microsoft.com/office/powerpoint/2010/main" val="235431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3764"/>
                                        </p:tgtEl>
                                        <p:attrNameLst>
                                          <p:attrName>style.visibility</p:attrName>
                                        </p:attrNameLst>
                                      </p:cBhvr>
                                      <p:to>
                                        <p:strVal val="visible"/>
                                      </p:to>
                                    </p:set>
                                    <p:anim calcmode="lin" valueType="num">
                                      <p:cBhvr>
                                        <p:cTn id="7" dur="1000" fill="hold"/>
                                        <p:tgtEl>
                                          <p:spTgt spid="373764"/>
                                        </p:tgtEl>
                                        <p:attrNameLst>
                                          <p:attrName>ppt_w</p:attrName>
                                        </p:attrNameLst>
                                      </p:cBhvr>
                                      <p:tavLst>
                                        <p:tav tm="0">
                                          <p:val>
                                            <p:strVal val="#ppt_w*0.70"/>
                                          </p:val>
                                        </p:tav>
                                        <p:tav tm="100000">
                                          <p:val>
                                            <p:strVal val="#ppt_w"/>
                                          </p:val>
                                        </p:tav>
                                      </p:tavLst>
                                    </p:anim>
                                    <p:anim calcmode="lin" valueType="num">
                                      <p:cBhvr>
                                        <p:cTn id="8" dur="1000" fill="hold"/>
                                        <p:tgtEl>
                                          <p:spTgt spid="373764"/>
                                        </p:tgtEl>
                                        <p:attrNameLst>
                                          <p:attrName>ppt_h</p:attrName>
                                        </p:attrNameLst>
                                      </p:cBhvr>
                                      <p:tavLst>
                                        <p:tav tm="0">
                                          <p:val>
                                            <p:strVal val="#ppt_h"/>
                                          </p:val>
                                        </p:tav>
                                        <p:tav tm="100000">
                                          <p:val>
                                            <p:strVal val="#ppt_h"/>
                                          </p:val>
                                        </p:tav>
                                      </p:tavLst>
                                    </p:anim>
                                    <p:animEffect transition="in" filter="fade">
                                      <p:cBhvr>
                                        <p:cTn id="9" dur="1000"/>
                                        <p:tgtEl>
                                          <p:spTgt spid="3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自我肯定</a:t>
            </a:r>
            <a:endParaRPr lang="en-US" sz="5400" b="1" dirty="0">
              <a:effectLst>
                <a:glow rad="127000">
                  <a:schemeClr val="tx1"/>
                </a:glow>
              </a:effectLst>
              <a:latin typeface="Arial" charset="0"/>
              <a:ea typeface="ＭＳ Ｐゴシック" charset="0"/>
              <a:cs typeface="ＭＳ Ｐゴシック" charset="0"/>
            </a:endParaRPr>
          </a:p>
        </p:txBody>
      </p:sp>
      <p:pic>
        <p:nvPicPr>
          <p:cNvPr id="373766" name="Picture 6" descr="Related image">
            <a:extLst>
              <a:ext uri="{FF2B5EF4-FFF2-40B4-BE49-F238E27FC236}">
                <a16:creationId xmlns:a16="http://schemas.microsoft.com/office/drawing/2014/main" id="{C994E313-9C76-E041-9880-04710C8F6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194" y="1001357"/>
            <a:ext cx="4345806" cy="4345806"/>
          </a:xfrm>
          <a:prstGeom prst="rect">
            <a:avLst/>
          </a:prstGeom>
          <a:noFill/>
          <a:extLst>
            <a:ext uri="{909E8E84-426E-40DD-AFC4-6F175D3DCCD1}">
              <a14:hiddenFill xmlns:a14="http://schemas.microsoft.com/office/drawing/2010/main">
                <a:solidFill>
                  <a:srgbClr val="FFFFFF"/>
                </a:solidFill>
              </a14:hiddenFill>
            </a:ext>
          </a:extLst>
        </p:spPr>
      </p:pic>
      <p:pic>
        <p:nvPicPr>
          <p:cNvPr id="374786" name="Picture 2" descr="https://images.prod.meredith.com/product/c15bbb773f876d125cfc593ede736a1c/1511674882333/l/i-am-enough-vinyl-wall-decals-affirmation-quotes-for-inspiration-black-23x15-inch">
            <a:extLst>
              <a:ext uri="{FF2B5EF4-FFF2-40B4-BE49-F238E27FC236}">
                <a16:creationId xmlns:a16="http://schemas.microsoft.com/office/drawing/2014/main" id="{0F675DF2-4870-004F-BD44-8C1430645E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20" b="18533"/>
          <a:stretch/>
        </p:blipFill>
        <p:spPr bwMode="auto">
          <a:xfrm>
            <a:off x="0" y="1116530"/>
            <a:ext cx="4064000" cy="2974208"/>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Related image">
            <a:extLst>
              <a:ext uri="{FF2B5EF4-FFF2-40B4-BE49-F238E27FC236}">
                <a16:creationId xmlns:a16="http://schemas.microsoft.com/office/drawing/2014/main" id="{1E8B65C3-6EF8-644A-9F84-97808ADDD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89" b="31479"/>
          <a:stretch/>
        </p:blipFill>
        <p:spPr bwMode="auto">
          <a:xfrm>
            <a:off x="622437" y="4141770"/>
            <a:ext cx="5413322" cy="264113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027178BD-FF59-72D7-F1B6-7207E4631919}"/>
              </a:ext>
            </a:extLst>
          </p:cNvPr>
          <p:cNvSpPr txBox="1"/>
          <p:nvPr/>
        </p:nvSpPr>
        <p:spPr>
          <a:xfrm>
            <a:off x="0" y="1067253"/>
            <a:ext cx="4064000" cy="3046988"/>
          </a:xfrm>
          <a:prstGeom prst="rect">
            <a:avLst/>
          </a:prstGeom>
          <a:solidFill>
            <a:schemeClr val="bg1">
              <a:lumMod val="85000"/>
            </a:schemeClr>
          </a:solidFill>
        </p:spPr>
        <p:txBody>
          <a:bodyPr wrap="square" rtlCol="0">
            <a:spAutoFit/>
          </a:bodyPr>
          <a:lstStyle/>
          <a:p>
            <a:pPr algn="ctr"/>
            <a:r>
              <a:rPr lang="zh-CN" altLang="en-US" sz="9600" dirty="0"/>
              <a:t>我足</a:t>
            </a:r>
            <a:endParaRPr lang="en-US" altLang="zh-CN" sz="9600" dirty="0"/>
          </a:p>
          <a:p>
            <a:pPr algn="ctr"/>
            <a:r>
              <a:rPr lang="zh-CN" altLang="en-US" sz="9600" dirty="0"/>
              <a:t>够好</a:t>
            </a:r>
            <a:endParaRPr kumimoji="1" lang="zh-CN" altLang="en-US" sz="9600" dirty="0"/>
          </a:p>
        </p:txBody>
      </p:sp>
      <p:sp>
        <p:nvSpPr>
          <p:cNvPr id="3" name="文本框 2">
            <a:extLst>
              <a:ext uri="{FF2B5EF4-FFF2-40B4-BE49-F238E27FC236}">
                <a16:creationId xmlns:a16="http://schemas.microsoft.com/office/drawing/2014/main" id="{3B61E55D-46E1-518C-E43F-7FCC27746E58}"/>
              </a:ext>
            </a:extLst>
          </p:cNvPr>
          <p:cNvSpPr txBox="1"/>
          <p:nvPr/>
        </p:nvSpPr>
        <p:spPr>
          <a:xfrm>
            <a:off x="6660232" y="4069867"/>
            <a:ext cx="2339102" cy="830997"/>
          </a:xfrm>
          <a:prstGeom prst="rect">
            <a:avLst/>
          </a:prstGeom>
          <a:noFill/>
        </p:spPr>
        <p:txBody>
          <a:bodyPr wrap="none" rtlCol="0">
            <a:spAutoFit/>
          </a:bodyPr>
          <a:lstStyle/>
          <a:p>
            <a:r>
              <a:rPr lang="zh-CN" altLang="en-US" dirty="0"/>
              <a:t>我用积极的想法</a:t>
            </a:r>
            <a:endParaRPr lang="en-US" altLang="zh-CN" dirty="0"/>
          </a:p>
          <a:p>
            <a:r>
              <a:rPr lang="zh-CN" altLang="en-US" dirty="0"/>
              <a:t>充满我的思维</a:t>
            </a:r>
            <a:endParaRPr kumimoji="1" lang="zh-CN" altLang="en-US" dirty="0"/>
          </a:p>
        </p:txBody>
      </p:sp>
      <p:sp>
        <p:nvSpPr>
          <p:cNvPr id="4" name="文本框 3">
            <a:extLst>
              <a:ext uri="{FF2B5EF4-FFF2-40B4-BE49-F238E27FC236}">
                <a16:creationId xmlns:a16="http://schemas.microsoft.com/office/drawing/2014/main" id="{9728B4E6-EBCF-AF08-FAC2-C746AFFCCDFC}"/>
              </a:ext>
            </a:extLst>
          </p:cNvPr>
          <p:cNvSpPr txBox="1"/>
          <p:nvPr/>
        </p:nvSpPr>
        <p:spPr>
          <a:xfrm>
            <a:off x="622437" y="4677506"/>
            <a:ext cx="5413321" cy="1631216"/>
          </a:xfrm>
          <a:prstGeom prst="rect">
            <a:avLst/>
          </a:prstGeom>
          <a:solidFill>
            <a:srgbClr val="FFFFFC"/>
          </a:solidFill>
        </p:spPr>
        <p:txBody>
          <a:bodyPr wrap="square" rtlCol="0">
            <a:spAutoFit/>
          </a:bodyPr>
          <a:lstStyle/>
          <a:p>
            <a:pPr algn="ctr"/>
            <a:r>
              <a:rPr lang="zh-CN" altLang="en-US" sz="5000" dirty="0"/>
              <a:t>我不仅足够好，我甚至超越了足够好。</a:t>
            </a:r>
            <a:endParaRPr lang="en-US" altLang="zh-CN" sz="5000" dirty="0"/>
          </a:p>
        </p:txBody>
      </p:sp>
    </p:spTree>
    <p:extLst>
      <p:ext uri="{BB962C8B-B14F-4D97-AF65-F5344CB8AC3E}">
        <p14:creationId xmlns:p14="http://schemas.microsoft.com/office/powerpoint/2010/main" val="37446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4788"/>
                                        </p:tgtEl>
                                        <p:attrNameLst>
                                          <p:attrName>style.visibility</p:attrName>
                                        </p:attrNameLst>
                                      </p:cBhvr>
                                      <p:to>
                                        <p:strVal val="visible"/>
                                      </p:to>
                                    </p:set>
                                    <p:anim calcmode="lin" valueType="num">
                                      <p:cBhvr additive="base">
                                        <p:cTn id="7" dur="500" fill="hold"/>
                                        <p:tgtEl>
                                          <p:spTgt spid="374788"/>
                                        </p:tgtEl>
                                        <p:attrNameLst>
                                          <p:attrName>ppt_x</p:attrName>
                                        </p:attrNameLst>
                                      </p:cBhvr>
                                      <p:tavLst>
                                        <p:tav tm="0">
                                          <p:val>
                                            <p:strVal val="#ppt_x"/>
                                          </p:val>
                                        </p:tav>
                                        <p:tav tm="100000">
                                          <p:val>
                                            <p:strVal val="#ppt_x"/>
                                          </p:val>
                                        </p:tav>
                                      </p:tavLst>
                                    </p:anim>
                                    <p:anim calcmode="lin" valueType="num">
                                      <p:cBhvr additive="base">
                                        <p:cTn id="8" dur="500" fill="hold"/>
                                        <p:tgtEl>
                                          <p:spTgt spid="3747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3766"/>
                                        </p:tgtEl>
                                        <p:attrNameLst>
                                          <p:attrName>style.visibility</p:attrName>
                                        </p:attrNameLst>
                                      </p:cBhvr>
                                      <p:to>
                                        <p:strVal val="visible"/>
                                      </p:to>
                                    </p:set>
                                    <p:anim calcmode="lin" valueType="num">
                                      <p:cBhvr additive="base">
                                        <p:cTn id="13" dur="500" fill="hold"/>
                                        <p:tgtEl>
                                          <p:spTgt spid="373766"/>
                                        </p:tgtEl>
                                        <p:attrNameLst>
                                          <p:attrName>ppt_x</p:attrName>
                                        </p:attrNameLst>
                                      </p:cBhvr>
                                      <p:tavLst>
                                        <p:tav tm="0">
                                          <p:val>
                                            <p:strVal val="#ppt_x"/>
                                          </p:val>
                                        </p:tav>
                                        <p:tav tm="100000">
                                          <p:val>
                                            <p:strVal val="#ppt_x"/>
                                          </p:val>
                                        </p:tav>
                                      </p:tavLst>
                                    </p:anim>
                                    <p:anim calcmode="lin" valueType="num">
                                      <p:cBhvr additive="base">
                                        <p:cTn id="14" dur="500" fill="hold"/>
                                        <p:tgtEl>
                                          <p:spTgt spid="3737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自我肯定是否足够？</a:t>
            </a:r>
            <a:endParaRPr lang="en-US" sz="4800" b="1" dirty="0">
              <a:effectLst>
                <a:glow rad="127000">
                  <a:schemeClr val="tx1"/>
                </a:glow>
              </a:effectLst>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414842">
            <a:off x="4702297" y="2056850"/>
            <a:ext cx="39386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anose="020B0604020202020204" pitchFamily="34" charset="0"/>
                <a:ea typeface="MS PGothic" pitchFamily="34" charset="-128"/>
                <a:cs typeface="Arial Black" panose="020B0604020202020204" pitchFamily="34" charset="0"/>
              </a:rPr>
              <a:t>今天最棒的人是谁</a:t>
            </a:r>
            <a:r>
              <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anose="020B0604020202020204" pitchFamily="34" charset="0"/>
                <a:ea typeface="MS PGothic" pitchFamily="34" charset="-128"/>
                <a:cs typeface="Arial Black" panose="020B0604020202020204" pitchFamily="34" charset="0"/>
              </a:rPr>
              <a:t>?</a:t>
            </a:r>
          </a:p>
        </p:txBody>
      </p:sp>
      <p:sp>
        <p:nvSpPr>
          <p:cNvPr id="4" name="Rectangle 3">
            <a:extLst>
              <a:ext uri="{FF2B5EF4-FFF2-40B4-BE49-F238E27FC236}">
                <a16:creationId xmlns:a16="http://schemas.microsoft.com/office/drawing/2014/main" id="{B742C3C8-6E69-2844-80A1-970EE8E7D555}"/>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S PGothic" pitchFamily="34" charset="-128"/>
              <a:cs typeface="+mn-cs"/>
            </a:endParaRPr>
          </a:p>
        </p:txBody>
      </p:sp>
      <p:sp>
        <p:nvSpPr>
          <p:cNvPr id="6" name="TextBox 5">
            <a:extLst>
              <a:ext uri="{FF2B5EF4-FFF2-40B4-BE49-F238E27FC236}">
                <a16:creationId xmlns:a16="http://schemas.microsoft.com/office/drawing/2014/main" id="{FD760989-D38B-5245-A98D-DC4B2952F6FF}"/>
              </a:ext>
            </a:extLst>
          </p:cNvPr>
          <p:cNvSpPr txBox="1"/>
          <p:nvPr/>
        </p:nvSpPr>
        <p:spPr>
          <a:xfrm>
            <a:off x="798265" y="5265127"/>
            <a:ext cx="781526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我无条件的爱我自己。</a:t>
            </a:r>
            <a:endParaRPr kumimoji="0" lang="en-GB"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S PGothic" pitchFamily="34" charset="-128"/>
              <a:cs typeface="+mn-cs"/>
            </a:endParaRPr>
          </a:p>
        </p:txBody>
      </p:sp>
    </p:spTree>
    <p:extLst>
      <p:ext uri="{BB962C8B-B14F-4D97-AF65-F5344CB8AC3E}">
        <p14:creationId xmlns:p14="http://schemas.microsoft.com/office/powerpoint/2010/main" val="3490754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A2A361-C57F-C247-BCAE-5B1C60192B35}"/>
              </a:ext>
            </a:extLst>
          </p:cNvPr>
          <p:cNvGrpSpPr/>
          <p:nvPr/>
        </p:nvGrpSpPr>
        <p:grpSpPr>
          <a:xfrm>
            <a:off x="595313" y="0"/>
            <a:ext cx="8360001" cy="6858000"/>
            <a:chOff x="595313" y="0"/>
            <a:chExt cx="8360001" cy="6858000"/>
          </a:xfrm>
        </p:grpSpPr>
        <p:pic>
          <p:nvPicPr>
            <p:cNvPr id="380930" name="Picture 2" descr="Related image">
              <a:extLst>
                <a:ext uri="{FF2B5EF4-FFF2-40B4-BE49-F238E27FC236}">
                  <a16:creationId xmlns:a16="http://schemas.microsoft.com/office/drawing/2014/main" id="{D2266898-180D-DB48-ACFD-19CFE278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0"/>
              <a:ext cx="795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DACE5918-A16A-5D47-B1B6-69E7ADBDB6E1}"/>
                </a:ext>
              </a:extLst>
            </p:cNvPr>
            <p:cNvSpPr/>
            <p:nvPr/>
          </p:nvSpPr>
          <p:spPr bwMode="auto">
            <a:xfrm>
              <a:off x="4441371" y="551543"/>
              <a:ext cx="4513943" cy="1857828"/>
            </a:xfrm>
            <a:prstGeom prst="wedgeRoundRectCallout">
              <a:avLst>
                <a:gd name="adj1" fmla="val -44627"/>
                <a:gd name="adj2" fmla="val 92188"/>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1371" y="626835"/>
            <a:ext cx="4513943" cy="1707243"/>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我不配拥有自尊</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333542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380A2-6B7A-0641-98A3-5D1E8B7C336C}"/>
              </a:ext>
            </a:extLst>
          </p:cNvPr>
          <p:cNvGrpSpPr/>
          <p:nvPr/>
        </p:nvGrpSpPr>
        <p:grpSpPr>
          <a:xfrm>
            <a:off x="0" y="201613"/>
            <a:ext cx="9144000" cy="6453187"/>
            <a:chOff x="0" y="201613"/>
            <a:chExt cx="9144000" cy="6453187"/>
          </a:xfrm>
        </p:grpSpPr>
        <p:pic>
          <p:nvPicPr>
            <p:cNvPr id="379906" name="Picture 2" descr="Related image">
              <a:extLst>
                <a:ext uri="{FF2B5EF4-FFF2-40B4-BE49-F238E27FC236}">
                  <a16:creationId xmlns:a16="http://schemas.microsoft.com/office/drawing/2014/main" id="{14D4F1F6-A60D-1E4E-B1D1-88D7B3E2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613"/>
              <a:ext cx="9144000" cy="64531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5E166F0-0240-7B48-A4BC-23E065E218B7}"/>
                </a:ext>
              </a:extLst>
            </p:cNvPr>
            <p:cNvGrpSpPr/>
            <p:nvPr/>
          </p:nvGrpSpPr>
          <p:grpSpPr>
            <a:xfrm>
              <a:off x="231819" y="633492"/>
              <a:ext cx="5550793" cy="5563672"/>
              <a:chOff x="231819" y="633492"/>
              <a:chExt cx="5550793" cy="5563672"/>
            </a:xfrm>
          </p:grpSpPr>
          <p:pic>
            <p:nvPicPr>
              <p:cNvPr id="4" name="Picture 2" descr="Related image">
                <a:extLst>
                  <a:ext uri="{FF2B5EF4-FFF2-40B4-BE49-F238E27FC236}">
                    <a16:creationId xmlns:a16="http://schemas.microsoft.com/office/drawing/2014/main" id="{5E59ED2C-F10B-C34C-8319-004EE1016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231819" y="3428206"/>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462268DB-C75E-6948-82F7-8EFACBB10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386365" y="1612285"/>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91920C55-6508-1447-83DB-C19B8DAD4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450759" y="672128"/>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26CD5823-A975-294D-BD76-89FF8D88A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34309"/>
              <a:stretch/>
            </p:blipFill>
            <p:spPr bwMode="auto">
              <a:xfrm>
                <a:off x="2125012" y="633492"/>
                <a:ext cx="3657600" cy="13627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00098" name="Rectangle 2"/>
          <p:cNvSpPr>
            <a:spLocks noGrp="1" noChangeArrowheads="1"/>
          </p:cNvSpPr>
          <p:nvPr>
            <p:ph type="ctrTitle"/>
          </p:nvPr>
        </p:nvSpPr>
        <p:spPr>
          <a:xfrm>
            <a:off x="386365" y="808748"/>
            <a:ext cx="5872766" cy="2127634"/>
          </a:xfrm>
          <a:effectLst/>
        </p:spPr>
        <p:txBody>
          <a:bodyPr/>
          <a:lstStyle/>
          <a:p>
            <a:pPr algn="l">
              <a:defRPr/>
            </a:pPr>
            <a:r>
              <a:rPr lang="zh-CN" altLang="en-US" sz="4000" b="1" dirty="0">
                <a:solidFill>
                  <a:schemeClr val="tx1"/>
                </a:solidFill>
                <a:effectLst/>
                <a:latin typeface="Arial" charset="0"/>
                <a:ea typeface="ＭＳ Ｐゴシック" charset="0"/>
                <a:cs typeface="ＭＳ Ｐゴシック" charset="0"/>
              </a:rPr>
              <a:t>“我不确定自己有多少问题，因为数学就是其中之一。”</a:t>
            </a:r>
            <a:endParaRPr lang="en-US" sz="40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05291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936107"/>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8278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帖撒罗尼迦后书的背景</a:t>
            </a:r>
            <a:br>
              <a:rPr lang="zh-CN" alt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601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WordArt 2"/>
          <p:cNvSpPr>
            <a:spLocks noChangeArrowheads="1" noChangeShapeType="1"/>
          </p:cNvSpPr>
          <p:nvPr/>
        </p:nvSpPr>
        <p:spPr bwMode="auto">
          <a:xfrm>
            <a:off x="415925" y="122238"/>
            <a:ext cx="4876800" cy="12192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uLnTx/>
                <a:uFillTx/>
                <a:latin typeface="MS PGothic"/>
                <a:ea typeface="MS PGothic"/>
                <a:cs typeface="+mn-cs"/>
              </a:rPr>
              <a:t>帖撒罗尼迦</a:t>
            </a:r>
            <a:endParaRPr kumimoji="0" lang="en-GB"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uLnTx/>
              <a:uFillTx/>
              <a:latin typeface="MS PGothic"/>
              <a:ea typeface="MS PGothic"/>
              <a:cs typeface="+mn-cs"/>
            </a:endParaRPr>
          </a:p>
        </p:txBody>
      </p:sp>
      <p:sp>
        <p:nvSpPr>
          <p:cNvPr id="345090" name="Text Box 3"/>
          <p:cNvSpPr txBox="1">
            <a:spLocks noChangeArrowheads="1"/>
          </p:cNvSpPr>
          <p:nvPr/>
        </p:nvSpPr>
        <p:spPr bwMode="auto">
          <a:xfrm>
            <a:off x="76200" y="13716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          </a:t>
            </a:r>
            <a:r>
              <a:rPr kumimoji="0" lang="en-GB" altLang="en-US" sz="2400" b="1" i="0" u="none" strike="noStrike" kern="1200" cap="none" spc="0" normalizeH="0" baseline="0" noProof="0">
                <a:ln>
                  <a:noFill/>
                </a:ln>
                <a:solidFill>
                  <a:srgbClr val="000000"/>
                </a:solidFill>
                <a:effectLst/>
                <a:uLnTx/>
                <a:uFillTx/>
                <a:latin typeface="Comic Sans MS" pitchFamily="66" charset="0"/>
                <a:ea typeface="PMingLiU" charset="-120"/>
                <a:cs typeface="+mn-cs"/>
              </a:rPr>
              <a:t>(</a:t>
            </a:r>
            <a:r>
              <a:rPr kumimoji="0" lang="zh-CN" altLang="en-US" sz="20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现在叫撒罗尼迦</a:t>
            </a:r>
            <a:r>
              <a:rPr kumimoji="0" lang="en-GB" altLang="ja-JP" sz="2400" b="1" i="0" u="none" strike="noStrike" kern="1200" cap="none" spc="0" normalizeH="0" baseline="0" noProof="0">
                <a:ln>
                  <a:noFill/>
                </a:ln>
                <a:solidFill>
                  <a:srgbClr val="000000"/>
                </a:solidFill>
                <a:effectLst/>
                <a:uLnTx/>
                <a:uFillTx/>
                <a:latin typeface="Comic Sans MS" pitchFamily="66" charset="0"/>
                <a:ea typeface="PMingLiU" charset="-120"/>
                <a:cs typeface="+mn-cs"/>
              </a:rPr>
              <a:t>) </a:t>
            </a:r>
            <a:endParaRPr kumimoji="0" lang="zh-TW" altLang="en-US" sz="2000" b="1" i="0" u="none" strike="noStrike" kern="1200" cap="none" spc="0" normalizeH="0" baseline="0" noProof="0">
              <a:ln>
                <a:noFill/>
              </a:ln>
              <a:solidFill>
                <a:srgbClr val="000000"/>
              </a:solidFill>
              <a:effectLst/>
              <a:uLnTx/>
              <a:uFillTx/>
              <a:latin typeface="Times New Roman" pitchFamily="18" charset="0"/>
              <a:ea typeface="PMingLiU" charset="-120"/>
              <a:cs typeface="+mn-cs"/>
            </a:endParaRPr>
          </a:p>
        </p:txBody>
      </p:sp>
      <p:sp>
        <p:nvSpPr>
          <p:cNvPr id="18436" name="Text Box 4"/>
          <p:cNvSpPr txBox="1">
            <a:spLocks noChangeArrowheads="1"/>
          </p:cNvSpPr>
          <p:nvPr/>
        </p:nvSpPr>
        <p:spPr bwMode="auto">
          <a:xfrm>
            <a:off x="539750" y="1989138"/>
            <a:ext cx="61198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zh-CN" altLang="en-US" sz="28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由马其顿将军卡山得在公元前315年建立</a:t>
            </a:r>
            <a:endParaRPr kumimoji="0" lang="zh-TW" altLang="en-US" sz="2000" b="0" i="0" u="none" strike="noStrike" kern="1200" cap="none" spc="0" normalizeH="0" baseline="0" noProof="0">
              <a:ln>
                <a:noFill/>
              </a:ln>
              <a:solidFill>
                <a:srgbClr val="000000"/>
              </a:solidFill>
              <a:effectLst/>
              <a:uLnTx/>
              <a:uFillTx/>
              <a:latin typeface="Times New Roman" pitchFamily="18" charset="0"/>
              <a:ea typeface="PMingLiU" charset="-120"/>
              <a:cs typeface="+mn-cs"/>
            </a:endParaRPr>
          </a:p>
        </p:txBody>
      </p:sp>
      <p:sp>
        <p:nvSpPr>
          <p:cNvPr id="18437" name="Text Box 5"/>
          <p:cNvSpPr txBox="1">
            <a:spLocks noChangeArrowheads="1"/>
          </p:cNvSpPr>
          <p:nvPr/>
        </p:nvSpPr>
        <p:spPr bwMode="auto">
          <a:xfrm>
            <a:off x="555625" y="2852738"/>
            <a:ext cx="77406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zh-CN" altLang="en-US" sz="28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以他的妻子撒罗尼迦命名，她是腓力二世的女儿，也是亚历山大大帝同父异母的姐姐</a:t>
            </a:r>
            <a:endParaRPr kumimoji="0" lang="en-GB" altLang="en-US" sz="28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18438" name="Text Box 6"/>
          <p:cNvSpPr txBox="1">
            <a:spLocks noChangeArrowheads="1"/>
          </p:cNvSpPr>
          <p:nvPr/>
        </p:nvSpPr>
        <p:spPr bwMode="auto">
          <a:xfrm>
            <a:off x="541338" y="3771900"/>
            <a:ext cx="7762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zh-CN" altLang="en-US" sz="28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在公元前167年，成为了马其顿四个邦国其中之一的首都</a:t>
            </a:r>
            <a:endParaRPr kumimoji="0" lang="en-GB" altLang="en-US" sz="2800" b="0" i="0" u="none" strike="noStrike" kern="1200" cap="none" spc="0" normalizeH="0" baseline="0" noProof="0">
              <a:ln>
                <a:noFill/>
              </a:ln>
              <a:solidFill>
                <a:srgbClr val="000000"/>
              </a:solidFill>
              <a:effectLst/>
              <a:uLnTx/>
              <a:uFillTx/>
              <a:latin typeface="Comic Sans MS" pitchFamily="66" charset="0"/>
              <a:ea typeface="PMingLiU" charset="-120"/>
              <a:cs typeface="+mn-cs"/>
            </a:endParaRPr>
          </a:p>
        </p:txBody>
      </p:sp>
      <p:sp>
        <p:nvSpPr>
          <p:cNvPr id="18439" name="Text Box 7"/>
          <p:cNvSpPr txBox="1">
            <a:spLocks noChangeArrowheads="1"/>
          </p:cNvSpPr>
          <p:nvPr/>
        </p:nvSpPr>
        <p:spPr bwMode="auto">
          <a:xfrm>
            <a:off x="569913" y="4672013"/>
            <a:ext cx="77200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zh-CN" altLang="en-US" sz="28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在公元前146年，成为了一个省以及该省行政部门所在地</a:t>
            </a:r>
            <a:endParaRPr kumimoji="0" lang="en-GB" altLang="en-US" sz="2800" b="0" i="0" u="none" strike="noStrike" kern="1200" cap="none" spc="0" normalizeH="0" baseline="0" noProof="0">
              <a:ln>
                <a:noFill/>
              </a:ln>
              <a:solidFill>
                <a:srgbClr val="000000"/>
              </a:solidFill>
              <a:effectLst/>
              <a:uLnTx/>
              <a:uFillTx/>
              <a:latin typeface="Comic Sans MS" pitchFamily="66" charset="0"/>
              <a:ea typeface="PMingLiU" charset="-120"/>
              <a:cs typeface="+mn-cs"/>
            </a:endParaRPr>
          </a:p>
        </p:txBody>
      </p:sp>
      <p:sp>
        <p:nvSpPr>
          <p:cNvPr id="18440" name="Text Box 8"/>
          <p:cNvSpPr txBox="1">
            <a:spLocks noChangeArrowheads="1"/>
          </p:cNvSpPr>
          <p:nvPr/>
        </p:nvSpPr>
        <p:spPr bwMode="auto">
          <a:xfrm>
            <a:off x="555625" y="5578475"/>
            <a:ext cx="7691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zh-CN" altLang="en-US" sz="28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从公元前42年起，成为由地方官管辖的自由城市</a:t>
            </a:r>
            <a:endParaRPr kumimoji="0" lang="en-GB" altLang="en-US" sz="2800" b="0" i="0" u="none" strike="noStrike" kern="1200" cap="none" spc="0" normalizeH="0" baseline="0" noProof="0">
              <a:ln>
                <a:noFill/>
              </a:ln>
              <a:solidFill>
                <a:srgbClr val="000000"/>
              </a:solidFill>
              <a:effectLst/>
              <a:uLnTx/>
              <a:uFillTx/>
              <a:latin typeface="Comic Sans MS" pitchFamily="66" charset="0"/>
              <a:ea typeface="PMingLiU" charset="-120"/>
              <a:cs typeface="+mn-cs"/>
            </a:endParaRPr>
          </a:p>
        </p:txBody>
      </p:sp>
      <p:sp>
        <p:nvSpPr>
          <p:cNvPr id="345096" name="Rectangle 9"/>
          <p:cNvSpPr>
            <a:spLocks noChangeArrowheads="1"/>
          </p:cNvSpPr>
          <p:nvPr/>
        </p:nvSpPr>
        <p:spPr bwMode="auto">
          <a:xfrm>
            <a:off x="533400" y="1981200"/>
            <a:ext cx="7772400" cy="4586288"/>
          </a:xfrm>
          <a:prstGeom prst="rect">
            <a:avLst/>
          </a:prstGeom>
          <a:noFill/>
          <a:ln w="57150">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5097" name="Rectangle 10"/>
          <p:cNvSpPr>
            <a:spLocks noChangeArrowheads="1"/>
          </p:cNvSpPr>
          <p:nvPr/>
        </p:nvSpPr>
        <p:spPr bwMode="auto">
          <a:xfrm>
            <a:off x="6705600" y="192088"/>
            <a:ext cx="2286000" cy="2628900"/>
          </a:xfrm>
          <a:prstGeom prst="rect">
            <a:avLst/>
          </a:prstGeom>
          <a:solidFill>
            <a:srgbClr val="ECD4B6"/>
          </a:solidFill>
          <a:ln w="57150">
            <a:solidFill>
              <a:srgbClr val="990033"/>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pic>
        <p:nvPicPr>
          <p:cNvPr id="345098" name="Picture 11" descr="Thess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19888" y="188913"/>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9" name="Text Box 12"/>
          <p:cNvSpPr txBox="1">
            <a:spLocks noChangeArrowheads="1"/>
          </p:cNvSpPr>
          <p:nvPr/>
        </p:nvSpPr>
        <p:spPr bwMode="auto">
          <a:xfrm>
            <a:off x="6750050" y="2093913"/>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一个古帖撒罗尼迦的模型</a:t>
            </a:r>
          </a:p>
        </p:txBody>
      </p:sp>
    </p:spTree>
    <p:extLst>
      <p:ext uri="{BB962C8B-B14F-4D97-AF65-F5344CB8AC3E}">
        <p14:creationId xmlns:p14="http://schemas.microsoft.com/office/powerpoint/2010/main" val="16858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additive="base">
                                        <p:cTn id="7" dur="500" fill="hold"/>
                                        <p:tgtEl>
                                          <p:spTgt spid="18436"/>
                                        </p:tgtEl>
                                        <p:attrNameLst>
                                          <p:attrName>ppt_x</p:attrName>
                                        </p:attrNameLst>
                                      </p:cBhvr>
                                      <p:tavLst>
                                        <p:tav tm="0">
                                          <p:val>
                                            <p:strVal val="0-#ppt_w/2"/>
                                          </p:val>
                                        </p:tav>
                                        <p:tav tm="100000">
                                          <p:val>
                                            <p:strVal val="#ppt_x"/>
                                          </p:val>
                                        </p:tav>
                                      </p:tavLst>
                                    </p:anim>
                                    <p:anim calcmode="lin" valueType="num">
                                      <p:cBhvr additive="base">
                                        <p:cTn id="8" dur="500" fill="hold"/>
                                        <p:tgtEl>
                                          <p:spTgt spid="184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additive="base">
                                        <p:cTn id="13" dur="500" fill="hold"/>
                                        <p:tgtEl>
                                          <p:spTgt spid="18437"/>
                                        </p:tgtEl>
                                        <p:attrNameLst>
                                          <p:attrName>ppt_x</p:attrName>
                                        </p:attrNameLst>
                                      </p:cBhvr>
                                      <p:tavLst>
                                        <p:tav tm="0">
                                          <p:val>
                                            <p:strVal val="0-#ppt_w/2"/>
                                          </p:val>
                                        </p:tav>
                                        <p:tav tm="100000">
                                          <p:val>
                                            <p:strVal val="#ppt_x"/>
                                          </p:val>
                                        </p:tav>
                                      </p:tavLst>
                                    </p:anim>
                                    <p:anim calcmode="lin" valueType="num">
                                      <p:cBhvr additive="base">
                                        <p:cTn id="14"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8"/>
                                        </p:tgtEl>
                                        <p:attrNameLst>
                                          <p:attrName>style.visibility</p:attrName>
                                        </p:attrNameLst>
                                      </p:cBhvr>
                                      <p:to>
                                        <p:strVal val="visible"/>
                                      </p:to>
                                    </p:set>
                                    <p:anim calcmode="lin" valueType="num">
                                      <p:cBhvr additive="base">
                                        <p:cTn id="19" dur="500" fill="hold"/>
                                        <p:tgtEl>
                                          <p:spTgt spid="18438"/>
                                        </p:tgtEl>
                                        <p:attrNameLst>
                                          <p:attrName>ppt_x</p:attrName>
                                        </p:attrNameLst>
                                      </p:cBhvr>
                                      <p:tavLst>
                                        <p:tav tm="0">
                                          <p:val>
                                            <p:strVal val="0-#ppt_w/2"/>
                                          </p:val>
                                        </p:tav>
                                        <p:tav tm="100000">
                                          <p:val>
                                            <p:strVal val="#ppt_x"/>
                                          </p:val>
                                        </p:tav>
                                      </p:tavLst>
                                    </p:anim>
                                    <p:anim calcmode="lin" valueType="num">
                                      <p:cBhvr additive="base">
                                        <p:cTn id="20"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39"/>
                                        </p:tgtEl>
                                        <p:attrNameLst>
                                          <p:attrName>style.visibility</p:attrName>
                                        </p:attrNameLst>
                                      </p:cBhvr>
                                      <p:to>
                                        <p:strVal val="visible"/>
                                      </p:to>
                                    </p:set>
                                    <p:anim calcmode="lin" valueType="num">
                                      <p:cBhvr additive="base">
                                        <p:cTn id="25" dur="500" fill="hold"/>
                                        <p:tgtEl>
                                          <p:spTgt spid="18439"/>
                                        </p:tgtEl>
                                        <p:attrNameLst>
                                          <p:attrName>ppt_x</p:attrName>
                                        </p:attrNameLst>
                                      </p:cBhvr>
                                      <p:tavLst>
                                        <p:tav tm="0">
                                          <p:val>
                                            <p:strVal val="0-#ppt_w/2"/>
                                          </p:val>
                                        </p:tav>
                                        <p:tav tm="100000">
                                          <p:val>
                                            <p:strVal val="#ppt_x"/>
                                          </p:val>
                                        </p:tav>
                                      </p:tavLst>
                                    </p:anim>
                                    <p:anim calcmode="lin" valueType="num">
                                      <p:cBhvr additive="base">
                                        <p:cTn id="26"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440"/>
                                        </p:tgtEl>
                                        <p:attrNameLst>
                                          <p:attrName>style.visibility</p:attrName>
                                        </p:attrNameLst>
                                      </p:cBhvr>
                                      <p:to>
                                        <p:strVal val="visible"/>
                                      </p:to>
                                    </p:set>
                                    <p:anim calcmode="lin" valueType="num">
                                      <p:cBhvr additive="base">
                                        <p:cTn id="31" dur="500" fill="hold"/>
                                        <p:tgtEl>
                                          <p:spTgt spid="18440"/>
                                        </p:tgtEl>
                                        <p:attrNameLst>
                                          <p:attrName>ppt_x</p:attrName>
                                        </p:attrNameLst>
                                      </p:cBhvr>
                                      <p:tavLst>
                                        <p:tav tm="0">
                                          <p:val>
                                            <p:strVal val="0-#ppt_w/2"/>
                                          </p:val>
                                        </p:tav>
                                        <p:tav tm="100000">
                                          <p:val>
                                            <p:strVal val="#ppt_x"/>
                                          </p:val>
                                        </p:tav>
                                      </p:tavLst>
                                    </p:anim>
                                    <p:anim calcmode="lin" valueType="num">
                                      <p:cBhvr additive="base">
                                        <p:cTn id="32"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utoUpdateAnimBg="0"/>
      <p:bldP spid="18437" grpId="0" autoUpdateAnimBg="0"/>
      <p:bldP spid="18438" grpId="0" autoUpdateAnimBg="0"/>
      <p:bldP spid="18439" grpId="0" autoUpdateAnimBg="0"/>
      <p:bldP spid="1844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3366"/>
                </a:solidFill>
                <a:latin typeface="Arial" charset="0"/>
                <a:cs typeface="Arial" charset="0"/>
              </a:rPr>
              <a:t>211</a:t>
            </a:r>
          </a:p>
        </p:txBody>
      </p:sp>
      <p:sp>
        <p:nvSpPr>
          <p:cNvPr id="138242" name="Text Box 3"/>
          <p:cNvSpPr txBox="1">
            <a:spLocks noChangeArrowheads="1"/>
          </p:cNvSpPr>
          <p:nvPr/>
        </p:nvSpPr>
        <p:spPr bwMode="auto">
          <a:xfrm>
            <a:off x="2698537" y="152400"/>
            <a:ext cx="3786614" cy="707886"/>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dirty="0">
                <a:solidFill>
                  <a:srgbClr val="FFFFFF"/>
                </a:solidFill>
                <a:latin typeface="Arial" charset="0"/>
                <a:cs typeface="Arial" charset="0"/>
              </a:rPr>
              <a:t>帖撒罗尼迦后书</a:t>
            </a:r>
            <a:endParaRPr lang="en-US" altLang="zh-CN" sz="4000" b="1" dirty="0">
              <a:solidFill>
                <a:srgbClr val="FFFFFF"/>
              </a:solidFill>
              <a:latin typeface="Arial" charset="0"/>
              <a:cs typeface="Arial" charset="0"/>
            </a:endParaRPr>
          </a:p>
        </p:txBody>
      </p:sp>
      <p:sp>
        <p:nvSpPr>
          <p:cNvPr id="19460" name="Text Box 4"/>
          <p:cNvSpPr txBox="1">
            <a:spLocks noChangeArrowheads="1"/>
          </p:cNvSpPr>
          <p:nvPr/>
        </p:nvSpPr>
        <p:spPr bwMode="auto">
          <a:xfrm>
            <a:off x="755650" y="981075"/>
            <a:ext cx="7777163" cy="3293209"/>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u="sng" dirty="0">
                <a:solidFill>
                  <a:srgbClr val="FFFFFF"/>
                </a:solidFill>
                <a:latin typeface="Arial" charset="0"/>
                <a:cs typeface="Arial" charset="0"/>
              </a:rPr>
              <a:t>信息声明</a:t>
            </a:r>
            <a:endParaRPr lang="en-US" altLang="zh-CN" sz="3200" b="1" u="sng" dirty="0">
              <a:solidFill>
                <a:srgbClr val="FFFFFF"/>
              </a:solidFill>
              <a:latin typeface="Arial" charset="0"/>
              <a:cs typeface="Arial" charset="0"/>
            </a:endParaRPr>
          </a:p>
          <a:p>
            <a:pPr algn="ctr" eaLnBrk="1" hangingPunct="1">
              <a:spcBef>
                <a:spcPct val="50000"/>
              </a:spcBef>
            </a:pPr>
            <a:r>
              <a:rPr lang="en-US" altLang="zh-CN"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保罗在更正那些帖撒罗尼迦被逼迫的信徒有关主再来的日子</a:t>
            </a:r>
            <a:r>
              <a:rPr lang="en-US" altLang="zh-CN" sz="3200" b="1" dirty="0">
                <a:solidFill>
                  <a:srgbClr val="FFFFFF"/>
                </a:solidFill>
                <a:latin typeface="Arial" charset="0"/>
                <a:cs typeface="Arial" charset="0"/>
              </a:rPr>
              <a:t>(</a:t>
            </a:r>
            <a:r>
              <a:rPr lang="zh-CN" altLang="en-US" sz="3200" b="1" dirty="0">
                <a:solidFill>
                  <a:srgbClr val="FFFFFF"/>
                </a:solidFill>
                <a:latin typeface="Arial" charset="0"/>
                <a:cs typeface="Arial" charset="0"/>
              </a:rPr>
              <a:t>受难</a:t>
            </a:r>
            <a:r>
              <a:rPr lang="en-US" altLang="zh-CN" sz="3200" b="1" dirty="0">
                <a:solidFill>
                  <a:srgbClr val="FFFFFF"/>
                </a:solidFill>
                <a:latin typeface="Arial" charset="0"/>
                <a:cs typeface="Arial" charset="0"/>
              </a:rPr>
              <a:t>)</a:t>
            </a:r>
            <a:r>
              <a:rPr lang="zh-CN" altLang="en-US" sz="3200" b="1" dirty="0">
                <a:solidFill>
                  <a:srgbClr val="FFFFFF"/>
                </a:solidFill>
                <a:latin typeface="Arial" charset="0"/>
                <a:cs typeface="Arial" charset="0"/>
              </a:rPr>
              <a:t>的错误观念时，已间接鼓励和鉴定那些沮丧的信徒也激励了那些不守规则的信徒帮助他们在真理上站立的稳即使有假教师。</a:t>
            </a:r>
          </a:p>
        </p:txBody>
      </p:sp>
      <p:sp>
        <p:nvSpPr>
          <p:cNvPr id="19461" name="Text Box 5"/>
          <p:cNvSpPr txBox="1">
            <a:spLocks noChangeArrowheads="1"/>
          </p:cNvSpPr>
          <p:nvPr/>
        </p:nvSpPr>
        <p:spPr bwMode="auto">
          <a:xfrm>
            <a:off x="228600" y="4899025"/>
            <a:ext cx="8610600" cy="1384995"/>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FFFFFF"/>
                </a:solidFill>
                <a:latin typeface="Arial" charset="0"/>
                <a:cs typeface="Arial" charset="0"/>
              </a:rPr>
              <a:t>应用</a:t>
            </a:r>
            <a:endParaRPr lang="en-US" altLang="zh-CN" sz="2800" b="1" u="sng" dirty="0">
              <a:solidFill>
                <a:srgbClr val="FFFFFF"/>
              </a:solidFill>
              <a:latin typeface="Arial" charset="0"/>
              <a:cs typeface="Arial" charset="0"/>
            </a:endParaRPr>
          </a:p>
          <a:p>
            <a:pPr algn="ctr" eaLnBrk="1" hangingPunct="1"/>
            <a:r>
              <a:rPr lang="zh-CN" altLang="en-US" sz="2800" b="1" dirty="0">
                <a:solidFill>
                  <a:srgbClr val="FFFFFF"/>
                </a:solidFill>
                <a:latin typeface="Arial" charset="0"/>
                <a:cs typeface="Arial" charset="0"/>
              </a:rPr>
              <a:t>你读了末世论</a:t>
            </a:r>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相信它会引响你</a:t>
            </a:r>
            <a:endParaRPr lang="en-US" altLang="zh-CN" sz="2800" b="1" dirty="0">
              <a:solidFill>
                <a:srgbClr val="FFFFFF"/>
              </a:solidFill>
              <a:latin typeface="Arial" charset="0"/>
              <a:cs typeface="Arial" charset="0"/>
            </a:endParaRPr>
          </a:p>
          <a:p>
            <a:pPr algn="ctr" eaLnBrk="1" hangingPunct="1"/>
            <a:r>
              <a:rPr lang="zh-CN" altLang="en-US" sz="2800" b="1" dirty="0">
                <a:solidFill>
                  <a:srgbClr val="FFFFFF"/>
                </a:solidFill>
                <a:latin typeface="Arial" charset="0"/>
                <a:cs typeface="Arial" charset="0"/>
              </a:rPr>
              <a:t>作为一个基督徒的行为吗？</a:t>
            </a:r>
            <a:endParaRPr lang="en-US" altLang="zh-CN" sz="2800" b="1" dirty="0">
              <a:solidFill>
                <a:srgbClr val="FFFFFF"/>
              </a:solidFill>
              <a:latin typeface="Arial" charset="0"/>
              <a:cs typeface="Arial" charset="0"/>
            </a:endParaRPr>
          </a:p>
        </p:txBody>
      </p:sp>
      <p:sp>
        <p:nvSpPr>
          <p:cNvPr id="138245" name="Title 1"/>
          <p:cNvSpPr>
            <a:spLocks noGrp="1"/>
          </p:cNvSpPr>
          <p:nvPr>
            <p:ph type="title" idx="4294967295"/>
          </p:nvPr>
        </p:nvSpPr>
        <p:spPr>
          <a:xfrm>
            <a:off x="2627313" y="6237288"/>
            <a:ext cx="6394450" cy="563562"/>
          </a:xfrm>
        </p:spPr>
        <p:txBody>
          <a:bodyPr/>
          <a:lstStyle/>
          <a:p>
            <a:pPr algn="r"/>
            <a:r>
              <a:rPr lang="zh-CN" altLang="en-US" sz="2000" i="1" dirty="0">
                <a:latin typeface="Arial" charset="0"/>
                <a:ea typeface="ＭＳ Ｐゴシック" charset="0"/>
                <a:cs typeface="ＭＳ Ｐゴシック" charset="0"/>
              </a:rPr>
              <a:t>总结和应用</a:t>
            </a:r>
            <a:endParaRPr lang="en-US" sz="2000" i="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62455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autoUpdateAnimBg="0"/>
      <p:bldP spid="19461"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11" descr="The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32" y="0"/>
            <a:ext cx="92195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赛尔迈海湾的港口城市</a:t>
            </a:r>
          </a:p>
        </p:txBody>
      </p:sp>
    </p:spTree>
    <p:extLst>
      <p:ext uri="{BB962C8B-B14F-4D97-AF65-F5344CB8AC3E}">
        <p14:creationId xmlns:p14="http://schemas.microsoft.com/office/powerpoint/2010/main" val="710748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228600" y="685800"/>
            <a:ext cx="2819400" cy="2057400"/>
          </a:xfrm>
          <a:prstGeom prst="rect">
            <a:avLst/>
          </a:prstGeom>
          <a:solidFill>
            <a:srgbClr val="FFCC66"/>
          </a:solidFill>
          <a:ln w="9525">
            <a:solidFill>
              <a:srgbClr val="FFCC66"/>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84" name="Text Box 4"/>
          <p:cNvSpPr txBox="1">
            <a:spLocks noChangeArrowheads="1"/>
          </p:cNvSpPr>
          <p:nvPr/>
        </p:nvSpPr>
        <p:spPr bwMode="auto">
          <a:xfrm>
            <a:off x="3851275" y="981075"/>
            <a:ext cx="5113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171450" marR="0" lvl="0" indent="-171450" algn="l" defTabSz="914400" rtl="0" eaLnBrk="0" fontAlgn="base" latinLnBrk="0" hangingPunct="0">
              <a:lnSpc>
                <a:spcPct val="100000"/>
              </a:lnSpc>
              <a:spcBef>
                <a:spcPct val="5000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uLnTx/>
                <a:uFillTx/>
                <a:latin typeface="Comic Sans MS" pitchFamily="66" charset="0"/>
                <a:ea typeface="SimSun" pitchFamily="2" charset="-122"/>
                <a:cs typeface="+mn-cs"/>
              </a:rPr>
              <a:t>位于特洛亚湾的一个港口城市</a:t>
            </a:r>
          </a:p>
        </p:txBody>
      </p:sp>
      <p:sp>
        <p:nvSpPr>
          <p:cNvPr id="20485" name="Text Box 5"/>
          <p:cNvSpPr txBox="1">
            <a:spLocks noChangeArrowheads="1"/>
          </p:cNvSpPr>
          <p:nvPr/>
        </p:nvSpPr>
        <p:spPr bwMode="auto">
          <a:xfrm>
            <a:off x="3851275" y="1557338"/>
            <a:ext cx="548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171450" marR="0" lvl="0" indent="-171450" algn="l" defTabSz="914400" rtl="0" eaLnBrk="0" fontAlgn="base" latinLnBrk="0" hangingPunct="0">
              <a:lnSpc>
                <a:spcPct val="100000"/>
              </a:lnSpc>
              <a:spcBef>
                <a:spcPct val="0"/>
              </a:spcBef>
              <a:spcAft>
                <a:spcPct val="0"/>
              </a:spcAft>
              <a:buClrTx/>
              <a:buSzPct val="85000"/>
              <a:buFontTx/>
              <a:buChar char="•"/>
              <a:tabLst/>
              <a:defRPr/>
            </a:pPr>
            <a:r>
              <a:rPr kumimoji="0" lang="zh-CN" altLang="en-US" sz="2800" b="1" i="0" u="none" strike="noStrike" kern="1200" cap="none" spc="0" normalizeH="0" baseline="0" noProof="0" dirty="0">
                <a:ln>
                  <a:noFill/>
                </a:ln>
                <a:solidFill>
                  <a:srgbClr val="FFFFFF"/>
                </a:solidFill>
                <a:effectLst/>
                <a:uLnTx/>
                <a:uFillTx/>
                <a:latin typeface="Times New Roman" pitchFamily="18" charset="0"/>
                <a:ea typeface="SimSun" pitchFamily="2" charset="-122"/>
                <a:cs typeface="+mn-cs"/>
              </a:rPr>
              <a:t>它连接26个农村</a:t>
            </a:r>
          </a:p>
        </p:txBody>
      </p:sp>
      <p:sp>
        <p:nvSpPr>
          <p:cNvPr id="20486" name="Text Box 6"/>
          <p:cNvSpPr txBox="1">
            <a:spLocks noChangeArrowheads="1"/>
          </p:cNvSpPr>
          <p:nvPr/>
        </p:nvSpPr>
        <p:spPr bwMode="auto">
          <a:xfrm>
            <a:off x="3838575" y="2133600"/>
            <a:ext cx="53054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171450" marR="0" lvl="0" indent="-17145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uLnTx/>
                <a:uFillTx/>
                <a:latin typeface="Comic Sans MS" pitchFamily="66" charset="0"/>
                <a:ea typeface="SimSun" pitchFamily="2" charset="-122"/>
                <a:cs typeface="+mn-cs"/>
              </a:rPr>
              <a:t>也是马其顿的主要海港及海军基地</a:t>
            </a:r>
            <a:endParaRPr kumimoji="0" lang="zh-TW" altLang="en-US" sz="3200" b="0" i="0" u="none" strike="noStrike" kern="1200" cap="none" spc="0" normalizeH="0" baseline="0" noProof="0">
              <a:ln>
                <a:noFill/>
              </a:ln>
              <a:solidFill>
                <a:srgbClr val="FFFFFF"/>
              </a:solidFill>
              <a:effectLst/>
              <a:uLnTx/>
              <a:uFillTx/>
              <a:latin typeface="Comic Sans MS" pitchFamily="66" charset="0"/>
              <a:ea typeface="PMingLiU" charset="-120"/>
              <a:cs typeface="+mn-cs"/>
            </a:endParaRPr>
          </a:p>
        </p:txBody>
      </p:sp>
      <p:sp>
        <p:nvSpPr>
          <p:cNvPr id="20487" name="Text Box 7"/>
          <p:cNvSpPr txBox="1">
            <a:spLocks noChangeArrowheads="1"/>
          </p:cNvSpPr>
          <p:nvPr/>
        </p:nvSpPr>
        <p:spPr bwMode="auto">
          <a:xfrm>
            <a:off x="755650" y="3716338"/>
            <a:ext cx="8064500" cy="16764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Times New Roman" pitchFamily="18" charset="0"/>
                <a:ea typeface="MS PGothic" pitchFamily="34" charset="-128"/>
              </a:defRPr>
            </a:lvl1pPr>
            <a:lvl2pPr marL="6286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228600" marR="0" lvl="0" indent="-22860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它是从港口和</a:t>
            </a:r>
            <a:r>
              <a:rPr kumimoji="0" lang="en-GB" altLang="en-US" sz="28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埃格那梯亚</a:t>
            </a:r>
            <a:r>
              <a:rPr kumimoji="0" lang="zh-CN" altLang="en-US" sz="28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进入马其顿的主要通道</a:t>
            </a:r>
          </a:p>
          <a:p>
            <a:pPr marL="228600" marR="0" lvl="0" indent="-228600" algn="l" defTabSz="914400" rtl="0" eaLnBrk="0" fontAlgn="base" latinLnBrk="0" hangingPunct="0">
              <a:lnSpc>
                <a:spcPct val="100000"/>
              </a:lnSpc>
              <a:spcBef>
                <a:spcPct val="0"/>
              </a:spcBef>
              <a:spcAft>
                <a:spcPct val="0"/>
              </a:spcAft>
              <a:buClrTx/>
              <a:buSzPct val="85000"/>
              <a:buFontTx/>
              <a:buChar char="•"/>
              <a:tabLst/>
              <a:defRPr/>
            </a:pPr>
            <a:r>
              <a:rPr kumimoji="0" lang="en-GB" altLang="en-US" sz="2800" b="1" i="0" u="none" strike="noStrike" kern="1200" cap="none" spc="0" normalizeH="0" baseline="0" noProof="0">
                <a:ln>
                  <a:noFill/>
                </a:ln>
                <a:solidFill>
                  <a:srgbClr val="000000"/>
                </a:solidFill>
                <a:effectLst/>
                <a:uLnTx/>
                <a:uFillTx/>
                <a:latin typeface="SimSun" pitchFamily="2" charset="-122"/>
                <a:ea typeface="SimSun" pitchFamily="2" charset="-122"/>
                <a:cs typeface="+mn-cs"/>
              </a:rPr>
              <a:t>埃格那梯亚</a:t>
            </a:r>
            <a:r>
              <a:rPr kumimoji="0" lang="zh-CN" altLang="en-US" sz="2800" b="1" i="0" u="none" strike="noStrike" kern="1200" cap="none" spc="0" normalizeH="0" baseline="0" noProof="0">
                <a:ln>
                  <a:noFill/>
                </a:ln>
                <a:solidFill>
                  <a:srgbClr val="000000"/>
                </a:solidFill>
                <a:effectLst/>
                <a:uLnTx/>
                <a:uFillTx/>
                <a:latin typeface="SimSun" pitchFamily="2" charset="-122"/>
                <a:ea typeface="SimSun" pitchFamily="2" charset="-122"/>
                <a:cs typeface="+mn-cs"/>
              </a:rPr>
              <a:t>通道横跨城市的西北和东南</a:t>
            </a:r>
          </a:p>
          <a:p>
            <a:pPr marL="628650" marR="0" lvl="1" indent="-285750" algn="l" defTabSz="914400" rtl="0" eaLnBrk="0" fontAlgn="base" latinLnBrk="0" hangingPunct="0">
              <a:lnSpc>
                <a:spcPct val="100000"/>
              </a:lnSpc>
              <a:spcBef>
                <a:spcPct val="0"/>
              </a:spcBef>
              <a:spcAft>
                <a:spcPct val="0"/>
              </a:spcAft>
              <a:buClrTx/>
              <a:buSzPct val="95000"/>
              <a:buFont typeface="SimSun" pitchFamily="2" charset="-122"/>
              <a:buChar char="-"/>
              <a:tabLst/>
              <a:defRPr/>
            </a:pPr>
            <a:r>
              <a:rPr kumimoji="0" lang="zh-CN" altLang="en-US" sz="2400" b="0" i="0" u="none" strike="noStrike" kern="1200" cap="none" spc="0" normalizeH="0" baseline="0" noProof="0">
                <a:ln>
                  <a:noFill/>
                </a:ln>
                <a:solidFill>
                  <a:srgbClr val="000000"/>
                </a:solidFill>
                <a:effectLst/>
                <a:uLnTx/>
                <a:uFillTx/>
                <a:latin typeface="SimSun" pitchFamily="2" charset="-122"/>
                <a:ea typeface="SimSun" pitchFamily="2" charset="-122"/>
                <a:cs typeface="+mn-cs"/>
              </a:rPr>
              <a:t>横跨主要陆路的路线</a:t>
            </a:r>
            <a:endParaRPr kumimoji="0" lang="zh-TW" altLang="ja-JP" sz="2400" b="1" i="0" u="none" strike="noStrike" kern="1200" cap="none" spc="0" normalizeH="0" baseline="0" noProof="0">
              <a:ln>
                <a:noFill/>
              </a:ln>
              <a:solidFill>
                <a:srgbClr val="000000"/>
              </a:solidFill>
              <a:effectLst/>
              <a:uLnTx/>
              <a:uFillTx/>
              <a:latin typeface="SimSun" pitchFamily="2" charset="-122"/>
              <a:ea typeface="SimSun" pitchFamily="2" charset="-122"/>
              <a:cs typeface="+mn-cs"/>
            </a:endParaRPr>
          </a:p>
          <a:p>
            <a:pPr marL="628650" marR="0" lvl="1" indent="-285750" algn="l" defTabSz="914400" rtl="0" eaLnBrk="0" fontAlgn="base" latinLnBrk="0" hangingPunct="0">
              <a:lnSpc>
                <a:spcPct val="100000"/>
              </a:lnSpc>
              <a:spcBef>
                <a:spcPct val="0"/>
              </a:spcBef>
              <a:spcAft>
                <a:spcPct val="0"/>
              </a:spcAft>
              <a:buClrTx/>
              <a:buSzPct val="95000"/>
              <a:buFont typeface="SimSun" pitchFamily="2" charset="-122"/>
              <a:buChar char="-"/>
              <a:tabLst/>
              <a:defRPr/>
            </a:pPr>
            <a:r>
              <a:rPr kumimoji="0" lang="zh-CN" altLang="en-US" sz="2400" b="0" i="0" u="none" strike="noStrike" kern="1200" cap="none" spc="0" normalizeH="0" baseline="0" noProof="0">
                <a:ln>
                  <a:noFill/>
                </a:ln>
                <a:solidFill>
                  <a:srgbClr val="000000"/>
                </a:solidFill>
                <a:effectLst/>
                <a:uLnTx/>
                <a:uFillTx/>
                <a:latin typeface="SimSun" pitchFamily="2" charset="-122"/>
                <a:ea typeface="SimSun" pitchFamily="2" charset="-122"/>
                <a:cs typeface="+mn-cs"/>
              </a:rPr>
              <a:t>绵延493英里（790公里）</a:t>
            </a:r>
            <a:endParaRPr kumimoji="0" lang="zh-TW" altLang="en-US" sz="2400" b="1" i="0" u="none" strike="noStrike" kern="1200" cap="none" spc="0" normalizeH="0" baseline="0" noProof="0">
              <a:ln>
                <a:noFill/>
              </a:ln>
              <a:solidFill>
                <a:srgbClr val="000000"/>
              </a:solidFill>
              <a:effectLst/>
              <a:uLnTx/>
              <a:uFillTx/>
              <a:latin typeface="SimSun" pitchFamily="2" charset="-122"/>
              <a:ea typeface="SimSun" pitchFamily="2" charset="-122"/>
              <a:cs typeface="+mn-cs"/>
            </a:endParaRPr>
          </a:p>
        </p:txBody>
      </p:sp>
      <p:sp>
        <p:nvSpPr>
          <p:cNvPr id="347142" name="AutoShape 8">
            <a:hlinkClick r:id="rId2" action="ppaction://hlinksldjump" highlightClick="1"/>
          </p:cNvPr>
          <p:cNvSpPr>
            <a:spLocks noChangeArrowheads="1"/>
          </p:cNvSpPr>
          <p:nvPr/>
        </p:nvSpPr>
        <p:spPr bwMode="auto">
          <a:xfrm>
            <a:off x="8382000" y="6172200"/>
            <a:ext cx="457200" cy="457200"/>
          </a:xfrm>
          <a:prstGeom prst="actionButtonHome">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pic>
        <p:nvPicPr>
          <p:cNvPr id="347143" name="Picture 9" descr="The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08050"/>
            <a:ext cx="33528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s://i.pinimg.com/originals/e5/bf/53/e5bf53775ad1b32af3fa4b6105c2e885.jpg">
            <a:extLst>
              <a:ext uri="{FF2B5EF4-FFF2-40B4-BE49-F238E27FC236}">
                <a16:creationId xmlns:a16="http://schemas.microsoft.com/office/drawing/2014/main" id="{2475A663-DA7D-7240-BB9F-7F03797AE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98" y="3208338"/>
            <a:ext cx="8719004" cy="362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568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0-#ppt_w/2"/>
                                          </p:val>
                                        </p:tav>
                                        <p:tav tm="100000">
                                          <p:val>
                                            <p:strVal val="#ppt_x"/>
                                          </p:val>
                                        </p:tav>
                                      </p:tavLst>
                                    </p:anim>
                                    <p:anim calcmode="lin" valueType="num">
                                      <p:cBhvr additive="base">
                                        <p:cTn id="14"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6"/>
                                        </p:tgtEl>
                                        <p:attrNameLst>
                                          <p:attrName>style.visibility</p:attrName>
                                        </p:attrNameLst>
                                      </p:cBhvr>
                                      <p:to>
                                        <p:strVal val="visible"/>
                                      </p:to>
                                    </p:set>
                                    <p:anim calcmode="lin" valueType="num">
                                      <p:cBhvr additive="base">
                                        <p:cTn id="19" dur="500" fill="hold"/>
                                        <p:tgtEl>
                                          <p:spTgt spid="20486"/>
                                        </p:tgtEl>
                                        <p:attrNameLst>
                                          <p:attrName>ppt_x</p:attrName>
                                        </p:attrNameLst>
                                      </p:cBhvr>
                                      <p:tavLst>
                                        <p:tav tm="0">
                                          <p:val>
                                            <p:strVal val="0-#ppt_w/2"/>
                                          </p:val>
                                        </p:tav>
                                        <p:tav tm="100000">
                                          <p:val>
                                            <p:strVal val="#ppt_x"/>
                                          </p:val>
                                        </p:tav>
                                      </p:tavLst>
                                    </p:anim>
                                    <p:anim calcmode="lin" valueType="num">
                                      <p:cBhvr additive="base">
                                        <p:cTn id="20"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7"/>
                                        </p:tgtEl>
                                        <p:attrNameLst>
                                          <p:attrName>style.visibility</p:attrName>
                                        </p:attrNameLst>
                                      </p:cBhvr>
                                      <p:to>
                                        <p:strVal val="visible"/>
                                      </p:to>
                                    </p:set>
                                    <p:anim calcmode="lin" valueType="num">
                                      <p:cBhvr additive="base">
                                        <p:cTn id="25" dur="500" fill="hold"/>
                                        <p:tgtEl>
                                          <p:spTgt spid="20487"/>
                                        </p:tgtEl>
                                        <p:attrNameLst>
                                          <p:attrName>ppt_x</p:attrName>
                                        </p:attrNameLst>
                                      </p:cBhvr>
                                      <p:tavLst>
                                        <p:tav tm="0">
                                          <p:val>
                                            <p:strVal val="0-#ppt_w/2"/>
                                          </p:val>
                                        </p:tav>
                                        <p:tav tm="100000">
                                          <p:val>
                                            <p:strVal val="#ppt_x"/>
                                          </p:val>
                                        </p:tav>
                                      </p:tavLst>
                                    </p:anim>
                                    <p:anim calcmode="lin" valueType="num">
                                      <p:cBhvr additive="base">
                                        <p:cTn id="26"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P spid="20485" grpId="0" autoUpdateAnimBg="0"/>
      <p:bldP spid="20486" grpId="0" autoUpdateAnimBg="0"/>
      <p:bldP spid="20487" grpId="0" bldLvl="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pic>
        <p:nvPicPr>
          <p:cNvPr id="363522" name="Picture 2" descr="riots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90600" y="0"/>
            <a:ext cx="7315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AutoShape 3"/>
          <p:cNvSpPr>
            <a:spLocks noChangeArrowheads="1"/>
          </p:cNvSpPr>
          <p:nvPr/>
        </p:nvSpPr>
        <p:spPr bwMode="auto">
          <a:xfrm>
            <a:off x="2051050" y="1196975"/>
            <a:ext cx="2590800" cy="1266825"/>
          </a:xfrm>
          <a:prstGeom prst="wedgeRoundRectCallout">
            <a:avLst>
              <a:gd name="adj1" fmla="val -41667"/>
              <a:gd name="adj2" fmla="val 118921"/>
              <a:gd name="adj3" fmla="val 16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打倒保罗</a:t>
            </a:r>
            <a:endParaRPr kumimoji="0" lang="en-GB" altLang="en-US" sz="3600" b="1" i="0" u="none" strike="noStrike" kern="1200" cap="none" spc="0" normalizeH="0" baseline="0" noProof="0">
              <a:ln>
                <a:noFill/>
              </a:ln>
              <a:solidFill>
                <a:srgbClr val="000000"/>
              </a:solidFill>
              <a:effectLst/>
              <a:uLnTx/>
              <a:uFillTx/>
              <a:latin typeface="Comic Sans MS" pitchFamily="66" charset="0"/>
              <a:ea typeface="PMingLiU" charset="-120"/>
              <a:cs typeface="+mn-cs"/>
            </a:endParaRPr>
          </a:p>
        </p:txBody>
      </p:sp>
      <p:sp>
        <p:nvSpPr>
          <p:cNvPr id="14340" name="AutoShape 4"/>
          <p:cNvSpPr>
            <a:spLocks noChangeArrowheads="1"/>
          </p:cNvSpPr>
          <p:nvPr/>
        </p:nvSpPr>
        <p:spPr bwMode="auto">
          <a:xfrm>
            <a:off x="5867400" y="908050"/>
            <a:ext cx="2590800" cy="1169988"/>
          </a:xfrm>
          <a:prstGeom prst="wedgeEllipseCallout">
            <a:avLst>
              <a:gd name="adj1" fmla="val -31986"/>
              <a:gd name="adj2" fmla="val 11594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送他进监狱</a:t>
            </a:r>
          </a:p>
        </p:txBody>
      </p:sp>
      <p:sp>
        <p:nvSpPr>
          <p:cNvPr id="14341" name="Text Box 5"/>
          <p:cNvSpPr txBox="1">
            <a:spLocks noChangeArrowheads="1"/>
          </p:cNvSpPr>
          <p:nvPr/>
        </p:nvSpPr>
        <p:spPr bwMode="auto">
          <a:xfrm>
            <a:off x="4716463" y="5586413"/>
            <a:ext cx="4495800" cy="579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未完待续</a:t>
            </a:r>
            <a:r>
              <a:rPr kumimoji="0" lang="en-GB" altLang="ja-JP" sz="3200" b="1" i="0" u="none" strike="noStrike" kern="1200" cap="none" spc="0" normalizeH="0" baseline="0" noProof="0">
                <a:ln>
                  <a:noFill/>
                </a:ln>
                <a:solidFill>
                  <a:srgbClr val="000000"/>
                </a:solidFill>
                <a:effectLst/>
                <a:uLnTx/>
                <a:uFillTx/>
                <a:latin typeface="Times New Roman" pitchFamily="18" charset="0"/>
                <a:ea typeface="PMingLiU" charset="-120"/>
                <a:cs typeface="+mn-cs"/>
              </a:rPr>
              <a:t>……</a:t>
            </a:r>
            <a:endParaRPr kumimoji="0" lang="en-GB" altLang="en-US" sz="3200" b="1" i="0" u="none" strike="noStrike" kern="1200" cap="none" spc="0" normalizeH="0" baseline="0" noProof="0">
              <a:ln>
                <a:noFill/>
              </a:ln>
              <a:solidFill>
                <a:srgbClr val="000000"/>
              </a:solidFill>
              <a:effectLst/>
              <a:uLnTx/>
              <a:uFillTx/>
              <a:latin typeface="Times New Roman" pitchFamily="18" charset="0"/>
              <a:ea typeface="PMingLiU" charset="-120"/>
              <a:cs typeface="+mn-cs"/>
            </a:endParaRPr>
          </a:p>
        </p:txBody>
      </p:sp>
    </p:spTree>
    <p:extLst>
      <p:ext uri="{BB962C8B-B14F-4D97-AF65-F5344CB8AC3E}">
        <p14:creationId xmlns:p14="http://schemas.microsoft.com/office/powerpoint/2010/main" val="2762938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4341"/>
                                        </p:tgtEl>
                                        <p:attrNameLst>
                                          <p:attrName>style.visibility</p:attrName>
                                        </p:attrNameLst>
                                      </p:cBhvr>
                                      <p:to>
                                        <p:strVal val="visible"/>
                                      </p:to>
                                    </p:set>
                                    <p:anim calcmode="lin" valueType="num">
                                      <p:cBhvr additive="base">
                                        <p:cTn id="15" dur="500" fill="hold"/>
                                        <p:tgtEl>
                                          <p:spTgt spid="14341"/>
                                        </p:tgtEl>
                                        <p:attrNameLst>
                                          <p:attrName>ppt_x</p:attrName>
                                        </p:attrNameLst>
                                      </p:cBhvr>
                                      <p:tavLst>
                                        <p:tav tm="0">
                                          <p:val>
                                            <p:strVal val="0-#ppt_w/2"/>
                                          </p:val>
                                        </p:tav>
                                        <p:tav tm="100000">
                                          <p:val>
                                            <p:strVal val="#ppt_x"/>
                                          </p:val>
                                        </p:tav>
                                      </p:tavLst>
                                    </p:anim>
                                    <p:anim calcmode="lin" valueType="num">
                                      <p:cBhvr additive="base">
                                        <p:cTn id="16"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autoUpdateAnimBg="0"/>
      <p:bldP spid="14340" grpId="0" animBg="1" autoUpdateAnimBg="0"/>
      <p:bldP spid="14341" grpId="0" bldLvl="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pic>
        <p:nvPicPr>
          <p:cNvPr id="367617" name="Picture 4" descr="Ntiochus IV0003"/>
          <p:cNvPicPr>
            <a:picLocks noChangeAspect="1" noChangeArrowheads="1"/>
          </p:cNvPicPr>
          <p:nvPr/>
        </p:nvPicPr>
        <p:blipFill>
          <a:blip r:embed="rId4" cstate="screen">
            <a:lum bright="8000"/>
            <a:extLst>
              <a:ext uri="{28A0092B-C50C-407E-A947-70E740481C1C}">
                <a14:useLocalDpi xmlns:a14="http://schemas.microsoft.com/office/drawing/2010/main" val="0"/>
              </a:ext>
            </a:extLst>
          </a:blip>
          <a:srcRect/>
          <a:stretch>
            <a:fillRect/>
          </a:stretch>
        </p:blipFill>
        <p:spPr bwMode="auto">
          <a:xfrm>
            <a:off x="684213" y="692150"/>
            <a:ext cx="807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1" name="WordArt 10"/>
          <p:cNvSpPr>
            <a:spLocks noChangeArrowheads="1" noChangeShapeType="1" noTextEdit="1"/>
          </p:cNvSpPr>
          <p:nvPr/>
        </p:nvSpPr>
        <p:spPr bwMode="auto">
          <a:xfrm>
            <a:off x="0" y="152400"/>
            <a:ext cx="889248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a:noFill/>
                </a:ln>
                <a:solidFill>
                  <a:srgbClr val="FBE7C3"/>
                </a:solidFill>
                <a:effectLst/>
                <a:uLnTx/>
                <a:uFillTx/>
                <a:latin typeface="Comic Sans MS"/>
                <a:ea typeface="Comic Sans MS"/>
                <a:cs typeface="Comic Sans MS"/>
              </a:rPr>
              <a:t>这书信是在主后</a:t>
            </a:r>
            <a:r>
              <a:rPr kumimoji="0" lang="en-US" sz="3600" b="1" i="0" u="none" strike="noStrike" kern="10" cap="none" spc="0" normalizeH="0" baseline="0" noProof="0" dirty="0">
                <a:ln>
                  <a:noFill/>
                </a:ln>
                <a:solidFill>
                  <a:srgbClr val="FBE7C3"/>
                </a:solidFill>
                <a:effectLst/>
                <a:uLnTx/>
                <a:uFillTx/>
                <a:latin typeface="Comic Sans MS"/>
                <a:ea typeface="Comic Sans MS"/>
                <a:cs typeface="Comic Sans MS"/>
              </a:rPr>
              <a:t>5</a:t>
            </a:r>
            <a:r>
              <a:rPr kumimoji="0" lang="en-US" altLang="zh-CN" sz="3600" b="1" i="0" u="none" strike="noStrike" kern="10" cap="none" spc="0" normalizeH="0" baseline="0" noProof="0" dirty="0">
                <a:ln>
                  <a:noFill/>
                </a:ln>
                <a:solidFill>
                  <a:srgbClr val="FBE7C3"/>
                </a:solidFill>
                <a:effectLst/>
                <a:uLnTx/>
                <a:uFillTx/>
                <a:latin typeface="Comic Sans MS"/>
                <a:ea typeface="Comic Sans MS"/>
                <a:cs typeface="Comic Sans MS"/>
              </a:rPr>
              <a:t>1</a:t>
            </a:r>
            <a:r>
              <a:rPr kumimoji="0" lang="zh-CN" altLang="en-US" sz="3600" b="1" i="0" u="none" strike="noStrike" kern="10" cap="none" spc="0" normalizeH="0" baseline="0" noProof="0" dirty="0">
                <a:ln>
                  <a:noFill/>
                </a:ln>
                <a:solidFill>
                  <a:srgbClr val="FBE7C3"/>
                </a:solidFill>
                <a:effectLst/>
                <a:uLnTx/>
                <a:uFillTx/>
                <a:latin typeface="Comic Sans MS"/>
                <a:ea typeface="Comic Sans MS"/>
                <a:cs typeface="Comic Sans MS"/>
              </a:rPr>
              <a:t>年写</a:t>
            </a:r>
            <a:endParaRPr kumimoji="0" lang="en-US" sz="3600" b="1" i="0" u="none" strike="noStrike" kern="10" cap="none" spc="0" normalizeH="0" baseline="0" noProof="0" dirty="0">
              <a:ln>
                <a:noFill/>
              </a:ln>
              <a:solidFill>
                <a:srgbClr val="FBE7C3"/>
              </a:solidFill>
              <a:effectLst/>
              <a:uLnTx/>
              <a:uFillTx/>
              <a:latin typeface="Comic Sans MS"/>
              <a:ea typeface="Comic Sans MS"/>
              <a:cs typeface="Comic Sans MS"/>
            </a:endParaRP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2800" b="1" i="0" u="none" strike="noStrike" kern="1200" cap="none" spc="0" normalizeH="0" baseline="0" noProof="0">
                <a:ln>
                  <a:noFill/>
                </a:ln>
                <a:solidFill>
                  <a:srgbClr val="800000"/>
                </a:solidFill>
                <a:effectLst/>
                <a:uLnTx/>
                <a:uFillTx/>
                <a:latin typeface="Comic Sans MS" pitchFamily="66" charset="0"/>
                <a:ea typeface="MS PGothic" pitchFamily="34" charset="-128"/>
                <a:cs typeface="+mn-cs"/>
              </a:rPr>
              <a:t> </a:t>
            </a: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Text Box 19"/>
          <p:cNvSpPr txBox="1">
            <a:spLocks noChangeArrowheads="1"/>
          </p:cNvSpPr>
          <p:nvPr/>
        </p:nvSpPr>
        <p:spPr bwMode="auto">
          <a:xfrm rot="-660557">
            <a:off x="-197619" y="4794535"/>
            <a:ext cx="9844586"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三种鼓励人的方式</a:t>
            </a:r>
            <a:r>
              <a:rPr kumimoji="0" lang="en-GB" altLang="ja-JP" sz="40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a:t>
            </a:r>
            <a:endParaRPr kumimoji="0" lang="en-GB" altLang="en-US" sz="40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endParaRPr>
          </a:p>
        </p:txBody>
      </p:sp>
      <p:sp>
        <p:nvSpPr>
          <p:cNvPr id="367629" name="TextBox 6"/>
          <p:cNvSpPr txBox="1">
            <a:spLocks noChangeArrowheads="1"/>
          </p:cNvSpPr>
          <p:nvPr/>
        </p:nvSpPr>
        <p:spPr bwMode="auto">
          <a:xfrm>
            <a:off x="2209800" y="1371600"/>
            <a:ext cx="17240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帖撒罗尼迦</a:t>
            </a:r>
            <a:endPar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7630"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Berea</a:t>
            </a:r>
          </a:p>
        </p:txBody>
      </p:sp>
      <p:sp>
        <p:nvSpPr>
          <p:cNvPr id="367631" name="TextBox 6"/>
          <p:cNvSpPr txBox="1">
            <a:spLocks noChangeArrowheads="1"/>
          </p:cNvSpPr>
          <p:nvPr/>
        </p:nvSpPr>
        <p:spPr bwMode="auto">
          <a:xfrm>
            <a:off x="3416300" y="3957638"/>
            <a:ext cx="80010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雅典</a:t>
            </a:r>
            <a:endPar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7632" name="TextBox 6"/>
          <p:cNvSpPr txBox="1">
            <a:spLocks noChangeArrowheads="1"/>
          </p:cNvSpPr>
          <p:nvPr/>
        </p:nvSpPr>
        <p:spPr bwMode="auto">
          <a:xfrm>
            <a:off x="2514600" y="4567238"/>
            <a:ext cx="11080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哥林多</a:t>
            </a:r>
            <a:endPar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FF"/>
              </a:solidFill>
              <a:effectLst/>
              <a:uLnTx/>
              <a:uFillTx/>
              <a:latin typeface="Times New Roman" pitchFamily="18" charset="0"/>
              <a:ea typeface="MS PGothic" pitchFamily="34" charset="-128"/>
              <a:cs typeface="+mn-cs"/>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FF"/>
              </a:solidFill>
              <a:effectLst/>
              <a:uLnTx/>
              <a:uFillTx/>
              <a:latin typeface="Times New Roman" pitchFamily="18" charset="0"/>
              <a:ea typeface="MS PGothic" pitchFamily="34" charset="-128"/>
              <a:cs typeface="+mn-cs"/>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Rectangle 24"/>
          <p:cNvSpPr/>
          <p:nvPr/>
        </p:nvSpPr>
        <p:spPr>
          <a:xfrm>
            <a:off x="1763713" y="6021388"/>
            <a:ext cx="6696075" cy="584200"/>
          </a:xfrm>
          <a:prstGeom prst="rect">
            <a:avLst/>
          </a:prstGeom>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00000"/>
                </a:solidFill>
                <a:effectLst/>
                <a:uLnTx/>
                <a:uFillTx/>
                <a:latin typeface="Calibri" pitchFamily="34" charset="0"/>
                <a:ea typeface="MS PGothic" pitchFamily="34" charset="-128"/>
                <a:cs typeface="+mn-cs"/>
              </a:rPr>
              <a:t>听了提摩太的报告后，在哥林多写的</a:t>
            </a:r>
            <a:endParaRPr kumimoji="0" lang="en-GB" altLang="en-US" sz="3200" b="1" i="0" u="none" strike="noStrike" kern="1200" cap="none" spc="0" normalizeH="0" baseline="0" noProof="0" dirty="0">
              <a:ln>
                <a:noFill/>
              </a:ln>
              <a:solidFill>
                <a:srgbClr val="C00000"/>
              </a:solidFill>
              <a:effectLst/>
              <a:uLnTx/>
              <a:uFillTx/>
              <a:latin typeface="Comic Sans MS" pitchFamily="66" charset="0"/>
              <a:ea typeface="MS PGothic" pitchFamily="34" charset="-128"/>
              <a:cs typeface="+mn-cs"/>
            </a:endParaRPr>
          </a:p>
        </p:txBody>
      </p:sp>
    </p:spTree>
    <p:extLst>
      <p:ext uri="{BB962C8B-B14F-4D97-AF65-F5344CB8AC3E}">
        <p14:creationId xmlns:p14="http://schemas.microsoft.com/office/powerpoint/2010/main" val="747297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7772400" y="152400"/>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212-213</a:t>
            </a:r>
          </a:p>
        </p:txBody>
      </p:sp>
      <p:sp>
        <p:nvSpPr>
          <p:cNvPr id="24579" name="Text Box 3"/>
          <p:cNvSpPr txBox="1">
            <a:spLocks noChangeArrowheads="1"/>
          </p:cNvSpPr>
          <p:nvPr/>
        </p:nvSpPr>
        <p:spPr bwMode="auto">
          <a:xfrm>
            <a:off x="228600" y="609600"/>
            <a:ext cx="8686800" cy="1143000"/>
          </a:xfrm>
          <a:prstGeom prst="rect">
            <a:avLst/>
          </a:prstGeom>
          <a:solidFill>
            <a:schemeClr val="accent2"/>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uLnTx/>
                <a:uFillTx/>
                <a:latin typeface="楷体" pitchFamily="2" charset="-122"/>
                <a:ea typeface="楷体" pitchFamily="2" charset="-122"/>
                <a:cs typeface="+mn-cs"/>
              </a:rPr>
              <a:t>有关历史和编排保罗的第</a:t>
            </a:r>
            <a:r>
              <a:rPr kumimoji="0" lang="zh-CN" altLang="en-US" sz="2400" b="1" i="0" u="none" strike="noStrike" kern="1200" cap="none" spc="0" normalizeH="0" baseline="0" noProof="0">
                <a:ln>
                  <a:noFill/>
                </a:ln>
                <a:solidFill>
                  <a:srgbClr val="FFFFFF"/>
                </a:solidFill>
                <a:effectLst/>
                <a:uLnTx/>
                <a:uFillTx/>
                <a:latin typeface="楷体" pitchFamily="2" charset="-122"/>
                <a:ea typeface="楷体" pitchFamily="2" charset="-122"/>
                <a:cs typeface="+mn-cs"/>
              </a:rPr>
              <a:t>二次传道旅程的剧情在帖撒罗尼迦的时期有如同以下</a:t>
            </a:r>
            <a:r>
              <a:rPr kumimoji="0" lang="en-US" altLang="zh-CN" sz="2400" b="0" i="0" u="none" strike="noStrike" kern="1200" cap="none" spc="0" normalizeH="0" baseline="0" noProof="0">
                <a:ln>
                  <a:noFill/>
                </a:ln>
                <a:solidFill>
                  <a:srgbClr val="FFFFFF"/>
                </a:solidFill>
                <a:effectLst/>
                <a:uLnTx/>
                <a:uFillTx/>
                <a:latin typeface="楷体" pitchFamily="2" charset="-122"/>
                <a:ea typeface="楷体" pitchFamily="2" charset="-122"/>
                <a:cs typeface="+mn-cs"/>
              </a:rPr>
              <a:t>:</a:t>
            </a:r>
            <a:endParaRPr kumimoji="0" lang="en-US" altLang="zh-CN" sz="2000" b="1" i="0" u="none" strike="noStrike" kern="1200" cap="none" spc="0" normalizeH="0" baseline="0" noProof="0">
              <a:ln>
                <a:noFill/>
              </a:ln>
              <a:solidFill>
                <a:srgbClr val="FFFFFF"/>
              </a:solidFill>
              <a:effectLst/>
              <a:uLnTx/>
              <a:uFillTx/>
              <a:latin typeface="Times" charset="0"/>
              <a:ea typeface="SimSun" pitchFamily="2" charset="-122"/>
              <a:cs typeface="+mn-cs"/>
            </a:endParaRPr>
          </a:p>
        </p:txBody>
      </p:sp>
      <p:sp>
        <p:nvSpPr>
          <p:cNvPr id="24580" name="Text Box 4"/>
          <p:cNvSpPr txBox="1">
            <a:spLocks noChangeArrowheads="1"/>
          </p:cNvSpPr>
          <p:nvPr/>
        </p:nvSpPr>
        <p:spPr bwMode="auto">
          <a:xfrm>
            <a:off x="152400" y="1981200"/>
            <a:ext cx="74676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1. </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保罗建立</a:t>
            </a:r>
            <a:r>
              <a:rPr kumimoji="0" lang="zh-CN" altLang="en-US" sz="2400" b="0" i="0" u="none" strike="noStrike" kern="1200" cap="none" spc="0" normalizeH="0" baseline="0" noProof="0">
                <a:ln>
                  <a:noFill/>
                </a:ln>
                <a:solidFill>
                  <a:srgbClr val="000000"/>
                </a:solidFill>
                <a:effectLst/>
                <a:uLnTx/>
                <a:uFillTx/>
                <a:latin typeface="楷体" charset="0"/>
                <a:ea typeface="楷体" charset="0"/>
                <a:cs typeface="楷体" charset="0"/>
              </a:rPr>
              <a:t>帖撒罗尼迦教会 </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	十一月 公元</a:t>
            </a:r>
            <a:r>
              <a:rPr kumimoji="0" lang="en-US" altLang="zh-CN" sz="2000" b="1" i="0" u="none" strike="noStrike" kern="1200" cap="none" spc="0" normalizeH="0" baseline="0" noProof="0">
                <a:ln>
                  <a:noFill/>
                </a:ln>
                <a:solidFill>
                  <a:srgbClr val="040000"/>
                </a:solidFill>
                <a:effectLst/>
                <a:uLnTx/>
                <a:uFillTx/>
                <a:latin typeface="楷体" charset="0"/>
                <a:ea typeface="楷体" charset="0"/>
                <a:cs typeface="楷体" charset="0"/>
              </a:rPr>
              <a:t>50 </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至一月</a:t>
            </a:r>
            <a:r>
              <a:rPr kumimoji="0" lang="en-US" altLang="zh-CN" sz="2000" b="1" i="0" u="none" strike="noStrike" kern="1200" cap="none" spc="0" normalizeH="0" baseline="0" noProof="0">
                <a:ln>
                  <a:noFill/>
                </a:ln>
                <a:solidFill>
                  <a:srgbClr val="040000"/>
                </a:solidFill>
                <a:effectLst/>
                <a:uLnTx/>
                <a:uFillTx/>
                <a:latin typeface="楷体" charset="0"/>
                <a:ea typeface="楷体" charset="0"/>
                <a:cs typeface="楷体" charset="0"/>
              </a:rPr>
              <a:t> 51</a:t>
            </a:r>
          </a:p>
        </p:txBody>
      </p:sp>
      <p:sp>
        <p:nvSpPr>
          <p:cNvPr id="24581" name="Text Box 5"/>
          <p:cNvSpPr txBox="1">
            <a:spLocks noChangeArrowheads="1"/>
          </p:cNvSpPr>
          <p:nvPr/>
        </p:nvSpPr>
        <p:spPr bwMode="auto">
          <a:xfrm>
            <a:off x="4113213" y="53975"/>
            <a:ext cx="895350" cy="5191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10000"/>
                </a:solidFill>
                <a:effectLst/>
                <a:uLnTx/>
                <a:uFillTx/>
                <a:latin typeface="Times" charset="0"/>
                <a:ea typeface="SimSun" charset="0"/>
                <a:cs typeface="SimSun" charset="0"/>
              </a:rPr>
              <a:t>时机</a:t>
            </a:r>
            <a:endParaRPr kumimoji="0" lang="zh-CN" altLang="en-US" sz="2800" b="0" i="0" u="none" strike="noStrike" kern="1200" cap="none" spc="0" normalizeH="0" baseline="0" noProof="0">
              <a:ln>
                <a:noFill/>
              </a:ln>
              <a:solidFill>
                <a:srgbClr val="000000"/>
              </a:solidFill>
              <a:effectLst/>
              <a:uLnTx/>
              <a:uFillTx/>
              <a:latin typeface="Times" charset="0"/>
              <a:ea typeface="SimSun" charset="0"/>
              <a:cs typeface="SimSun" charset="0"/>
            </a:endParaRPr>
          </a:p>
        </p:txBody>
      </p:sp>
      <p:sp>
        <p:nvSpPr>
          <p:cNvPr id="24582" name="Text Box 6"/>
          <p:cNvSpPr txBox="1">
            <a:spLocks noChangeArrowheads="1"/>
          </p:cNvSpPr>
          <p:nvPr/>
        </p:nvSpPr>
        <p:spPr bwMode="auto">
          <a:xfrm>
            <a:off x="304800" y="2667000"/>
            <a:ext cx="78486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2. </a:t>
            </a:r>
            <a:r>
              <a:rPr kumimoji="0" lang="en-US" altLang="zh-CN" sz="2400" b="1" i="0" u="none" strike="noStrike" kern="1200" cap="none" spc="0" normalizeH="0" baseline="0" noProof="0">
                <a:ln>
                  <a:noFill/>
                </a:ln>
                <a:solidFill>
                  <a:srgbClr val="000000"/>
                </a:solidFill>
                <a:effectLst/>
                <a:uLnTx/>
                <a:uFillTx/>
                <a:latin typeface="楷体" charset="0"/>
                <a:ea typeface="楷体" charset="0"/>
                <a:cs typeface="楷体" charset="0"/>
              </a:rPr>
              <a:t>保</a:t>
            </a:r>
            <a:r>
              <a:rPr kumimoji="0" lang="zh-CN" altLang="en-US" sz="2400" b="1" i="0" u="none" strike="noStrike" kern="1200" cap="none" spc="0" normalizeH="0" baseline="0" noProof="0">
                <a:ln>
                  <a:noFill/>
                </a:ln>
                <a:solidFill>
                  <a:srgbClr val="000000"/>
                </a:solidFill>
                <a:effectLst/>
                <a:uLnTx/>
                <a:uFillTx/>
                <a:latin typeface="楷体" charset="0"/>
                <a:ea typeface="楷体" charset="0"/>
                <a:cs typeface="楷体" charset="0"/>
              </a:rPr>
              <a:t>罗的传道旅</a:t>
            </a:r>
            <a:r>
              <a:rPr kumimoji="0" lang="ja-JP"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rPr>
              <a:t>在庇哩</a:t>
            </a:r>
            <a:r>
              <a:rPr kumimoji="0" lang="ja-JP" altLang="en-US" sz="2400" b="0" i="0" u="none" strike="noStrike" kern="1200" cap="none" spc="0" normalizeH="0" baseline="0" noProof="0">
                <a:ln>
                  <a:noFill/>
                </a:ln>
                <a:solidFill>
                  <a:srgbClr val="000000"/>
                </a:solidFill>
                <a:effectLst/>
                <a:uLnTx/>
                <a:uFillTx/>
                <a:latin typeface="Times New Roman" charset="0"/>
                <a:ea typeface="华文细黑" charset="0"/>
                <a:cs typeface="华文细黑" charset="0"/>
              </a:rPr>
              <a:t>亚</a:t>
            </a:r>
            <a:r>
              <a:rPr kumimoji="0" lang="en-US" altLang="zh-CN" sz="2000" b="1" i="0" u="none" strike="noStrike" kern="1200" cap="none" spc="0" normalizeH="0" baseline="0" noProof="0">
                <a:ln>
                  <a:noFill/>
                </a:ln>
                <a:solidFill>
                  <a:srgbClr val="000000"/>
                </a:solidFill>
                <a:effectLst/>
                <a:uLnTx/>
                <a:uFillTx/>
                <a:latin typeface="楷体" charset="0"/>
                <a:ea typeface="楷体" charset="0"/>
                <a:cs typeface="楷体" charset="0"/>
              </a:rPr>
              <a:t>, </a:t>
            </a:r>
            <a:r>
              <a:rPr kumimoji="0" lang="ja-JP"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rPr>
              <a:t>雅典</a:t>
            </a:r>
            <a:r>
              <a:rPr kumimoji="0" lang="en-US" altLang="zh-CN" sz="2400" b="1" i="0" u="none" strike="noStrike" kern="1200" cap="none" spc="0" normalizeH="0" baseline="0" noProof="0">
                <a:ln>
                  <a:noFill/>
                </a:ln>
                <a:solidFill>
                  <a:srgbClr val="000000"/>
                </a:solidFill>
                <a:effectLst/>
                <a:uLnTx/>
                <a:uFillTx/>
                <a:latin typeface="楷体" charset="0"/>
                <a:ea typeface="楷体" charset="0"/>
                <a:cs typeface="楷体" charset="0"/>
              </a:rPr>
              <a:t>,</a:t>
            </a:r>
            <a:r>
              <a:rPr kumimoji="0" lang="en-US" altLang="zh-CN" sz="2400" b="1" i="0" u="none" strike="noStrike" kern="1200" cap="none" spc="0" normalizeH="0" baseline="0" noProof="0">
                <a:ln>
                  <a:noFill/>
                </a:ln>
                <a:solidFill>
                  <a:srgbClr val="040000"/>
                </a:solidFill>
                <a:effectLst/>
                <a:uLnTx/>
                <a:uFillTx/>
                <a:latin typeface="楷体" charset="0"/>
                <a:ea typeface="楷体" charset="0"/>
                <a:cs typeface="楷体" charset="0"/>
              </a:rPr>
              <a:t> </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和歌林多</a:t>
            </a:r>
            <a:r>
              <a:rPr kumimoji="0" lang="en-US" altLang="zh-CN" sz="2400" b="1" i="0" u="none" strike="noStrike" kern="1200" cap="none" spc="0" normalizeH="0" baseline="0" noProof="0">
                <a:ln>
                  <a:noFill/>
                </a:ln>
                <a:solidFill>
                  <a:srgbClr val="040000"/>
                </a:solidFill>
                <a:effectLst/>
                <a:uLnTx/>
                <a:uFillTx/>
                <a:latin typeface="楷体" charset="0"/>
                <a:ea typeface="楷体" charset="0"/>
                <a:cs typeface="楷体" charset="0"/>
              </a:rPr>
              <a:t>.</a:t>
            </a:r>
            <a:r>
              <a:rPr kumimoji="0" lang="en-US" altLang="zh-CN" sz="2000" b="1" i="0" u="none" strike="noStrike" kern="1200" cap="none" spc="0" normalizeH="0" baseline="0" noProof="0">
                <a:ln>
                  <a:noFill/>
                </a:ln>
                <a:solidFill>
                  <a:srgbClr val="040000"/>
                </a:solidFill>
                <a:effectLst/>
                <a:uLnTx/>
                <a:uFillTx/>
                <a:latin typeface="楷体" charset="0"/>
                <a:ea typeface="楷体" charset="0"/>
                <a:cs typeface="楷体" charset="0"/>
              </a:rPr>
              <a:t>	</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二至三 </a:t>
            </a:r>
            <a:r>
              <a:rPr kumimoji="0" lang="en-US" altLang="zh-CN" sz="2000" b="1" i="0" u="none" strike="noStrike" kern="1200" cap="none" spc="0" normalizeH="0" baseline="0" noProof="0">
                <a:ln>
                  <a:noFill/>
                </a:ln>
                <a:solidFill>
                  <a:srgbClr val="040000"/>
                </a:solidFill>
                <a:effectLst/>
                <a:uLnTx/>
                <a:uFillTx/>
                <a:latin typeface="楷体" charset="0"/>
                <a:ea typeface="楷体" charset="0"/>
                <a:cs typeface="楷体" charset="0"/>
              </a:rPr>
              <a:t>51</a:t>
            </a:r>
          </a:p>
        </p:txBody>
      </p:sp>
      <p:sp>
        <p:nvSpPr>
          <p:cNvPr id="24583" name="Text Box 7"/>
          <p:cNvSpPr txBox="1">
            <a:spLocks noChangeArrowheads="1"/>
          </p:cNvSpPr>
          <p:nvPr/>
        </p:nvSpPr>
        <p:spPr bwMode="auto">
          <a:xfrm>
            <a:off x="457200" y="3352800"/>
            <a:ext cx="81534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3.</a:t>
            </a:r>
            <a:r>
              <a:rPr kumimoji="0" lang="zh-CN" altLang="en-US" sz="2400" b="1" i="0" u="none" strike="noStrike" kern="1200" cap="none" spc="0" normalizeH="0" baseline="0" noProof="0">
                <a:ln>
                  <a:noFill/>
                </a:ln>
                <a:solidFill>
                  <a:srgbClr val="000000"/>
                </a:solidFill>
                <a:effectLst/>
                <a:uLnTx/>
                <a:uFillTx/>
                <a:latin typeface="楷体" charset="0"/>
                <a:ea typeface="楷体" charset="0"/>
                <a:cs typeface="楷体" charset="0"/>
              </a:rPr>
              <a:t>西拉，提摩太</a:t>
            </a:r>
            <a:r>
              <a:rPr kumimoji="0" lang="zh-CN" altLang="en-US" sz="2400" b="0" i="0" u="none" strike="noStrike" kern="1200" cap="none" spc="0" normalizeH="0" baseline="0" noProof="0">
                <a:ln>
                  <a:noFill/>
                </a:ln>
                <a:solidFill>
                  <a:srgbClr val="000000"/>
                </a:solidFill>
                <a:effectLst/>
                <a:uLnTx/>
                <a:uFillTx/>
                <a:latin typeface="楷体" charset="0"/>
                <a:ea typeface="楷体" charset="0"/>
                <a:cs typeface="楷体" charset="0"/>
              </a:rPr>
              <a:t> </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回报保罗在歌林多</a:t>
            </a:r>
            <a:r>
              <a:rPr kumimoji="0" lang="en-US" altLang="zh-CN" sz="2000" b="1" i="0" u="none" strike="noStrike" kern="1200" cap="none" spc="0" normalizeH="0" baseline="0" noProof="0">
                <a:ln>
                  <a:noFill/>
                </a:ln>
                <a:solidFill>
                  <a:srgbClr val="040000"/>
                </a:solidFill>
                <a:effectLst/>
                <a:uLnTx/>
                <a:uFillTx/>
                <a:latin typeface="楷体" charset="0"/>
                <a:ea typeface="楷体" charset="0"/>
                <a:cs typeface="楷体" charset="0"/>
              </a:rPr>
              <a:t>	</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四月至五月公元 </a:t>
            </a:r>
            <a:r>
              <a:rPr kumimoji="0" lang="en-US" altLang="zh-CN" sz="2400" b="1" i="0" u="none" strike="noStrike" kern="1200" cap="none" spc="0" normalizeH="0" baseline="0" noProof="0">
                <a:ln>
                  <a:noFill/>
                </a:ln>
                <a:solidFill>
                  <a:srgbClr val="040000"/>
                </a:solidFill>
                <a:effectLst/>
                <a:uLnTx/>
                <a:uFillTx/>
                <a:latin typeface="Times New Roman" charset="0"/>
                <a:ea typeface="ＭＳ Ｐゴシック" charset="0"/>
                <a:cs typeface="Arial Unicode MS" charset="0"/>
              </a:rPr>
              <a:t>51</a:t>
            </a:r>
          </a:p>
        </p:txBody>
      </p:sp>
      <p:sp>
        <p:nvSpPr>
          <p:cNvPr id="24584" name="Text Box 8"/>
          <p:cNvSpPr txBox="1">
            <a:spLocks noChangeArrowheads="1"/>
          </p:cNvSpPr>
          <p:nvPr/>
        </p:nvSpPr>
        <p:spPr bwMode="auto">
          <a:xfrm>
            <a:off x="533400" y="4038600"/>
            <a:ext cx="86106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4.</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保罗写</a:t>
            </a:r>
            <a:r>
              <a:rPr kumimoji="0" lang="zh-CN" altLang="en-US" sz="2400" b="0" i="0" u="none" strike="noStrike" kern="1200" cap="none" spc="0" normalizeH="0" baseline="0" noProof="0">
                <a:ln>
                  <a:noFill/>
                </a:ln>
                <a:solidFill>
                  <a:srgbClr val="000000"/>
                </a:solidFill>
                <a:effectLst/>
                <a:uLnTx/>
                <a:uFillTx/>
                <a:latin typeface="楷体" charset="0"/>
                <a:ea typeface="楷体" charset="0"/>
                <a:cs typeface="楷体" charset="0"/>
              </a:rPr>
              <a:t>帖撒罗尼迦前书从歌林多寄出。</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早夏公元 </a:t>
            </a:r>
            <a:r>
              <a:rPr kumimoji="0" lang="en-US" altLang="zh-CN" sz="2400" b="1" i="0" u="none" strike="noStrike" kern="1200" cap="none" spc="0" normalizeH="0" baseline="0" noProof="0">
                <a:ln>
                  <a:noFill/>
                </a:ln>
                <a:solidFill>
                  <a:srgbClr val="040000"/>
                </a:solidFill>
                <a:effectLst/>
                <a:uLnTx/>
                <a:uFillTx/>
                <a:latin typeface="Times New Roman" charset="0"/>
                <a:ea typeface="ＭＳ Ｐゴシック" charset="0"/>
                <a:cs typeface="Arial Unicode MS" charset="0"/>
              </a:rPr>
              <a:t>51</a:t>
            </a:r>
          </a:p>
        </p:txBody>
      </p:sp>
      <p:sp>
        <p:nvSpPr>
          <p:cNvPr id="24585" name="Text Box 9"/>
          <p:cNvSpPr txBox="1">
            <a:spLocks noChangeArrowheads="1"/>
          </p:cNvSpPr>
          <p:nvPr/>
        </p:nvSpPr>
        <p:spPr bwMode="auto">
          <a:xfrm>
            <a:off x="609600" y="4724400"/>
            <a:ext cx="84582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5.</a:t>
            </a:r>
            <a:r>
              <a:rPr kumimoji="0" lang="zh-CN" altLang="en-US" sz="2400" b="0" i="0" u="none" strike="noStrike" kern="1200" cap="none" spc="0" normalizeH="0" baseline="0" noProof="0">
                <a:ln>
                  <a:noFill/>
                </a:ln>
                <a:solidFill>
                  <a:srgbClr val="000000"/>
                </a:solidFill>
                <a:effectLst/>
                <a:uLnTx/>
                <a:uFillTx/>
                <a:latin typeface="楷体" charset="0"/>
                <a:ea typeface="楷体" charset="0"/>
                <a:cs typeface="楷体" charset="0"/>
              </a:rPr>
              <a:t>帖前书信的</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带信者回报保罗。</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中夏公元</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 </a:t>
            </a:r>
            <a:r>
              <a:rPr kumimoji="0" lang="en-US" altLang="zh-CN" sz="2400" b="1" i="0" u="none" strike="noStrike" kern="1200" cap="none" spc="0" normalizeH="0" baseline="0" noProof="0">
                <a:ln>
                  <a:noFill/>
                </a:ln>
                <a:solidFill>
                  <a:srgbClr val="040000"/>
                </a:solidFill>
                <a:effectLst/>
                <a:uLnTx/>
                <a:uFillTx/>
                <a:latin typeface="Times New Roman" charset="0"/>
                <a:ea typeface="ＭＳ Ｐゴシック" charset="0"/>
                <a:cs typeface="Arial Unicode MS" charset="0"/>
              </a:rPr>
              <a:t>51</a:t>
            </a:r>
          </a:p>
        </p:txBody>
      </p:sp>
      <p:sp>
        <p:nvSpPr>
          <p:cNvPr id="24586" name="Text Box 10"/>
          <p:cNvSpPr txBox="1">
            <a:spLocks noChangeArrowheads="1"/>
          </p:cNvSpPr>
          <p:nvPr/>
        </p:nvSpPr>
        <p:spPr bwMode="auto">
          <a:xfrm>
            <a:off x="762000" y="5410200"/>
            <a:ext cx="76200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6.</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保罗</a:t>
            </a:r>
            <a:r>
              <a:rPr kumimoji="0" lang="zh-CN" altLang="en-US" sz="2400" b="0" i="0" u="none" strike="noStrike" kern="1200" cap="none" spc="0" normalizeH="0" baseline="0" noProof="0">
                <a:ln>
                  <a:noFill/>
                </a:ln>
                <a:solidFill>
                  <a:srgbClr val="000000"/>
                </a:solidFill>
                <a:effectLst/>
                <a:uLnTx/>
                <a:uFillTx/>
                <a:latin typeface="楷体" charset="0"/>
                <a:ea typeface="楷体" charset="0"/>
                <a:cs typeface="楷体" charset="0"/>
              </a:rPr>
              <a:t>从歌林多帖撒罗尼迦后书      </a:t>
            </a:r>
            <a:r>
              <a:rPr kumimoji="0" lang="zh-CN" altLang="en-US" sz="2000" b="0" i="0" u="none" strike="noStrike" kern="1200" cap="none" spc="0" normalizeH="0" baseline="0" noProof="0">
                <a:ln>
                  <a:noFill/>
                </a:ln>
                <a:solidFill>
                  <a:srgbClr val="000000"/>
                </a:solidFill>
                <a:effectLst/>
                <a:uLnTx/>
                <a:uFillTx/>
                <a:latin typeface="楷体" charset="0"/>
                <a:ea typeface="楷体" charset="0"/>
                <a:cs typeface="楷体" charset="0"/>
              </a:rPr>
              <a:t>后</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夏公元</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 </a:t>
            </a:r>
            <a:r>
              <a:rPr kumimoji="0" lang="en-US" altLang="zh-CN" sz="2400" b="1" i="0" u="none" strike="noStrike" kern="1200" cap="none" spc="0" normalizeH="0" baseline="0" noProof="0">
                <a:ln>
                  <a:noFill/>
                </a:ln>
                <a:solidFill>
                  <a:srgbClr val="040000"/>
                </a:solidFill>
                <a:effectLst/>
                <a:uLnTx/>
                <a:uFillTx/>
                <a:latin typeface="Times New Roman" charset="0"/>
                <a:ea typeface="ＭＳ Ｐゴシック" charset="0"/>
                <a:cs typeface="Arial Unicode MS" charset="0"/>
              </a:rPr>
              <a:t>51</a:t>
            </a:r>
          </a:p>
        </p:txBody>
      </p:sp>
      <p:sp>
        <p:nvSpPr>
          <p:cNvPr id="24587" name="Text Box 11"/>
          <p:cNvSpPr txBox="1">
            <a:spLocks noChangeArrowheads="1"/>
          </p:cNvSpPr>
          <p:nvPr/>
        </p:nvSpPr>
        <p:spPr bwMode="auto">
          <a:xfrm>
            <a:off x="914400" y="6096000"/>
            <a:ext cx="52578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pitchFamily="2" charset="-122"/>
                <a:cs typeface="+mn-cs"/>
              </a:rPr>
              <a:t>7.</a:t>
            </a:r>
            <a:r>
              <a:rPr kumimoji="0" lang="zh-CN" altLang="en-US" sz="2400" b="1" i="0" u="none" strike="noStrike" kern="1200" cap="none" spc="0" normalizeH="0" baseline="0" noProof="0">
                <a:ln>
                  <a:noFill/>
                </a:ln>
                <a:solidFill>
                  <a:srgbClr val="040000"/>
                </a:solidFill>
                <a:effectLst/>
                <a:uLnTx/>
                <a:uFillTx/>
                <a:latin typeface="楷体" pitchFamily="2" charset="-122"/>
                <a:ea typeface="楷体" pitchFamily="2" charset="-122"/>
                <a:cs typeface="+mn-cs"/>
              </a:rPr>
              <a:t>保罗离开</a:t>
            </a:r>
            <a:r>
              <a:rPr kumimoji="0" lang="zh-CN" altLang="en-US" sz="2400" b="0" i="0" u="none" strike="noStrike" kern="1200" cap="none" spc="0" normalizeH="0" baseline="0" noProof="0">
                <a:ln>
                  <a:noFill/>
                </a:ln>
                <a:solidFill>
                  <a:srgbClr val="000000"/>
                </a:solidFill>
                <a:effectLst/>
                <a:uLnTx/>
                <a:uFillTx/>
                <a:latin typeface="楷体" pitchFamily="2" charset="-122"/>
                <a:ea typeface="楷体" pitchFamily="2" charset="-122"/>
                <a:cs typeface="+mn-cs"/>
              </a:rPr>
              <a:t>歌林多</a:t>
            </a:r>
            <a:r>
              <a:rPr kumimoji="0" lang="en-US" altLang="zh-CN" sz="2000" b="1" i="0" u="none" strike="noStrike" kern="1200" cap="none" spc="0" normalizeH="0" baseline="0" noProof="0">
                <a:ln>
                  <a:noFill/>
                </a:ln>
                <a:solidFill>
                  <a:srgbClr val="040000"/>
                </a:solidFill>
                <a:effectLst/>
                <a:uLnTx/>
                <a:uFillTx/>
                <a:latin typeface="楷体" pitchFamily="2" charset="-122"/>
                <a:ea typeface="楷体" pitchFamily="2" charset="-122"/>
                <a:cs typeface="+mn-cs"/>
              </a:rPr>
              <a:t>	</a:t>
            </a:r>
            <a:r>
              <a:rPr kumimoji="0" lang="zh-CN" altLang="en-US" sz="2000" b="1" i="0" u="none" strike="noStrike" kern="1200" cap="none" spc="0" normalizeH="0" baseline="0" noProof="0">
                <a:ln>
                  <a:noFill/>
                </a:ln>
                <a:solidFill>
                  <a:srgbClr val="040000"/>
                </a:solidFill>
                <a:effectLst/>
                <a:uLnTx/>
                <a:uFillTx/>
                <a:latin typeface="楷体" pitchFamily="2" charset="-122"/>
                <a:ea typeface="楷体" pitchFamily="2" charset="-122"/>
                <a:cs typeface="+mn-cs"/>
              </a:rPr>
              <a:t>九月一日公元</a:t>
            </a:r>
            <a:r>
              <a:rPr kumimoji="0" lang="zh-CN" altLang="en-US" sz="2400" b="1" i="0" u="none" strike="noStrike" kern="1200" cap="none" spc="0" normalizeH="0" baseline="0" noProof="0">
                <a:ln>
                  <a:noFill/>
                </a:ln>
                <a:solidFill>
                  <a:srgbClr val="040000"/>
                </a:solidFill>
                <a:effectLst/>
                <a:uLnTx/>
                <a:uFillTx/>
                <a:latin typeface="楷体" pitchFamily="2" charset="-122"/>
                <a:ea typeface="楷体" pitchFamily="2" charset="-122"/>
                <a:cs typeface="+mn-cs"/>
              </a:rPr>
              <a:t> </a:t>
            </a:r>
            <a:r>
              <a:rPr kumimoji="0" lang="en-US" altLang="zh-CN" sz="2400" b="1" i="0" u="none" strike="noStrike" kern="1200" cap="none" spc="0" normalizeH="0" baseline="0" noProof="0">
                <a:ln>
                  <a:noFill/>
                </a:ln>
                <a:solidFill>
                  <a:srgbClr val="040000"/>
                </a:solidFill>
                <a:effectLst/>
                <a:uLnTx/>
                <a:uFillTx/>
                <a:latin typeface="Times New Roman" pitchFamily="18" charset="0"/>
                <a:ea typeface="楷体" pitchFamily="2" charset="-122"/>
                <a:cs typeface="+mn-cs"/>
              </a:rPr>
              <a:t>52</a:t>
            </a:r>
            <a:endParaRPr kumimoji="0" lang="en-US" altLang="zh-CN" sz="2000" b="1" i="0" u="none" strike="noStrike" kern="1200" cap="none" spc="0" normalizeH="0" baseline="0" noProof="0">
              <a:ln>
                <a:noFill/>
              </a:ln>
              <a:solidFill>
                <a:srgbClr val="040000"/>
              </a:solidFill>
              <a:effectLst/>
              <a:uLnTx/>
              <a:uFillTx/>
              <a:latin typeface="Times New Roman" pitchFamily="18" charset="0"/>
              <a:ea typeface="楷体" pitchFamily="2" charset="-122"/>
              <a:cs typeface="+mn-cs"/>
            </a:endParaRPr>
          </a:p>
        </p:txBody>
      </p:sp>
      <p:sp>
        <p:nvSpPr>
          <p:cNvPr id="24588" name="Rectangle 12"/>
          <p:cNvSpPr>
            <a:spLocks noChangeArrowheads="1"/>
          </p:cNvSpPr>
          <p:nvPr/>
        </p:nvSpPr>
        <p:spPr bwMode="auto">
          <a:xfrm rot="20400000">
            <a:off x="255588" y="2884488"/>
            <a:ext cx="8382000" cy="118745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zh-CN" altLang="en-US" sz="2400" b="0" i="0" u="none" strike="noStrike" kern="1200" cap="none" spc="0" normalizeH="0" baseline="0" noProof="0">
                <a:ln>
                  <a:noFill/>
                </a:ln>
                <a:solidFill>
                  <a:srgbClr val="FFFFFF"/>
                </a:solidFill>
                <a:effectLst/>
                <a:uLnTx/>
                <a:uFillTx/>
                <a:latin typeface="楷体" charset="0"/>
                <a:ea typeface="楷体" charset="0"/>
                <a:cs typeface="楷体" charset="0"/>
              </a:rPr>
              <a:t>写完帖撒罗尼迦前书后几个月</a:t>
            </a:r>
            <a:r>
              <a:rPr kumimoji="0" lang="en-US" altLang="zh-CN" sz="2400" b="0" i="0" u="none" strike="noStrike" kern="1200" cap="none" spc="0" normalizeH="0" baseline="0" noProof="0">
                <a:ln>
                  <a:noFill/>
                </a:ln>
                <a:solidFill>
                  <a:srgbClr val="FFFFFF"/>
                </a:solidFill>
                <a:effectLst/>
                <a:uLnTx/>
                <a:uFillTx/>
                <a:latin typeface="楷体" charset="0"/>
                <a:ea typeface="楷体" charset="0"/>
                <a:cs typeface="楷体" charset="0"/>
              </a:rPr>
              <a:t>,</a:t>
            </a:r>
            <a:r>
              <a:rPr kumimoji="0" lang="zh-CN" altLang="en-US" sz="2400" b="0" i="0" u="none" strike="noStrike" kern="1200" cap="none" spc="0" normalizeH="0" baseline="0" noProof="0">
                <a:ln>
                  <a:noFill/>
                </a:ln>
                <a:solidFill>
                  <a:srgbClr val="FFFFFF"/>
                </a:solidFill>
                <a:effectLst/>
                <a:uLnTx/>
                <a:uFillTx/>
                <a:latin typeface="楷体" charset="0"/>
                <a:ea typeface="楷体" charset="0"/>
                <a:cs typeface="楷体" charset="0"/>
              </a:rPr>
              <a:t>保罗得知 教会发生一些在帖前书信里所不能解决的问题 </a:t>
            </a:r>
            <a:r>
              <a:rPr kumimoji="0" lang="en-US" altLang="zh-CN" sz="2400" b="0" i="0" u="none" strike="noStrike" kern="1200" cap="none" spc="0" normalizeH="0" baseline="0" noProof="0">
                <a:ln>
                  <a:noFill/>
                </a:ln>
                <a:solidFill>
                  <a:srgbClr val="FFFFFF"/>
                </a:solidFill>
                <a:effectLst/>
                <a:uLnTx/>
                <a:uFillTx/>
                <a:latin typeface="楷体" charset="0"/>
                <a:ea typeface="楷体" charset="0"/>
                <a:cs typeface="楷体" charset="0"/>
              </a:rPr>
              <a:t>.</a:t>
            </a:r>
            <a:r>
              <a:rPr kumimoji="0" lang="zh-CN" altLang="en-US" sz="2400" b="0" i="0" u="none" strike="noStrike" kern="1200" cap="none" spc="0" normalizeH="0" baseline="0" noProof="0">
                <a:ln>
                  <a:noFill/>
                </a:ln>
                <a:solidFill>
                  <a:srgbClr val="FFFFFF"/>
                </a:solidFill>
                <a:effectLst/>
                <a:uLnTx/>
                <a:uFillTx/>
                <a:latin typeface="楷体" charset="0"/>
                <a:ea typeface="楷体" charset="0"/>
                <a:cs typeface="楷体" charset="0"/>
              </a:rPr>
              <a:t>因此保罗决定再写信给教会来帮忙这些信徒如何处理一些难题。</a:t>
            </a:r>
            <a:endParaRPr kumimoji="0" lang="en-US" altLang="zh-CN" sz="2400" b="0" i="0" u="none" strike="noStrike" kern="1200" cap="none" spc="0" normalizeH="0" baseline="0" noProof="0">
              <a:ln>
                <a:noFill/>
              </a:ln>
              <a:solidFill>
                <a:srgbClr val="FFFFFF"/>
              </a:solidFill>
              <a:effectLst/>
              <a:uLnTx/>
              <a:uFillTx/>
              <a:latin typeface="楷体" charset="0"/>
              <a:ea typeface="楷体" charset="0"/>
              <a:cs typeface="楷体" charset="0"/>
            </a:endParaRPr>
          </a:p>
        </p:txBody>
      </p:sp>
    </p:spTree>
    <p:extLst>
      <p:ext uri="{BB962C8B-B14F-4D97-AF65-F5344CB8AC3E}">
        <p14:creationId xmlns:p14="http://schemas.microsoft.com/office/powerpoint/2010/main" val="3106865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0-#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1+#ppt_w/2"/>
                                          </p:val>
                                        </p:tav>
                                        <p:tav tm="100000">
                                          <p:val>
                                            <p:strVal val="#ppt_x"/>
                                          </p:val>
                                        </p:tav>
                                      </p:tavLst>
                                    </p:anim>
                                    <p:anim calcmode="lin" valueType="num">
                                      <p:cBhvr additive="base">
                                        <p:cTn id="14"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582"/>
                                        </p:tgtEl>
                                        <p:attrNameLst>
                                          <p:attrName>style.visibility</p:attrName>
                                        </p:attrNameLst>
                                      </p:cBhvr>
                                      <p:to>
                                        <p:strVal val="visible"/>
                                      </p:to>
                                    </p:set>
                                    <p:anim calcmode="lin" valueType="num">
                                      <p:cBhvr additive="base">
                                        <p:cTn id="19" dur="500" fill="hold"/>
                                        <p:tgtEl>
                                          <p:spTgt spid="24582"/>
                                        </p:tgtEl>
                                        <p:attrNameLst>
                                          <p:attrName>ppt_x</p:attrName>
                                        </p:attrNameLst>
                                      </p:cBhvr>
                                      <p:tavLst>
                                        <p:tav tm="0">
                                          <p:val>
                                            <p:strVal val="1+#ppt_w/2"/>
                                          </p:val>
                                        </p:tav>
                                        <p:tav tm="100000">
                                          <p:val>
                                            <p:strVal val="#ppt_x"/>
                                          </p:val>
                                        </p:tav>
                                      </p:tavLst>
                                    </p:anim>
                                    <p:anim calcmode="lin" valueType="num">
                                      <p:cBhvr additive="base">
                                        <p:cTn id="20"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83"/>
                                        </p:tgtEl>
                                        <p:attrNameLst>
                                          <p:attrName>style.visibility</p:attrName>
                                        </p:attrNameLst>
                                      </p:cBhvr>
                                      <p:to>
                                        <p:strVal val="visible"/>
                                      </p:to>
                                    </p:set>
                                    <p:anim calcmode="lin" valueType="num">
                                      <p:cBhvr additive="base">
                                        <p:cTn id="25" dur="500" fill="hold"/>
                                        <p:tgtEl>
                                          <p:spTgt spid="24583"/>
                                        </p:tgtEl>
                                        <p:attrNameLst>
                                          <p:attrName>ppt_x</p:attrName>
                                        </p:attrNameLst>
                                      </p:cBhvr>
                                      <p:tavLst>
                                        <p:tav tm="0">
                                          <p:val>
                                            <p:strVal val="1+#ppt_w/2"/>
                                          </p:val>
                                        </p:tav>
                                        <p:tav tm="100000">
                                          <p:val>
                                            <p:strVal val="#ppt_x"/>
                                          </p:val>
                                        </p:tav>
                                      </p:tavLst>
                                    </p:anim>
                                    <p:anim calcmode="lin" valueType="num">
                                      <p:cBhvr additive="base">
                                        <p:cTn id="26"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584"/>
                                        </p:tgtEl>
                                        <p:attrNameLst>
                                          <p:attrName>style.visibility</p:attrName>
                                        </p:attrNameLst>
                                      </p:cBhvr>
                                      <p:to>
                                        <p:strVal val="visible"/>
                                      </p:to>
                                    </p:set>
                                    <p:anim calcmode="lin" valueType="num">
                                      <p:cBhvr additive="base">
                                        <p:cTn id="31" dur="500" fill="hold"/>
                                        <p:tgtEl>
                                          <p:spTgt spid="24584"/>
                                        </p:tgtEl>
                                        <p:attrNameLst>
                                          <p:attrName>ppt_x</p:attrName>
                                        </p:attrNameLst>
                                      </p:cBhvr>
                                      <p:tavLst>
                                        <p:tav tm="0">
                                          <p:val>
                                            <p:strVal val="1+#ppt_w/2"/>
                                          </p:val>
                                        </p:tav>
                                        <p:tav tm="100000">
                                          <p:val>
                                            <p:strVal val="#ppt_x"/>
                                          </p:val>
                                        </p:tav>
                                      </p:tavLst>
                                    </p:anim>
                                    <p:anim calcmode="lin" valueType="num">
                                      <p:cBhvr additive="base">
                                        <p:cTn id="32"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additive="base">
                                        <p:cTn id="37" dur="500" fill="hold"/>
                                        <p:tgtEl>
                                          <p:spTgt spid="24585"/>
                                        </p:tgtEl>
                                        <p:attrNameLst>
                                          <p:attrName>ppt_x</p:attrName>
                                        </p:attrNameLst>
                                      </p:cBhvr>
                                      <p:tavLst>
                                        <p:tav tm="0">
                                          <p:val>
                                            <p:strVal val="1+#ppt_w/2"/>
                                          </p:val>
                                        </p:tav>
                                        <p:tav tm="100000">
                                          <p:val>
                                            <p:strVal val="#ppt_x"/>
                                          </p:val>
                                        </p:tav>
                                      </p:tavLst>
                                    </p:anim>
                                    <p:anim calcmode="lin" valueType="num">
                                      <p:cBhvr additive="base">
                                        <p:cTn id="38"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4586"/>
                                        </p:tgtEl>
                                        <p:attrNameLst>
                                          <p:attrName>style.visibility</p:attrName>
                                        </p:attrNameLst>
                                      </p:cBhvr>
                                      <p:to>
                                        <p:strVal val="visible"/>
                                      </p:to>
                                    </p:set>
                                    <p:anim calcmode="lin" valueType="num">
                                      <p:cBhvr additive="base">
                                        <p:cTn id="43" dur="500" fill="hold"/>
                                        <p:tgtEl>
                                          <p:spTgt spid="24586"/>
                                        </p:tgtEl>
                                        <p:attrNameLst>
                                          <p:attrName>ppt_x</p:attrName>
                                        </p:attrNameLst>
                                      </p:cBhvr>
                                      <p:tavLst>
                                        <p:tav tm="0">
                                          <p:val>
                                            <p:strVal val="1+#ppt_w/2"/>
                                          </p:val>
                                        </p:tav>
                                        <p:tav tm="100000">
                                          <p:val>
                                            <p:strVal val="#ppt_x"/>
                                          </p:val>
                                        </p:tav>
                                      </p:tavLst>
                                    </p:anim>
                                    <p:anim calcmode="lin" valueType="num">
                                      <p:cBhvr additive="base">
                                        <p:cTn id="44" dur="500" fill="hold"/>
                                        <p:tgtEl>
                                          <p:spTgt spid="2458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4587"/>
                                        </p:tgtEl>
                                        <p:attrNameLst>
                                          <p:attrName>style.visibility</p:attrName>
                                        </p:attrNameLst>
                                      </p:cBhvr>
                                      <p:to>
                                        <p:strVal val="visible"/>
                                      </p:to>
                                    </p:set>
                                    <p:anim calcmode="lin" valueType="num">
                                      <p:cBhvr additive="base">
                                        <p:cTn id="49" dur="500" fill="hold"/>
                                        <p:tgtEl>
                                          <p:spTgt spid="24587"/>
                                        </p:tgtEl>
                                        <p:attrNameLst>
                                          <p:attrName>ppt_x</p:attrName>
                                        </p:attrNameLst>
                                      </p:cBhvr>
                                      <p:tavLst>
                                        <p:tav tm="0">
                                          <p:val>
                                            <p:strVal val="1+#ppt_w/2"/>
                                          </p:val>
                                        </p:tav>
                                        <p:tav tm="100000">
                                          <p:val>
                                            <p:strVal val="#ppt_x"/>
                                          </p:val>
                                        </p:tav>
                                      </p:tavLst>
                                    </p:anim>
                                    <p:anim calcmode="lin" valueType="num">
                                      <p:cBhvr additive="base">
                                        <p:cTn id="50" dur="500" fill="hold"/>
                                        <p:tgtEl>
                                          <p:spTgt spid="2458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4588"/>
                                        </p:tgtEl>
                                        <p:attrNameLst>
                                          <p:attrName>style.visibility</p:attrName>
                                        </p:attrNameLst>
                                      </p:cBhvr>
                                      <p:to>
                                        <p:strVal val="visible"/>
                                      </p:to>
                                    </p:set>
                                    <p:animEffect transition="in" filter="box(in)">
                                      <p:cBhvr>
                                        <p:cTn id="55"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autoUpdateAnimBg="0"/>
      <p:bldP spid="24580" grpId="0" animBg="1" autoUpdateAnimBg="0"/>
      <p:bldP spid="24582" grpId="0" animBg="1" autoUpdateAnimBg="0"/>
      <p:bldP spid="24583" grpId="0" animBg="1" autoUpdateAnimBg="0"/>
      <p:bldP spid="24584" grpId="0" animBg="1" autoUpdateAnimBg="0"/>
      <p:bldP spid="24585" grpId="0" animBg="1" autoUpdateAnimBg="0"/>
      <p:bldP spid="24586" grpId="0" animBg="1" autoUpdateAnimBg="0"/>
      <p:bldP spid="24587" grpId="0" animBg="1" autoUpdateAnimBg="0"/>
      <p:bldP spid="24588"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8823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Times New Roman"/>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直</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到</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地</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极</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使</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徒</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行</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传</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1:8</a:t>
            </a:r>
            <a:r>
              <a:rPr kumimoji="0" lang="en-US" altLang="ja-JP" sz="2000" b="0" i="0" u="none" strike="noStrike" kern="1200" cap="none" spc="0" normalizeH="0" baseline="0" noProof="0" dirty="0">
                <a:ln>
                  <a:noFill/>
                </a:ln>
                <a:solidFill>
                  <a:srgbClr val="808080"/>
                </a:solidFill>
                <a:effectLst>
                  <a:outerShdw blurRad="38100" dist="38100" dir="2700000" algn="tl">
                    <a:srgbClr val="C0C0C0"/>
                  </a:outerShdw>
                </a:effectLst>
                <a:uLnTx/>
                <a:uFillTx/>
                <a:latin typeface="Comic Sans MS" pitchFamily="66" charset="0"/>
                <a:ea typeface="MS PGothic" pitchFamily="34" charset="-128"/>
                <a:cs typeface="Times New Roman"/>
              </a:rPr>
              <a:t>)</a:t>
            </a:r>
            <a:endParaRPr kumimoji="0" lang="en-US" altLang="ja-JP" sz="2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使</a:t>
            </a:r>
            <a:r>
              <a:rPr kumimoji="0" 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 </a:t>
            </a:r>
            <a:r>
              <a:rPr kumimoji="0" lang="en-US" alt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徒</a:t>
            </a:r>
            <a:r>
              <a:rPr kumimoji="0" 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  </a:t>
            </a: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Arial" pitchFamily="34" charset="0"/>
              </a:rPr>
              <a:t>9  13       14    15  16          18           21     27     28</a:t>
            </a: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秋季</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理事会</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五月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57-</a:t>
            </a:r>
            <a:b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八月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试验</a:t>
            </a:r>
            <a:endParaRPr kumimoji="0" lang="en-US" sz="18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Times New Roman"/>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春季</a:t>
            </a:r>
            <a:r>
              <a:rPr kumimoji="0" lang="en-US" altLang="ja-JP" sz="14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rPr>
              <a:t>教会扩</a:t>
            </a:r>
            <a:r>
              <a:rPr kumimoji="0" lang="zh-CN"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rPr>
              <a:t>长</a:t>
            </a:r>
            <a:endParaRPr kumimoji="0" lang="en-US" sz="18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48-</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1</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加</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拉</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太</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春季</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  53-</a:t>
            </a:r>
            <a:b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五月</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3</a:t>
            </a:r>
            <a:br>
              <a:rPr kumimoji="0" lang="en-US" sz="24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亚洲</a:t>
            </a:r>
            <a:endParaRPr kumimoji="0" lang="en-US" altLang="ja-JP" sz="18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Times New Roman"/>
              </a:rPr>
              <a:t>二月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t> 60-</a:t>
            </a:r>
            <a:b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b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Times New Roman"/>
              </a:rPr>
              <a:t>三月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t>1</a:t>
            </a:r>
            <a:b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Times New Roman"/>
              </a:rPr>
              <a:t>罗马</a:t>
            </a:r>
            <a:endParaRPr kumimoji="0" lang="en-US" altLang="ja-JP" sz="18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Times New Roman"/>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秋季</a:t>
            </a:r>
            <a: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 67-</a:t>
            </a:r>
            <a:b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春季</a:t>
            </a:r>
            <a: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2</a:t>
            </a:r>
            <a:br>
              <a:rPr kumimoji="0" lang="en-US" sz="24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罗马</a:t>
            </a:r>
            <a:endParaRPr kumimoji="0" lang="en-US" altLang="ja-JP" sz="18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35</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大</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马</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色</a:t>
            </a:r>
            <a:br>
              <a:rPr kumimoji="0" lang="en-US" altLang="ja-JP"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b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安</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提</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阿</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38</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124</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春季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62-</a:t>
            </a:r>
            <a:b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秋季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4</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西班牙</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dirty="0">
                <a:solidFill>
                  <a:srgbClr val="FFFFFF"/>
                </a:solidFill>
                <a:latin typeface="Kaiti SC" charset="-122"/>
                <a:ea typeface="Kaiti SC" charset="-122"/>
                <a:cs typeface="Kaiti SC" charset="-122"/>
              </a:rPr>
              <a:t>新约</a:t>
            </a:r>
            <a:r>
              <a:rPr lang="zh-CN" altLang="en-US" sz="4000" dirty="0">
                <a:solidFill>
                  <a:srgbClr val="FFFFFF"/>
                </a:solidFill>
                <a:latin typeface="Kaiti SC" charset="-122"/>
                <a:ea typeface="Kaiti SC" charset="-122"/>
                <a:cs typeface="Kaiti SC" charset="-122"/>
              </a:rPr>
              <a:t>综览</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rPr>
              <a:t>福音书以及使徒行传</a:t>
            </a:r>
            <a:r>
              <a:rPr kumimoji="0" lang="en-US" altLang="ja-JP" sz="18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rPr>
              <a:t> </a:t>
            </a:r>
            <a:endParaRPr kumimoji="0" lang="en-US" sz="16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50-</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2</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爱琴海</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SimSun" pitchFamily="2" charset="-122"/>
                <a:cs typeface="Times New Roman"/>
              </a:rPr>
              <a:t>保罗书信</a:t>
            </a:r>
            <a:endParaRPr kumimoji="0" lang="en-US" sz="1800" b="0" i="0" u="none" strike="noStrike" kern="1200" cap="none" spc="0" normalizeH="0" baseline="0" noProof="0">
              <a:ln>
                <a:noFill/>
              </a:ln>
              <a:solidFill>
                <a:srgbClr val="000000"/>
              </a:solidFill>
              <a:effectLst/>
              <a:uLnTx/>
              <a:uFillTx/>
              <a:latin typeface="SimSun" pitchFamily="2" charset="-122"/>
              <a:ea typeface="SimSun" pitchFamily="2" charset="-122"/>
              <a:cs typeface="Times New Roman"/>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马太</a:t>
            </a:r>
            <a:endParaRPr kumimoji="0" 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rPr>
              <a:t>路加</a:t>
            </a:r>
            <a:endParaRPr kumimoji="0" lang="en-GB"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rPr>
              <a:t>约翰</a:t>
            </a:r>
            <a:endParaRPr kumimoji="0" 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rPr>
              <a:t>马可</a:t>
            </a:r>
            <a:endParaRPr kumimoji="0" 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使徒行传</a:t>
            </a:r>
            <a:endParaRPr kumimoji="0" lang="en-US" sz="14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帖前</a:t>
            </a:r>
            <a:endParaRPr kumimoji="0" 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C1102"/>
                </a:solidFill>
                <a:effectLst/>
                <a:uLnTx/>
                <a:uFillTx/>
                <a:latin typeface="MS PGothic" pitchFamily="34" charset="-128"/>
                <a:ea typeface="MS PGothic" pitchFamily="34" charset="-128"/>
                <a:cs typeface="Times New Roman"/>
              </a:rPr>
              <a:t>加拉太</a:t>
            </a:r>
            <a:endParaRPr kumimoji="0" lang="en-US" sz="1400" b="0" i="0" u="none" strike="noStrike" kern="1200" cap="none" spc="0" normalizeH="0" baseline="0" noProof="0">
              <a:ln>
                <a:noFill/>
              </a:ln>
              <a:solidFill>
                <a:srgbClr val="2C1102"/>
              </a:solidFill>
              <a:effectLst/>
              <a:uLnTx/>
              <a:uFillTx/>
              <a:latin typeface="MS PGothic" pitchFamily="34" charset="-128"/>
              <a:ea typeface="MS PGothic" pitchFamily="34" charset="-128"/>
              <a:cs typeface="Times New Roman"/>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帖后</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Times New Roman"/>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普通书信</a:t>
            </a:r>
            <a:endParaRPr kumimoji="0" 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雅各</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78" name="Text Box 10"/>
          <p:cNvSpPr txBox="1">
            <a:spLocks noChangeArrowheads="1"/>
          </p:cNvSpPr>
          <p:nvPr/>
        </p:nvSpPr>
        <p:spPr bwMode="auto">
          <a:xfrm>
            <a:off x="2123728" y="6442883"/>
            <a:ext cx="990600" cy="307777"/>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dirty="0">
                <a:ln>
                  <a:noFill/>
                </a:ln>
                <a:solidFill>
                  <a:srgbClr val="FFFFFF"/>
                </a:solidFill>
                <a:effectLst/>
                <a:uLnTx/>
                <a:uFillTx/>
                <a:latin typeface="Kaiti SC Regular"/>
                <a:ea typeface="ＭＳ Ｐゴシック" charset="0"/>
                <a:cs typeface="Kaiti SC Regular"/>
              </a:rPr>
              <a:t>罗马</a:t>
            </a:r>
            <a:endParaRPr kumimoji="0" lang="en-US" sz="2000" b="1" i="0" u="none" strike="noStrike" kern="1200" cap="none" spc="0" normalizeH="0" baseline="0" noProof="0" dirty="0">
              <a:ln>
                <a:noFill/>
              </a:ln>
              <a:solidFill>
                <a:srgbClr val="FFFFFF"/>
              </a:solidFill>
              <a:effectLst/>
              <a:uLnTx/>
              <a:uFillTx/>
              <a:latin typeface="Kaiti SC Regular"/>
              <a:ea typeface="ＭＳ Ｐゴシック" charset="0"/>
              <a:cs typeface="Kaiti SC Regular"/>
            </a:endParaRPr>
          </a:p>
        </p:txBody>
      </p:sp>
      <p:sp>
        <p:nvSpPr>
          <p:cNvPr id="96" name="Text Box 9"/>
          <p:cNvSpPr txBox="1">
            <a:spLocks noChangeArrowheads="1"/>
          </p:cNvSpPr>
          <p:nvPr/>
        </p:nvSpPr>
        <p:spPr bwMode="auto">
          <a:xfrm>
            <a:off x="2123728" y="5949280"/>
            <a:ext cx="1080864" cy="27699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wrap="square"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一二三四</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2" name="Text Box 20"/>
          <p:cNvSpPr txBox="1">
            <a:spLocks noChangeArrowheads="1"/>
          </p:cNvSpPr>
          <p:nvPr/>
        </p:nvSpPr>
        <p:spPr bwMode="auto">
          <a:xfrm>
            <a:off x="3347864" y="60212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charset="0"/>
                <a:ea typeface="ＭＳ Ｐゴシック" charset="0"/>
              </a:rPr>
              <a:t>旅程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03" name="Text Box 20"/>
          <p:cNvSpPr txBox="1">
            <a:spLocks noChangeArrowheads="1"/>
          </p:cNvSpPr>
          <p:nvPr/>
        </p:nvSpPr>
        <p:spPr bwMode="auto">
          <a:xfrm>
            <a:off x="3363888" y="6495528"/>
            <a:ext cx="1461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0" i="0" u="none" strike="noStrike" kern="1200" cap="none" spc="0" normalizeH="0" baseline="0" noProof="0" dirty="0">
                <a:ln>
                  <a:noFill/>
                </a:ln>
                <a:solidFill>
                  <a:srgbClr val="FFFFFF"/>
                </a:solidFill>
                <a:effectLst/>
                <a:uLnTx/>
                <a:uFillTx/>
                <a:latin typeface="Times New Roman" charset="0"/>
                <a:ea typeface="ＭＳ Ｐゴシック" charset="0"/>
              </a:rPr>
              <a:t>关押</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04" name="Text Box 20"/>
          <p:cNvSpPr txBox="1">
            <a:spLocks noChangeArrowheads="1"/>
          </p:cNvSpPr>
          <p:nvPr/>
        </p:nvSpPr>
        <p:spPr bwMode="auto">
          <a:xfrm>
            <a:off x="6516216" y="6525344"/>
            <a:ext cx="2447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Times New Roman" charset="0"/>
                <a:ea typeface="ＭＳ Ｐゴシック" charset="0"/>
              </a:rPr>
              <a:t>动画</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061449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7"/>
            <a:ext cx="9144000" cy="61488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683" y="-27384"/>
            <a:ext cx="9120187" cy="1446653"/>
          </a:xfrm>
          <a:solidFill>
            <a:schemeClr val="tx1"/>
          </a:solidFill>
          <a:effectLst>
            <a:outerShdw blurRad="63500" dist="35921" dir="2700000" algn="ctr" rotWithShape="0">
              <a:schemeClr val="tx2">
                <a:alpha val="74998"/>
              </a:schemeClr>
            </a:outerShdw>
          </a:effectLst>
        </p:spPr>
        <p:txBody>
          <a:bodyPr/>
          <a:lstStyle/>
          <a:p>
            <a:pPr>
              <a:defRPr/>
            </a:pPr>
            <a:r>
              <a:rPr lang="zh-CN" altLang="en-US" sz="6600" b="1" dirty="0">
                <a:solidFill>
                  <a:schemeClr val="bg1"/>
                </a:solidFill>
                <a:effectLst>
                  <a:glow rad="127000">
                    <a:schemeClr val="tx1"/>
                  </a:glow>
                </a:effectLst>
                <a:latin typeface="Arial" charset="0"/>
                <a:ea typeface="ＭＳ Ｐゴシック" charset="0"/>
                <a:cs typeface="ＭＳ Ｐゴシック" charset="0"/>
              </a:rPr>
              <a:t>做好准备</a:t>
            </a:r>
            <a:endParaRPr lang="en-US" sz="6600" b="1" dirty="0">
              <a:solidFill>
                <a:schemeClr val="bg1"/>
              </a:solidFill>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834379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5D81441-22F3-F845-B94B-09081DB43A38}"/>
              </a:ext>
            </a:extLst>
          </p:cNvPr>
          <p:cNvSpPr txBox="1">
            <a:spLocks noChangeArrowheads="1"/>
          </p:cNvSpPr>
          <p:nvPr/>
        </p:nvSpPr>
        <p:spPr bwMode="auto">
          <a:xfrm>
            <a:off x="-36512" y="6089904"/>
            <a:ext cx="9180512" cy="7954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649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1400104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zh-CN" altLang="en-US" sz="4000" b="1" dirty="0">
                <a:solidFill>
                  <a:schemeClr val="tx1"/>
                </a:solidFill>
                <a:latin typeface="Arial"/>
                <a:ea typeface="ＭＳ Ｐゴシック" charset="0"/>
                <a:cs typeface="Arial"/>
              </a:rPr>
              <a:t>被提</a:t>
            </a:r>
            <a:endParaRPr lang="en-US" sz="4000" b="1" dirty="0">
              <a:solidFill>
                <a:schemeClr val="tx1"/>
              </a:solidFill>
              <a:latin typeface="Arial"/>
              <a:ea typeface="ＭＳ Ｐゴシック" charset="0"/>
              <a:cs typeface="Arial"/>
            </a:endParaRP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“弟兄们，论到 睡了的人，我们不愿意你们知道， 免得你们忧伤， 像那些没有盼望的人一样。 </a:t>
            </a:r>
            <a:r>
              <a:rPr kumimoji="0" lang="en-US" altLang="zh-CN" sz="2800" b="1" i="0" u="none" strike="noStrike" kern="1200" cap="none" spc="0" normalizeH="0" baseline="3000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14  </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我们若信耶稣死了， 又复活了， 照样， 也应该相信那些靠着耶稣已经睡了的人。” （帖撒罗尼迦前书 </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3</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13-14</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318523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bwMode="auto">
          <a:xfrm>
            <a:off x="179512" y="44624"/>
            <a:ext cx="8236820" cy="7994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3600" b="1" dirty="0">
                <a:solidFill>
                  <a:srgbClr val="FFFFFF"/>
                </a:solidFill>
                <a:effectLst>
                  <a:glow rad="127000">
                    <a:srgbClr val="000000"/>
                  </a:glow>
                </a:effectLst>
                <a:latin typeface="Arial"/>
                <a:cs typeface="Arial"/>
              </a:rPr>
              <a:t>2 Thessalonians </a:t>
            </a:r>
            <a:r>
              <a:rPr lang="en-US" sz="3600" b="1" dirty="0">
                <a:solidFill>
                  <a:schemeClr val="bg1"/>
                </a:solidFill>
                <a:effectLst>
                  <a:glow rad="101600">
                    <a:schemeClr val="tx1">
                      <a:alpha val="99000"/>
                    </a:schemeClr>
                  </a:glow>
                </a:effectLst>
                <a:latin typeface="Arial"/>
                <a:cs typeface="Arial"/>
              </a:rPr>
              <a:t>Kingdom Statement</a:t>
            </a:r>
            <a:endParaRPr lang="en-GB" sz="3600" dirty="0"/>
          </a:p>
        </p:txBody>
      </p:sp>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kern="10" dirty="0">
                <a:solidFill>
                  <a:schemeClr val="bg1"/>
                </a:solidFill>
                <a:effectLst>
                  <a:outerShdw blurRad="63500" dist="38099" dir="2700000" algn="ctr" rotWithShape="0">
                    <a:srgbClr val="C0C0C0">
                      <a:alpha val="74997"/>
                    </a:srgbClr>
                  </a:outerShdw>
                </a:effectLst>
                <a:latin typeface="MS PGothic" panose="020B0600070205080204" pitchFamily="34" charset="-128"/>
                <a:ea typeface="MS PGothic" panose="020B0600070205080204" pitchFamily="34" charset="-128"/>
                <a:cs typeface="Impact"/>
              </a:rPr>
              <a:t>帖撒罗尼迦后书</a:t>
            </a:r>
            <a:r>
              <a:rPr lang="en-US" altLang="zh-CN" sz="3600" kern="10" dirty="0">
                <a:solidFill>
                  <a:srgbClr val="000000"/>
                </a:solidFill>
                <a:effectLst>
                  <a:outerShdw blurRad="63500" dist="38099" dir="2700000" algn="ctr" rotWithShape="0">
                    <a:srgbClr val="C0C0C0">
                      <a:alpha val="74997"/>
                    </a:srgbClr>
                  </a:outerShdw>
                </a:effectLst>
                <a:latin typeface="MS PGothic" panose="020B0600070205080204" pitchFamily="34" charset="-128"/>
                <a:ea typeface="MS PGothic" panose="020B0600070205080204" pitchFamily="34" charset="-128"/>
                <a:cs typeface="Impact"/>
              </a:rPr>
              <a:t>  </a:t>
            </a:r>
            <a:r>
              <a:rPr lang="zh-CN" altLang="en-US" sz="3600" kern="10" dirty="0">
                <a:solidFill>
                  <a:schemeClr val="bg1"/>
                </a:solidFill>
                <a:effectLst>
                  <a:outerShdw blurRad="63500" dist="38099" dir="2700000" algn="ctr" rotWithShape="0">
                    <a:srgbClr val="C0C0C0">
                      <a:alpha val="74997"/>
                    </a:srgbClr>
                  </a:outerShdw>
                </a:effectLst>
                <a:latin typeface="MS PGothic" panose="020B0600070205080204" pitchFamily="34" charset="-128"/>
                <a:ea typeface="MS PGothic" panose="020B0600070205080204" pitchFamily="34" charset="-128"/>
                <a:cs typeface="Impact"/>
              </a:rPr>
              <a:t>国度陈述</a:t>
            </a:r>
            <a:endParaRPr lang="en-US" sz="3600"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179512" y="1602008"/>
            <a:ext cx="8712968" cy="3267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在描述撒旦的国度反对耶稣时，保罗对敌基督者的最清楚的描述有三个迹象（叛教，敌基督者的启示，以及除去限制者），而这三个迹象将在灾难之前发生。这可能发生在被提 （</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Rapture</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）的几天，几周或几个月后 </a:t>
            </a:r>
            <a:r>
              <a:rPr 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(2:3-7)</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endParaRPr 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Tree>
    <p:extLst>
      <p:ext uri="{BB962C8B-B14F-4D97-AF65-F5344CB8AC3E}">
        <p14:creationId xmlns:p14="http://schemas.microsoft.com/office/powerpoint/2010/main" val="1414619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zh-CN" altLang="en-US" sz="4000" b="1" dirty="0">
                <a:solidFill>
                  <a:schemeClr val="bg1"/>
                </a:solidFill>
                <a:latin typeface="Arial"/>
                <a:ea typeface="ＭＳ Ｐゴシック" charset="0"/>
                <a:cs typeface="Arial"/>
              </a:rPr>
              <a:t>被提</a:t>
            </a:r>
            <a:endParaRPr lang="en-US" sz="4000" b="1" dirty="0">
              <a:solidFill>
                <a:schemeClr val="bg1"/>
              </a:solidFill>
              <a:latin typeface="Arial"/>
              <a:ea typeface="ＭＳ Ｐゴシック" charset="0"/>
              <a:cs typeface="Aria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107504" y="2420888"/>
            <a:ext cx="8928992"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16</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因为主必亲自从天降临， 那时， 有法令的声音， 有天使长的呼声， 还有 神 的号声， 那些在基督里死了的人必先复活： </a:t>
            </a:r>
            <a:r>
              <a:rPr kumimoji="0" lang="en-US" altLang="zh-CN"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17</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然后， 我们还活着存留的人， 必和他们一同被提到云里， 自空中与主相会。 这样， 我们就要和主常常同在。” </a:t>
            </a:r>
            <a:endPar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（帖撒罗尼迦前书 </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4</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16 – 17</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9483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要怎么为被提</a:t>
            </a:r>
            <a:r>
              <a:rPr lang="en-US" sz="5400" b="1" dirty="0">
                <a:effectLst>
                  <a:glow rad="127000">
                    <a:schemeClr val="tx1"/>
                  </a:glow>
                </a:effectLst>
                <a:latin typeface="Arial" charset="0"/>
                <a:ea typeface="ＭＳ Ｐゴシック" charset="0"/>
                <a:cs typeface="ＭＳ Ｐゴシック" charset="0"/>
              </a:rPr>
              <a:t> </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做准备</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2 </a:t>
            </a:r>
            <a:r>
              <a:rPr kumimoji="0" lang="zh-CN" altLang="en-US"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种方式。。。</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D0F5621-A9FE-E042-920B-E40E724FA37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8715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没有贪婪</a:t>
            </a:r>
            <a:r>
              <a:rPr lang="zh-CN" altLang="en-US" sz="4800" b="1" dirty="0">
                <a:effectLst>
                  <a:glow rad="127000">
                    <a:schemeClr val="tx1"/>
                  </a:glow>
                </a:effectLst>
                <a:latin typeface="Arial" charset="0"/>
                <a:ea typeface="ＭＳ Ｐゴシック" charset="0"/>
                <a:cs typeface="ＭＳ Ｐゴシック" charset="0"/>
              </a:rPr>
              <a:t>地服侍耶稣</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第</a:t>
            </a:r>
            <a:r>
              <a:rPr lang="en-US" sz="4800" b="1" dirty="0">
                <a:effectLst>
                  <a:glow rad="127000">
                    <a:schemeClr val="tx1"/>
                  </a:glow>
                </a:effectLst>
                <a:latin typeface="Arial" charset="0"/>
                <a:ea typeface="ＭＳ Ｐゴシック" charset="0"/>
                <a:cs typeface="ＭＳ Ｐゴシック" charset="0"/>
              </a:rPr>
              <a:t>1–3</a:t>
            </a:r>
            <a:r>
              <a:rPr lang="zh-CN" altLang="en-US" sz="4800" b="1" dirty="0">
                <a:effectLst>
                  <a:glow rad="127000">
                    <a:schemeClr val="tx1"/>
                  </a:glow>
                </a:effectLst>
                <a:latin typeface="Arial" charset="0"/>
                <a:ea typeface="ＭＳ Ｐゴシック" charset="0"/>
                <a:cs typeface="ＭＳ Ｐゴシック" charset="0"/>
              </a:rPr>
              <a:t>章）。</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E0CED36-D454-0F4E-9912-D953C661C4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085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 关心</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人</a:t>
            </a:r>
            <a:r>
              <a:rPr lang="zh-CN" altLang="en-US" sz="4800" b="1" dirty="0">
                <a:effectLst>
                  <a:glow rad="127000">
                    <a:schemeClr val="tx1"/>
                  </a:glow>
                </a:effectLst>
                <a:latin typeface="Arial" charset="0"/>
                <a:ea typeface="ＭＳ Ｐゴシック" charset="0"/>
                <a:cs typeface="ＭＳ Ｐゴシック" charset="0"/>
              </a:rPr>
              <a:t>和</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神学</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第</a:t>
            </a:r>
            <a:r>
              <a:rPr lang="en-US" sz="4800" b="1" dirty="0">
                <a:effectLst>
                  <a:glow rad="127000">
                    <a:schemeClr val="tx1"/>
                  </a:glow>
                </a:effectLst>
                <a:latin typeface="Arial" charset="0"/>
                <a:ea typeface="ＭＳ Ｐゴシック" charset="0"/>
                <a:cs typeface="ＭＳ Ｐゴシック" charset="0"/>
              </a:rPr>
              <a:t> 4–5</a:t>
            </a:r>
            <a:r>
              <a:rPr lang="zh-CN" altLang="en-US" sz="4800" b="1" dirty="0">
                <a:effectLst>
                  <a:glow rad="127000">
                    <a:schemeClr val="tx1"/>
                  </a:glow>
                </a:effectLst>
                <a:latin typeface="Arial" charset="0"/>
                <a:ea typeface="ＭＳ Ｐゴシック" charset="0"/>
                <a:cs typeface="ＭＳ Ｐゴシック" charset="0"/>
              </a:rPr>
              <a:t>章</a:t>
            </a: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7" name="Rectangle 2">
            <a:extLst>
              <a:ext uri="{FF2B5EF4-FFF2-40B4-BE49-F238E27FC236}">
                <a16:creationId xmlns:a16="http://schemas.microsoft.com/office/drawing/2014/main" id="{7AD8CF59-9FFF-984E-9200-C01016BBD1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86297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主要概念</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44016" y="2100290"/>
            <a:ext cx="8820472"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以金钱， 朋友 和圣经为耶稣的回归做好准备</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8975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我们都得做交待。</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F08689E3-4DBC-384B-A4A8-E9CEFA88B6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53276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贴撒罗尼迦前书</a:t>
            </a:r>
            <a:r>
              <a:rPr lang="en-US" b="1" dirty="0">
                <a:effectLst>
                  <a:glow rad="127000">
                    <a:schemeClr val="tx1"/>
                  </a:glow>
                </a:effectLst>
                <a:latin typeface="Arial" charset="0"/>
                <a:ea typeface="ＭＳ Ｐゴシック" charset="0"/>
                <a:cs typeface="ＭＳ Ｐゴシック" charset="0"/>
              </a:rPr>
              <a:t>5:2</a:t>
            </a: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1"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像夜间的贼来到</a:t>
            </a:r>
            <a:r>
              <a:rPr kumimoji="0" lang="en-US" altLang="zh-CN"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endParaRPr kumimoji="0" lang="en-US" sz="4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2939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5986322" cy="1947815"/>
          </a:xfrm>
          <a:effectLst/>
        </p:spPr>
        <p:txBody>
          <a:bodyPr/>
          <a:lstStyle/>
          <a:p>
            <a:r>
              <a:rPr lang="en-US" sz="4800" b="1" dirty="0" err="1">
                <a:solidFill>
                  <a:srgbClr val="FFFFFF"/>
                </a:solidFill>
                <a:effectLst>
                  <a:glow rad="101600">
                    <a:schemeClr val="bg2">
                      <a:alpha val="75000"/>
                    </a:schemeClr>
                  </a:glow>
                  <a:outerShdw blurRad="50800" dist="88900" dir="2700000" algn="tl" rotWithShape="0">
                    <a:srgbClr val="000000"/>
                  </a:outerShdw>
                </a:effectLst>
                <a:latin typeface="Arial"/>
                <a:cs typeface="Arial"/>
              </a:rPr>
              <a:t>帖撒罗尼迦</a:t>
            </a:r>
            <a:r>
              <a:rPr lang="zh-CN" alt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 </a:t>
            </a:r>
            <a:r>
              <a:rPr lang="en-US" sz="4800" b="1" dirty="0" err="1">
                <a:solidFill>
                  <a:srgbClr val="FFFFFF"/>
                </a:solidFill>
                <a:effectLst>
                  <a:glow rad="101600">
                    <a:schemeClr val="bg2">
                      <a:alpha val="75000"/>
                    </a:schemeClr>
                  </a:glow>
                  <a:outerShdw blurRad="50800" dist="88900" dir="2700000" algn="tl" rotWithShape="0">
                    <a:srgbClr val="000000"/>
                  </a:outerShdw>
                </a:effectLst>
                <a:latin typeface="Arial"/>
                <a:cs typeface="Arial"/>
              </a:rPr>
              <a:t>前后书</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4433955" y="62068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帖撒罗尼迦</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212</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16831919">
            <a:off x="3794441" y="1243044"/>
            <a:ext cx="8287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0" name="Oval 58"/>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2" name="Text Box 76"/>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哥林多</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Text Box 76"/>
          <p:cNvSpPr txBox="1">
            <a:spLocks noChangeArrowheads="1"/>
          </p:cNvSpPr>
          <p:nvPr/>
        </p:nvSpPr>
        <p:spPr bwMode="auto">
          <a:xfrm>
            <a:off x="3131840" y="44624"/>
            <a:ext cx="2586317" cy="58477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马其顿</a:t>
            </a:r>
            <a:endParaRPr kumimoji="0" lang="en-US" sz="32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17402906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3" presetClass="entr" presetSubtype="3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6*min(max(#ppt_w*#ppt_h,.3),1)-7.4)/-.7*#ppt_w"/>
                                          </p:val>
                                        </p:tav>
                                        <p:tav tm="100000">
                                          <p:val>
                                            <p:strVal val="#ppt_w"/>
                                          </p:val>
                                        </p:tav>
                                      </p:tavLst>
                                    </p:anim>
                                    <p:anim calcmode="lin" valueType="num">
                                      <p:cBhvr>
                                        <p:cTn id="22" dur="500" fill="hold"/>
                                        <p:tgtEl>
                                          <p:spTgt spid="13"/>
                                        </p:tgtEl>
                                        <p:attrNameLst>
                                          <p:attrName>ppt_h</p:attrName>
                                        </p:attrNameLst>
                                      </p:cBhvr>
                                      <p:tavLst>
                                        <p:tav tm="0">
                                          <p:val>
                                            <p:strVal val="(6*min(max(#ppt_w*#ppt_h,.3),1)-7.4)/-.7*#ppt_h"/>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strVal val="1+(6*min(max(#ppt_w*#ppt_h,.3),1)-7.4)/-.7*#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8274050" y="1524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214</a:t>
            </a:r>
          </a:p>
        </p:txBody>
      </p:sp>
      <p:sp>
        <p:nvSpPr>
          <p:cNvPr id="26627" name="Text Box 3"/>
          <p:cNvSpPr txBox="1">
            <a:spLocks noChangeArrowheads="1"/>
          </p:cNvSpPr>
          <p:nvPr/>
        </p:nvSpPr>
        <p:spPr bwMode="auto">
          <a:xfrm>
            <a:off x="4124325" y="242888"/>
            <a:ext cx="895350" cy="519112"/>
          </a:xfrm>
          <a:prstGeom prst="rect">
            <a:avLst/>
          </a:prstGeom>
          <a:solidFill>
            <a:srgbClr val="3333CC"/>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ea typeface="ＭＳ Ｐゴシック"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zh-CN" altLang="en-US" dirty="0"/>
              <a:t>论点</a:t>
            </a:r>
          </a:p>
        </p:txBody>
      </p:sp>
      <p:sp>
        <p:nvSpPr>
          <p:cNvPr id="26628" name="Text Box 4"/>
          <p:cNvSpPr txBox="1">
            <a:spLocks noChangeArrowheads="1"/>
          </p:cNvSpPr>
          <p:nvPr/>
        </p:nvSpPr>
        <p:spPr bwMode="auto">
          <a:xfrm>
            <a:off x="1259632" y="1489075"/>
            <a:ext cx="7503368" cy="4031873"/>
          </a:xfrm>
          <a:prstGeom prst="rect">
            <a:avLst/>
          </a:prstGeom>
          <a:noFill/>
          <a:ln>
            <a:noFill/>
          </a:ln>
          <a:effectLst/>
        </p:spPr>
        <p:txBody>
          <a:bodyPr wrap="square">
            <a:spAutoFit/>
          </a:bodyPr>
          <a:lstStyle>
            <a:lvl1pPr marL="457200" indent="-4572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2700" indent="-12700" eaLnBrk="1" hangingPunct="1"/>
            <a:r>
              <a:rPr lang="zh-CN" altLang="en-US" sz="3200" dirty="0">
                <a:solidFill>
                  <a:srgbClr val="000000"/>
                </a:solidFill>
                <a:latin typeface="楷体" pitchFamily="2" charset="-122"/>
                <a:ea typeface="楷体" pitchFamily="2" charset="-122"/>
              </a:rPr>
              <a:t>保罗写信给信徒是来帮忙如何处理教会所面对的三相难题。</a:t>
            </a:r>
          </a:p>
          <a:p>
            <a:pPr eaLnBrk="1" hangingPunct="1">
              <a:buFontTx/>
              <a:buAutoNum type="arabicPeriod"/>
            </a:pPr>
            <a:endParaRPr lang="en-US" altLang="zh-CN" dirty="0">
              <a:solidFill>
                <a:srgbClr val="000000"/>
              </a:solidFill>
              <a:latin typeface="楷体" pitchFamily="2" charset="-122"/>
              <a:ea typeface="楷体" pitchFamily="2" charset="-122"/>
            </a:endParaRPr>
          </a:p>
          <a:p>
            <a:pPr eaLnBrk="1" hangingPunct="1">
              <a:buFontTx/>
              <a:buAutoNum type="arabicPeriod"/>
            </a:pPr>
            <a:r>
              <a:rPr lang="zh-CN" altLang="en-US" b="1" dirty="0">
                <a:solidFill>
                  <a:srgbClr val="000000"/>
                </a:solidFill>
                <a:latin typeface="楷体" pitchFamily="2" charset="-122"/>
                <a:ea typeface="楷体" pitchFamily="2" charset="-122"/>
              </a:rPr>
              <a:t>招受逼迫 </a:t>
            </a:r>
            <a:r>
              <a:rPr lang="en-US" altLang="zh-CN" b="1" dirty="0">
                <a:solidFill>
                  <a:srgbClr val="000000"/>
                </a:solidFill>
                <a:latin typeface="楷体" pitchFamily="2" charset="-122"/>
                <a:ea typeface="楷体" pitchFamily="2" charset="-122"/>
              </a:rPr>
              <a:t>(1:3-10), </a:t>
            </a:r>
          </a:p>
          <a:p>
            <a:pPr eaLnBrk="1" hangingPunct="1">
              <a:buFontTx/>
              <a:buAutoNum type="arabicPeriod"/>
            </a:pPr>
            <a:r>
              <a:rPr lang="zh-CN" altLang="en-US" b="1" dirty="0">
                <a:solidFill>
                  <a:srgbClr val="000000"/>
                </a:solidFill>
                <a:latin typeface="楷体" pitchFamily="2" charset="-122"/>
                <a:ea typeface="楷体" pitchFamily="2" charset="-122"/>
              </a:rPr>
              <a:t>不法者说主已经来了 </a:t>
            </a:r>
            <a:r>
              <a:rPr lang="en-US" altLang="zh-CN" b="1" dirty="0">
                <a:solidFill>
                  <a:srgbClr val="000000"/>
                </a:solidFill>
                <a:latin typeface="楷体" pitchFamily="2" charset="-122"/>
                <a:ea typeface="楷体" pitchFamily="2" charset="-122"/>
              </a:rPr>
              <a:t>(2:1-12), </a:t>
            </a:r>
            <a:r>
              <a:rPr lang="zh-CN" altLang="en-US" b="1" dirty="0">
                <a:solidFill>
                  <a:srgbClr val="000000"/>
                </a:solidFill>
                <a:latin typeface="楷体" pitchFamily="2" charset="-122"/>
                <a:ea typeface="楷体" pitchFamily="2" charset="-122"/>
              </a:rPr>
              <a:t>和 </a:t>
            </a:r>
          </a:p>
          <a:p>
            <a:pPr eaLnBrk="1" hangingPunct="1">
              <a:buFontTx/>
              <a:buAutoNum type="arabicPeriod"/>
            </a:pPr>
            <a:r>
              <a:rPr lang="zh-CN" altLang="en-US" b="1" dirty="0">
                <a:solidFill>
                  <a:srgbClr val="000000"/>
                </a:solidFill>
                <a:latin typeface="楷体" pitchFamily="2" charset="-122"/>
                <a:ea typeface="楷体" pitchFamily="2" charset="-122"/>
              </a:rPr>
              <a:t>懒惰的帖撒罗尼迦信徒在 </a:t>
            </a:r>
            <a:r>
              <a:rPr lang="zh-CN" altLang="en-US" b="1" dirty="0">
                <a:solidFill>
                  <a:srgbClr val="000000"/>
                </a:solidFill>
                <a:latin typeface="Times" charset="0"/>
                <a:ea typeface="楷体" pitchFamily="2" charset="-122"/>
              </a:rPr>
              <a:t>“</a:t>
            </a:r>
            <a:r>
              <a:rPr lang="zh-CN" altLang="en-US" b="1" dirty="0">
                <a:solidFill>
                  <a:srgbClr val="000000"/>
                </a:solidFill>
                <a:latin typeface="楷体" pitchFamily="2" charset="-122"/>
                <a:ea typeface="楷体" pitchFamily="2" charset="-122"/>
              </a:rPr>
              <a:t>等待被提</a:t>
            </a:r>
            <a:r>
              <a:rPr lang="zh-CN" altLang="en-US" b="1" dirty="0">
                <a:solidFill>
                  <a:srgbClr val="000000"/>
                </a:solidFill>
                <a:latin typeface="Times" charset="0"/>
                <a:ea typeface="楷体" pitchFamily="2" charset="-122"/>
              </a:rPr>
              <a:t>”</a:t>
            </a:r>
            <a:r>
              <a:rPr lang="en-US" altLang="zh-CN" b="1" dirty="0">
                <a:solidFill>
                  <a:srgbClr val="000000"/>
                </a:solidFill>
                <a:latin typeface="楷体" pitchFamily="2" charset="-122"/>
                <a:ea typeface="楷体" pitchFamily="2" charset="-122"/>
              </a:rPr>
              <a:t> (3:6-15).  </a:t>
            </a:r>
          </a:p>
          <a:p>
            <a:pPr eaLnBrk="1" hangingPunct="1"/>
            <a:r>
              <a:rPr lang="zh-CN" altLang="en-US" b="1" dirty="0">
                <a:solidFill>
                  <a:srgbClr val="000000"/>
                </a:solidFill>
                <a:latin typeface="楷体" pitchFamily="2" charset="-122"/>
                <a:ea typeface="楷体" pitchFamily="2" charset="-122"/>
              </a:rPr>
              <a:t>     保罗鼓励他们</a:t>
            </a:r>
            <a:r>
              <a:rPr lang="zh-CN" altLang="en-US" dirty="0">
                <a:solidFill>
                  <a:srgbClr val="000000"/>
                </a:solidFill>
                <a:latin typeface="楷体" pitchFamily="2" charset="-122"/>
                <a:ea typeface="楷体" pitchFamily="2" charset="-122"/>
              </a:rPr>
              <a:t>鉴定</a:t>
            </a:r>
            <a:r>
              <a:rPr lang="zh-CN" altLang="en-US" b="1" dirty="0">
                <a:solidFill>
                  <a:srgbClr val="000000"/>
                </a:solidFill>
                <a:latin typeface="楷体" pitchFamily="2" charset="-122"/>
                <a:ea typeface="楷体" pitchFamily="2" charset="-122"/>
              </a:rPr>
              <a:t>拯救的盼望来得奖赏</a:t>
            </a:r>
            <a:r>
              <a:rPr lang="en-US" altLang="zh-CN" b="1" dirty="0">
                <a:solidFill>
                  <a:srgbClr val="000000"/>
                </a:solidFill>
                <a:latin typeface="楷体" pitchFamily="2" charset="-122"/>
                <a:ea typeface="楷体" pitchFamily="2" charset="-122"/>
              </a:rPr>
              <a:t> (ch. 1)</a:t>
            </a:r>
            <a:r>
              <a:rPr lang="zh-CN" altLang="en-US" b="1" dirty="0">
                <a:solidFill>
                  <a:srgbClr val="000000"/>
                </a:solidFill>
                <a:latin typeface="楷体" pitchFamily="2" charset="-122"/>
                <a:ea typeface="楷体" pitchFamily="2" charset="-122"/>
              </a:rPr>
              <a:t>和更正对主再来的日子错误的观念</a:t>
            </a:r>
            <a:r>
              <a:rPr lang="en-US" altLang="zh-CN" b="1" dirty="0">
                <a:solidFill>
                  <a:srgbClr val="000000"/>
                </a:solidFill>
                <a:latin typeface="楷体" pitchFamily="2" charset="-122"/>
                <a:ea typeface="楷体" pitchFamily="2" charset="-122"/>
              </a:rPr>
              <a:t> (ch. 2)</a:t>
            </a:r>
            <a:r>
              <a:rPr lang="zh-CN" altLang="en-US" b="1" dirty="0">
                <a:solidFill>
                  <a:srgbClr val="000000"/>
                </a:solidFill>
                <a:latin typeface="楷体" pitchFamily="2" charset="-122"/>
                <a:ea typeface="楷体" pitchFamily="2" charset="-122"/>
              </a:rPr>
              <a:t>导致信徒懒惰 </a:t>
            </a:r>
            <a:r>
              <a:rPr lang="en-US" altLang="zh-CN" b="1" dirty="0">
                <a:solidFill>
                  <a:srgbClr val="000000"/>
                </a:solidFill>
                <a:latin typeface="楷体" pitchFamily="2" charset="-122"/>
                <a:ea typeface="楷体" pitchFamily="2" charset="-122"/>
              </a:rPr>
              <a:t>(ch. 3). </a:t>
            </a:r>
            <a:r>
              <a:rPr lang="zh-CN" altLang="en-US" b="1" dirty="0">
                <a:solidFill>
                  <a:srgbClr val="000000"/>
                </a:solidFill>
                <a:latin typeface="楷体" pitchFamily="2" charset="-122"/>
                <a:ea typeface="楷体" pitchFamily="2" charset="-122"/>
              </a:rPr>
              <a:t>主题是关于主再来得日子所引起信徒的反应。</a:t>
            </a:r>
            <a:endParaRPr lang="en-US" altLang="zh-CN" b="1" dirty="0">
              <a:solidFill>
                <a:srgbClr val="FF0000"/>
              </a:solidFill>
              <a:latin typeface="楷体" pitchFamily="2" charset="-122"/>
              <a:ea typeface="楷体"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 fill="hold"/>
                                        <p:tgtEl>
                                          <p:spTgt spid="26628"/>
                                        </p:tgtEl>
                                        <p:attrNameLst>
                                          <p:attrName>ppt_w</p:attrName>
                                        </p:attrNameLst>
                                      </p:cBhvr>
                                      <p:tavLst>
                                        <p:tav tm="0">
                                          <p:val>
                                            <p:fltVal val="0"/>
                                          </p:val>
                                        </p:tav>
                                        <p:tav tm="100000">
                                          <p:val>
                                            <p:strVal val="#ppt_w"/>
                                          </p:val>
                                        </p:tav>
                                      </p:tavLst>
                                    </p:anim>
                                    <p:anim calcmode="lin" valueType="num">
                                      <p:cBhvr>
                                        <p:cTn id="8" dur="500" fill="hold"/>
                                        <p:tgtEl>
                                          <p:spTgt spid="266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6F0446B9-CF6C-C149-B60F-1E70C141175B}"/>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 ways…</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882769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 in </a:t>
            </a:r>
            <a:r>
              <a:rPr lang="en-US" sz="3600" b="1" dirty="0">
                <a:solidFill>
                  <a:srgbClr val="FFFFFF"/>
                </a:solidFill>
                <a:effectLst>
                  <a:glow rad="127000">
                    <a:srgbClr val="000000"/>
                  </a:glow>
                </a:effectLst>
                <a:latin typeface="Arial"/>
                <a:cs typeface="Arial"/>
              </a:rPr>
              <a:t>2 Thessalonians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751905" y="1602007"/>
            <a:ext cx="7996559"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耶和华的日子（参照以赛亚书</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13</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6,9; </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约珥书</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1-2; </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西番雅书</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 1</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14-16</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）有着击败以色列的仇敌承。</a:t>
            </a:r>
            <a:endPar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a:p>
            <a:pPr defTabSz="457200">
              <a:defRPr/>
            </a:pPr>
            <a:endParaRPr lang="en-GB"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a:p>
            <a:pPr defTabSz="457200">
              <a:defRPr/>
            </a:pP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基于此</a:t>
            </a:r>
            <a:r>
              <a:rPr 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 </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保罗鼓励 他们坚持不懈为了未来在主的日子里的奖赏 （第</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1</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章），并纠正他们对主的日子的错误观念 （第</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2</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章） ，因为这种观念已导致了游手好闲的态度 （第</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3</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章）。</a:t>
            </a:r>
            <a:endParaRPr 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Title 1"/>
          <p:cNvSpPr txBox="1">
            <a:spLocks/>
          </p:cNvSpPr>
          <p:nvPr/>
        </p:nvSpPr>
        <p:spPr bwMode="auto">
          <a:xfrm>
            <a:off x="0" y="0"/>
            <a:ext cx="8170701" cy="90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zh-CN" altLang="en-US" sz="3600" b="1" kern="10"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Impact"/>
              </a:rPr>
              <a:t>帖撒罗尼迦后书的圣约</a:t>
            </a:r>
            <a:endParaRPr lang="en-US"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Arial"/>
            </a:endParaRPr>
          </a:p>
        </p:txBody>
      </p:sp>
    </p:spTree>
    <p:extLst>
      <p:ext uri="{BB962C8B-B14F-4D97-AF65-F5344CB8AC3E}">
        <p14:creationId xmlns:p14="http://schemas.microsoft.com/office/powerpoint/2010/main" val="32208329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帖撒罗尼迦后</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0636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241514"/>
      </p:ext>
    </p:extLst>
  </p:cSld>
  <p:clrMapOvr>
    <a:overrideClrMapping bg1="lt1" tx1="dk1" bg2="lt2" tx2="dk2" accent1="accent1" accent2="accent2" accent3="accent3" accent4="accent4" accent5="accent5" accent6="accent6" hlink="hlink" folHlink="folHlink"/>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85311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zh-CN" altLang="en-US" sz="2400" b="1" dirty="0">
                          <a:effectLst/>
                          <a:latin typeface="Arial"/>
                          <a:ea typeface="Times New Roman"/>
                          <a:cs typeface="Arial"/>
                        </a:rPr>
                        <a:t>经文总数</a:t>
                      </a:r>
                      <a:endParaRPr lang="en-US" sz="2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神</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耶稣</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主</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极度</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zh-CN" altLang="en-US" sz="3200" b="1" dirty="0">
                          <a:effectLst/>
                          <a:latin typeface="Arial"/>
                          <a:ea typeface="Times New Roman"/>
                          <a:cs typeface="Arial"/>
                        </a:rPr>
                        <a:t>总数</a:t>
                      </a:r>
                      <a:endParaRPr lang="en-US" sz="32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MS PGothic" panose="020B0600070205080204" pitchFamily="34" charset="-128"/>
                          <a:ea typeface="MS PGothic" panose="020B0600070205080204" pitchFamily="34" charset="-128"/>
                          <a:cs typeface="Arial"/>
                        </a:rPr>
                        <a:t>前</a:t>
                      </a:r>
                      <a:r>
                        <a:rPr lang="en-US" sz="2400" b="1" dirty="0">
                          <a:effectLst/>
                          <a:latin typeface="MS PGothic" panose="020B0600070205080204" pitchFamily="34" charset="-128"/>
                          <a:ea typeface="MS PGothic" panose="020B0600070205080204" pitchFamily="34" charset="-128"/>
                          <a:cs typeface="Arial"/>
                        </a:rPr>
                        <a:t> </a:t>
                      </a:r>
                      <a:r>
                        <a:rPr lang="en-US" sz="2400" b="1" dirty="0">
                          <a:effectLst/>
                          <a:latin typeface="Arial"/>
                          <a:ea typeface="Times New Roman"/>
                          <a:cs typeface="Arial"/>
                        </a:rPr>
                        <a:t>(89)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Arial"/>
                          <a:ea typeface="Times New Roman"/>
                          <a:cs typeface="Arial"/>
                        </a:rPr>
                        <a:t>后</a:t>
                      </a:r>
                      <a:r>
                        <a:rPr lang="en-US" sz="2400" b="1" dirty="0">
                          <a:effectLst/>
                          <a:latin typeface="Arial"/>
                          <a:ea typeface="Times New Roman"/>
                          <a:cs typeface="Arial"/>
                        </a:rPr>
                        <a:t>(47)</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zh-CN" altLang="en-US" sz="2400" b="1" dirty="0">
                          <a:effectLst/>
                          <a:latin typeface="Arial"/>
                          <a:ea typeface="Times New Roman"/>
                          <a:cs typeface="Arial"/>
                        </a:rPr>
                        <a:t>总数</a:t>
                      </a:r>
                      <a:r>
                        <a:rPr lang="en-US" sz="2400" b="1" dirty="0">
                          <a:effectLst/>
                          <a:latin typeface="Arial"/>
                          <a:ea typeface="Times New Roman"/>
                          <a:cs typeface="Arial"/>
                        </a:rPr>
                        <a:t>(136)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
        <p:nvSpPr>
          <p:cNvPr id="6" name="Title 1"/>
          <p:cNvSpPr txBox="1">
            <a:spLocks/>
          </p:cNvSpPr>
          <p:nvPr/>
        </p:nvSpPr>
        <p:spPr bwMode="auto">
          <a:xfrm>
            <a:off x="0" y="773832"/>
            <a:ext cx="9144000" cy="1143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保罗对忧虑的帖撒罗尼迦人的劝告：</a:t>
            </a:r>
            <a:endParaRPr kumimoji="0" lang="en-US" altLang="zh-CN"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专注于上帝！</a:t>
            </a:r>
            <a:endParaRPr kumimoji="0" lang="en-US" sz="6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p:txBody>
      </p:sp>
      <p:sp>
        <p:nvSpPr>
          <p:cNvPr id="8" name="Rectangle 7"/>
          <p:cNvSpPr/>
          <p:nvPr/>
        </p:nvSpPr>
        <p:spPr>
          <a:xfrm>
            <a:off x="-36512" y="6165304"/>
            <a:ext cx="9145724" cy="707886"/>
          </a:xfrm>
          <a:prstGeom prst="rect">
            <a:avLst/>
          </a:prstGeom>
          <a:solidFill>
            <a:srgbClr val="080808"/>
          </a:solid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希腊文出现的数量</a:t>
            </a: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Elwell </a:t>
            </a: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和 </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遇见新约</a:t>
            </a: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graphicFrame>
        <p:nvGraphicFramePr>
          <p:cNvPr id="9" name="Table 8"/>
          <p:cNvGraphicFramePr>
            <a:graphicFrameLocks noGrp="1"/>
          </p:cNvGraphicFramePr>
          <p:nvPr/>
        </p:nvGraphicFramePr>
        <p:xfrm>
          <a:off x="-9613576" y="90872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10" name="Oval 9">
            <a:extLst>
              <a:ext uri="{FF2B5EF4-FFF2-40B4-BE49-F238E27FC236}">
                <a16:creationId xmlns:a16="http://schemas.microsoft.com/office/drawing/2014/main" id="{B0F06176-6E3C-7242-BB91-0F22C1199BD9}"/>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Oval 10">
            <a:extLst>
              <a:ext uri="{FF2B5EF4-FFF2-40B4-BE49-F238E27FC236}">
                <a16:creationId xmlns:a16="http://schemas.microsoft.com/office/drawing/2014/main" id="{D9E2631E-E5FA-C245-9881-2D35D2B2E63E}"/>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2754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马太福音书的主要思想</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服事主耶稣基督</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救主</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HT"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上帝</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王</a:t>
            </a:r>
          </a:p>
        </p:txBody>
      </p:sp>
    </p:spTree>
    <p:extLst>
      <p:ext uri="{BB962C8B-B14F-4D97-AF65-F5344CB8AC3E}">
        <p14:creationId xmlns:p14="http://schemas.microsoft.com/office/powerpoint/2010/main" val="548039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6994-3952-974E-B21A-3B4DE2F2261C}"/>
              </a:ext>
            </a:extLst>
          </p:cNvPr>
          <p:cNvSpPr>
            <a:spLocks noGrp="1"/>
          </p:cNvSpPr>
          <p:nvPr>
            <p:ph type="title"/>
          </p:nvPr>
        </p:nvSpPr>
        <p:spPr>
          <a:xfrm>
            <a:off x="457200" y="33112"/>
            <a:ext cx="8229600" cy="1139825"/>
          </a:xfrm>
        </p:spPr>
        <p:txBody>
          <a:bodyPr/>
          <a:lstStyle/>
          <a:p>
            <a:r>
              <a:rPr lang="zh-CN" altLang="en-US" b="1" i="1" dirty="0"/>
              <a:t>一个值得重复的名字</a:t>
            </a:r>
            <a:endParaRPr lang="en-US" b="1" i="1" dirty="0"/>
          </a:p>
        </p:txBody>
      </p:sp>
      <p:sp>
        <p:nvSpPr>
          <p:cNvPr id="3" name="Title 1">
            <a:extLst>
              <a:ext uri="{FF2B5EF4-FFF2-40B4-BE49-F238E27FC236}">
                <a16:creationId xmlns:a16="http://schemas.microsoft.com/office/drawing/2014/main" id="{D61B64CF-7CBC-AA44-AD96-1326D147EF44}"/>
              </a:ext>
            </a:extLst>
          </p:cNvPr>
          <p:cNvSpPr txBox="1">
            <a:spLocks/>
          </p:cNvSpPr>
          <p:nvPr/>
        </p:nvSpPr>
        <p:spPr bwMode="auto">
          <a:xfrm>
            <a:off x="-12879"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Arial"/>
                <a:ea typeface="ＭＳ Ｐゴシック"/>
              </a:rPr>
              <a:t>主耶稣基督</a:t>
            </a:r>
            <a:r>
              <a:rPr kumimoji="0" lang="en-US" sz="2400" b="1" i="0" u="none" strike="noStrike" kern="0" cap="none" spc="0" normalizeH="0" baseline="0" noProof="0" dirty="0">
                <a:ln>
                  <a:noFill/>
                </a:ln>
                <a:solidFill>
                  <a:srgbClr val="FFFFFF"/>
                </a:solidFill>
                <a:effectLst/>
                <a:uLnTx/>
                <a:uFillTx/>
                <a:latin typeface="Arial"/>
                <a:ea typeface="ＭＳ Ｐゴシック"/>
              </a:rPr>
              <a:t> (1:1)</a:t>
            </a:r>
          </a:p>
        </p:txBody>
      </p:sp>
      <p:sp>
        <p:nvSpPr>
          <p:cNvPr id="4" name="Title 1">
            <a:extLst>
              <a:ext uri="{FF2B5EF4-FFF2-40B4-BE49-F238E27FC236}">
                <a16:creationId xmlns:a16="http://schemas.microsoft.com/office/drawing/2014/main" id="{AE1E46B8-7A1F-2F4A-9EED-482CAD08E61E}"/>
              </a:ext>
            </a:extLst>
          </p:cNvPr>
          <p:cNvSpPr txBox="1">
            <a:spLocks/>
          </p:cNvSpPr>
          <p:nvPr/>
        </p:nvSpPr>
        <p:spPr bwMode="auto">
          <a:xfrm>
            <a:off x="217990" y="1332916"/>
            <a:ext cx="2542116"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uLnTx/>
                <a:uFillTx/>
                <a:latin typeface="Arial"/>
                <a:ea typeface="ＭＳ Ｐゴシック"/>
              </a:rPr>
              <a:t>帖后 </a:t>
            </a:r>
            <a:r>
              <a:rPr kumimoji="0" lang="en-US" altLang="zh-CN" sz="2000" b="1" i="0" u="none" strike="noStrike" kern="0" cap="none" spc="0" normalizeH="0" baseline="0" noProof="0" dirty="0">
                <a:ln>
                  <a:noFill/>
                </a:ln>
                <a:solidFill>
                  <a:srgbClr val="FFFFFF"/>
                </a:solidFill>
                <a:effectLst/>
                <a:uLnTx/>
                <a:uFillTx/>
                <a:latin typeface="Arial"/>
                <a:ea typeface="ＭＳ Ｐゴシック"/>
              </a:rPr>
              <a:t>1 </a:t>
            </a:r>
            <a:r>
              <a:rPr kumimoji="0" lang="zh-CN" altLang="en-US" sz="2000" b="1" i="0" u="none" strike="noStrike" kern="0" cap="none" spc="0" normalizeH="0" baseline="0" noProof="0" dirty="0">
                <a:ln>
                  <a:noFill/>
                </a:ln>
                <a:solidFill>
                  <a:srgbClr val="FFFFFF"/>
                </a:solidFill>
                <a:effectLst/>
                <a:uLnTx/>
                <a:uFillTx/>
                <a:latin typeface="Arial"/>
                <a:ea typeface="ＭＳ Ｐゴシック"/>
              </a:rPr>
              <a:t>章</a:t>
            </a:r>
          </a:p>
        </p:txBody>
      </p:sp>
      <p:sp>
        <p:nvSpPr>
          <p:cNvPr id="5" name="Title 1">
            <a:extLst>
              <a:ext uri="{FF2B5EF4-FFF2-40B4-BE49-F238E27FC236}">
                <a16:creationId xmlns:a16="http://schemas.microsoft.com/office/drawing/2014/main" id="{52040CC3-CC1C-6D41-B3AD-1A77449FABF4}"/>
              </a:ext>
            </a:extLst>
          </p:cNvPr>
          <p:cNvSpPr txBox="1">
            <a:spLocks/>
          </p:cNvSpPr>
          <p:nvPr/>
        </p:nvSpPr>
        <p:spPr bwMode="auto">
          <a:xfrm>
            <a:off x="2994339" y="1332916"/>
            <a:ext cx="2796328"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uLnTx/>
                <a:uFillTx/>
                <a:latin typeface="Arial"/>
                <a:ea typeface="ＭＳ Ｐゴシック"/>
              </a:rPr>
              <a:t>帖后 </a:t>
            </a:r>
            <a:r>
              <a:rPr kumimoji="0" lang="en-US" altLang="zh-CN" sz="2400" b="1" i="0" u="none" strike="noStrike" kern="0" cap="none" spc="0" normalizeH="0" baseline="0" noProof="0" dirty="0">
                <a:ln>
                  <a:noFill/>
                </a:ln>
                <a:solidFill>
                  <a:srgbClr val="FFFFFF"/>
                </a:solidFill>
                <a:effectLst/>
                <a:uLnTx/>
                <a:uFillTx/>
                <a:latin typeface="Arial"/>
                <a:ea typeface="ＭＳ Ｐゴシック"/>
              </a:rPr>
              <a:t>2 </a:t>
            </a:r>
            <a:r>
              <a:rPr kumimoji="0" lang="zh-CN" altLang="en-US" sz="2400" b="1" i="0" u="none" strike="noStrike" kern="0" cap="none" spc="0" normalizeH="0" baseline="0" noProof="0" dirty="0">
                <a:ln>
                  <a:noFill/>
                </a:ln>
                <a:solidFill>
                  <a:srgbClr val="FFFFFF"/>
                </a:solidFill>
                <a:effectLst/>
                <a:uLnTx/>
                <a:uFillTx/>
                <a:latin typeface="Arial"/>
                <a:ea typeface="ＭＳ Ｐゴシック"/>
              </a:rPr>
              <a:t>章</a:t>
            </a:r>
          </a:p>
        </p:txBody>
      </p:sp>
      <p:sp>
        <p:nvSpPr>
          <p:cNvPr id="6" name="Title 1">
            <a:extLst>
              <a:ext uri="{FF2B5EF4-FFF2-40B4-BE49-F238E27FC236}">
                <a16:creationId xmlns:a16="http://schemas.microsoft.com/office/drawing/2014/main" id="{72FEBAC9-CFE7-5143-838A-07ABE57023DB}"/>
              </a:ext>
            </a:extLst>
          </p:cNvPr>
          <p:cNvSpPr txBox="1">
            <a:spLocks/>
          </p:cNvSpPr>
          <p:nvPr/>
        </p:nvSpPr>
        <p:spPr bwMode="auto">
          <a:xfrm>
            <a:off x="6024900" y="1332916"/>
            <a:ext cx="2796328"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uLnTx/>
                <a:uFillTx/>
                <a:latin typeface="Arial"/>
                <a:ea typeface="ＭＳ Ｐゴシック"/>
              </a:rPr>
              <a:t>帖后 </a:t>
            </a:r>
            <a:r>
              <a:rPr lang="en-US" altLang="zh-CN" sz="2400" b="1" kern="0" dirty="0">
                <a:solidFill>
                  <a:srgbClr val="FFFFFF"/>
                </a:solidFill>
                <a:latin typeface="Arial"/>
                <a:ea typeface="ＭＳ Ｐゴシック"/>
              </a:rPr>
              <a:t>3</a:t>
            </a:r>
            <a:r>
              <a:rPr kumimoji="0" lang="en-US" altLang="zh-CN" sz="2400" b="1" i="0" u="none" strike="noStrike" kern="0" cap="none" spc="0" normalizeH="0" baseline="0" noProof="0" dirty="0">
                <a:ln>
                  <a:noFill/>
                </a:ln>
                <a:solidFill>
                  <a:srgbClr val="FFFFFF"/>
                </a:solidFill>
                <a:effectLst/>
                <a:uLnTx/>
                <a:uFillTx/>
                <a:latin typeface="Arial"/>
                <a:ea typeface="ＭＳ Ｐゴシック"/>
              </a:rPr>
              <a:t> </a:t>
            </a:r>
            <a:r>
              <a:rPr kumimoji="0" lang="zh-CN" altLang="en-US" sz="2400" b="1" i="0" u="none" strike="noStrike" kern="0" cap="none" spc="0" normalizeH="0" baseline="0" noProof="0" dirty="0">
                <a:ln>
                  <a:noFill/>
                </a:ln>
                <a:solidFill>
                  <a:srgbClr val="FFFFFF"/>
                </a:solidFill>
                <a:effectLst/>
                <a:uLnTx/>
                <a:uFillTx/>
                <a:latin typeface="Arial"/>
                <a:ea typeface="ＭＳ Ｐゴシック"/>
              </a:rPr>
              <a:t>章</a:t>
            </a:r>
          </a:p>
        </p:txBody>
      </p:sp>
      <p:sp>
        <p:nvSpPr>
          <p:cNvPr id="7" name="Title 1">
            <a:extLst>
              <a:ext uri="{FF2B5EF4-FFF2-40B4-BE49-F238E27FC236}">
                <a16:creationId xmlns:a16="http://schemas.microsoft.com/office/drawing/2014/main" id="{8DA4A518-8CF3-A447-BCDB-60FAAFD52A6C}"/>
              </a:ext>
            </a:extLst>
          </p:cNvPr>
          <p:cNvSpPr txBox="1">
            <a:spLocks/>
          </p:cNvSpPr>
          <p:nvPr/>
        </p:nvSpPr>
        <p:spPr bwMode="auto">
          <a:xfrm>
            <a:off x="-12879"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(1:2)</a:t>
            </a:r>
          </a:p>
        </p:txBody>
      </p:sp>
      <p:sp>
        <p:nvSpPr>
          <p:cNvPr id="8" name="Title 1">
            <a:extLst>
              <a:ext uri="{FF2B5EF4-FFF2-40B4-BE49-F238E27FC236}">
                <a16:creationId xmlns:a16="http://schemas.microsoft.com/office/drawing/2014/main" id="{31866170-C4A1-DE47-A12E-B25B9B2A8AD2}"/>
              </a:ext>
            </a:extLst>
          </p:cNvPr>
          <p:cNvSpPr txBox="1">
            <a:spLocks/>
          </p:cNvSpPr>
          <p:nvPr/>
        </p:nvSpPr>
        <p:spPr bwMode="auto">
          <a:xfrm>
            <a:off x="-12879"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(1:12)</a:t>
            </a:r>
          </a:p>
        </p:txBody>
      </p:sp>
      <p:sp>
        <p:nvSpPr>
          <p:cNvPr id="9" name="Title 1">
            <a:extLst>
              <a:ext uri="{FF2B5EF4-FFF2-40B4-BE49-F238E27FC236}">
                <a16:creationId xmlns:a16="http://schemas.microsoft.com/office/drawing/2014/main" id="{C038BB59-B093-3F4B-8481-05AAFD6F53AE}"/>
              </a:ext>
            </a:extLst>
          </p:cNvPr>
          <p:cNvSpPr txBox="1">
            <a:spLocks/>
          </p:cNvSpPr>
          <p:nvPr/>
        </p:nvSpPr>
        <p:spPr bwMode="auto">
          <a:xfrm>
            <a:off x="3052293"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(2:1)</a:t>
            </a:r>
          </a:p>
        </p:txBody>
      </p:sp>
      <p:sp>
        <p:nvSpPr>
          <p:cNvPr id="10" name="Title 1">
            <a:extLst>
              <a:ext uri="{FF2B5EF4-FFF2-40B4-BE49-F238E27FC236}">
                <a16:creationId xmlns:a16="http://schemas.microsoft.com/office/drawing/2014/main" id="{9E7EB98B-4BCD-C543-8976-80DE28CC00A5}"/>
              </a:ext>
            </a:extLst>
          </p:cNvPr>
          <p:cNvSpPr txBox="1">
            <a:spLocks/>
          </p:cNvSpPr>
          <p:nvPr/>
        </p:nvSpPr>
        <p:spPr bwMode="auto">
          <a:xfrm>
            <a:off x="3052293"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(2:14)</a:t>
            </a:r>
          </a:p>
        </p:txBody>
      </p:sp>
      <p:sp>
        <p:nvSpPr>
          <p:cNvPr id="11" name="Title 1">
            <a:extLst>
              <a:ext uri="{FF2B5EF4-FFF2-40B4-BE49-F238E27FC236}">
                <a16:creationId xmlns:a16="http://schemas.microsoft.com/office/drawing/2014/main" id="{ED9E5E19-BE18-BA4F-B20F-18F4CE45D3D2}"/>
              </a:ext>
            </a:extLst>
          </p:cNvPr>
          <p:cNvSpPr txBox="1">
            <a:spLocks/>
          </p:cNvSpPr>
          <p:nvPr/>
        </p:nvSpPr>
        <p:spPr bwMode="auto">
          <a:xfrm>
            <a:off x="3052293"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(2:16)</a:t>
            </a:r>
          </a:p>
        </p:txBody>
      </p:sp>
      <p:sp>
        <p:nvSpPr>
          <p:cNvPr id="12" name="Title 1">
            <a:extLst>
              <a:ext uri="{FF2B5EF4-FFF2-40B4-BE49-F238E27FC236}">
                <a16:creationId xmlns:a16="http://schemas.microsoft.com/office/drawing/2014/main" id="{7C18D6C7-993D-3042-AA65-C9E3A814AF30}"/>
              </a:ext>
            </a:extLst>
          </p:cNvPr>
          <p:cNvSpPr txBox="1">
            <a:spLocks/>
          </p:cNvSpPr>
          <p:nvPr/>
        </p:nvSpPr>
        <p:spPr bwMode="auto">
          <a:xfrm>
            <a:off x="6117465"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(3:6)</a:t>
            </a:r>
          </a:p>
        </p:txBody>
      </p:sp>
      <p:sp>
        <p:nvSpPr>
          <p:cNvPr id="13" name="Title 1">
            <a:extLst>
              <a:ext uri="{FF2B5EF4-FFF2-40B4-BE49-F238E27FC236}">
                <a16:creationId xmlns:a16="http://schemas.microsoft.com/office/drawing/2014/main" id="{63B3D98D-FDD4-0245-9F90-D64D5542DAB8}"/>
              </a:ext>
            </a:extLst>
          </p:cNvPr>
          <p:cNvSpPr txBox="1">
            <a:spLocks/>
          </p:cNvSpPr>
          <p:nvPr/>
        </p:nvSpPr>
        <p:spPr bwMode="auto">
          <a:xfrm>
            <a:off x="6117465"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(3:12)</a:t>
            </a:r>
          </a:p>
        </p:txBody>
      </p:sp>
      <p:sp>
        <p:nvSpPr>
          <p:cNvPr id="14" name="Title 1">
            <a:extLst>
              <a:ext uri="{FF2B5EF4-FFF2-40B4-BE49-F238E27FC236}">
                <a16:creationId xmlns:a16="http://schemas.microsoft.com/office/drawing/2014/main" id="{B02686B5-F59E-EB48-ABB5-DF41E2BC52AE}"/>
              </a:ext>
            </a:extLst>
          </p:cNvPr>
          <p:cNvSpPr txBox="1">
            <a:spLocks/>
          </p:cNvSpPr>
          <p:nvPr/>
        </p:nvSpPr>
        <p:spPr bwMode="auto">
          <a:xfrm>
            <a:off x="6117465"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(3:18)</a:t>
            </a:r>
          </a:p>
        </p:txBody>
      </p:sp>
    </p:spTree>
    <p:extLst>
      <p:ext uri="{BB962C8B-B14F-4D97-AF65-F5344CB8AC3E}">
        <p14:creationId xmlns:p14="http://schemas.microsoft.com/office/powerpoint/2010/main" val="223751224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zh-CN" altLang="en-US" sz="5400" b="1" dirty="0">
                <a:effectLst>
                  <a:glow rad="127000">
                    <a:schemeClr val="tx1"/>
                  </a:glow>
                </a:effectLst>
                <a:latin typeface="Arial" charset="0"/>
                <a:ea typeface="ＭＳ Ｐゴシック" charset="0"/>
                <a:cs typeface="ＭＳ Ｐゴシック" charset="0"/>
              </a:rPr>
              <a:t>从</a:t>
            </a:r>
            <a:r>
              <a:rPr lang="zh-CN" altLang="en-US" sz="9600" b="1" dirty="0">
                <a:solidFill>
                  <a:srgbClr val="FFFF00"/>
                </a:solidFill>
                <a:effectLst>
                  <a:glow rad="127000">
                    <a:schemeClr val="tx1"/>
                  </a:glow>
                </a:effectLst>
                <a:latin typeface="Arial" charset="0"/>
                <a:ea typeface="ＭＳ Ｐゴシック" charset="0"/>
                <a:cs typeface="ＭＳ Ｐゴシック" charset="0"/>
              </a:rPr>
              <a:t>神的</a:t>
            </a:r>
            <a:r>
              <a:rPr lang="zh-CN" altLang="en-US" sz="5400" b="1" dirty="0">
                <a:effectLst>
                  <a:glow rad="127000">
                    <a:schemeClr val="tx1"/>
                  </a:glow>
                </a:effectLst>
                <a:latin typeface="Arial" charset="0"/>
                <a:ea typeface="ＭＳ Ｐゴシック" charset="0"/>
                <a:cs typeface="ＭＳ Ｐゴシック" charset="0"/>
              </a:rPr>
              <a:t>角度看待试炼</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a:t>
            </a:r>
            <a:r>
              <a:rPr lang="en-US" altLang="zh-CN" sz="5400" b="1" dirty="0">
                <a:effectLst>
                  <a:glow rad="127000">
                    <a:schemeClr val="tx1"/>
                  </a:glow>
                </a:effectLst>
                <a:latin typeface="Arial" charset="0"/>
                <a:ea typeface="ＭＳ Ｐゴシック" charset="0"/>
                <a:cs typeface="ＭＳ Ｐゴシック" charset="0"/>
              </a:rPr>
              <a:t>1:1-2</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6431763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1</a:t>
            </a:r>
            <a:r>
              <a:rPr lang="zh-CN" altLang="en-US" sz="3600" b="1" dirty="0">
                <a:effectLst>
                  <a:glow rad="127000">
                    <a:schemeClr val="tx1"/>
                  </a:glow>
                </a:effectLst>
                <a:latin typeface="Arial" charset="0"/>
                <a:ea typeface="ＭＳ Ｐゴシック" charset="0"/>
                <a:cs typeface="ＭＳ Ｐゴシック" charset="0"/>
              </a:rPr>
              <a:t>保罗、西拉和提摩太，写信给帖撒罗尼迦、在我们的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父　神</a:t>
            </a:r>
            <a:r>
              <a:rPr lang="zh-CN" altLang="en-US" sz="3600" b="1" dirty="0">
                <a:effectLst>
                  <a:glow rad="127000">
                    <a:schemeClr val="tx1"/>
                  </a:glow>
                </a:effectLst>
                <a:latin typeface="Arial" charset="0"/>
                <a:ea typeface="ＭＳ Ｐゴシック" charset="0"/>
                <a:cs typeface="ＭＳ Ｐゴシック" charset="0"/>
              </a:rPr>
              <a:t>和主</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3600" b="1" dirty="0">
                <a:effectLst>
                  <a:glow rad="127000">
                    <a:schemeClr val="tx1"/>
                  </a:glow>
                </a:effectLst>
                <a:latin typeface="Arial" charset="0"/>
                <a:ea typeface="ＭＳ Ｐゴシック" charset="0"/>
                <a:cs typeface="ＭＳ Ｐゴシック" charset="0"/>
              </a:rPr>
              <a:t>基督里的教会。</a:t>
            </a:r>
            <a:r>
              <a:rPr lang="en-US" altLang="zh-CN" sz="3600" b="1" dirty="0">
                <a:effectLst>
                  <a:glow rad="127000">
                    <a:schemeClr val="tx1"/>
                  </a:glow>
                </a:effectLst>
                <a:latin typeface="Arial" charset="0"/>
                <a:ea typeface="ＭＳ Ｐゴシック" charset="0"/>
                <a:cs typeface="ＭＳ Ｐゴシック" charset="0"/>
              </a:rPr>
              <a:t>2</a:t>
            </a:r>
            <a:r>
              <a:rPr lang="zh-CN" altLang="en-US" sz="3600" b="1" dirty="0">
                <a:effectLst>
                  <a:glow rad="127000">
                    <a:schemeClr val="tx1"/>
                  </a:glow>
                </a:effectLst>
                <a:latin typeface="Arial" charset="0"/>
                <a:ea typeface="ＭＳ Ｐゴシック" charset="0"/>
                <a:cs typeface="ＭＳ Ｐゴシック" charset="0"/>
              </a:rPr>
              <a:t>愿恩惠平安从父　神和主耶稣基督临到你们。”</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1:1-2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0188367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9784"/>
            <a:ext cx="9144000" cy="6464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35052"/>
            <a:ext cx="5999411" cy="3151212"/>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“当我们仰望我们崇高的主耶稣基督时，我们意识到，祂并不是冷漠地转脸不看我们，而是满怀怜悯地俯视我们。”</a:t>
            </a: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47116"/>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查尔斯</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史云道（</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坚定的基督信仰</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第</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3434882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19" y="141090"/>
            <a:ext cx="8788722" cy="6510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895" y="3507105"/>
            <a:ext cx="9144000" cy="260009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altLang="zh-CN" sz="3200" b="1" dirty="0">
                <a:effectLst>
                  <a:glow rad="127000">
                    <a:schemeClr val="tx1"/>
                  </a:glow>
                </a:effectLst>
                <a:latin typeface="Arial" charset="0"/>
                <a:ea typeface="ＭＳ Ｐゴシック" charset="0"/>
                <a:cs typeface="ＭＳ Ｐゴシック" charset="0"/>
              </a:rPr>
              <a:t>1</a:t>
            </a:r>
            <a:r>
              <a:rPr lang="zh-CN" altLang="en-US" sz="3200" b="1" dirty="0">
                <a:effectLst>
                  <a:glow rad="127000">
                    <a:schemeClr val="tx1"/>
                  </a:glow>
                </a:effectLst>
                <a:latin typeface="Arial" charset="0"/>
                <a:ea typeface="ＭＳ Ｐゴシック" charset="0"/>
                <a:cs typeface="ＭＳ Ｐゴシック" charset="0"/>
              </a:rPr>
              <a:t>我要向群山举目，我的帮助从哪里来呢？</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2</a:t>
            </a:r>
            <a:r>
              <a:rPr lang="zh-CN" altLang="en-US" sz="3200" b="1" dirty="0">
                <a:effectLst>
                  <a:glow rad="127000">
                    <a:schemeClr val="tx1"/>
                  </a:glow>
                </a:effectLst>
                <a:latin typeface="Arial" charset="0"/>
                <a:ea typeface="ＭＳ Ｐゴシック" charset="0"/>
                <a:cs typeface="ＭＳ Ｐゴシック" charset="0"/>
              </a:rPr>
              <a:t>我的帮助是从造天地的耶和华而来。</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诗篇</a:t>
            </a:r>
            <a:r>
              <a:rPr lang="en-US" sz="3200" b="1" dirty="0">
                <a:effectLst>
                  <a:glow rad="127000">
                    <a:schemeClr val="tx1"/>
                  </a:glow>
                </a:effectLst>
                <a:latin typeface="Arial" charset="0"/>
                <a:ea typeface="ＭＳ Ｐゴシック" charset="0"/>
                <a:cs typeface="ＭＳ Ｐゴシック" charset="0"/>
              </a:rPr>
              <a:t>. 121:1-2).</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5526123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a:t>
            </a:r>
            <a:r>
              <a:rPr lang="en-US" sz="3600" b="1" dirty="0">
                <a:solidFill>
                  <a:srgbClr val="FFFFFF"/>
                </a:solidFill>
                <a:effectLst>
                  <a:glow rad="127000">
                    <a:srgbClr val="000000"/>
                  </a:glow>
                </a:effectLst>
                <a:latin typeface="Arial"/>
                <a:cs typeface="Arial"/>
              </a:rPr>
              <a:t>2 Thessalonians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151604" y="1602007"/>
            <a:ext cx="866886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4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在三篇短章中仅有</a:t>
            </a:r>
            <a:r>
              <a:rPr lang="en-US" altLang="zh-CN" sz="34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47</a:t>
            </a:r>
            <a:r>
              <a:rPr lang="zh-CN" altLang="en-US" sz="34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节的经文</a:t>
            </a:r>
            <a:r>
              <a:rPr lang="en-GB"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救主被称为  “耶稣”</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13</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次（</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Elwell</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和</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Yarbrough</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遇见新约</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332</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）。祂从罪中拯救（</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1,8</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），也从审判中救出（</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7</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endParaRPr 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Title 1"/>
          <p:cNvSpPr txBox="1">
            <a:spLocks/>
          </p:cNvSpPr>
          <p:nvPr/>
        </p:nvSpPr>
        <p:spPr bwMode="auto">
          <a:xfrm>
            <a:off x="151604" y="106703"/>
            <a:ext cx="8236820" cy="7994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zh-CN" altLang="en-US" sz="3600" b="1" kern="10" dirty="0">
                <a:solidFill>
                  <a:schemeClr val="bg1"/>
                </a:solidFill>
                <a:latin typeface="MS PGothic" panose="020B0600070205080204" pitchFamily="34" charset="-128"/>
                <a:ea typeface="MS PGothic" panose="020B0600070205080204" pitchFamily="34" charset="-128"/>
                <a:cs typeface="Impact"/>
              </a:rPr>
              <a:t>帖撒罗尼迦后书的救赎论</a:t>
            </a:r>
            <a:endParaRPr lang="en-GB" sz="36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8002321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4595938" cy="6118166"/>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“当你身处谷底时，你是否仰望高峰？还是你已经陷入低谷太久，以至于忘记了山峰的存在？那些无法坚定信心的人，往往是因为他们未能在一切境遇中看见主。”</a:t>
            </a:r>
            <a:br>
              <a:rPr lang="zh-CN" alt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查尔斯</a:t>
            </a:r>
            <a:r>
              <a:rPr kumimoji="0" lang="en-US" altLang="zh-CN"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史云道（</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坚定的基督信仰</a:t>
            </a:r>
            <a:r>
              <a:rPr kumimoji="0" lang="en-US" altLang="zh-CN"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第</a:t>
            </a:r>
            <a:r>
              <a:rPr kumimoji="0" lang="en-US" altLang="zh-CN"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363661377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2758"/>
          <a:stretch/>
        </p:blipFill>
        <p:spPr>
          <a:xfrm>
            <a:off x="0" y="3567572"/>
            <a:ext cx="9144000" cy="459626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17788"/>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“当我们仰望时，我们被提醒：神并未远离</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并未缺席</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并未与我们隔绝。然后，我们得以一窥神对我们境遇的视角</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而这只能在山巅之上看见，而非身处幽谷。”</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366694"/>
            <a:ext cx="9144000" cy="491305"/>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查尔斯</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史云道（</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a:t>
            </a:r>
          </a:p>
          <a:p>
            <a:pPr defTabSz="457200">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坚定的基督信仰</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第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页</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21468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17" y="-1079098"/>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Seeing from God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Perspective</a:t>
            </a:r>
          </a:p>
        </p:txBody>
      </p:sp>
      <p:pic>
        <p:nvPicPr>
          <p:cNvPr id="3" name="Picture 2"/>
          <p:cNvPicPr>
            <a:picLocks noChangeAspect="1"/>
          </p:cNvPicPr>
          <p:nvPr/>
        </p:nvPicPr>
        <p:blipFill>
          <a:blip r:embed="rId3"/>
          <a:stretch>
            <a:fillRect/>
          </a:stretch>
        </p:blipFill>
        <p:spPr>
          <a:xfrm>
            <a:off x="-40317" y="859195"/>
            <a:ext cx="9298451" cy="5328625"/>
          </a:xfrm>
          <a:prstGeom prst="rect">
            <a:avLst/>
          </a:prstGeom>
        </p:spPr>
      </p:pic>
      <p:sp>
        <p:nvSpPr>
          <p:cNvPr id="2" name="文本框 1">
            <a:extLst>
              <a:ext uri="{FF2B5EF4-FFF2-40B4-BE49-F238E27FC236}">
                <a16:creationId xmlns:a16="http://schemas.microsoft.com/office/drawing/2014/main" id="{128F614C-6812-0749-3C00-15848A6EE3FD}"/>
              </a:ext>
            </a:extLst>
          </p:cNvPr>
          <p:cNvSpPr txBox="1"/>
          <p:nvPr/>
        </p:nvSpPr>
        <p:spPr>
          <a:xfrm>
            <a:off x="3275856" y="980728"/>
            <a:ext cx="4355680" cy="707886"/>
          </a:xfrm>
          <a:prstGeom prst="rect">
            <a:avLst/>
          </a:prstGeom>
          <a:noFill/>
        </p:spPr>
        <p:txBody>
          <a:bodyPr wrap="none" rtlCol="0">
            <a:spAutoFit/>
          </a:bodyPr>
          <a:lstStyle/>
          <a:p>
            <a:r>
              <a:rPr lang="zh-CN" altLang="en-US" sz="4000" b="1" dirty="0">
                <a:solidFill>
                  <a:srgbClr val="0E0E0E"/>
                </a:solidFill>
                <a:effectLst/>
                <a:latin typeface=".AppleSystemUIFont"/>
              </a:rPr>
              <a:t>从神的视角看世界</a:t>
            </a:r>
            <a:endParaRPr lang="zh-CN" altLang="en-US" sz="4000" dirty="0">
              <a:solidFill>
                <a:srgbClr val="0E0E0E"/>
              </a:solidFill>
              <a:effectLst/>
              <a:latin typeface=".AppleSystemUIFont"/>
            </a:endParaRPr>
          </a:p>
        </p:txBody>
      </p:sp>
      <p:sp>
        <p:nvSpPr>
          <p:cNvPr id="4" name="文本框 3">
            <a:extLst>
              <a:ext uri="{FF2B5EF4-FFF2-40B4-BE49-F238E27FC236}">
                <a16:creationId xmlns:a16="http://schemas.microsoft.com/office/drawing/2014/main" id="{2FA5D5E1-256E-962F-0EFA-451CDA510314}"/>
              </a:ext>
            </a:extLst>
          </p:cNvPr>
          <p:cNvSpPr txBox="1"/>
          <p:nvPr/>
        </p:nvSpPr>
        <p:spPr>
          <a:xfrm>
            <a:off x="2555776" y="3831431"/>
            <a:ext cx="6240811" cy="461665"/>
          </a:xfrm>
          <a:prstGeom prst="rect">
            <a:avLst/>
          </a:prstGeom>
          <a:noFill/>
        </p:spPr>
        <p:txBody>
          <a:bodyPr wrap="none" rtlCol="0">
            <a:spAutoFit/>
          </a:bodyPr>
          <a:lstStyle/>
          <a:p>
            <a:r>
              <a:rPr lang="zh-CN" altLang="en-US" b="1" dirty="0">
                <a:solidFill>
                  <a:srgbClr val="0E0E0E"/>
                </a:solidFill>
                <a:effectLst/>
                <a:latin typeface=".AppleSystemUIFont"/>
              </a:rPr>
              <a:t>你的生命经历，在神的视角下可以有所不同。</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172547480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我们当中有多少人注意到他人被困在漩涡中？</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7583023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657128"/>
          </a:xfrm>
          <a:effectLst>
            <a:outerShdw blurRad="63500" dist="35921" dir="2700000" algn="ctr" rotWithShape="0">
              <a:schemeClr val="tx2">
                <a:alpha val="74998"/>
              </a:schemeClr>
            </a:outerShdw>
          </a:effectLst>
        </p:spPr>
        <p:txBody>
          <a:bodyPr anchor="t"/>
          <a:lstStyle/>
          <a:p>
            <a:pPr>
              <a:defRPr/>
            </a:pPr>
            <a:r>
              <a:rPr lang="zh-CN" altLang="en-US" sz="6000" b="1" dirty="0">
                <a:effectLst>
                  <a:glow rad="127000">
                    <a:schemeClr val="tx1"/>
                  </a:glow>
                </a:effectLst>
                <a:latin typeface="Arial" charset="0"/>
                <a:ea typeface="ＭＳ Ｐゴシック" charset="0"/>
                <a:cs typeface="ＭＳ Ｐゴシック" charset="0"/>
              </a:rPr>
              <a:t>如何肯定他人</a:t>
            </a:r>
            <a:br>
              <a:rPr lang="zh-CN" altLang="en-US" sz="60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帖撒罗尼迦后书 </a:t>
            </a:r>
            <a:r>
              <a:rPr lang="en-US" altLang="zh-CN" sz="3200" b="1" dirty="0">
                <a:effectLst>
                  <a:glow rad="127000">
                    <a:schemeClr val="tx1"/>
                  </a:glow>
                </a:effectLst>
                <a:latin typeface="Arial" charset="0"/>
                <a:ea typeface="ＭＳ Ｐゴシック" charset="0"/>
                <a:cs typeface="ＭＳ Ｐゴシック" charset="0"/>
              </a:rPr>
              <a:t>1:1-4</a:t>
            </a:r>
            <a:endParaRPr lang="en-US" sz="4000" b="1" i="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686597"/>
            <a:ext cx="9193605" cy="5171403"/>
          </a:xfrm>
          <a:prstGeom prst="rect">
            <a:avLst/>
          </a:prstGeom>
        </p:spPr>
      </p:pic>
      <p:sp>
        <p:nvSpPr>
          <p:cNvPr id="5" name="Text Box 19">
            <a:extLst>
              <a:ext uri="{FF2B5EF4-FFF2-40B4-BE49-F238E27FC236}">
                <a16:creationId xmlns:a16="http://schemas.microsoft.com/office/drawing/2014/main" id="{A28259D5-F2F6-B24C-AA21-02226A087374}"/>
              </a:ext>
            </a:extLst>
          </p:cNvPr>
          <p:cNvSpPr txBox="1">
            <a:spLocks noChangeArrowheads="1"/>
          </p:cNvSpPr>
          <p:nvPr/>
        </p:nvSpPr>
        <p:spPr bwMode="auto">
          <a:xfrm rot="-660557">
            <a:off x="-195263" y="4791415"/>
            <a:ext cx="9588501" cy="70788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eaLnBrk="0" hangingPunct="0">
              <a:spcBef>
                <a:spcPct val="50000"/>
              </a:spcBef>
              <a:buFontTx/>
              <a:buChar char="•"/>
              <a:defRPr/>
            </a:pPr>
            <a:r>
              <a:rPr lang="zh-CN" altLang="en-US" sz="4000" dirty="0">
                <a:solidFill>
                  <a:srgbClr val="FFFFFF"/>
                </a:solidFill>
                <a:latin typeface="Comic Sans MS" charset="0"/>
              </a:rPr>
              <a:t>三种肯定他人的方式</a:t>
            </a:r>
            <a:r>
              <a:rPr lang="en-US" altLang="zh-CN" sz="4000" dirty="0">
                <a:solidFill>
                  <a:srgbClr val="FFFFFF"/>
                </a:solidFill>
                <a:latin typeface="Comic Sans MS" charset="0"/>
              </a:rPr>
              <a:t>…</a:t>
            </a:r>
          </a:p>
        </p:txBody>
      </p:sp>
    </p:spTree>
    <p:extLst>
      <p:ext uri="{BB962C8B-B14F-4D97-AF65-F5344CB8AC3E}">
        <p14:creationId xmlns:p14="http://schemas.microsoft.com/office/powerpoint/2010/main" val="3448615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zh-CN" altLang="en-US" sz="5400" b="1" dirty="0">
                <a:effectLst>
                  <a:glow rad="127000">
                    <a:schemeClr val="tx1"/>
                  </a:glow>
                </a:effectLst>
                <a:latin typeface="Arial" charset="0"/>
                <a:ea typeface="ＭＳ Ｐゴシック" charset="0"/>
                <a:cs typeface="ＭＳ Ｐゴシック" charset="0"/>
              </a:rPr>
              <a:t>从</a:t>
            </a:r>
            <a:r>
              <a:rPr lang="zh-CN" altLang="en-US" sz="9600" b="1" dirty="0">
                <a:solidFill>
                  <a:srgbClr val="FFFF00"/>
                </a:solidFill>
                <a:effectLst>
                  <a:glow rad="127000">
                    <a:schemeClr val="tx1"/>
                  </a:glow>
                </a:effectLst>
                <a:latin typeface="Arial" charset="0"/>
                <a:ea typeface="ＭＳ Ｐゴシック" charset="0"/>
                <a:cs typeface="ＭＳ Ｐゴシック" charset="0"/>
              </a:rPr>
              <a:t>神的</a:t>
            </a:r>
            <a:r>
              <a:rPr lang="zh-CN" altLang="en-US" sz="5400" b="1" dirty="0">
                <a:effectLst>
                  <a:glow rad="127000">
                    <a:schemeClr val="tx1"/>
                  </a:glow>
                </a:effectLst>
                <a:latin typeface="Arial" charset="0"/>
                <a:ea typeface="ＭＳ Ｐゴシック" charset="0"/>
                <a:cs typeface="ＭＳ Ｐゴシック" charset="0"/>
              </a:rPr>
              <a:t>角度看待试炼</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a:t>
            </a:r>
            <a:r>
              <a:rPr lang="en-US" altLang="zh-CN" sz="5400" b="1" dirty="0">
                <a:effectLst>
                  <a:glow rad="127000">
                    <a:schemeClr val="tx1"/>
                  </a:glow>
                </a:effectLst>
                <a:latin typeface="Arial" charset="0"/>
                <a:ea typeface="ＭＳ Ｐゴシック" charset="0"/>
                <a:cs typeface="ＭＳ Ｐゴシック" charset="0"/>
              </a:rPr>
              <a:t>1:1-2</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2681684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1</a:t>
            </a:r>
            <a:r>
              <a:rPr lang="zh-CN" altLang="en-US" sz="3600" b="1" dirty="0">
                <a:effectLst>
                  <a:glow rad="127000">
                    <a:schemeClr val="tx1"/>
                  </a:glow>
                </a:effectLst>
                <a:latin typeface="Arial" charset="0"/>
                <a:ea typeface="ＭＳ Ｐゴシック" charset="0"/>
                <a:cs typeface="ＭＳ Ｐゴシック" charset="0"/>
              </a:rPr>
              <a:t>保罗、西拉和提摩太，写信给帖撒罗尼迦、在我们的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父　神</a:t>
            </a:r>
            <a:r>
              <a:rPr lang="zh-CN" altLang="en-US" sz="3600" b="1" dirty="0">
                <a:effectLst>
                  <a:glow rad="127000">
                    <a:schemeClr val="tx1"/>
                  </a:glow>
                </a:effectLst>
                <a:latin typeface="Arial" charset="0"/>
                <a:ea typeface="ＭＳ Ｐゴシック" charset="0"/>
                <a:cs typeface="ＭＳ Ｐゴシック" charset="0"/>
              </a:rPr>
              <a:t>和主</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3600" b="1" dirty="0">
                <a:effectLst>
                  <a:glow rad="127000">
                    <a:schemeClr val="tx1"/>
                  </a:glow>
                </a:effectLst>
                <a:latin typeface="Arial" charset="0"/>
                <a:ea typeface="ＭＳ Ｐゴシック" charset="0"/>
                <a:cs typeface="ＭＳ Ｐゴシック" charset="0"/>
              </a:rPr>
              <a:t>基督里的教会。</a:t>
            </a:r>
            <a:r>
              <a:rPr lang="en-US" altLang="zh-CN" sz="3600" b="1" dirty="0">
                <a:effectLst>
                  <a:glow rad="127000">
                    <a:schemeClr val="tx1"/>
                  </a:glow>
                </a:effectLst>
                <a:latin typeface="Arial" charset="0"/>
                <a:ea typeface="ＭＳ Ｐゴシック" charset="0"/>
                <a:cs typeface="ＭＳ Ｐゴシック" charset="0"/>
              </a:rPr>
              <a:t>2</a:t>
            </a:r>
            <a:r>
              <a:rPr lang="zh-CN" altLang="en-US" sz="3600" b="1" dirty="0">
                <a:effectLst>
                  <a:glow rad="127000">
                    <a:schemeClr val="tx1"/>
                  </a:glow>
                </a:effectLst>
                <a:latin typeface="Arial" charset="0"/>
                <a:ea typeface="ＭＳ Ｐゴシック" charset="0"/>
                <a:cs typeface="ＭＳ Ｐゴシック" charset="0"/>
              </a:rPr>
              <a:t>愿恩惠平安从父　神和主耶稣基督临到你们。”</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1:1-2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2079429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zh-CN" altLang="en-US" sz="2400" b="1" dirty="0">
                          <a:effectLst/>
                          <a:latin typeface="Arial"/>
                          <a:ea typeface="Times New Roman"/>
                          <a:cs typeface="Arial"/>
                        </a:rPr>
                        <a:t>经文总数</a:t>
                      </a:r>
                      <a:endParaRPr lang="en-US" sz="2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神</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耶稣</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主</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极度</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zh-CN" altLang="en-US" sz="3200" b="1" dirty="0">
                          <a:effectLst/>
                          <a:latin typeface="Arial"/>
                          <a:ea typeface="Times New Roman"/>
                          <a:cs typeface="Arial"/>
                        </a:rPr>
                        <a:t>总数</a:t>
                      </a:r>
                      <a:endParaRPr lang="en-US" sz="32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MS PGothic" panose="020B0600070205080204" pitchFamily="34" charset="-128"/>
                          <a:ea typeface="MS PGothic" panose="020B0600070205080204" pitchFamily="34" charset="-128"/>
                          <a:cs typeface="Arial"/>
                        </a:rPr>
                        <a:t>前</a:t>
                      </a:r>
                      <a:r>
                        <a:rPr lang="en-US" sz="2400" b="1" dirty="0">
                          <a:effectLst/>
                          <a:latin typeface="MS PGothic" panose="020B0600070205080204" pitchFamily="34" charset="-128"/>
                          <a:ea typeface="MS PGothic" panose="020B0600070205080204" pitchFamily="34" charset="-128"/>
                          <a:cs typeface="Arial"/>
                        </a:rPr>
                        <a:t> </a:t>
                      </a:r>
                      <a:r>
                        <a:rPr lang="en-US" sz="2400" b="1" dirty="0">
                          <a:effectLst/>
                          <a:latin typeface="Arial"/>
                          <a:ea typeface="Times New Roman"/>
                          <a:cs typeface="Arial"/>
                        </a:rPr>
                        <a:t>(89)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Arial"/>
                          <a:ea typeface="Times New Roman"/>
                          <a:cs typeface="Arial"/>
                        </a:rPr>
                        <a:t>后</a:t>
                      </a:r>
                      <a:r>
                        <a:rPr lang="en-US" sz="2400" b="1" dirty="0">
                          <a:effectLst/>
                          <a:latin typeface="Arial"/>
                          <a:ea typeface="Times New Roman"/>
                          <a:cs typeface="Arial"/>
                        </a:rPr>
                        <a:t>(47)</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zh-CN" altLang="en-US" sz="2400" b="1" dirty="0">
                          <a:effectLst/>
                          <a:latin typeface="Arial"/>
                          <a:ea typeface="Times New Roman"/>
                          <a:cs typeface="Arial"/>
                        </a:rPr>
                        <a:t>总数</a:t>
                      </a:r>
                      <a:r>
                        <a:rPr lang="en-US" sz="2400" b="1" dirty="0">
                          <a:effectLst/>
                          <a:latin typeface="Arial"/>
                          <a:ea typeface="Times New Roman"/>
                          <a:cs typeface="Arial"/>
                        </a:rPr>
                        <a:t>(136)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
        <p:nvSpPr>
          <p:cNvPr id="6" name="Title 1"/>
          <p:cNvSpPr txBox="1">
            <a:spLocks/>
          </p:cNvSpPr>
          <p:nvPr/>
        </p:nvSpPr>
        <p:spPr bwMode="auto">
          <a:xfrm>
            <a:off x="0" y="773832"/>
            <a:ext cx="9144000" cy="1143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保罗对忧虑的帖撒罗尼迦人的劝告：</a:t>
            </a:r>
            <a:endParaRPr kumimoji="0" lang="en-US" altLang="zh-CN"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专注于上帝！</a:t>
            </a:r>
            <a:endParaRPr kumimoji="0" lang="en-US" sz="6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p:txBody>
      </p:sp>
      <p:sp>
        <p:nvSpPr>
          <p:cNvPr id="8" name="Rectangle 7"/>
          <p:cNvSpPr/>
          <p:nvPr/>
        </p:nvSpPr>
        <p:spPr>
          <a:xfrm>
            <a:off x="-36512" y="6165304"/>
            <a:ext cx="9145724" cy="707886"/>
          </a:xfrm>
          <a:prstGeom prst="rect">
            <a:avLst/>
          </a:prstGeom>
          <a:solidFill>
            <a:srgbClr val="080808"/>
          </a:solid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希腊文出现的数量</a:t>
            </a: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Elwell </a:t>
            </a: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和 </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遇见新约</a:t>
            </a: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graphicFrame>
        <p:nvGraphicFramePr>
          <p:cNvPr id="9" name="Table 8"/>
          <p:cNvGraphicFramePr>
            <a:graphicFrameLocks noGrp="1"/>
          </p:cNvGraphicFramePr>
          <p:nvPr/>
        </p:nvGraphicFramePr>
        <p:xfrm>
          <a:off x="-9613576" y="90872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10" name="Oval 9">
            <a:extLst>
              <a:ext uri="{FF2B5EF4-FFF2-40B4-BE49-F238E27FC236}">
                <a16:creationId xmlns:a16="http://schemas.microsoft.com/office/drawing/2014/main" id="{B0F06176-6E3C-7242-BB91-0F22C1199BD9}"/>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Oval 10">
            <a:extLst>
              <a:ext uri="{FF2B5EF4-FFF2-40B4-BE49-F238E27FC236}">
                <a16:creationId xmlns:a16="http://schemas.microsoft.com/office/drawing/2014/main" id="{D9E2631E-E5FA-C245-9881-2D35D2B2E63E}"/>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7449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92480"/>
            <a:ext cx="9144000" cy="6065520"/>
          </a:xfrm>
          <a:prstGeom prst="rect">
            <a:avLst/>
          </a:prstGeom>
        </p:spPr>
      </p:pic>
      <p:sp>
        <p:nvSpPr>
          <p:cNvPr id="900098" name="Rectangle 2"/>
          <p:cNvSpPr>
            <a:spLocks noGrp="1" noChangeArrowheads="1"/>
          </p:cNvSpPr>
          <p:nvPr>
            <p:ph type="ctrTitle"/>
          </p:nvPr>
        </p:nvSpPr>
        <p:spPr>
          <a:xfrm>
            <a:off x="0" y="49783"/>
            <a:ext cx="9144000" cy="1441743"/>
          </a:xfrm>
          <a:solidFill>
            <a:schemeClr val="tx1"/>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We also need to help others focus on the Lord in their difficulty </a:t>
            </a:r>
          </a:p>
        </p:txBody>
      </p:sp>
    </p:spTree>
    <p:extLst>
      <p:ext uri="{BB962C8B-B14F-4D97-AF65-F5344CB8AC3E}">
        <p14:creationId xmlns:p14="http://schemas.microsoft.com/office/powerpoint/2010/main" val="151730551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Romans 8:28</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文本框 4">
            <a:extLst>
              <a:ext uri="{FF2B5EF4-FFF2-40B4-BE49-F238E27FC236}">
                <a16:creationId xmlns:a16="http://schemas.microsoft.com/office/drawing/2014/main" id="{C78A0D58-CA21-1C9D-2979-45C2F32750E1}"/>
              </a:ext>
            </a:extLst>
          </p:cNvPr>
          <p:cNvSpPr txBox="1"/>
          <p:nvPr/>
        </p:nvSpPr>
        <p:spPr>
          <a:xfrm>
            <a:off x="1187624" y="4653136"/>
            <a:ext cx="4659086" cy="1569660"/>
          </a:xfrm>
          <a:prstGeom prst="rect">
            <a:avLst/>
          </a:prstGeom>
          <a:noFill/>
        </p:spPr>
        <p:txBody>
          <a:bodyPr wrap="square">
            <a:spAutoFit/>
          </a:bodyPr>
          <a:lstStyle/>
          <a:p>
            <a:r>
              <a:rPr kumimoji="1" lang="zh-CN" altLang="en-US" dirty="0">
                <a:solidFill>
                  <a:schemeClr val="bg1"/>
                </a:solidFill>
              </a:rPr>
              <a:t>我们晓得</a:t>
            </a:r>
            <a:r>
              <a:rPr kumimoji="1" lang="zh-CN" altLang="en-US" dirty="0">
                <a:solidFill>
                  <a:srgbClr val="FFFF00"/>
                </a:solidFill>
              </a:rPr>
              <a:t>万事都互相效力</a:t>
            </a:r>
            <a:r>
              <a:rPr kumimoji="1" lang="zh-CN" altLang="en-US" dirty="0">
                <a:solidFill>
                  <a:schemeClr val="bg1"/>
                </a:solidFill>
              </a:rPr>
              <a:t>，叫爱　神的人得益处，就是按他旨意被召的人。</a:t>
            </a:r>
            <a:endParaRPr kumimoji="1" lang="en-US" altLang="zh-CN" dirty="0">
              <a:solidFill>
                <a:schemeClr val="bg1"/>
              </a:solidFill>
            </a:endParaRPr>
          </a:p>
          <a:p>
            <a:pPr algn="ctr"/>
            <a:r>
              <a:rPr kumimoji="1" lang="zh-CN" altLang="en-US" dirty="0">
                <a:solidFill>
                  <a:schemeClr val="bg1"/>
                </a:solidFill>
              </a:rPr>
              <a:t>罗马书 </a:t>
            </a:r>
            <a:r>
              <a:rPr kumimoji="1" lang="en-US" altLang="zh-CN" dirty="0">
                <a:solidFill>
                  <a:schemeClr val="bg1"/>
                </a:solidFill>
              </a:rPr>
              <a:t>8</a:t>
            </a:r>
            <a:r>
              <a:rPr kumimoji="1" lang="zh-CN" altLang="en-US" dirty="0">
                <a:solidFill>
                  <a:schemeClr val="bg1"/>
                </a:solidFill>
              </a:rPr>
              <a:t>：</a:t>
            </a:r>
            <a:r>
              <a:rPr kumimoji="1" lang="en-US" altLang="zh-CN" dirty="0">
                <a:solidFill>
                  <a:schemeClr val="bg1"/>
                </a:solidFill>
              </a:rPr>
              <a:t>28</a:t>
            </a:r>
          </a:p>
        </p:txBody>
      </p:sp>
    </p:spTree>
    <p:extLst>
      <p:ext uri="{BB962C8B-B14F-4D97-AF65-F5344CB8AC3E}">
        <p14:creationId xmlns:p14="http://schemas.microsoft.com/office/powerpoint/2010/main" val="2219720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 in 2 </a:t>
            </a:r>
            <a:r>
              <a:rPr lang="en-US" sz="3600" b="1" dirty="0">
                <a:solidFill>
                  <a:srgbClr val="FFFFFF"/>
                </a:solidFill>
                <a:effectLst>
                  <a:glow rad="127000">
                    <a:srgbClr val="000000"/>
                  </a:glow>
                </a:effectLst>
                <a:latin typeface="Arial"/>
                <a:cs typeface="Arial"/>
              </a:rPr>
              <a:t>Thessalonians </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36511" y="1602007"/>
            <a:ext cx="9075575"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我们的主在三篇短章中仅有</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47</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节的经文被称为</a:t>
            </a:r>
            <a:b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b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“主”</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22</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次（</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Elwell</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和</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Yarbrough</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遇见新约</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332</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），强调祂的权威</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权力 （</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7; 2</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8</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 </a:t>
            </a:r>
            <a:b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b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和神性是平等与 父。</a:t>
            </a:r>
            <a:endParaRPr 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Title 1"/>
          <p:cNvSpPr txBox="1">
            <a:spLocks/>
          </p:cNvSpPr>
          <p:nvPr/>
        </p:nvSpPr>
        <p:spPr bwMode="auto">
          <a:xfrm>
            <a:off x="-36511" y="14780"/>
            <a:ext cx="8207212" cy="139799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zh-CN" altLang="en-US" sz="3600" b="1" kern="10" dirty="0">
                <a:solidFill>
                  <a:schemeClr val="bg1"/>
                </a:solidFill>
                <a:latin typeface="MS PGothic" panose="020B0600070205080204" pitchFamily="34" charset="-128"/>
                <a:ea typeface="MS PGothic" panose="020B0600070205080204" pitchFamily="34" charset="-128"/>
                <a:cs typeface="Impact"/>
              </a:rPr>
              <a:t>帖撒罗尼迦前书的</a:t>
            </a:r>
            <a:r>
              <a:rPr lang="zh-CN" altLang="en-US"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预言</a:t>
            </a:r>
            <a:r>
              <a:rPr lang="en-US" altLang="zh-CN"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 </a:t>
            </a:r>
          </a:p>
          <a:p>
            <a:r>
              <a:rPr lang="zh-CN" altLang="en-US"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（主</a:t>
            </a:r>
            <a:r>
              <a:rPr lang="en-US"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 </a:t>
            </a:r>
            <a:r>
              <a:rPr lang="zh-CN" altLang="en-US"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神性</a:t>
            </a:r>
            <a:r>
              <a:rPr lang="en-US"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  </a:t>
            </a:r>
          </a:p>
        </p:txBody>
      </p:sp>
    </p:spTree>
    <p:extLst>
      <p:ext uri="{BB962C8B-B14F-4D97-AF65-F5344CB8AC3E}">
        <p14:creationId xmlns:p14="http://schemas.microsoft.com/office/powerpoint/2010/main" val="9788801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伏尔泰（</a:t>
            </a:r>
            <a:r>
              <a:rPr lang="en-US" altLang="zh-CN" sz="4800" b="1" dirty="0">
                <a:effectLst>
                  <a:glow rad="127000">
                    <a:schemeClr val="tx1"/>
                  </a:glow>
                </a:effectLst>
                <a:latin typeface="Arial" charset="0"/>
                <a:ea typeface="ＭＳ Ｐゴシック" charset="0"/>
                <a:cs typeface="ＭＳ Ｐゴシック" charset="0"/>
              </a:rPr>
              <a:t>1694-1778</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4636" y="977900"/>
            <a:ext cx="9139476" cy="5129298"/>
          </a:xfrm>
          <a:prstGeom prst="rect">
            <a:avLst/>
          </a:prstGeom>
        </p:spPr>
      </p:pic>
      <p:pic>
        <p:nvPicPr>
          <p:cNvPr id="3" name="Picture 2"/>
          <p:cNvPicPr>
            <a:picLocks noChangeAspect="1"/>
          </p:cNvPicPr>
          <p:nvPr/>
        </p:nvPicPr>
        <p:blipFill>
          <a:blip r:embed="rId4"/>
          <a:stretch>
            <a:fillRect/>
          </a:stretch>
        </p:blipFill>
        <p:spPr>
          <a:xfrm rot="20514466">
            <a:off x="798599" y="1432077"/>
            <a:ext cx="2794000" cy="5588000"/>
          </a:xfrm>
          <a:prstGeom prst="rect">
            <a:avLst/>
          </a:prstGeom>
        </p:spPr>
      </p:pic>
      <p:sp>
        <p:nvSpPr>
          <p:cNvPr id="4" name="文本框 3">
            <a:extLst>
              <a:ext uri="{FF2B5EF4-FFF2-40B4-BE49-F238E27FC236}">
                <a16:creationId xmlns:a16="http://schemas.microsoft.com/office/drawing/2014/main" id="{A6C0CE5D-BD70-2601-9126-A5155642B8DF}"/>
              </a:ext>
            </a:extLst>
          </p:cNvPr>
          <p:cNvSpPr txBox="1"/>
          <p:nvPr/>
        </p:nvSpPr>
        <p:spPr>
          <a:xfrm rot="20526522">
            <a:off x="326136" y="1249312"/>
            <a:ext cx="2740241" cy="3046988"/>
          </a:xfrm>
          <a:prstGeom prst="rect">
            <a:avLst/>
          </a:prstGeom>
          <a:solidFill>
            <a:srgbClr val="FFFFFC"/>
          </a:solidFill>
        </p:spPr>
        <p:txBody>
          <a:bodyPr wrap="square" rtlCol="0">
            <a:spAutoFit/>
          </a:bodyPr>
          <a:lstStyle/>
          <a:p>
            <a:r>
              <a:rPr lang="en-US" altLang="zh-CN" sz="3200" b="1" dirty="0">
                <a:solidFill>
                  <a:srgbClr val="0E0E0E"/>
                </a:solidFill>
                <a:effectLst/>
                <a:latin typeface=".AppleSystemUIFont"/>
              </a:rPr>
              <a:t>《</a:t>
            </a:r>
            <a:r>
              <a:rPr lang="zh-CN" altLang="en-US" sz="3200" b="1" dirty="0">
                <a:solidFill>
                  <a:srgbClr val="0E0E0E"/>
                </a:solidFill>
                <a:effectLst/>
                <a:latin typeface=".AppleSystemUIFont"/>
              </a:rPr>
              <a:t>老实人，或乐观主义</a:t>
            </a:r>
            <a:r>
              <a:rPr lang="en-US" altLang="zh-CN" sz="3200" b="1" dirty="0">
                <a:solidFill>
                  <a:srgbClr val="0E0E0E"/>
                </a:solidFill>
                <a:effectLst/>
                <a:latin typeface=".AppleSystemUIFont"/>
              </a:rPr>
              <a:t>》</a:t>
            </a:r>
          </a:p>
          <a:p>
            <a:endParaRPr lang="zh-CN" altLang="en-US" sz="3200" dirty="0">
              <a:solidFill>
                <a:srgbClr val="0E0E0E"/>
              </a:solidFill>
              <a:effectLst/>
              <a:latin typeface=".AppleSystemUIFont"/>
            </a:endParaRPr>
          </a:p>
          <a:p>
            <a:r>
              <a:rPr lang="zh-CN" altLang="en-US" b="1" dirty="0">
                <a:solidFill>
                  <a:srgbClr val="0E0E0E"/>
                </a:solidFill>
                <a:effectLst/>
                <a:latin typeface=".AppleSystemUIFont"/>
              </a:rPr>
              <a:t>翻译自德文，由拉尔夫医生译</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MDCCLIX</a:t>
            </a:r>
            <a:r>
              <a:rPr lang="zh-CN" altLang="en-US" b="1" dirty="0">
                <a:solidFill>
                  <a:srgbClr val="0E0E0E"/>
                </a:solidFill>
                <a:effectLst/>
                <a:latin typeface=".AppleSystemUIFont"/>
              </a:rPr>
              <a:t>（</a:t>
            </a:r>
            <a:r>
              <a:rPr lang="en-US" altLang="zh-CN" b="1" dirty="0">
                <a:solidFill>
                  <a:srgbClr val="0E0E0E"/>
                </a:solidFill>
                <a:effectLst/>
                <a:latin typeface=".AppleSystemUIFont"/>
              </a:rPr>
              <a:t>1759</a:t>
            </a:r>
            <a:r>
              <a:rPr lang="zh-CN" altLang="en-US" b="1" dirty="0">
                <a:solidFill>
                  <a:srgbClr val="0E0E0E"/>
                </a:solidFill>
                <a:effectLst/>
                <a:latin typeface=".AppleSystemUIFont"/>
              </a:rPr>
              <a:t>年）</a:t>
            </a:r>
            <a:endParaRPr lang="zh-CN" altLang="en-US" dirty="0">
              <a:solidFill>
                <a:srgbClr val="0E0E0E"/>
              </a:solidFill>
              <a:effectLst/>
              <a:latin typeface=".AppleSystemUIFont"/>
            </a:endParaRPr>
          </a:p>
          <a:p>
            <a:endParaRPr kumimoji="1" lang="zh-CN" altLang="en-US" dirty="0"/>
          </a:p>
        </p:txBody>
      </p:sp>
    </p:spTree>
    <p:extLst>
      <p:ext uri="{BB962C8B-B14F-4D97-AF65-F5344CB8AC3E}">
        <p14:creationId xmlns:p14="http://schemas.microsoft.com/office/powerpoint/2010/main" val="3482430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53246" y="49784"/>
            <a:ext cx="4690753"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庞葛罗斯博士</a:t>
            </a:r>
            <a:endParaRPr lang="en-US" sz="48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0"/>
            <a:ext cx="4453247" cy="6858000"/>
          </a:xfrm>
          <a:prstGeom prst="rect">
            <a:avLst/>
          </a:prstGeom>
        </p:spPr>
      </p:pic>
      <p:pic>
        <p:nvPicPr>
          <p:cNvPr id="7" name="Picture 6"/>
          <p:cNvPicPr>
            <a:picLocks noChangeAspect="1"/>
          </p:cNvPicPr>
          <p:nvPr/>
        </p:nvPicPr>
        <p:blipFill>
          <a:blip r:embed="rId4"/>
          <a:stretch>
            <a:fillRect/>
          </a:stretch>
        </p:blipFill>
        <p:spPr>
          <a:xfrm>
            <a:off x="3723685" y="1136383"/>
            <a:ext cx="5226297" cy="4505428"/>
          </a:xfrm>
          <a:prstGeom prst="rect">
            <a:avLst/>
          </a:prstGeom>
        </p:spPr>
      </p:pic>
      <p:grpSp>
        <p:nvGrpSpPr>
          <p:cNvPr id="9" name="Group 8"/>
          <p:cNvGrpSpPr/>
          <p:nvPr/>
        </p:nvGrpSpPr>
        <p:grpSpPr>
          <a:xfrm>
            <a:off x="2478400" y="3843819"/>
            <a:ext cx="4539307" cy="3212924"/>
            <a:chOff x="2478400" y="3843819"/>
            <a:chExt cx="4539307" cy="3212924"/>
          </a:xfrm>
        </p:grpSpPr>
        <p:sp>
          <p:nvSpPr>
            <p:cNvPr id="8" name="Rectangular Callout 7"/>
            <p:cNvSpPr/>
            <p:nvPr/>
          </p:nvSpPr>
          <p:spPr bwMode="auto">
            <a:xfrm rot="11750463">
              <a:off x="2730925" y="3884710"/>
              <a:ext cx="4286782" cy="2434435"/>
            </a:xfrm>
            <a:prstGeom prst="wedgeRectCallout">
              <a:avLst>
                <a:gd name="adj1" fmla="val -20846"/>
                <a:gd name="adj2" fmla="val 74555"/>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ＭＳ Ｐゴシック" charset="-128"/>
              </a:endParaRPr>
            </a:p>
          </p:txBody>
        </p:sp>
        <p:sp>
          <p:nvSpPr>
            <p:cNvPr id="10" name="Rectangle 2"/>
            <p:cNvSpPr txBox="1">
              <a:spLocks noChangeArrowheads="1"/>
            </p:cNvSpPr>
            <p:nvPr/>
          </p:nvSpPr>
          <p:spPr bwMode="auto">
            <a:xfrm rot="1036922">
              <a:off x="2478400" y="3843819"/>
              <a:ext cx="4491727" cy="3212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“嗯，凡事都互相效力，使人得益处！”</a:t>
              </a:r>
              <a:endParaRPr kumimoji="0" lang="en-US"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288410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Romans 8:28</a:t>
            </a:r>
          </a:p>
        </p:txBody>
      </p:sp>
      <p:pic>
        <p:nvPicPr>
          <p:cNvPr id="4" name="Picture 3"/>
          <p:cNvPicPr>
            <a:picLocks noChangeAspect="1"/>
          </p:cNvPicPr>
          <p:nvPr/>
        </p:nvPicPr>
        <p:blipFill>
          <a:blip r:embed="rId3"/>
          <a:stretch>
            <a:fillRect/>
          </a:stretch>
        </p:blipFill>
        <p:spPr>
          <a:xfrm>
            <a:off x="1143000" y="0"/>
            <a:ext cx="6858000" cy="6858000"/>
          </a:xfrm>
          <a:prstGeom prst="rect">
            <a:avLst/>
          </a:prstGeom>
        </p:spPr>
      </p:pic>
      <p:sp>
        <p:nvSpPr>
          <p:cNvPr id="3" name="文本框 2">
            <a:extLst>
              <a:ext uri="{FF2B5EF4-FFF2-40B4-BE49-F238E27FC236}">
                <a16:creationId xmlns:a16="http://schemas.microsoft.com/office/drawing/2014/main" id="{CC9B07CC-DDE3-FEA3-0FC4-C4790FF4B04C}"/>
              </a:ext>
            </a:extLst>
          </p:cNvPr>
          <p:cNvSpPr txBox="1"/>
          <p:nvPr/>
        </p:nvSpPr>
        <p:spPr>
          <a:xfrm>
            <a:off x="1331640" y="4581128"/>
            <a:ext cx="3460102" cy="1569660"/>
          </a:xfrm>
          <a:prstGeom prst="rect">
            <a:avLst/>
          </a:prstGeom>
          <a:noFill/>
        </p:spPr>
        <p:txBody>
          <a:bodyPr wrap="square" rtlCol="0">
            <a:spAutoFit/>
          </a:bodyPr>
          <a:lstStyle/>
          <a:p>
            <a:r>
              <a:rPr kumimoji="1" lang="zh-CN" altLang="en-US" dirty="0">
                <a:solidFill>
                  <a:schemeClr val="bg1"/>
                </a:solidFill>
              </a:rPr>
              <a:t>我们晓得万事都互相效力，叫爱　神的人得益处，就是按他旨意被召的人。</a:t>
            </a:r>
            <a:endParaRPr kumimoji="1" lang="en-US" altLang="zh-CN" dirty="0">
              <a:solidFill>
                <a:schemeClr val="bg1"/>
              </a:solidFill>
            </a:endParaRPr>
          </a:p>
          <a:p>
            <a:pPr algn="ctr"/>
            <a:r>
              <a:rPr kumimoji="1" lang="zh-CN" altLang="en-US" dirty="0">
                <a:solidFill>
                  <a:schemeClr val="bg1"/>
                </a:solidFill>
              </a:rPr>
              <a:t>罗马书 </a:t>
            </a:r>
            <a:r>
              <a:rPr kumimoji="1" lang="en-US" altLang="zh-CN" dirty="0">
                <a:solidFill>
                  <a:schemeClr val="bg1"/>
                </a:solidFill>
              </a:rPr>
              <a:t>8</a:t>
            </a:r>
            <a:r>
              <a:rPr kumimoji="1" lang="zh-CN" altLang="en-US" dirty="0">
                <a:solidFill>
                  <a:schemeClr val="bg1"/>
                </a:solidFill>
              </a:rPr>
              <a:t>：</a:t>
            </a:r>
            <a:r>
              <a:rPr kumimoji="1" lang="en-US" altLang="zh-CN" dirty="0">
                <a:solidFill>
                  <a:schemeClr val="bg1"/>
                </a:solidFill>
              </a:rPr>
              <a:t>28</a:t>
            </a:r>
          </a:p>
        </p:txBody>
      </p:sp>
    </p:spTree>
    <p:extLst>
      <p:ext uri="{BB962C8B-B14F-4D97-AF65-F5344CB8AC3E}">
        <p14:creationId xmlns:p14="http://schemas.microsoft.com/office/powerpoint/2010/main" val="41447816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en-US" dirty="0" err="1"/>
              <a:t>罗马书</a:t>
            </a:r>
            <a:r>
              <a:rPr lang="en-US" dirty="0"/>
              <a:t> 8:28 </a:t>
            </a:r>
            <a:r>
              <a:rPr lang="en-US" dirty="0" err="1"/>
              <a:t>和合本</a:t>
            </a:r>
            <a:endParaRPr lang="en-US" b="1" dirty="0"/>
          </a:p>
        </p:txBody>
      </p:sp>
      <p:sp>
        <p:nvSpPr>
          <p:cNvPr id="3" name="Title 1"/>
          <p:cNvSpPr txBox="1">
            <a:spLocks/>
          </p:cNvSpPr>
          <p:nvPr/>
        </p:nvSpPr>
        <p:spPr bwMode="auto">
          <a:xfrm>
            <a:off x="0" y="1844824"/>
            <a:ext cx="9144000" cy="33123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“我们晓得，</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111" charset="-128"/>
              </a:rPr>
              <a:t>万事都互相效力，</a:t>
            </a:r>
            <a:endParaRPr kumimoji="0" lang="en-US" altLang="zh-CN"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叫爱神的人得益处，</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就是按祂旨意被召的人。”</a:t>
            </a:r>
          </a:p>
        </p:txBody>
      </p:sp>
      <p:sp>
        <p:nvSpPr>
          <p:cNvPr id="4" name="Oval 3"/>
          <p:cNvSpPr/>
          <p:nvPr/>
        </p:nvSpPr>
        <p:spPr bwMode="auto">
          <a:xfrm>
            <a:off x="1619672" y="4005064"/>
            <a:ext cx="5184576" cy="792088"/>
          </a:xfrm>
          <a:prstGeom prst="ellipse">
            <a:avLst/>
          </a:prstGeom>
          <a:noFill/>
          <a:ln w="38100" cap="flat" cmpd="sng" algn="ctr">
            <a:solidFill>
              <a:srgbClr val="FFFF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ＭＳ Ｐゴシック" charset="-128"/>
            </a:endParaRPr>
          </a:p>
        </p:txBody>
      </p:sp>
    </p:spTree>
    <p:extLst>
      <p:ext uri="{BB962C8B-B14F-4D97-AF65-F5344CB8AC3E}">
        <p14:creationId xmlns:p14="http://schemas.microsoft.com/office/powerpoint/2010/main" val="141695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6226"/>
            <a:ext cx="9144000" cy="6081774"/>
          </a:xfrm>
          <a:prstGeom prst="rect">
            <a:avLst/>
          </a:prstGeom>
        </p:spPr>
      </p:pic>
      <p:sp>
        <p:nvSpPr>
          <p:cNvPr id="900098" name="Rectangle 2"/>
          <p:cNvSpPr>
            <a:spLocks noGrp="1" noChangeArrowheads="1"/>
          </p:cNvSpPr>
          <p:nvPr>
            <p:ph type="ctrTitle"/>
          </p:nvPr>
        </p:nvSpPr>
        <p:spPr>
          <a:xfrm>
            <a:off x="0" y="10292"/>
            <a:ext cx="9144000" cy="715313"/>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引导他人归向主</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575358"/>
            <a:ext cx="8539271" cy="22826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lvl="0" indent="-571500" algn="l" defTabSz="457200">
              <a:buFont typeface="Arial"/>
              <a:buChar char="•"/>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什么都不说</a:t>
            </a:r>
          </a:p>
          <a:p>
            <a:pPr marL="571500" lvl="0" indent="-571500" algn="l" defTabSz="457200">
              <a:buFont typeface="Arial"/>
              <a:buChar char="•"/>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分享一处圣经经文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130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西雅图特殊奥林匹克运动会</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Screen Shot 2016-11-05 at 8.26.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202064"/>
          </a:xfrm>
          <a:prstGeom prst="rect">
            <a:avLst/>
          </a:prstGeom>
        </p:spPr>
      </p:pic>
    </p:spTree>
    <p:extLst>
      <p:ext uri="{BB962C8B-B14F-4D97-AF65-F5344CB8AC3E}">
        <p14:creationId xmlns:p14="http://schemas.microsoft.com/office/powerpoint/2010/main" val="148132584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85" y="49784"/>
            <a:ext cx="9077621"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西雅图特殊奥林匹克运动会</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09028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西雅图特殊奥林匹克运动会</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descr="Screen Shot 2016-11-05 at 8.26.0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343181"/>
          </a:xfrm>
          <a:prstGeom prst="rect">
            <a:avLst/>
          </a:prstGeom>
        </p:spPr>
      </p:pic>
    </p:spTree>
    <p:extLst>
      <p:ext uri="{BB962C8B-B14F-4D97-AF65-F5344CB8AC3E}">
        <p14:creationId xmlns:p14="http://schemas.microsoft.com/office/powerpoint/2010/main" val="422199953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西雅图特殊奥林匹克运动会</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descr="Screen Shot 2016-11-05 at 8.23.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78511"/>
            <a:ext cx="9144000" cy="5344038"/>
          </a:xfrm>
          <a:prstGeom prst="rect">
            <a:avLst/>
          </a:prstGeom>
        </p:spPr>
      </p:pic>
    </p:spTree>
    <p:extLst>
      <p:ext uri="{BB962C8B-B14F-4D97-AF65-F5344CB8AC3E}">
        <p14:creationId xmlns:p14="http://schemas.microsoft.com/office/powerpoint/2010/main" val="48325097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西雅图特殊奥林匹克运动会</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Screen Shot 2016-11-05 at 8.27.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460243"/>
          </a:xfrm>
          <a:prstGeom prst="rect">
            <a:avLst/>
          </a:prstGeom>
        </p:spPr>
      </p:pic>
    </p:spTree>
    <p:extLst>
      <p:ext uri="{BB962C8B-B14F-4D97-AF65-F5344CB8AC3E}">
        <p14:creationId xmlns:p14="http://schemas.microsoft.com/office/powerpoint/2010/main" val="3903583503"/>
      </p:ext>
    </p:extLst>
  </p:cSld>
  <p:clrMapOvr>
    <a:masterClrMapping/>
  </p:clrMapOvr>
  <p:transition/>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themeOverride>
</file>

<file path=ppt/theme/themeOverride13.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5.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6.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7.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8.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9.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4311</TotalTime>
  <Words>25110</Words>
  <Application>Microsoft Macintosh PowerPoint</Application>
  <PresentationFormat>On-screen Show (4:3)</PresentationFormat>
  <Paragraphs>2770</Paragraphs>
  <Slides>253</Slides>
  <Notes>229</Notes>
  <HiddenSlides>0</HiddenSlides>
  <MMClips>0</MMClips>
  <ScaleCrop>false</ScaleCrop>
  <HeadingPairs>
    <vt:vector size="8" baseType="variant">
      <vt:variant>
        <vt:lpstr>Fonts Used</vt:lpstr>
      </vt:variant>
      <vt:variant>
        <vt:i4>41</vt:i4>
      </vt:variant>
      <vt:variant>
        <vt:lpstr>Theme</vt:lpstr>
      </vt:variant>
      <vt:variant>
        <vt:i4>55</vt:i4>
      </vt:variant>
      <vt:variant>
        <vt:lpstr>Embedded OLE Servers</vt:lpstr>
      </vt:variant>
      <vt:variant>
        <vt:i4>2</vt:i4>
      </vt:variant>
      <vt:variant>
        <vt:lpstr>Slide Titles</vt:lpstr>
      </vt:variant>
      <vt:variant>
        <vt:i4>253</vt:i4>
      </vt:variant>
    </vt:vector>
  </HeadingPairs>
  <TitlesOfParts>
    <vt:vector size="351" baseType="lpstr">
      <vt:lpstr>.AppleSystemUIFont</vt:lpstr>
      <vt:lpstr>26</vt:lpstr>
      <vt:lpstr>BONES</vt:lpstr>
      <vt:lpstr>FZKai-Z03</vt:lpstr>
      <vt:lpstr>楷体</vt:lpstr>
      <vt:lpstr>Kaiti SC</vt:lpstr>
      <vt:lpstr>Kaiti SC Regular</vt:lpstr>
      <vt:lpstr>Matisse ITC</vt:lpstr>
      <vt:lpstr>MS Gothic</vt:lpstr>
      <vt:lpstr>MS Gothic</vt:lpstr>
      <vt:lpstr>MS Hei</vt:lpstr>
      <vt:lpstr>MS PGothic</vt:lpstr>
      <vt:lpstr>MS PGothic</vt:lpstr>
      <vt:lpstr>Osaka</vt:lpstr>
      <vt:lpstr>PMingLiU</vt:lpstr>
      <vt:lpstr>Serpentine</vt:lpstr>
      <vt:lpstr>黑体</vt:lpstr>
      <vt:lpstr>SimSun</vt:lpstr>
      <vt:lpstr>Times</vt:lpstr>
      <vt:lpstr>Windsor</vt:lpstr>
      <vt:lpstr>Xerox Serif Wide</vt:lpstr>
      <vt:lpstr>Arial</vt:lpstr>
      <vt:lpstr>Arial Black</vt:lpstr>
      <vt:lpstr>Arial Narrow</vt:lpstr>
      <vt:lpstr>Book Antiqua</vt:lpstr>
      <vt:lpstr>Bwgrkl</vt:lpstr>
      <vt:lpstr>Calibri</vt:lpstr>
      <vt:lpstr>Century Gothic</vt:lpstr>
      <vt:lpstr>Comic Sans MS</vt:lpstr>
      <vt:lpstr>Courier</vt:lpstr>
      <vt:lpstr>Geneva</vt:lpstr>
      <vt:lpstr>Helvetica</vt:lpstr>
      <vt:lpstr>Helvetica Neue Black Condensed</vt:lpstr>
      <vt:lpstr>Impact</vt:lpstr>
      <vt:lpstr>LucidaGrande</vt:lpstr>
      <vt:lpstr>Monotype Sorts</vt:lpstr>
      <vt:lpstr>Tahoma</vt:lpstr>
      <vt:lpstr>Times New Roman</vt:lpstr>
      <vt:lpstr>Trebuchet MS</vt:lpstr>
      <vt:lpstr>Verdana</vt:lpstr>
      <vt:lpstr>Wingdings</vt:lpstr>
      <vt:lpstr>Strategic</vt:lpstr>
      <vt:lpstr>Default Design</vt:lpstr>
      <vt:lpstr>Radar</vt:lpstr>
      <vt:lpstr>49_Blank Presentation</vt:lpstr>
      <vt:lpstr>Capsules</vt:lpstr>
      <vt:lpstr>1_Office Theme</vt:lpstr>
      <vt:lpstr>3_Blank Presentation</vt:lpstr>
      <vt:lpstr>Blank Presentation</vt:lpstr>
      <vt:lpstr>1_Blank Presentation</vt:lpstr>
      <vt:lpstr>1_Default Design</vt:lpstr>
      <vt:lpstr>2_Blank Presentation</vt:lpstr>
      <vt:lpstr>2_Default Design</vt:lpstr>
      <vt:lpstr>6_Blank Presentation</vt:lpstr>
      <vt:lpstr>7_Blank Presentation</vt:lpstr>
      <vt:lpstr>Bar Code</vt:lpstr>
      <vt:lpstr>Sparkles</vt:lpstr>
      <vt:lpstr>Beam</vt:lpstr>
      <vt:lpstr>1_Design padrão</vt:lpstr>
      <vt:lpstr>8_Blank Presentation</vt:lpstr>
      <vt:lpstr>1_Strategic</vt:lpstr>
      <vt:lpstr>2_Orbit</vt:lpstr>
      <vt:lpstr>20_Default Design</vt:lpstr>
      <vt:lpstr>28_Blank Presentation</vt:lpstr>
      <vt:lpstr>22_Default Design</vt:lpstr>
      <vt:lpstr>5_Orbit</vt:lpstr>
      <vt:lpstr>25_Blank Presentation</vt:lpstr>
      <vt:lpstr>1_Pressed Leaves</vt:lpstr>
      <vt:lpstr>1_Sateen</vt:lpstr>
      <vt:lpstr>1_Koi</vt:lpstr>
      <vt:lpstr>1_Earth</vt:lpstr>
      <vt:lpstr>1_Skyline</vt:lpstr>
      <vt:lpstr>1_Gleam</vt:lpstr>
      <vt:lpstr>Refined</vt:lpstr>
      <vt:lpstr>6_Default Design</vt:lpstr>
      <vt:lpstr>1_Beam</vt:lpstr>
      <vt:lpstr>2_Beam</vt:lpstr>
      <vt:lpstr>4_Default Design</vt:lpstr>
      <vt:lpstr>5_Blank Presentation</vt:lpstr>
      <vt:lpstr>Office Theme</vt:lpstr>
      <vt:lpstr>3_Default Design</vt:lpstr>
      <vt:lpstr>13_Blank Presentation</vt:lpstr>
      <vt:lpstr>50_Blank Presentation</vt:lpstr>
      <vt:lpstr>11_Default Design</vt:lpstr>
      <vt:lpstr>1_Capsules</vt:lpstr>
      <vt:lpstr>untitled 1</vt:lpstr>
      <vt:lpstr>20_Blank Presentation</vt:lpstr>
      <vt:lpstr>9_Blank Presentation</vt:lpstr>
      <vt:lpstr>34_Default Design</vt:lpstr>
      <vt:lpstr>5_Default Design</vt:lpstr>
      <vt:lpstr>51_Blank Presentation</vt:lpstr>
      <vt:lpstr>1_Orbit</vt:lpstr>
      <vt:lpstr>24_Blank Presentation</vt:lpstr>
      <vt:lpstr>2_Strategic</vt:lpstr>
      <vt:lpstr>14_Office Theme</vt:lpstr>
      <vt:lpstr>23_Default Design</vt:lpstr>
      <vt:lpstr>Clip</vt:lpstr>
      <vt:lpstr>Bitmap Image</vt:lpstr>
      <vt:lpstr>帖撒罗尼迦后书</vt:lpstr>
      <vt:lpstr>关键字</vt:lpstr>
      <vt:lpstr>主题</vt:lpstr>
      <vt:lpstr>关键节</vt:lpstr>
      <vt:lpstr>总结和应用</vt:lpstr>
      <vt:lpstr>帖撒罗尼迦后书  国度陈述</vt:lpstr>
      <vt:lpstr>Covenant in 2 Thessalonians </vt:lpstr>
      <vt:lpstr>Redemption in 2 Thessalonians </vt:lpstr>
      <vt:lpstr>Prophecy in 2 Thessalonians  (Lord, Deity) </vt:lpstr>
      <vt:lpstr>Book Chart</vt:lpstr>
      <vt:lpstr>SECOND THESSALONIANS</vt:lpstr>
      <vt:lpstr>得到肯定</vt:lpstr>
      <vt:lpstr>自我肯定是否足够？</vt:lpstr>
      <vt:lpstr>神怎么在困难中肯定我们？</vt:lpstr>
      <vt:lpstr>神是全方面的肯定我们。  (帖撒罗尼迦后书 的主题)</vt:lpstr>
      <vt:lpstr>（一）情绪：神赐毅力以让我们成熟 （帖撒罗尼迦后书 第1章）</vt:lpstr>
      <vt:lpstr>PowerPoint Presentation</vt:lpstr>
      <vt:lpstr>III. Practically: God cultivates discipline in us to build responsibility (2 Thess 3). </vt:lpstr>
      <vt:lpstr>在鼓励别人这方面，你做得如何呢？</vt:lpstr>
      <vt:lpstr>Black</vt:lpstr>
      <vt:lpstr>PowerPoint Presentation</vt:lpstr>
      <vt:lpstr>PowerPoint Presentation</vt:lpstr>
      <vt:lpstr>PowerPoint Presentation</vt:lpstr>
      <vt:lpstr>PowerPoint Presentation</vt:lpstr>
      <vt:lpstr>PowerPoint Presentation</vt:lpstr>
      <vt:lpstr>Paul's Advice to Troubled Thessalonians: Focus on God!</vt:lpstr>
      <vt:lpstr>神学主题</vt:lpstr>
      <vt:lpstr>PowerPoint Presentation</vt:lpstr>
      <vt:lpstr>PowerPoint Presentation</vt:lpstr>
      <vt:lpstr>PowerPoint Presentation</vt:lpstr>
      <vt:lpstr>新约综览</vt:lpstr>
      <vt:lpstr>PowerPoint Presentation</vt:lpstr>
      <vt:lpstr>PowerPoint Presentation</vt:lpstr>
      <vt:lpstr>得到肯定</vt:lpstr>
      <vt:lpstr>肯定</vt:lpstr>
      <vt:lpstr>我们的使命</vt:lpstr>
      <vt:lpstr>我们的愿景</vt:lpstr>
      <vt:lpstr>我们的愿景</vt:lpstr>
      <vt:lpstr>言语可以肯定他人</vt:lpstr>
      <vt:lpstr>自我肯定</vt:lpstr>
      <vt:lpstr>自我肯定</vt:lpstr>
      <vt:lpstr>自我肯定</vt:lpstr>
      <vt:lpstr>自我肯定</vt:lpstr>
      <vt:lpstr>自我肯定是否足够？</vt:lpstr>
      <vt:lpstr>我不配拥有自尊</vt:lpstr>
      <vt:lpstr>“我不确定自己有多少问题，因为数学就是其中之一。”</vt:lpstr>
      <vt:lpstr>神怎么在困难中肯定我们？</vt:lpstr>
      <vt:lpstr>帖撒罗尼迦后书的背景 </vt:lpstr>
      <vt:lpstr>PowerPoint Presentation</vt:lpstr>
      <vt:lpstr>PowerPoint Presentation</vt:lpstr>
      <vt:lpstr>PowerPoint Presentation</vt:lpstr>
      <vt:lpstr>PowerPoint Presentation</vt:lpstr>
      <vt:lpstr>PowerPoint Presentation</vt:lpstr>
      <vt:lpstr>PowerPoint Presentation</vt:lpstr>
      <vt:lpstr>新约综览</vt:lpstr>
      <vt:lpstr>做好准备</vt:lpstr>
      <vt:lpstr>Our Need</vt:lpstr>
      <vt:lpstr>Black</vt:lpstr>
      <vt:lpstr>被提</vt:lpstr>
      <vt:lpstr>被提</vt:lpstr>
      <vt:lpstr>要怎么为被提 做准备？</vt:lpstr>
      <vt:lpstr>（一）没有贪婪地服侍耶稣 (第1–3章）。 </vt:lpstr>
      <vt:lpstr>（二） 关心人和神学 (第 4–5章)。</vt:lpstr>
      <vt:lpstr>主要概念</vt:lpstr>
      <vt:lpstr>我们都得做交待。</vt:lpstr>
      <vt:lpstr>贴撒罗尼迦前书5:2</vt:lpstr>
      <vt:lpstr>帖撒罗尼迦 前后书</vt:lpstr>
      <vt:lpstr>PowerPoint Presentation</vt:lpstr>
      <vt:lpstr>神怎么在困难中肯定我们？</vt:lpstr>
      <vt:lpstr>Slides on  帖撒罗尼迦后 1</vt:lpstr>
      <vt:lpstr>PowerPoint Presentation</vt:lpstr>
      <vt:lpstr>（一）情绪：神赐毅力以让我们成熟 （帖撒罗尼迦后书 第1章）</vt:lpstr>
      <vt:lpstr>Paul's Advice to Troubled Thessalonians: Focus on God!</vt:lpstr>
      <vt:lpstr>马太福音书的主要思想</vt:lpstr>
      <vt:lpstr>一个值得重复的名字</vt:lpstr>
      <vt:lpstr>从神的角度看待试炼 （1:1-2）</vt:lpstr>
      <vt:lpstr>“ 1保罗、西拉和提摩太，写信给帖撒罗尼迦、在我们的父　神和主耶稣基督里的教会。2愿恩惠平安从父　神和主耶稣基督临到你们。”</vt:lpstr>
      <vt:lpstr>“当我们仰望我们崇高的主耶稣基督时，我们意识到，祂并不是冷漠地转脸不看我们，而是满怀怜悯地俯视我们。”</vt:lpstr>
      <vt:lpstr>"1我要向群山举目，我的帮助从哪里来呢？  2我的帮助是从造天地的耶和华而来。  (诗篇. 121:1-2)." </vt:lpstr>
      <vt:lpstr>“当你身处谷底时，你是否仰望高峰？还是你已经陷入低谷太久，以至于忘记了山峰的存在？那些无法坚定信心的人，往往是因为他们未能在一切境遇中看见主。” </vt:lpstr>
      <vt:lpstr>“当我们仰望时，我们被提醒：神并未远离……并未缺席……并未与我们隔绝。然后，我们得以一窥神对我们境遇的视角——而这只能在山巅之上看见，而非身处幽谷。”</vt:lpstr>
      <vt:lpstr>Seeing from God's Perspective</vt:lpstr>
      <vt:lpstr>我们当中有多少人注意到他人被困在漩涡中？ </vt:lpstr>
      <vt:lpstr>如何肯定他人 帖撒罗尼迦后书 1:1-4</vt:lpstr>
      <vt:lpstr>从神的角度看待试炼 （1:1-2）</vt:lpstr>
      <vt:lpstr>“ 1保罗、西拉和提摩太，写信给帖撒罗尼迦、在我们的父　神和主耶稣基督里的教会。2愿恩惠平安从父　神和主耶稣基督临到你们。”</vt:lpstr>
      <vt:lpstr>Paul's Advice to Troubled Thessalonians: Focus on God!</vt:lpstr>
      <vt:lpstr>We also need to help others focus on the Lord in their difficulty </vt:lpstr>
      <vt:lpstr>Romans 8:28</vt:lpstr>
      <vt:lpstr>伏尔泰（1694-1778）</vt:lpstr>
      <vt:lpstr>庞葛罗斯博士</vt:lpstr>
      <vt:lpstr>Romans 8:28</vt:lpstr>
      <vt:lpstr>罗马书 8:28 和合本</vt:lpstr>
      <vt:lpstr>引导他人归向主</vt:lpstr>
      <vt:lpstr>西雅图特殊奥林匹克运动会</vt:lpstr>
      <vt:lpstr>西雅图特殊奥林匹克运动会</vt:lpstr>
      <vt:lpstr>西雅图特殊奥林匹克运动会</vt:lpstr>
      <vt:lpstr>西雅图特殊奥林匹克运动会</vt:lpstr>
      <vt:lpstr>西雅图特殊奥林匹克运动会</vt:lpstr>
      <vt:lpstr>“一支蜡烛点燃另一支蜡烛，并不会损失自己的光。”</vt:lpstr>
      <vt:lpstr>感谢神使他人成长（1:3） </vt:lpstr>
      <vt:lpstr>弟兄们，我们应该常常为你们感谢　神，这是合适的。因为你们的信心格外长进，你们众人彼此相爱的心也在增加"  (帖撒罗尼迦后书 1:3 新译本).</vt:lpstr>
      <vt:lpstr>他肯定了他们，因他们彼此相爱的心不断增长——因此，我们看到保罗在肯定他们的肯定！ </vt:lpstr>
      <vt:lpstr>你戴的是什么样的眼镜？</vt:lpstr>
      <vt:lpstr>怜悯的眼镜</vt:lpstr>
      <vt:lpstr>祷告的肯定 </vt:lpstr>
      <vt:lpstr>公开称赞他人的属灵成长 （1:4）。</vt:lpstr>
      <vt:lpstr>所以我们在　神的众教会里，亲自夸奖你们，因为你们在所受的一切迫害患难中，仍然存着坚忍和信心。5这正是　神公义判断的明证，使你们可以算是配得上他的国；你们也是为了　神的国而受苦。</vt:lpstr>
      <vt:lpstr>人往往会成为你对他们所宣告的样子。</vt:lpstr>
      <vt:lpstr>吉姆·桑德伯格（Jim Sundberg）</vt:lpstr>
      <vt:lpstr>“你们当中有多少人曾经被父母告诉：‘你将来一定会进监狱’？”</vt:lpstr>
      <vt:lpstr>肯定受苦之人，帮助他们在基督里成长。</vt:lpstr>
      <vt:lpstr> 5这正是　神公义判断的明证，叫你们可算配得　神的国；你们就是为这国受苦。 6 　神既是公义的，就必将患难报应那加患难给你们的人，  (帖后1:5-6 和合本).</vt:lpstr>
      <vt:lpstr> 7也必使你们这受患难的人与我们同得平安。那时，主耶稣同他有能力的天使从天上在火焰中显现， 8要报应那不认识　神和那不听从我主耶稣福音的人。  (帖后 1:7-8 和合本).</vt:lpstr>
      <vt:lpstr> 9他们要受刑罚，就是永远沉沦，离开主的面和他权能的荣光。 10这正是主降临、要在他圣徒的身上得荣耀、又在一切信的人身上显为希奇的那日子。我们对你们作的见证，你们也信了。  (帖后 1:9-10 和合本).</vt:lpstr>
      <vt:lpstr>PowerPoint Presentation</vt:lpstr>
      <vt:lpstr>PowerPoint Presentation</vt:lpstr>
      <vt:lpstr>在患难中坚持，会带来成熟。</vt:lpstr>
      <vt:lpstr>“玻璃弹珠还是葡萄？</vt:lpstr>
      <vt:lpstr>我的防卫心</vt:lpstr>
      <vt:lpstr>神怎么在困难中肯定我们？</vt:lpstr>
      <vt:lpstr>（一）情绪：神赐毅力以让我们成熟 （帖撒罗尼迦后书 第1章）</vt:lpstr>
      <vt:lpstr>Slides on  帖撒罗尼迦后 2</vt:lpstr>
      <vt:lpstr>PowerPoint Presentation</vt:lpstr>
      <vt:lpstr>PowerPoint Presentation</vt:lpstr>
      <vt:lpstr>弟兄们，论到我们主耶稣基督降临和我们到他那里聚集， (帖后 2:1 ).</vt:lpstr>
      <vt:lpstr>关键节</vt:lpstr>
      <vt:lpstr>判定</vt:lpstr>
      <vt:lpstr>祝福!</vt:lpstr>
      <vt:lpstr>上帝的日子</vt:lpstr>
      <vt:lpstr>一个时代论“时间轴”</vt:lpstr>
      <vt:lpstr>Antichrist Sets Up Image for Worship (贴后 2:3-4 CNVS)</vt:lpstr>
      <vt:lpstr>"That day will not come until…" (2:3a)</vt:lpstr>
      <vt:lpstr>我还在你们那里的时候，曾把这些事告诉你们，你们不记得吗？ 6现在你们也知道，那拦阻他的是什么，是叫他到了的时候才可以显露。 7因为那不法的隐意已经发动，只是现在有一个拦阻的，等到那拦阻的被除去， 8那时这不法的人必显露出来。主耶稣要用口中的气灭绝他，用降临的荣光废掉他。 (帖后 2:5-8 ).</vt:lpstr>
      <vt:lpstr>The Restrainer</vt:lpstr>
      <vt:lpstr>耶和华的日子</vt:lpstr>
      <vt:lpstr>第七十“礼拜”的排列顺序</vt:lpstr>
      <vt:lpstr>为什么我相信灾前试炼？</vt:lpstr>
      <vt:lpstr> 9这不法的人来，是照撒但的运动，行各样的异能、神迹，和一切虚假的奇事， 10并且在那沉沦的人身上行各样出于不义的诡诈；因他们不领受爱真理的心，使他们得救。 11故此，　神就给他们一个生发错误的心，叫他们信从虚谎， 12使一切不信真理、倒喜爱不义的人都被定罪。  (帖后 2:9-12 ).</vt:lpstr>
      <vt:lpstr>Book Chart</vt:lpstr>
      <vt:lpstr>Keys</vt:lpstr>
      <vt:lpstr>Summary &amp; Application</vt:lpstr>
      <vt:lpstr>圣灵未来的事工</vt:lpstr>
      <vt:lpstr>敌基督与 但以理9章</vt:lpstr>
      <vt:lpstr>巨大的领导空虚</vt:lpstr>
      <vt:lpstr>敌基督的不同名称</vt:lpstr>
      <vt:lpstr>敌基督的行为</vt:lpstr>
      <vt:lpstr>但以理书第二章里的大像</vt:lpstr>
      <vt:lpstr>但以理书中 世上的帝国</vt:lpstr>
      <vt:lpstr>第七十“礼拜”的排列顺序</vt:lpstr>
      <vt:lpstr>但以理书11:40</vt:lpstr>
      <vt:lpstr>但以理书 11:40-45</vt:lpstr>
      <vt:lpstr>由东由西而来(但以理书11:44)</vt:lpstr>
      <vt:lpstr>启 示 录 13 章 的 兽</vt:lpstr>
      <vt:lpstr> 撒旦的三位一体” </vt:lpstr>
      <vt:lpstr>世界将拜兽 </vt:lpstr>
      <vt:lpstr>右手上 的印记</vt:lpstr>
      <vt:lpstr>右手中的 印记</vt:lpstr>
      <vt:lpstr>敌基督到底是谁呢？</vt:lpstr>
      <vt:lpstr>以下的片段会说明某些人怎么把“兽”属灵化。。。</vt:lpstr>
      <vt:lpstr>大红龙!</vt:lpstr>
      <vt:lpstr>如果把兽给属灵化</vt:lpstr>
      <vt:lpstr>把假先知给属灵化</vt:lpstr>
      <vt:lpstr>可是他被列为有人的数目，而他的数目是六百六十六。 (启示录 13:18)</vt:lpstr>
      <vt:lpstr>希腊文的字母号数(Gematria)</vt:lpstr>
      <vt:lpstr>尼罗= 666?</vt:lpstr>
      <vt:lpstr>希伯来文的字母号数</vt:lpstr>
      <vt:lpstr>英文字母号数</vt:lpstr>
      <vt:lpstr>通用产品代条形码</vt:lpstr>
      <vt:lpstr>兽印记：微型芯片</vt:lpstr>
      <vt:lpstr>Monster Drink!</vt:lpstr>
      <vt:lpstr>希伯来文字母的对等数字</vt:lpstr>
      <vt:lpstr>层出不穷！</vt:lpstr>
      <vt:lpstr>乔治·沃克·布什?</vt:lpstr>
      <vt:lpstr>“他必在列国中施行审判”</vt:lpstr>
      <vt:lpstr>东门</vt:lpstr>
      <vt:lpstr>但以理</vt:lpstr>
      <vt:lpstr>但以理</vt:lpstr>
      <vt:lpstr>但以理第九章 大纲</vt:lpstr>
      <vt:lpstr>但以理 9:24-27 (CNVS)</vt:lpstr>
      <vt:lpstr>七十个七的不同观点</vt:lpstr>
      <vt:lpstr>1. 批判性观点</vt:lpstr>
      <vt:lpstr>2. 弥撒亚/历史意义的观点</vt:lpstr>
      <vt:lpstr>3. 无千禧年象征观点</vt:lpstr>
      <vt:lpstr>詹姆斯 E. 史密斯的弥撒亚观点</vt:lpstr>
      <vt:lpstr>4. 前千禧年观点</vt:lpstr>
      <vt:lpstr>但以理书中七十周</vt:lpstr>
      <vt:lpstr>但以理的七十周  (但 9:24-27)</vt:lpstr>
      <vt:lpstr>詹姆斯 E. 史密斯的弥撒亚观点</vt:lpstr>
      <vt:lpstr>第七十“礼拜”的排列顺序</vt:lpstr>
      <vt:lpstr>前千禧年的评论</vt:lpstr>
      <vt:lpstr>路加福音 21:24 外邦人时期</vt:lpstr>
      <vt:lpstr>PowerPoint Presentation</vt:lpstr>
      <vt:lpstr>70周的计算</vt:lpstr>
      <vt:lpstr>70周的计算</vt:lpstr>
      <vt:lpstr>Daniel's 70th Week</vt:lpstr>
      <vt:lpstr>13主所爱的弟兄们哪，我们本该常为你们感谢　神；因为他从起初拣选了你们，叫你们因信真道，又被圣灵感动，成为圣洁，能以得救。 14 　神藉我们所传的福音召你们到这地步，好得着我们主耶稣基督的荣光。 （ 帖后 2:13-14 ).</vt:lpstr>
      <vt:lpstr>15所以，弟兄们，你们要站立得稳，凡所领受的教训，不拘是我们口传的，是信上写的，都要坚守。 16但愿我们主耶稣基督和那爱我们、开恩将永远的安慰并美好的盼望赐给我们的父　神， 17安慰你们的心，并且在一切善行善言上坚固你们。  (帖后 2:15-17 ).</vt:lpstr>
      <vt:lpstr>在混乱中信靠主会带来稳定。</vt:lpstr>
      <vt:lpstr>神怎么在困难中肯定我们？</vt:lpstr>
      <vt:lpstr>（一）情绪：神赐毅力以让我们成熟 （帖撒罗尼迦后书 第1章）</vt:lpstr>
      <vt:lpstr>PowerPoint Presentation</vt:lpstr>
      <vt:lpstr>Slides on  帖撒罗尼迦后 3</vt:lpstr>
      <vt:lpstr>PowerPoint Presentation</vt:lpstr>
      <vt:lpstr>III. Practically: God cultivates discipline in us to build responsibility (2 Thess 3). </vt:lpstr>
      <vt:lpstr>1弟兄们，我还有话说：请你们为我们祷告，好叫主的道理快快行开，得着荣耀，正如在你们中间一样， 2也叫我们脱离无理之恶人的手；因为人不都是有信心。  (帖后 3:1-2 ).</vt:lpstr>
      <vt:lpstr> 3但主是信实的，要坚固你们，保护你们脱离那恶者。 4我们靠主深信，你们现在是遵行我们所吩咐的，后来也必要遵行。 5愿主引导你们的心，叫你们爱　神，并学基督的忍耐！ (帖后 3:3-5 ).</vt:lpstr>
      <vt:lpstr>6弟兄们，我们奉主耶稣基督的名吩咐你们，凡有弟兄不按规矩而行，不遵守从我们所受的教训，就当远离他。 7你们自己原知道应当怎样效法我们。因为我们在你们中间，未尝不按规矩而行， (帖后 3:6-7).</vt:lpstr>
      <vt:lpstr>Discipline the idle (3:6-15)</vt:lpstr>
      <vt:lpstr> 8也未尝白吃人的饭，倒是辛苦劳碌，昼夜做工，免得叫你们一人受累。 9这并不是因我们没有权柄，乃是要给你们作榜样，叫你们效法我们。  (帖后 3:8-9).</vt:lpstr>
      <vt:lpstr>Discipline the idle (3:6-15)</vt:lpstr>
      <vt:lpstr> 11因我们听说，在你们中间有人不按规矩而行，什么工都不做，反倒专管闲事。 12我们靠主耶稣基督吩咐、劝戒这样的人，要安静做工，吃自己的饭。 13弟兄们，你们行善不可丧志。  (帖后 3:11-13).</vt:lpstr>
      <vt:lpstr> 14若有人不听从我们这信上的话，要记下他，不和他交往，叫他自觉羞愧。 15但不要以他为仇人，要劝他如弟兄。  (帖后 3:14-15).</vt:lpstr>
      <vt:lpstr>PowerPoint Presentation</vt:lpstr>
      <vt:lpstr>17我－保罗亲笔问你们安。凡我的信都以此为记，我的笔迹就是这样。 18愿我们主耶稣基督的恩常与你们众人同在！  (帖后 3:17-18).</vt:lpstr>
      <vt:lpstr>有纪律的等待培养责任感。</vt:lpstr>
      <vt:lpstr>神怎么在困难中肯定我们？</vt:lpstr>
      <vt:lpstr>神是全方面的肯定我们。  (帖撒罗尼迦后书 的主题)</vt:lpstr>
      <vt:lpstr>（一）情绪：神赐毅力以让我们成熟 （帖撒罗尼迦后书 第1章）</vt:lpstr>
      <vt:lpstr>PowerPoint Presentation</vt:lpstr>
      <vt:lpstr>III. Practically: God cultivates discipline in us to build responsibility (2 Thess 3). </vt:lpstr>
      <vt:lpstr>莫罗斯拉修女的三年级班 明尼苏达州莫里斯的圣玛丽学校</vt:lpstr>
      <vt:lpstr>Helen P. Mrosla海伦莫罗斯拉修女</vt:lpstr>
      <vt:lpstr>马克·艾克伦德（Mark Eklund ）</vt:lpstr>
      <vt:lpstr>那你呢？</vt:lpstr>
      <vt:lpstr>在鼓励别人这方面，你做得如何呢？</vt:lpstr>
      <vt:lpstr>肯定的话语</vt:lpstr>
      <vt:lpstr>Black</vt:lpstr>
      <vt:lpstr>旧约全书讲章链接地址 BibleStudyDownloads.org</vt:lpstr>
      <vt:lpstr>我们永远不会真正认识自己生命的价值，直到我们肯定他人生命中的价值。  ——罗纳德·里根  </vt:lpstr>
      <vt:lpstr>How to Live</vt:lpstr>
      <vt:lpstr>“我们应看他"</vt:lpstr>
      <vt:lpstr>天空 将 展现…</vt:lpstr>
      <vt:lpstr>…准备他的入口</vt:lpstr>
      <vt:lpstr>星星 应为 他鼓掌 用 雷鸣般的 赞美</vt:lpstr>
      <vt:lpstr>他眼中 的 甜美的 光芒 应加强 那些 等待</vt:lpstr>
      <vt:lpstr>我们应看他 然后面对面</vt:lpstr>
      <vt:lpstr>噢，我们应看他</vt:lpstr>
      <vt:lpstr>…在所有的荣耀 面对面</vt:lpstr>
      <vt:lpstr>我们应看他</vt:lpstr>
      <vt:lpstr>…面对我们的救主 和主的脸</vt:lpstr>
      <vt:lpstr>天使将吹响 他的到来的呐喊</vt:lpstr>
      <vt:lpstr>睡眠应从上升  他们沉睡的地方</vt:lpstr>
      <vt:lpstr>那些仍须 我们应在一瞬间改变了</vt:lpstr>
      <vt:lpstr>我们应看他 然后面对面</vt:lpstr>
      <vt:lpstr>我们影看她</vt:lpstr>
      <vt:lpstr>…在所有的荣耀 面对面</vt:lpstr>
      <vt:lpstr>我们应看他</vt:lpstr>
      <vt:lpstr>…面对我的救主 和主的脸</vt:lpstr>
      <vt:lpstr>我们应看他， 我们的救主和主!</vt:lpstr>
      <vt:lpstr>...我们的救主和主!</vt:lpstr>
      <vt:lpstr>新约全书链接地址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184</cp:revision>
  <dcterms:created xsi:type="dcterms:W3CDTF">2003-02-05T13:33:59Z</dcterms:created>
  <dcterms:modified xsi:type="dcterms:W3CDTF">2025-01-31T17:20:22Z</dcterms:modified>
</cp:coreProperties>
</file>