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8.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9.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0.xml" ContentType="application/vnd.openxmlformats-officedocument.theme+xml"/>
  <Override PartName="/ppt/slideLayouts/slideLayout285.xml" ContentType="application/vnd.openxmlformats-officedocument.presentationml.slideLayout+xml"/>
  <Override PartName="/ppt/theme/theme31.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3.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5.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6.xml" ContentType="application/vnd.openxmlformats-officedocument.theme+xml"/>
  <Override PartName="/ppt/slideLayouts/slideLayout342.xml" ContentType="application/vnd.openxmlformats-officedocument.presentationml.slideLayout+xml"/>
  <Override PartName="/ppt/theme/theme37.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8.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40.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theme/theme44.xml" ContentType="application/vnd.openxmlformats-officedocument.theme+xml"/>
  <Override PartName="/ppt/slideLayouts/slideLayout413.xml" ContentType="application/vnd.openxmlformats-officedocument.presentationml.slideLayout+xml"/>
  <Override PartName="/ppt/theme/theme4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6.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7.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8.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9.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50.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1.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2.xml" ContentType="application/vnd.openxmlformats-officedocument.theme+xml"/>
  <Override PartName="/ppt/slideLayouts/slideLayout495.xml" ContentType="application/vnd.openxmlformats-officedocument.presentationml.slideLayout+xml"/>
  <Override PartName="/ppt/theme/theme53.xml" ContentType="application/vnd.openxmlformats-officedocument.theme+xml"/>
  <Override PartName="/ppt/slideLayouts/slideLayout496.xml" ContentType="application/vnd.openxmlformats-officedocument.presentationml.slideLayout+xml"/>
  <Override PartName="/ppt/theme/theme54.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5.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7.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8.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9.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0.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61.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62.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63.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4.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6.xml" ContentType="application/vnd.openxmlformats-officedocument.themeOverride+xml"/>
  <Override PartName="/ppt/notesSlides/notesSlide65.xml" ContentType="application/vnd.openxmlformats-officedocument.presentationml.notesSlide+xml"/>
  <Override PartName="/ppt/theme/themeOverride7.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652" r:id="rId3"/>
    <p:sldMasterId id="2147483653" r:id="rId4"/>
    <p:sldMasterId id="2147483732" r:id="rId5"/>
    <p:sldMasterId id="2147483744" r:id="rId6"/>
    <p:sldMasterId id="2147483896" r:id="rId7"/>
    <p:sldMasterId id="2147483908" r:id="rId8"/>
    <p:sldMasterId id="2147484089" r:id="rId9"/>
    <p:sldMasterId id="2147484101" r:id="rId10"/>
    <p:sldMasterId id="2147484113" r:id="rId11"/>
    <p:sldMasterId id="2147484125" r:id="rId12"/>
    <p:sldMasterId id="2147484137" r:id="rId13"/>
    <p:sldMasterId id="2147484173" r:id="rId14"/>
    <p:sldMasterId id="2147484185" r:id="rId15"/>
    <p:sldMasterId id="2147484542" r:id="rId16"/>
    <p:sldMasterId id="2147484554" r:id="rId17"/>
    <p:sldMasterId id="2147484556" r:id="rId18"/>
    <p:sldMasterId id="2147485326" r:id="rId19"/>
    <p:sldMasterId id="2147485329" r:id="rId20"/>
    <p:sldMasterId id="2147485343" r:id="rId21"/>
    <p:sldMasterId id="2147485355" r:id="rId22"/>
    <p:sldMasterId id="2147485416" r:id="rId23"/>
    <p:sldMasterId id="2147485428" r:id="rId24"/>
    <p:sldMasterId id="2147485440" r:id="rId25"/>
    <p:sldMasterId id="2147485476" r:id="rId26"/>
    <p:sldMasterId id="2147485529" r:id="rId27"/>
    <p:sldMasterId id="2147485541" r:id="rId28"/>
    <p:sldMasterId id="2147485553" r:id="rId29"/>
    <p:sldMasterId id="2147485564" r:id="rId30"/>
    <p:sldMasterId id="2147485576" r:id="rId31"/>
    <p:sldMasterId id="2147485619" r:id="rId32"/>
    <p:sldMasterId id="2147485633" r:id="rId33"/>
    <p:sldMasterId id="2147485645" r:id="rId34"/>
    <p:sldMasterId id="2147485656" r:id="rId35"/>
    <p:sldMasterId id="2147485668" r:id="rId36"/>
    <p:sldMasterId id="2147485680" r:id="rId37"/>
    <p:sldMasterId id="2147485682" r:id="rId38"/>
    <p:sldMasterId id="2147485694" r:id="rId39"/>
    <p:sldMasterId id="2147485706" r:id="rId40"/>
    <p:sldMasterId id="2147485718" r:id="rId41"/>
    <p:sldMasterId id="2147485732" r:id="rId42"/>
    <p:sldMasterId id="2147485744" r:id="rId43"/>
    <p:sldMasterId id="2147485757" r:id="rId44"/>
    <p:sldMasterId id="2147485759" r:id="rId45"/>
    <p:sldMasterId id="2147485761" r:id="rId46"/>
    <p:sldMasterId id="2147485775" r:id="rId47"/>
    <p:sldMasterId id="2147485789" r:id="rId48"/>
    <p:sldMasterId id="2147485801" r:id="rId49"/>
    <p:sldMasterId id="2147485813" r:id="rId50"/>
    <p:sldMasterId id="2147485825" r:id="rId51"/>
    <p:sldMasterId id="2147485837" r:id="rId52"/>
    <p:sldMasterId id="2147485849" r:id="rId53"/>
    <p:sldMasterId id="2147485851" r:id="rId54"/>
    <p:sldMasterId id="2147485853" r:id="rId55"/>
    <p:sldMasterId id="2147485865" r:id="rId56"/>
    <p:sldMasterId id="2147485877" r:id="rId57"/>
    <p:sldMasterId id="2147485891" r:id="rId58"/>
    <p:sldMasterId id="2147485903" r:id="rId59"/>
    <p:sldMasterId id="2147485915" r:id="rId60"/>
    <p:sldMasterId id="2147485927" r:id="rId61"/>
    <p:sldMasterId id="2147485939" r:id="rId62"/>
    <p:sldMasterId id="2147485953" r:id="rId63"/>
    <p:sldMasterId id="2147485959" r:id="rId64"/>
    <p:sldMasterId id="2147485971" r:id="rId65"/>
  </p:sldMasterIdLst>
  <p:notesMasterIdLst>
    <p:notesMasterId r:id="rId332"/>
  </p:notesMasterIdLst>
  <p:sldIdLst>
    <p:sldId id="3921" r:id="rId66"/>
    <p:sldId id="3922" r:id="rId67"/>
    <p:sldId id="3923" r:id="rId68"/>
    <p:sldId id="3924" r:id="rId69"/>
    <p:sldId id="3925" r:id="rId70"/>
    <p:sldId id="3926" r:id="rId71"/>
    <p:sldId id="3927" r:id="rId72"/>
    <p:sldId id="3928" r:id="rId73"/>
    <p:sldId id="3929" r:id="rId74"/>
    <p:sldId id="4147" r:id="rId75"/>
    <p:sldId id="4148" r:id="rId76"/>
    <p:sldId id="1161" r:id="rId77"/>
    <p:sldId id="3932" r:id="rId78"/>
    <p:sldId id="4149" r:id="rId79"/>
    <p:sldId id="3934" r:id="rId80"/>
    <p:sldId id="4150" r:id="rId81"/>
    <p:sldId id="3936" r:id="rId82"/>
    <p:sldId id="3937" r:id="rId83"/>
    <p:sldId id="3938" r:id="rId84"/>
    <p:sldId id="3751" r:id="rId85"/>
    <p:sldId id="257" r:id="rId86"/>
    <p:sldId id="312" r:id="rId87"/>
    <p:sldId id="313" r:id="rId88"/>
    <p:sldId id="4159" r:id="rId89"/>
    <p:sldId id="314" r:id="rId90"/>
    <p:sldId id="315" r:id="rId91"/>
    <p:sldId id="316" r:id="rId92"/>
    <p:sldId id="317" r:id="rId93"/>
    <p:sldId id="339" r:id="rId94"/>
    <p:sldId id="269" r:id="rId95"/>
    <p:sldId id="4160" r:id="rId96"/>
    <p:sldId id="347" r:id="rId97"/>
    <p:sldId id="348" r:id="rId98"/>
    <p:sldId id="340" r:id="rId99"/>
    <p:sldId id="4151" r:id="rId100"/>
    <p:sldId id="4152" r:id="rId101"/>
    <p:sldId id="1157" r:id="rId102"/>
    <p:sldId id="4187" r:id="rId103"/>
    <p:sldId id="4188" r:id="rId104"/>
    <p:sldId id="1156" r:id="rId105"/>
    <p:sldId id="1154" r:id="rId106"/>
    <p:sldId id="4186" r:id="rId107"/>
    <p:sldId id="4189" r:id="rId108"/>
    <p:sldId id="1928" r:id="rId109"/>
    <p:sldId id="1909" r:id="rId110"/>
    <p:sldId id="4190" r:id="rId111"/>
    <p:sldId id="4169" r:id="rId112"/>
    <p:sldId id="4170" r:id="rId113"/>
    <p:sldId id="4171" r:id="rId114"/>
    <p:sldId id="4172" r:id="rId115"/>
    <p:sldId id="4173" r:id="rId116"/>
    <p:sldId id="2282" r:id="rId117"/>
    <p:sldId id="4175" r:id="rId118"/>
    <p:sldId id="4176" r:id="rId119"/>
    <p:sldId id="4177" r:id="rId120"/>
    <p:sldId id="4178" r:id="rId121"/>
    <p:sldId id="4179" r:id="rId122"/>
    <p:sldId id="4180" r:id="rId123"/>
    <p:sldId id="2289" r:id="rId124"/>
    <p:sldId id="4181" r:id="rId125"/>
    <p:sldId id="4182" r:id="rId126"/>
    <p:sldId id="4183" r:id="rId127"/>
    <p:sldId id="4184" r:id="rId128"/>
    <p:sldId id="4185" r:id="rId129"/>
    <p:sldId id="4191" r:id="rId130"/>
    <p:sldId id="4154" r:id="rId131"/>
    <p:sldId id="266" r:id="rId132"/>
    <p:sldId id="4157" r:id="rId133"/>
    <p:sldId id="4192" r:id="rId134"/>
    <p:sldId id="4155" r:id="rId135"/>
    <p:sldId id="341" r:id="rId136"/>
    <p:sldId id="3420" r:id="rId137"/>
    <p:sldId id="3421" r:id="rId138"/>
    <p:sldId id="267" r:id="rId139"/>
    <p:sldId id="575" r:id="rId140"/>
    <p:sldId id="268" r:id="rId141"/>
    <p:sldId id="320" r:id="rId142"/>
    <p:sldId id="3404" r:id="rId143"/>
    <p:sldId id="270" r:id="rId144"/>
    <p:sldId id="321" r:id="rId145"/>
    <p:sldId id="272" r:id="rId146"/>
    <p:sldId id="273" r:id="rId147"/>
    <p:sldId id="4193" r:id="rId148"/>
    <p:sldId id="4194" r:id="rId149"/>
    <p:sldId id="3416" r:id="rId150"/>
    <p:sldId id="274" r:id="rId151"/>
    <p:sldId id="322" r:id="rId152"/>
    <p:sldId id="323" r:id="rId153"/>
    <p:sldId id="278" r:id="rId154"/>
    <p:sldId id="4195" r:id="rId155"/>
    <p:sldId id="343" r:id="rId156"/>
    <p:sldId id="3424" r:id="rId157"/>
    <p:sldId id="280" r:id="rId158"/>
    <p:sldId id="281" r:id="rId159"/>
    <p:sldId id="282" r:id="rId160"/>
    <p:sldId id="324" r:id="rId161"/>
    <p:sldId id="284" r:id="rId162"/>
    <p:sldId id="325" r:id="rId163"/>
    <p:sldId id="479" r:id="rId164"/>
    <p:sldId id="478" r:id="rId165"/>
    <p:sldId id="306" r:id="rId166"/>
    <p:sldId id="393" r:id="rId167"/>
    <p:sldId id="398" r:id="rId168"/>
    <p:sldId id="399" r:id="rId169"/>
    <p:sldId id="326" r:id="rId170"/>
    <p:sldId id="329" r:id="rId171"/>
    <p:sldId id="4196" r:id="rId172"/>
    <p:sldId id="288" r:id="rId173"/>
    <p:sldId id="327" r:id="rId174"/>
    <p:sldId id="330" r:id="rId175"/>
    <p:sldId id="328" r:id="rId176"/>
    <p:sldId id="292" r:id="rId177"/>
    <p:sldId id="4197" r:id="rId178"/>
    <p:sldId id="4199" r:id="rId179"/>
    <p:sldId id="4200" r:id="rId180"/>
    <p:sldId id="4198" r:id="rId181"/>
    <p:sldId id="344" r:id="rId182"/>
    <p:sldId id="3405" r:id="rId183"/>
    <p:sldId id="1146" r:id="rId184"/>
    <p:sldId id="480" r:id="rId185"/>
    <p:sldId id="481" r:id="rId186"/>
    <p:sldId id="482" r:id="rId187"/>
    <p:sldId id="483" r:id="rId188"/>
    <p:sldId id="484" r:id="rId189"/>
    <p:sldId id="485" r:id="rId190"/>
    <p:sldId id="486" r:id="rId191"/>
    <p:sldId id="487" r:id="rId192"/>
    <p:sldId id="488" r:id="rId193"/>
    <p:sldId id="489" r:id="rId194"/>
    <p:sldId id="352" r:id="rId195"/>
    <p:sldId id="2309" r:id="rId196"/>
    <p:sldId id="2310" r:id="rId197"/>
    <p:sldId id="491" r:id="rId198"/>
    <p:sldId id="492" r:id="rId199"/>
    <p:sldId id="355" r:id="rId200"/>
    <p:sldId id="494" r:id="rId201"/>
    <p:sldId id="495" r:id="rId202"/>
    <p:sldId id="496" r:id="rId203"/>
    <p:sldId id="497" r:id="rId204"/>
    <p:sldId id="360" r:id="rId205"/>
    <p:sldId id="499" r:id="rId206"/>
    <p:sldId id="500" r:id="rId207"/>
    <p:sldId id="501" r:id="rId208"/>
    <p:sldId id="502" r:id="rId209"/>
    <p:sldId id="503" r:id="rId210"/>
    <p:sldId id="504" r:id="rId211"/>
    <p:sldId id="505" r:id="rId212"/>
    <p:sldId id="506" r:id="rId213"/>
    <p:sldId id="507" r:id="rId214"/>
    <p:sldId id="508" r:id="rId215"/>
    <p:sldId id="509" r:id="rId216"/>
    <p:sldId id="510" r:id="rId217"/>
    <p:sldId id="511" r:id="rId218"/>
    <p:sldId id="512" r:id="rId219"/>
    <p:sldId id="513" r:id="rId220"/>
    <p:sldId id="514" r:id="rId221"/>
    <p:sldId id="515" r:id="rId222"/>
    <p:sldId id="516" r:id="rId223"/>
    <p:sldId id="517" r:id="rId224"/>
    <p:sldId id="518" r:id="rId225"/>
    <p:sldId id="519" r:id="rId226"/>
    <p:sldId id="293" r:id="rId227"/>
    <p:sldId id="294" r:id="rId228"/>
    <p:sldId id="295" r:id="rId229"/>
    <p:sldId id="296" r:id="rId230"/>
    <p:sldId id="297" r:id="rId231"/>
    <p:sldId id="298" r:id="rId232"/>
    <p:sldId id="299" r:id="rId233"/>
    <p:sldId id="460" r:id="rId234"/>
    <p:sldId id="4164" r:id="rId235"/>
    <p:sldId id="4168" r:id="rId236"/>
    <p:sldId id="4167" r:id="rId237"/>
    <p:sldId id="4165" r:id="rId238"/>
    <p:sldId id="4166" r:id="rId239"/>
    <p:sldId id="3406" r:id="rId240"/>
    <p:sldId id="3415" r:id="rId241"/>
    <p:sldId id="4201" r:id="rId242"/>
    <p:sldId id="3414" r:id="rId243"/>
    <p:sldId id="1151" r:id="rId244"/>
    <p:sldId id="4202" r:id="rId245"/>
    <p:sldId id="520" r:id="rId246"/>
    <p:sldId id="334" r:id="rId247"/>
    <p:sldId id="301" r:id="rId248"/>
    <p:sldId id="302" r:id="rId249"/>
    <p:sldId id="521" r:id="rId250"/>
    <p:sldId id="522" r:id="rId251"/>
    <p:sldId id="523" r:id="rId252"/>
    <p:sldId id="524" r:id="rId253"/>
    <p:sldId id="525" r:id="rId254"/>
    <p:sldId id="526" r:id="rId255"/>
    <p:sldId id="527" r:id="rId256"/>
    <p:sldId id="528" r:id="rId257"/>
    <p:sldId id="529" r:id="rId258"/>
    <p:sldId id="530" r:id="rId259"/>
    <p:sldId id="531" r:id="rId260"/>
    <p:sldId id="532" r:id="rId261"/>
    <p:sldId id="533" r:id="rId262"/>
    <p:sldId id="534" r:id="rId263"/>
    <p:sldId id="535" r:id="rId264"/>
    <p:sldId id="536" r:id="rId265"/>
    <p:sldId id="537" r:id="rId266"/>
    <p:sldId id="538" r:id="rId267"/>
    <p:sldId id="539" r:id="rId268"/>
    <p:sldId id="540" r:id="rId269"/>
    <p:sldId id="404" r:id="rId270"/>
    <p:sldId id="405" r:id="rId271"/>
    <p:sldId id="406" r:id="rId272"/>
    <p:sldId id="407" r:id="rId273"/>
    <p:sldId id="408" r:id="rId274"/>
    <p:sldId id="409" r:id="rId275"/>
    <p:sldId id="410" r:id="rId276"/>
    <p:sldId id="411" r:id="rId277"/>
    <p:sldId id="412" r:id="rId278"/>
    <p:sldId id="413" r:id="rId279"/>
    <p:sldId id="414" r:id="rId280"/>
    <p:sldId id="415" r:id="rId281"/>
    <p:sldId id="416" r:id="rId282"/>
    <p:sldId id="417" r:id="rId283"/>
    <p:sldId id="418" r:id="rId284"/>
    <p:sldId id="419" r:id="rId285"/>
    <p:sldId id="465" r:id="rId286"/>
    <p:sldId id="466" r:id="rId287"/>
    <p:sldId id="461" r:id="rId288"/>
    <p:sldId id="423"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 id="569" r:id="rId318"/>
    <p:sldId id="570" r:id="rId319"/>
    <p:sldId id="571" r:id="rId320"/>
    <p:sldId id="572" r:id="rId321"/>
    <p:sldId id="573" r:id="rId322"/>
    <p:sldId id="574" r:id="rId323"/>
    <p:sldId id="307" r:id="rId324"/>
    <p:sldId id="335" r:id="rId325"/>
    <p:sldId id="336" r:id="rId326"/>
    <p:sldId id="467" r:id="rId327"/>
    <p:sldId id="464" r:id="rId328"/>
    <p:sldId id="337" r:id="rId329"/>
    <p:sldId id="463" r:id="rId330"/>
    <p:sldId id="462" r:id="rId331"/>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1pPr>
    <a:lvl2pPr marL="4572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2pPr>
    <a:lvl3pPr marL="9144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3pPr>
    <a:lvl4pPr marL="13716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4pPr>
    <a:lvl5pPr marL="1828800" algn="l" rtl="0" fontAlgn="base" hangingPunct="0">
      <a:spcBef>
        <a:spcPct val="0"/>
      </a:spcBef>
      <a:spcAft>
        <a:spcPct val="0"/>
      </a:spcAft>
      <a:defRPr sz="2400" kern="1200">
        <a:solidFill>
          <a:srgbClr val="000000"/>
        </a:solidFill>
        <a:latin typeface="Helvetica" charset="0"/>
        <a:ea typeface="ＭＳ Ｐゴシック" charset="0"/>
        <a:cs typeface="ＭＳ Ｐゴシック" charset="0"/>
        <a:sym typeface="Helvetica" charset="0"/>
      </a:defRPr>
    </a:lvl5pPr>
    <a:lvl6pPr marL="22860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6pPr>
    <a:lvl7pPr marL="27432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7pPr>
    <a:lvl8pPr marL="32004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8pPr>
    <a:lvl9pPr marL="3657600" algn="l" defTabSz="457200" rtl="0" eaLnBrk="1" latinLnBrk="0" hangingPunct="1">
      <a:defRPr sz="2400" kern="1200">
        <a:solidFill>
          <a:srgbClr val="000000"/>
        </a:solidFill>
        <a:latin typeface="Helvetica" charset="0"/>
        <a:ea typeface="ＭＳ Ｐゴシック" charset="0"/>
        <a:cs typeface="ＭＳ Ｐゴシック" charset="0"/>
        <a:sym typeface="Helvetica" charset="0"/>
      </a:defRPr>
    </a:lvl9pPr>
  </p:defaultTextStyle>
  <p:extLst>
    <p:ext uri="{521415D9-36F7-43E2-AB2F-B90AF26B5E84}">
      <p14:sectionLst xmlns:p14="http://schemas.microsoft.com/office/powerpoint/2010/main">
        <p14:section name="Overview" id="{31613C0F-ACC3-874C-8B16-AFED627B3408}">
          <p14:sldIdLst>
            <p14:sldId id="3921"/>
            <p14:sldId id="3922"/>
            <p14:sldId id="3923"/>
            <p14:sldId id="3924"/>
            <p14:sldId id="3925"/>
            <p14:sldId id="3926"/>
            <p14:sldId id="3927"/>
            <p14:sldId id="3928"/>
            <p14:sldId id="3929"/>
            <p14:sldId id="4147"/>
            <p14:sldId id="4148"/>
            <p14:sldId id="1161"/>
            <p14:sldId id="3932"/>
            <p14:sldId id="4149"/>
            <p14:sldId id="3934"/>
            <p14:sldId id="4150"/>
            <p14:sldId id="3936"/>
            <p14:sldId id="3937"/>
            <p14:sldId id="3938"/>
            <p14:sldId id="3751"/>
          </p14:sldIdLst>
        </p14:section>
        <p14:section name="Introduction" id="{BDC75CB8-9AB6-DB40-97B8-355AA532416C}">
          <p14:sldIdLst>
            <p14:sldId id="257"/>
            <p14:sldId id="312"/>
            <p14:sldId id="313"/>
            <p14:sldId id="4159"/>
            <p14:sldId id="314"/>
            <p14:sldId id="315"/>
            <p14:sldId id="316"/>
            <p14:sldId id="317"/>
            <p14:sldId id="339"/>
            <p14:sldId id="269"/>
            <p14:sldId id="4160"/>
            <p14:sldId id="347"/>
            <p14:sldId id="348"/>
            <p14:sldId id="340"/>
          </p14:sldIdLst>
        </p14:section>
        <p14:section name="Sermon" id="{69AC0839-ACD1-364C-AD31-F619D8E654F2}">
          <p14:sldIdLst>
            <p14:sldId id="4151"/>
            <p14:sldId id="4152"/>
            <p14:sldId id="1157"/>
            <p14:sldId id="4187"/>
            <p14:sldId id="4188"/>
            <p14:sldId id="1156"/>
            <p14:sldId id="1154"/>
            <p14:sldId id="4186"/>
            <p14:sldId id="4189"/>
            <p14:sldId id="1928"/>
            <p14:sldId id="1909"/>
            <p14:sldId id="4190"/>
            <p14:sldId id="4169"/>
            <p14:sldId id="4170"/>
            <p14:sldId id="4171"/>
            <p14:sldId id="4172"/>
            <p14:sldId id="4173"/>
            <p14:sldId id="2282"/>
            <p14:sldId id="4175"/>
            <p14:sldId id="4176"/>
            <p14:sldId id="4177"/>
            <p14:sldId id="4178"/>
            <p14:sldId id="4179"/>
            <p14:sldId id="4180"/>
            <p14:sldId id="2289"/>
            <p14:sldId id="4181"/>
            <p14:sldId id="4182"/>
            <p14:sldId id="4183"/>
            <p14:sldId id="4184"/>
            <p14:sldId id="4185"/>
            <p14:sldId id="4191"/>
            <p14:sldId id="4154"/>
            <p14:sldId id="266"/>
            <p14:sldId id="4157"/>
            <p14:sldId id="4192"/>
            <p14:sldId id="4155"/>
          </p14:sldIdLst>
        </p14:section>
        <p14:section name="Chapters" id="{3C57CAAA-9CFE-8644-9CD3-5444FBFEA321}">
          <p14:sldIdLst>
            <p14:sldId id="341"/>
            <p14:sldId id="3420"/>
            <p14:sldId id="3421"/>
            <p14:sldId id="267"/>
            <p14:sldId id="575"/>
            <p14:sldId id="268"/>
            <p14:sldId id="320"/>
            <p14:sldId id="3404"/>
            <p14:sldId id="270"/>
            <p14:sldId id="321"/>
            <p14:sldId id="272"/>
            <p14:sldId id="273"/>
            <p14:sldId id="4193"/>
            <p14:sldId id="4194"/>
            <p14:sldId id="3416"/>
            <p14:sldId id="274"/>
            <p14:sldId id="322"/>
            <p14:sldId id="323"/>
            <p14:sldId id="278"/>
            <p14:sldId id="4195"/>
            <p14:sldId id="343"/>
            <p14:sldId id="3424"/>
            <p14:sldId id="280"/>
            <p14:sldId id="281"/>
            <p14:sldId id="282"/>
            <p14:sldId id="324"/>
            <p14:sldId id="284"/>
            <p14:sldId id="325"/>
            <p14:sldId id="479"/>
            <p14:sldId id="478"/>
            <p14:sldId id="306"/>
            <p14:sldId id="393"/>
            <p14:sldId id="398"/>
            <p14:sldId id="399"/>
            <p14:sldId id="326"/>
            <p14:sldId id="329"/>
            <p14:sldId id="4196"/>
            <p14:sldId id="288"/>
            <p14:sldId id="327"/>
            <p14:sldId id="330"/>
            <p14:sldId id="328"/>
            <p14:sldId id="292"/>
            <p14:sldId id="4197"/>
            <p14:sldId id="4199"/>
            <p14:sldId id="4200"/>
            <p14:sldId id="4198"/>
            <p14:sldId id="344"/>
            <p14:sldId id="3405"/>
            <p14:sldId id="1146"/>
            <p14:sldId id="480"/>
            <p14:sldId id="481"/>
            <p14:sldId id="482"/>
            <p14:sldId id="483"/>
            <p14:sldId id="484"/>
            <p14:sldId id="485"/>
            <p14:sldId id="486"/>
            <p14:sldId id="487"/>
            <p14:sldId id="488"/>
            <p14:sldId id="489"/>
            <p14:sldId id="352"/>
            <p14:sldId id="2309"/>
            <p14:sldId id="2310"/>
            <p14:sldId id="491"/>
            <p14:sldId id="492"/>
            <p14:sldId id="355"/>
            <p14:sldId id="494"/>
            <p14:sldId id="495"/>
            <p14:sldId id="496"/>
            <p14:sldId id="497"/>
            <p14:sldId id="360"/>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293"/>
            <p14:sldId id="294"/>
            <p14:sldId id="295"/>
            <p14:sldId id="296"/>
            <p14:sldId id="297"/>
            <p14:sldId id="298"/>
            <p14:sldId id="299"/>
            <p14:sldId id="460"/>
          </p14:sldIdLst>
        </p14:section>
        <p14:section name="Conclusion" id="{391B94DE-6A55-884F-8699-FF9F57446528}">
          <p14:sldIdLst>
            <p14:sldId id="4164"/>
            <p14:sldId id="4168"/>
            <p14:sldId id="4167"/>
            <p14:sldId id="4165"/>
            <p14:sldId id="4166"/>
            <p14:sldId id="3406"/>
            <p14:sldId id="3415"/>
            <p14:sldId id="4201"/>
            <p14:sldId id="3414"/>
            <p14:sldId id="1151"/>
            <p14:sldId id="4202"/>
          </p14:sldIdLst>
        </p14:section>
        <p14:section name="Supplements" id="{52A0AF00-F582-9E46-9550-FADD22142D3E}">
          <p14:sldIdLst>
            <p14:sldId id="520"/>
            <p14:sldId id="334"/>
            <p14:sldId id="301"/>
            <p14:sldId id="302"/>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404"/>
            <p14:sldId id="405"/>
            <p14:sldId id="406"/>
            <p14:sldId id="407"/>
            <p14:sldId id="408"/>
            <p14:sldId id="409"/>
            <p14:sldId id="410"/>
            <p14:sldId id="411"/>
            <p14:sldId id="412"/>
            <p14:sldId id="413"/>
            <p14:sldId id="414"/>
            <p14:sldId id="415"/>
            <p14:sldId id="416"/>
            <p14:sldId id="417"/>
            <p14:sldId id="418"/>
            <p14:sldId id="419"/>
            <p14:sldId id="465"/>
            <p14:sldId id="466"/>
            <p14:sldId id="461"/>
            <p14:sldId id="42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307"/>
            <p14:sldId id="335"/>
            <p14:sldId id="336"/>
            <p14:sldId id="467"/>
            <p14:sldId id="464"/>
            <p14:sldId id="337"/>
            <p14:sldId id="463"/>
            <p14:sldId id="4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113112"/>
    <a:srgbClr val="FFFFFF"/>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p:restoredTop sz="76599" autoAdjust="0"/>
  </p:normalViewPr>
  <p:slideViewPr>
    <p:cSldViewPr>
      <p:cViewPr>
        <p:scale>
          <a:sx n="84" d="100"/>
          <a:sy n="84" d="100"/>
        </p:scale>
        <p:origin x="2944" y="352"/>
      </p:cViewPr>
      <p:guideLst>
        <p:guide orient="horz" pos="2160"/>
        <p:guide pos="2880"/>
      </p:guideLst>
    </p:cSldViewPr>
  </p:slideViewPr>
  <p:outlineViewPr>
    <p:cViewPr>
      <p:scale>
        <a:sx n="33" d="100"/>
        <a:sy n="33" d="100"/>
      </p:scale>
      <p:origin x="0" y="63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99" Type="http://schemas.openxmlformats.org/officeDocument/2006/relationships/slide" Target="slides/slide23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324" Type="http://schemas.openxmlformats.org/officeDocument/2006/relationships/slide" Target="slides/slide259.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335"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slide" Target="slides/slide225.xml"/><Relationship Id="rId304" Type="http://schemas.openxmlformats.org/officeDocument/2006/relationships/slide" Target="slides/slide239.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108" Type="http://schemas.openxmlformats.org/officeDocument/2006/relationships/slide" Target="slides/slide43.xml"/><Relationship Id="rId315" Type="http://schemas.openxmlformats.org/officeDocument/2006/relationships/slide" Target="slides/slide250.xml"/><Relationship Id="rId54" Type="http://schemas.openxmlformats.org/officeDocument/2006/relationships/slideMaster" Target="slideMasters/slideMaster54.xml"/><Relationship Id="rId96" Type="http://schemas.openxmlformats.org/officeDocument/2006/relationships/slide" Target="slides/slide31.xml"/><Relationship Id="rId161" Type="http://schemas.openxmlformats.org/officeDocument/2006/relationships/slide" Target="slides/slide96.xml"/><Relationship Id="rId217" Type="http://schemas.openxmlformats.org/officeDocument/2006/relationships/slide" Target="slides/slide152.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326" Type="http://schemas.openxmlformats.org/officeDocument/2006/relationships/slide" Target="slides/slide261.xml"/><Relationship Id="rId65" Type="http://schemas.openxmlformats.org/officeDocument/2006/relationships/slideMaster" Target="slideMasters/slideMaster65.xml"/><Relationship Id="rId130" Type="http://schemas.openxmlformats.org/officeDocument/2006/relationships/slide" Target="slides/slide65.xml"/><Relationship Id="rId172" Type="http://schemas.openxmlformats.org/officeDocument/2006/relationships/slide" Target="slides/slide107.xml"/><Relationship Id="rId228" Type="http://schemas.openxmlformats.org/officeDocument/2006/relationships/slide" Target="slides/slide163.xml"/><Relationship Id="rId281" Type="http://schemas.openxmlformats.org/officeDocument/2006/relationships/slide" Target="slides/slide216.xml"/><Relationship Id="rId34" Type="http://schemas.openxmlformats.org/officeDocument/2006/relationships/slideMaster" Target="slideMasters/slideMaster34.xml"/><Relationship Id="rId76" Type="http://schemas.openxmlformats.org/officeDocument/2006/relationships/slide" Target="slides/slide11.xml"/><Relationship Id="rId141" Type="http://schemas.openxmlformats.org/officeDocument/2006/relationships/slide" Target="slides/slide76.xml"/><Relationship Id="rId7" Type="http://schemas.openxmlformats.org/officeDocument/2006/relationships/slideMaster" Target="slideMasters/slideMaster7.xml"/><Relationship Id="rId183" Type="http://schemas.openxmlformats.org/officeDocument/2006/relationships/slide" Target="slides/slide118.xml"/><Relationship Id="rId239" Type="http://schemas.openxmlformats.org/officeDocument/2006/relationships/slide" Target="slides/slide174.xml"/><Relationship Id="rId250" Type="http://schemas.openxmlformats.org/officeDocument/2006/relationships/slide" Target="slides/slide185.xml"/><Relationship Id="rId292" Type="http://schemas.openxmlformats.org/officeDocument/2006/relationships/slide" Target="slides/slide227.xml"/><Relationship Id="rId306" Type="http://schemas.openxmlformats.org/officeDocument/2006/relationships/slide" Target="slides/slide24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327" Type="http://schemas.openxmlformats.org/officeDocument/2006/relationships/slide" Target="slides/slide262.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317"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slide" Target="slides/slide228.xml"/><Relationship Id="rId307" Type="http://schemas.openxmlformats.org/officeDocument/2006/relationships/slide" Target="slides/slide242.xml"/><Relationship Id="rId328" Type="http://schemas.openxmlformats.org/officeDocument/2006/relationships/slide" Target="slides/slide263.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318" Type="http://schemas.openxmlformats.org/officeDocument/2006/relationships/slide" Target="slides/slide253.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294" Type="http://schemas.openxmlformats.org/officeDocument/2006/relationships/slide" Target="slides/slide229.xml"/><Relationship Id="rId308" Type="http://schemas.openxmlformats.org/officeDocument/2006/relationships/slide" Target="slides/slide243.xml"/><Relationship Id="rId329" Type="http://schemas.openxmlformats.org/officeDocument/2006/relationships/slide" Target="slides/slide264.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19" Type="http://schemas.openxmlformats.org/officeDocument/2006/relationships/slide" Target="slides/slide254.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330" Type="http://schemas.openxmlformats.org/officeDocument/2006/relationships/slide" Target="slides/slide265.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95" Type="http://schemas.openxmlformats.org/officeDocument/2006/relationships/slide" Target="slides/slide230.xml"/><Relationship Id="rId309" Type="http://schemas.openxmlformats.org/officeDocument/2006/relationships/slide" Target="slides/slide24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320" Type="http://schemas.openxmlformats.org/officeDocument/2006/relationships/slide" Target="slides/slide255.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310" Type="http://schemas.openxmlformats.org/officeDocument/2006/relationships/slide" Target="slides/slide245.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331" Type="http://schemas.openxmlformats.org/officeDocument/2006/relationships/slide" Target="slides/slide266.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296" Type="http://schemas.openxmlformats.org/officeDocument/2006/relationships/slide" Target="slides/slide231.xml"/><Relationship Id="rId300" Type="http://schemas.openxmlformats.org/officeDocument/2006/relationships/slide" Target="slides/slide235.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321" Type="http://schemas.openxmlformats.org/officeDocument/2006/relationships/slide" Target="slides/slide256.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311" Type="http://schemas.openxmlformats.org/officeDocument/2006/relationships/slide" Target="slides/slide246.xml"/><Relationship Id="rId332" Type="http://schemas.openxmlformats.org/officeDocument/2006/relationships/notesMaster" Target="notesMasters/notesMaster1.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297" Type="http://schemas.openxmlformats.org/officeDocument/2006/relationships/slide" Target="slides/slide232.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301" Type="http://schemas.openxmlformats.org/officeDocument/2006/relationships/slide" Target="slides/slide236.xml"/><Relationship Id="rId322" Type="http://schemas.openxmlformats.org/officeDocument/2006/relationships/slide" Target="slides/slide257.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312" Type="http://schemas.openxmlformats.org/officeDocument/2006/relationships/slide" Target="slides/slide247.xml"/><Relationship Id="rId333" Type="http://schemas.openxmlformats.org/officeDocument/2006/relationships/presProps" Target="presProps.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298" Type="http://schemas.openxmlformats.org/officeDocument/2006/relationships/slide" Target="slides/slide233.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302" Type="http://schemas.openxmlformats.org/officeDocument/2006/relationships/slide" Target="slides/slide237.xml"/><Relationship Id="rId323" Type="http://schemas.openxmlformats.org/officeDocument/2006/relationships/slide" Target="slides/slide2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313" Type="http://schemas.openxmlformats.org/officeDocument/2006/relationships/slide" Target="slides/slide24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334"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303" Type="http://schemas.openxmlformats.org/officeDocument/2006/relationships/slide" Target="slides/slide238.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slide" Target="slides/slide22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314" Type="http://schemas.openxmlformats.org/officeDocument/2006/relationships/slide" Target="slides/slide249.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325" Type="http://schemas.openxmlformats.org/officeDocument/2006/relationships/slide" Target="slides/slide260.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 Id="rId33" Type="http://schemas.openxmlformats.org/officeDocument/2006/relationships/slideMaster" Target="slideMasters/slideMaster33.xml"/><Relationship Id="rId129" Type="http://schemas.openxmlformats.org/officeDocument/2006/relationships/slide" Target="slides/slide64.xml"/><Relationship Id="rId280" Type="http://schemas.openxmlformats.org/officeDocument/2006/relationships/slide" Target="slides/slide215.xml"/><Relationship Id="rId336" Type="http://schemas.openxmlformats.org/officeDocument/2006/relationships/tableStyles" Target="tableStyles.xml"/><Relationship Id="rId75" Type="http://schemas.openxmlformats.org/officeDocument/2006/relationships/slide" Target="slides/slide10.xml"/><Relationship Id="rId140" Type="http://schemas.openxmlformats.org/officeDocument/2006/relationships/slide" Target="slides/slide75.xml"/><Relationship Id="rId182" Type="http://schemas.openxmlformats.org/officeDocument/2006/relationships/slide" Target="slides/slide117.xml"/><Relationship Id="rId6" Type="http://schemas.openxmlformats.org/officeDocument/2006/relationships/slideMaster" Target="slideMasters/slideMaster6.xml"/><Relationship Id="rId238" Type="http://schemas.openxmlformats.org/officeDocument/2006/relationships/slide" Target="slides/slide173.xml"/><Relationship Id="rId291" Type="http://schemas.openxmlformats.org/officeDocument/2006/relationships/slide" Target="slides/slide226.xml"/><Relationship Id="rId305" Type="http://schemas.openxmlformats.org/officeDocument/2006/relationships/slide" Target="slides/slide240.xml"/><Relationship Id="rId44" Type="http://schemas.openxmlformats.org/officeDocument/2006/relationships/slideMaster" Target="slideMasters/slideMaster44.xml"/><Relationship Id="rId86" Type="http://schemas.openxmlformats.org/officeDocument/2006/relationships/slide" Target="slides/slide21.xml"/><Relationship Id="rId151" Type="http://schemas.openxmlformats.org/officeDocument/2006/relationships/slide" Target="slides/slide86.xml"/><Relationship Id="rId193" Type="http://schemas.openxmlformats.org/officeDocument/2006/relationships/slide" Target="slides/slide128.xml"/><Relationship Id="rId207" Type="http://schemas.openxmlformats.org/officeDocument/2006/relationships/slide" Target="slides/slide142.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316" Type="http://schemas.openxmlformats.org/officeDocument/2006/relationships/slide" Target="slides/slide251.xml"/><Relationship Id="rId55" Type="http://schemas.openxmlformats.org/officeDocument/2006/relationships/slideMaster" Target="slideMasters/slideMaster55.xml"/><Relationship Id="rId97" Type="http://schemas.openxmlformats.org/officeDocument/2006/relationships/slide" Target="slides/slide32.xml"/><Relationship Id="rId120" Type="http://schemas.openxmlformats.org/officeDocument/2006/relationships/slide" Target="slides/slide55.xml"/><Relationship Id="rId162" Type="http://schemas.openxmlformats.org/officeDocument/2006/relationships/slide" Target="slides/slide97.xml"/><Relationship Id="rId218" Type="http://schemas.openxmlformats.org/officeDocument/2006/relationships/slide" Target="slides/slide153.xml"/><Relationship Id="rId271" Type="http://schemas.openxmlformats.org/officeDocument/2006/relationships/slide" Target="slides/slide2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717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7401138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ＭＳ Ｐゴシック" charset="0"/>
        <a:cs typeface="Avenir"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44.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A2414-7B16-2848-BB52-221D541E20A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7389845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898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4834180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699772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5623890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8177346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pPr lvl="0"/>
            <a:fld id="{9A0DB2DC-4C9A-4742-B13C-FB6460FD3503}" type="slidenum">
              <a:rPr lang="en-US" altLang="en-US" sz="1200" dirty="0">
                <a:solidFill>
                  <a:schemeClr val="tx1"/>
                </a:solidFill>
                <a:latin typeface="Times New Roman" pitchFamily="18" charset="0"/>
                <a:ea typeface="SimSun" pitchFamily="2" charset="-122"/>
              </a:rPr>
              <a:t>181</a:t>
            </a:fld>
            <a:endParaRPr lang="en-US" altLang="en-US" sz="1200" dirty="0">
              <a:solidFill>
                <a:schemeClr val="tx1"/>
              </a:solidFill>
              <a:latin typeface="Times New Roman" pitchFamily="18" charset="0"/>
              <a:ea typeface="SimSun" pitchFamily="2" charset="-122"/>
            </a:endParaRPr>
          </a:p>
        </p:txBody>
      </p:sp>
      <p:sp>
        <p:nvSpPr>
          <p:cNvPr id="439298" name="Rectangle 2"/>
          <p:cNvSpPr>
            <a:spLocks noGrp="1" noRot="1" noChangeAspect="1" noTextEdit="1"/>
          </p:cNvSpPr>
          <p:nvPr>
            <p:ph type="sldImg"/>
          </p:nvPr>
        </p:nvSpPr>
        <p:spPr>
          <a:ln/>
        </p:spPr>
        <p:txBody>
          <a:bodyPr/>
          <a:lstStyle/>
          <a:p>
            <a:endParaRPr lang="en-US"/>
          </a:p>
        </p:txBody>
      </p:sp>
      <p:sp>
        <p:nvSpPr>
          <p:cNvPr id="439299" name="Rectangle 3"/>
          <p:cNvSpPr>
            <a:spLocks noGrp="1"/>
          </p:cNvSpPr>
          <p:nvPr>
            <p:ph type="body"/>
          </p:nvPr>
        </p:nvSpPr>
        <p:spPr>
          <a:ln w="9525">
            <a:miter/>
          </a:ln>
        </p:spPr>
        <p:txBody>
          <a:bodyPr wrap="square" lIns="91440" tIns="45720" rIns="91440" bIns="45720" anchor="t"/>
          <a:lstStyle/>
          <a:p>
            <a:pPr lvl="0" eaLnBrk="1" hangingPunct="1"/>
            <a:endParaRPr lang="en-US" altLang="en-US" dirty="0">
              <a:latin typeface="Times New Roman" pitchFamily="18"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p:cNvSpPr>
          <p:nvPr>
            <p:ph type="sldImg"/>
          </p:nvPr>
        </p:nvSpPr>
        <p:spPr>
          <a:ln/>
        </p:spPr>
        <p:txBody>
          <a:bodyPr/>
          <a:lstStyle/>
          <a:p>
            <a:endParaRPr lang="en-US"/>
          </a:p>
        </p:txBody>
      </p:sp>
      <p:sp>
        <p:nvSpPr>
          <p:cNvPr id="444418"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44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185</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ln/>
        </p:spPr>
        <p:txBody>
          <a:bodyPr/>
          <a:lstStyle/>
          <a:p>
            <a:endParaRPr lang="en-US"/>
          </a:p>
        </p:txBody>
      </p:sp>
      <p:sp>
        <p:nvSpPr>
          <p:cNvPr id="44646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a:p>
            <a:pPr lvl="0"/>
            <a:r>
              <a:rPr lang="en-US" altLang="en-US">
                <a:latin typeface="Times New Roman" pitchFamily="18" charset="0"/>
              </a:rPr>
              <a:t>----- Meeting Notes (23/7/12 21:40) -----</a:t>
            </a:r>
          </a:p>
          <a:p>
            <a:pPr lvl="0"/>
            <a:r>
              <a:rPr lang="en-US" altLang="en-US">
                <a:latin typeface="Times New Roman" pitchFamily="18" charset="0"/>
              </a:rPr>
              <a:t>He could not relate to us if he isn't personal</a:t>
            </a:r>
          </a:p>
          <a:p>
            <a:pPr lvl="0"/>
            <a:r>
              <a:rPr lang="en-US" altLang="en-US">
                <a:latin typeface="Times New Roman" pitchFamily="18" charset="0"/>
              </a:rPr>
              <a:t>The Trinity is false as he then could not be God</a:t>
            </a:r>
          </a:p>
          <a:p>
            <a:pPr lvl="0"/>
            <a:r>
              <a:rPr lang="en-US" altLang="en-US">
                <a:latin typeface="Times New Roman" pitchFamily="18" charset="0"/>
              </a:rPr>
              <a:t>The Bible is not true since it attributes personality to Him</a:t>
            </a:r>
          </a:p>
          <a:p>
            <a:pPr lvl="0"/>
            <a:endParaRPr lang="en-US" altLang="en-US">
              <a:latin typeface="Times New Roman" pitchFamily="18" charset="0"/>
            </a:endParaRPr>
          </a:p>
        </p:txBody>
      </p:sp>
      <p:sp>
        <p:nvSpPr>
          <p:cNvPr id="44646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186</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ln/>
        </p:spPr>
        <p:txBody>
          <a:bodyPr/>
          <a:lstStyle/>
          <a:p>
            <a:endParaRPr lang="en-US"/>
          </a:p>
        </p:txBody>
      </p:sp>
      <p:sp>
        <p:nvSpPr>
          <p:cNvPr id="44851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4851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187</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p:cNvSpPr>
          <p:nvPr>
            <p:ph type="sldImg"/>
          </p:nvPr>
        </p:nvSpPr>
        <p:spPr>
          <a:ln/>
        </p:spPr>
        <p:txBody>
          <a:bodyPr/>
          <a:lstStyle/>
          <a:p>
            <a:endParaRPr lang="en-US"/>
          </a:p>
        </p:txBody>
      </p:sp>
      <p:sp>
        <p:nvSpPr>
          <p:cNvPr id="45158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15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189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48061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p:cNvSpPr>
          <p:nvPr>
            <p:ph type="sldImg"/>
          </p:nvPr>
        </p:nvSpPr>
        <p:spPr>
          <a:ln/>
        </p:spPr>
        <p:txBody>
          <a:bodyPr/>
          <a:lstStyle/>
          <a:p>
            <a:endParaRPr lang="en-US"/>
          </a:p>
        </p:txBody>
      </p:sp>
      <p:sp>
        <p:nvSpPr>
          <p:cNvPr id="453634"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363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190</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p:cNvSpPr>
          <p:nvPr>
            <p:ph type="sldImg"/>
          </p:nvPr>
        </p:nvSpPr>
        <p:spPr>
          <a:ln/>
        </p:spPr>
        <p:txBody>
          <a:bodyPr/>
          <a:lstStyle/>
          <a:p>
            <a:endParaRPr lang="en-US"/>
          </a:p>
        </p:txBody>
      </p:sp>
      <p:sp>
        <p:nvSpPr>
          <p:cNvPr id="455682"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556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191</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196</a:t>
            </a:fld>
            <a:endParaRPr lang="en-US" altLang="en-US">
              <a:solidFill>
                <a:prstClr val="black"/>
              </a:solidFill>
              <a:latin typeface="Times New Roman" pitchFamily="18" charset="0"/>
              <a:ea typeface="SimSun" charset="-122"/>
            </a:endParaRPr>
          </a:p>
        </p:txBody>
      </p:sp>
      <p:sp>
        <p:nvSpPr>
          <p:cNvPr id="461826" name="Rectangle 2"/>
          <p:cNvSpPr>
            <a:spLocks noGrp="1" noRot="1" noChangeAspect="1" noTextEdit="1"/>
          </p:cNvSpPr>
          <p:nvPr>
            <p:ph type="sldImg"/>
          </p:nvPr>
        </p:nvSpPr>
        <p:spPr>
          <a:ln/>
        </p:spPr>
        <p:txBody>
          <a:bodyPr/>
          <a:lstStyle/>
          <a:p>
            <a:endParaRPr lang="en-US"/>
          </a:p>
        </p:txBody>
      </p:sp>
      <p:sp>
        <p:nvSpPr>
          <p:cNvPr id="461827" name="Rectangle 3"/>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p:cNvSpPr>
          <p:nvPr>
            <p:ph type="sldImg"/>
          </p:nvPr>
        </p:nvSpPr>
        <p:spPr>
          <a:ln/>
        </p:spPr>
        <p:txBody>
          <a:bodyPr/>
          <a:lstStyle/>
          <a:p>
            <a:endParaRPr lang="en-US"/>
          </a:p>
        </p:txBody>
      </p:sp>
      <p:sp>
        <p:nvSpPr>
          <p:cNvPr id="463874"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http://www.message4muslims.org.uk/apologetics/the-holy-spirit/</a:t>
            </a:r>
            <a:endParaRPr>
              <a:latin typeface="Times New Roman" pitchFamily="18" charset="0"/>
            </a:endParaRPr>
          </a:p>
        </p:txBody>
      </p:sp>
      <p:sp>
        <p:nvSpPr>
          <p:cNvPr id="463875"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197</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Slide Image Placeholder 1"/>
          <p:cNvSpPr>
            <a:spLocks noGrp="1" noRot="1" noChangeAspect="1"/>
          </p:cNvSpPr>
          <p:nvPr>
            <p:ph type="sldImg"/>
          </p:nvPr>
        </p:nvSpPr>
        <p:spPr>
          <a:ln/>
        </p:spPr>
        <p:txBody>
          <a:bodyPr/>
          <a:lstStyle/>
          <a:p>
            <a:endParaRPr lang="en-US"/>
          </a:p>
        </p:txBody>
      </p:sp>
      <p:sp>
        <p:nvSpPr>
          <p:cNvPr id="466946" name="Notes Placeholder 2"/>
          <p:cNvSpPr>
            <a:spLocks noGrp="1"/>
          </p:cNvSpPr>
          <p:nvPr>
            <p:ph type="body"/>
          </p:nvPr>
        </p:nvSpPr>
        <p:spPr>
          <a:ln w="9525">
            <a:miter/>
          </a:ln>
        </p:spPr>
        <p:txBody>
          <a:bodyPr wrap="square" lIns="91440" tIns="45720" rIns="91440" bIns="45720" anchor="t"/>
          <a:lstStyle/>
          <a:p>
            <a:pPr lvl="0"/>
            <a:endParaRPr lang="en-US" altLang="en-US">
              <a:latin typeface="Times New Roman" pitchFamily="18" charset="0"/>
            </a:endParaRPr>
          </a:p>
        </p:txBody>
      </p:sp>
      <p:sp>
        <p:nvSpPr>
          <p:cNvPr id="46694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199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1"/>
          <p:cNvSpPr>
            <a:spLocks noGrp="1" noRot="1" noChangeAspect="1" noTextEdit="1"/>
          </p:cNvSpPr>
          <p:nvPr>
            <p:ph type="sldImg"/>
          </p:nvPr>
        </p:nvSpPr>
        <p:spPr>
          <a:ln/>
        </p:spPr>
        <p:txBody>
          <a:bodyPr/>
          <a:lstStyle/>
          <a:p>
            <a:endParaRPr lang="en-US"/>
          </a:p>
        </p:txBody>
      </p:sp>
      <p:sp>
        <p:nvSpPr>
          <p:cNvPr id="470018" name="Rectangle 2"/>
          <p:cNvSpPr>
            <a:spLocks noGrp="1"/>
          </p:cNvSpPr>
          <p:nvPr>
            <p:ph type="body"/>
          </p:nvPr>
        </p:nvSpPr>
        <p:spPr>
          <a:ln w="9525">
            <a:miter/>
          </a:ln>
        </p:spPr>
        <p:txBody>
          <a:bodyPr wrap="square" lIns="91440" tIns="45720" rIns="91440" bIns="45720" anchor="t"/>
          <a:lstStyle/>
          <a:p>
            <a:pPr lvl="0" defTabSz="914400" eaLnBrk="1">
              <a:lnSpc>
                <a:spcPct val="100000"/>
              </a:lnSpc>
              <a:spcBef>
                <a:spcPts val="400"/>
              </a:spcBef>
            </a:pPr>
            <a:r>
              <a:rPr lang="ja-JP" altLang="en-US" sz="1200" dirty="0">
                <a:solidFill>
                  <a:srgbClr val="3333CC"/>
                </a:solidFill>
                <a:latin typeface="MS PGothic" pitchFamily="34" charset="-128"/>
                <a:sym typeface="MS PGothic" pitchFamily="34" charset="-128"/>
              </a:rPr>
              <a:t>注</a:t>
            </a:r>
            <a:r>
              <a:rPr lang="en-US" altLang="en-US" sz="1200" dirty="0">
                <a:solidFill>
                  <a:srgbClr val="3333CC"/>
                </a:solidFill>
                <a:latin typeface="Times New Roman Bold" charset="0"/>
                <a:sym typeface="Times New Roman Bold" charset="0"/>
              </a:rPr>
              <a:t>:</a:t>
            </a:r>
            <a:r>
              <a:rPr lang="ja-JP" altLang="en-US" sz="1200" dirty="0">
                <a:solidFill>
                  <a:srgbClr val="3366FF"/>
                </a:solidFill>
                <a:latin typeface="MS PGothic" pitchFamily="34" charset="-128"/>
                <a:sym typeface="MS PGothic" pitchFamily="34" charset="-128"/>
              </a:rPr>
              <a:t>有画</a:t>
            </a:r>
            <a:r>
              <a:rPr lang="ja-JP" altLang="en-US" sz="1200" dirty="0">
                <a:solidFill>
                  <a:srgbClr val="3366FF"/>
                </a:solidFill>
                <a:latin typeface="华文细黑" charset="0"/>
                <a:sym typeface="华文细黑" charset="0"/>
              </a:rPr>
              <a:t>线</a:t>
            </a:r>
            <a:r>
              <a:rPr lang="ja-JP" altLang="en-US" sz="1200" dirty="0">
                <a:solidFill>
                  <a:srgbClr val="3366FF"/>
                </a:solidFill>
                <a:latin typeface="MS PGothic" pitchFamily="34" charset="-128"/>
                <a:sym typeface="MS PGothic" pitchFamily="34" charset="-128"/>
              </a:rPr>
              <a:t>的</a:t>
            </a:r>
            <a:r>
              <a:rPr lang="ja-JP" altLang="en-US" sz="1200" dirty="0">
                <a:solidFill>
                  <a:srgbClr val="3333CC"/>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文都是在</a:t>
            </a:r>
            <a:r>
              <a:rPr lang="ja-JP" altLang="en-US" sz="1200" u="sng" dirty="0">
                <a:solidFill>
                  <a:srgbClr val="3366FF"/>
                </a:solidFill>
                <a:latin typeface="MS PGothic" pitchFamily="34" charset="-128"/>
                <a:sym typeface="MS PGothic" pitchFamily="34" charset="-128"/>
              </a:rPr>
              <a:t>耶和</a:t>
            </a:r>
            <a:r>
              <a:rPr lang="ja-JP" altLang="en-US" sz="1200" u="sng" dirty="0">
                <a:solidFill>
                  <a:srgbClr val="3366FF"/>
                </a:solidFill>
                <a:latin typeface="华文细黑" charset="0"/>
                <a:sym typeface="华文细黑" charset="0"/>
              </a:rPr>
              <a:t>华见证</a:t>
            </a:r>
            <a:r>
              <a:rPr lang="ja-JP" altLang="en-US" sz="1200" u="sng" dirty="0">
                <a:solidFill>
                  <a:srgbClr val="3366FF"/>
                </a:solidFill>
                <a:latin typeface="MS PGothic" pitchFamily="34" charset="-128"/>
                <a:sym typeface="MS PGothic" pitchFamily="34" charset="-128"/>
              </a:rPr>
              <a:t>会</a:t>
            </a:r>
            <a:r>
              <a:rPr lang="ja-JP" altLang="en-US" sz="1200" dirty="0">
                <a:solidFill>
                  <a:srgbClr val="3333CC"/>
                </a:solidFill>
                <a:latin typeface="MS PGothic" pitchFamily="34" charset="-128"/>
                <a:sym typeface="MS PGothic" pitchFamily="34" charset="-128"/>
              </a:rPr>
              <a:t>的</a:t>
            </a:r>
            <a:r>
              <a:rPr lang="ja-JP" altLang="en-US" sz="1200" dirty="0">
                <a:solidFill>
                  <a:srgbClr val="333399"/>
                </a:solidFill>
                <a:latin typeface="MS PGothic" pitchFamily="34" charset="-128"/>
                <a:sym typeface="MS PGothic" pitchFamily="34" charset="-128"/>
              </a:rPr>
              <a:t>新式翻</a:t>
            </a:r>
            <a:r>
              <a:rPr lang="ja-JP" altLang="en-US" sz="1200" dirty="0">
                <a:solidFill>
                  <a:srgbClr val="333399"/>
                </a:solidFill>
                <a:latin typeface="华文细黑" charset="0"/>
                <a:sym typeface="华文细黑" charset="0"/>
              </a:rPr>
              <a:t>译</a:t>
            </a:r>
            <a:r>
              <a:rPr lang="ja-JP" altLang="en-US" sz="1200" dirty="0">
                <a:solidFill>
                  <a:srgbClr val="333399"/>
                </a:solidFill>
                <a:latin typeface="MS PGothic" pitchFamily="34" charset="-128"/>
                <a:sym typeface="MS PGothic" pitchFamily="34" charset="-128"/>
              </a:rPr>
              <a:t>圣</a:t>
            </a:r>
            <a:r>
              <a:rPr lang="ja-JP" altLang="en-US" sz="1200" dirty="0">
                <a:solidFill>
                  <a:srgbClr val="333399"/>
                </a:solidFill>
                <a:latin typeface="华文细黑" charset="0"/>
                <a:sym typeface="华文细黑" charset="0"/>
              </a:rPr>
              <a:t>经</a:t>
            </a:r>
            <a:r>
              <a:rPr lang="ja-JP" altLang="en-US" sz="1200" dirty="0">
                <a:solidFill>
                  <a:srgbClr val="3333CC"/>
                </a:solidFill>
                <a:latin typeface="MS PGothic" pitchFamily="34" charset="-128"/>
                <a:sym typeface="MS PGothic" pitchFamily="34" charset="-128"/>
              </a:rPr>
              <a:t>里都</a:t>
            </a:r>
            <a:r>
              <a:rPr lang="ja-JP" altLang="en-US" sz="1200" dirty="0">
                <a:latin typeface="MS PGothic" pitchFamily="34" charset="-128"/>
                <a:sym typeface="MS PGothic" pitchFamily="34" charset="-128"/>
              </a:rPr>
              <a:t>有正确的原文翻</a:t>
            </a:r>
            <a:r>
              <a:rPr lang="ja-JP" altLang="en-US" sz="1200" dirty="0">
                <a:latin typeface="华文细黑" charset="0"/>
                <a:sym typeface="华文细黑" charset="0"/>
              </a:rPr>
              <a:t>译</a:t>
            </a:r>
            <a:r>
              <a:rPr lang="ja-JP" altLang="en-US" sz="1200" dirty="0">
                <a:latin typeface="MS PGothic" pitchFamily="34" charset="-128"/>
                <a:sym typeface="MS PGothic" pitchFamily="34" charset="-128"/>
              </a:rPr>
              <a:t>。因此我</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可从他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圣</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里的以上有画</a:t>
            </a:r>
            <a:r>
              <a:rPr lang="ja-JP" altLang="en-US" sz="1200" dirty="0">
                <a:latin typeface="华文细黑" charset="0"/>
                <a:sym typeface="华文细黑" charset="0"/>
              </a:rPr>
              <a:t>线</a:t>
            </a:r>
            <a:r>
              <a:rPr lang="ja-JP" altLang="en-US" sz="1200" dirty="0">
                <a:latin typeface="MS PGothic" pitchFamily="34" charset="-128"/>
                <a:sym typeface="MS PGothic" pitchFamily="34" charset="-128"/>
              </a:rPr>
              <a:t>的</a:t>
            </a:r>
            <a:r>
              <a:rPr lang="ja-JP" altLang="en-US" sz="1200" dirty="0">
                <a:latin typeface="华文细黑" charset="0"/>
                <a:sym typeface="华文细黑" charset="0"/>
              </a:rPr>
              <a:t>经</a:t>
            </a:r>
            <a:r>
              <a:rPr lang="ja-JP" altLang="en-US" sz="1200" dirty="0">
                <a:latin typeface="MS PGothic" pitchFamily="34" charset="-128"/>
                <a:sym typeface="MS PGothic" pitchFamily="34" charset="-128"/>
              </a:rPr>
              <a:t>文来反</a:t>
            </a:r>
            <a:r>
              <a:rPr lang="ja-JP" altLang="en-US" sz="1200" dirty="0">
                <a:latin typeface="华文细黑" charset="0"/>
                <a:sym typeface="华文细黑" charset="0"/>
              </a:rPr>
              <a:t>驳</a:t>
            </a:r>
            <a:r>
              <a:rPr lang="ja-JP" altLang="en-US" sz="1200" dirty="0">
                <a:latin typeface="MS PGothic" pitchFamily="34" charset="-128"/>
                <a:sym typeface="MS PGothic" pitchFamily="34" charset="-128"/>
              </a:rPr>
              <a:t>他</a:t>
            </a:r>
            <a:r>
              <a:rPr lang="ja-JP" altLang="en-US" sz="1200" dirty="0">
                <a:latin typeface="华文细黑" charset="0"/>
                <a:sym typeface="华文细黑" charset="0"/>
              </a:rPr>
              <a:t>们</a:t>
            </a:r>
            <a:r>
              <a:rPr lang="ja-JP" altLang="en-US" sz="1200" dirty="0">
                <a:latin typeface="MS PGothic" pitchFamily="34" charset="-128"/>
                <a:sym typeface="MS PGothic" pitchFamily="34" charset="-128"/>
              </a:rPr>
              <a:t>的异端教</a:t>
            </a:r>
            <a:r>
              <a:rPr lang="ja-JP" altLang="en-US" sz="1200" dirty="0">
                <a:latin typeface="华文细黑" charset="0"/>
                <a:sym typeface="华文细黑" charset="0"/>
              </a:rPr>
              <a:t>导</a:t>
            </a:r>
            <a:r>
              <a:rPr lang="ja-JP" altLang="en-US" sz="1200" dirty="0">
                <a:latin typeface="MS PGothic" pitchFamily="34" charset="-128"/>
                <a:sym typeface="MS PGothic" pitchFamily="34" charset="-128"/>
              </a:rPr>
              <a:t>。</a:t>
            </a:r>
            <a:endParaRPr lang="en-US"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5E1D482-2F09-BE4E-B54B-3460B2B1207A}" type="slidenum">
              <a:rPr lang="en-US" sz="1200">
                <a:solidFill>
                  <a:srgbClr val="000000"/>
                </a:solidFill>
                <a:latin typeface="Arial" charset="0"/>
              </a:rPr>
              <a:pPr/>
              <a:t>205</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http://mudmudsongs.blogspot.co.uk/2007/08/holy-holy-holy.html</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FABD85-0A40-4641-A44A-4119B3FD52D3}" type="slidenum">
              <a:rPr lang="en-US" sz="1200">
                <a:solidFill>
                  <a:srgbClr val="000000"/>
                </a:solidFill>
              </a:rPr>
              <a:pPr eaLnBrk="1" hangingPunct="1"/>
              <a:t>206</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CB8D5D-DB24-4345-A80E-04DF931FEC72}" type="slidenum">
              <a:rPr lang="en-US" sz="1200">
                <a:solidFill>
                  <a:srgbClr val="000000"/>
                </a:solidFill>
              </a:rPr>
              <a:pPr eaLnBrk="1" hangingPunct="1"/>
              <a:t>207</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CF32A9-CDE2-4E4F-B509-695D1BB6C42E}" type="slidenum">
              <a:rPr lang="en-US" sz="1200">
                <a:solidFill>
                  <a:srgbClr val="000000"/>
                </a:solidFill>
              </a:rPr>
              <a:pPr eaLnBrk="1" hangingPunct="1"/>
              <a:t>208</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spect="1" noChangeArrowheads="1"/>
          </p:cNvSpPr>
          <p:nvPr>
            <p:ph type="sldImg"/>
          </p:nvPr>
        </p:nvSpPr>
        <p:spPr/>
      </p:sp>
      <p:sp>
        <p:nvSpPr>
          <p:cNvPr id="11266" name="Rectangle 2"/>
          <p:cNvSpPr>
            <a:spLocks noGrp="1" noChangeArrowheads="1"/>
          </p:cNvSpPr>
          <p:nvPr>
            <p:ph type="body" idx="1"/>
          </p:nvPr>
        </p:nvSpPr>
        <p:spPr/>
        <p:txBody>
          <a:bodyPr/>
          <a:lstStyle/>
          <a:p>
            <a:pPr defTabSz="914400" eaLnBrk="1">
              <a:lnSpc>
                <a:spcPct val="100000"/>
              </a:lnSpc>
              <a:spcBef>
                <a:spcPts val="400"/>
              </a:spcBef>
              <a:defRPr/>
            </a:pPr>
            <a:r>
              <a:rPr lang="en-US" sz="1200">
                <a:latin typeface="Times New Roman" charset="0"/>
                <a:cs typeface="Times New Roman" charset="0"/>
                <a:sym typeface="Times New Roman" charset="0"/>
              </a:rPr>
              <a:t>EL lyrics: [this is a contemporary praise; the Chinese lyrics are </a:t>
            </a:r>
            <a:r>
              <a:rPr lang="ja-JP" altLang="en-US" sz="1200">
                <a:latin typeface="Times New Roman" charset="0"/>
                <a:cs typeface="Times New Roman" charset="0"/>
                <a:sym typeface="Times New Roman" charset="0"/>
              </a:rPr>
              <a:t>“</a:t>
            </a:r>
            <a:r>
              <a:rPr lang="en-US" sz="1200">
                <a:latin typeface="Times New Roman" charset="0"/>
                <a:cs typeface="Times New Roman" charset="0"/>
                <a:sym typeface="Times New Roman" charset="0"/>
              </a:rPr>
              <a:t>singable</a:t>
            </a:r>
            <a:r>
              <a:rPr lang="ja-JP" altLang="en-US" sz="1200">
                <a:latin typeface="Times New Roman" charset="0"/>
                <a:cs typeface="Times New Roman" charset="0"/>
                <a:sym typeface="Times New Roman" charset="0"/>
              </a:rPr>
              <a:t>”</a:t>
            </a:r>
            <a:r>
              <a:rPr lang="en-US" sz="1200">
                <a:latin typeface="Times New Roman" charset="0"/>
                <a:cs typeface="Times New Roman" charset="0"/>
                <a:sym typeface="Times New Roman" charset="0"/>
              </a:rPr>
              <a:t>, not just a direct translation.]</a:t>
            </a:r>
          </a:p>
          <a:p>
            <a:pPr defTabSz="914400" eaLnBrk="1">
              <a:lnSpc>
                <a:spcPct val="100000"/>
              </a:lnSpc>
              <a:spcBef>
                <a:spcPts val="400"/>
              </a:spcBef>
              <a:defRPr/>
            </a:pPr>
            <a:r>
              <a:rPr lang="en-US" sz="1200">
                <a:latin typeface="Times New Roman" charset="0"/>
                <a:cs typeface="Times New Roman" charset="0"/>
                <a:sym typeface="Times New Roman" charset="0"/>
              </a:rPr>
              <a:t>Our God is an awesome God; He reigns from heaven above;</a:t>
            </a:r>
          </a:p>
          <a:p>
            <a:pPr defTabSz="914400" eaLnBrk="1">
              <a:lnSpc>
                <a:spcPct val="100000"/>
              </a:lnSpc>
              <a:spcBef>
                <a:spcPts val="400"/>
              </a:spcBef>
              <a:defRPr/>
            </a:pPr>
            <a:r>
              <a:rPr lang="en-US" sz="1200">
                <a:latin typeface="Times New Roman" charset="0"/>
                <a:cs typeface="Times New Roman" charset="0"/>
                <a:sym typeface="Times New Roman" charset="0"/>
              </a:rPr>
              <a:t>With wisdom, power &amp; love; our God is an awesome God.</a:t>
            </a:r>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227BEF-EA4B-CE41-B5F1-64AEA6E8DBC9}" type="slidenum">
              <a:rPr lang="en-US" sz="1200">
                <a:solidFill>
                  <a:srgbClr val="000000"/>
                </a:solidFill>
              </a:rPr>
              <a:pPr eaLnBrk="1" hangingPunct="1"/>
              <a:t>209</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7B7FE1-EB85-C14F-BA1E-24047029B837}" type="slidenum">
              <a:rPr lang="en-US" sz="1200">
                <a:solidFill>
                  <a:srgbClr val="000000"/>
                </a:solidFill>
              </a:rPr>
              <a:pPr eaLnBrk="1" hangingPunct="1"/>
              <a:t>210</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B5E3F-796F-F743-95B3-EA8FFD8D30DC}" type="slidenum">
              <a:rPr lang="en-US" sz="1200">
                <a:solidFill>
                  <a:srgbClr val="000000"/>
                </a:solidFill>
              </a:rPr>
              <a:pPr eaLnBrk="1" hangingPunct="1"/>
              <a:t>211</a:t>
            </a:fld>
            <a:endParaRPr lang="en-US" sz="1200">
              <a:solidFill>
                <a:srgbClr val="000000"/>
              </a:solidFill>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885D5-2AD8-E741-BE6E-3F00D246C212}" type="slidenum">
              <a:rPr lang="en-US" sz="1200">
                <a:solidFill>
                  <a:srgbClr val="000000"/>
                </a:solidFill>
              </a:rPr>
              <a:pPr eaLnBrk="1" hangingPunct="1"/>
              <a:t>212</a:t>
            </a:fld>
            <a:endParaRPr lang="en-US" sz="1200">
              <a:solidFill>
                <a:srgbClr val="000000"/>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3468B2-CD18-6F4C-9328-9E2312D579FF}" type="slidenum">
              <a:rPr lang="en-US" sz="1200">
                <a:solidFill>
                  <a:srgbClr val="000000"/>
                </a:solidFill>
              </a:rPr>
              <a:pPr eaLnBrk="1" hangingPunct="1"/>
              <a:t>213</a:t>
            </a:fld>
            <a:endParaRPr lang="en-US" sz="1200">
              <a:solidFill>
                <a:srgbClr val="000000"/>
              </a:solidFill>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D7E709-77E9-3343-A2DE-F2D09C4D82B1}" type="slidenum">
              <a:rPr lang="en-US" sz="1200">
                <a:solidFill>
                  <a:srgbClr val="000000"/>
                </a:solidFill>
              </a:rPr>
              <a:pPr eaLnBrk="1" hangingPunct="1"/>
              <a:t>214</a:t>
            </a:fld>
            <a:endParaRPr lang="en-US" sz="1200">
              <a:solidFill>
                <a:srgbClr val="000000"/>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333E0-4A35-C342-A039-08DF09BBE3C9}" type="slidenum">
              <a:rPr lang="en-US" sz="1200">
                <a:solidFill>
                  <a:srgbClr val="000000"/>
                </a:solidFill>
              </a:rPr>
              <a:pPr eaLnBrk="1" hangingPunct="1"/>
              <a:t>215</a:t>
            </a:fld>
            <a:endParaRPr lang="en-US" sz="1200">
              <a:solidFill>
                <a:srgbClr val="000000"/>
              </a:solidFill>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C3E9F8-75AE-8743-8C83-5D5938DD8DBC}" type="slidenum">
              <a:rPr lang="en-US" sz="1200">
                <a:solidFill>
                  <a:srgbClr val="000000"/>
                </a:solidFill>
              </a:rPr>
              <a:pPr eaLnBrk="1" hangingPunct="1"/>
              <a:t>216</a:t>
            </a:fld>
            <a:endParaRPr lang="en-US" sz="1200">
              <a:solidFill>
                <a:srgbClr val="000000"/>
              </a:solidFill>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0C0799-684C-0540-A447-E87EF04D566A}" type="slidenum">
              <a:rPr lang="en-US" sz="1200">
                <a:solidFill>
                  <a:srgbClr val="000000"/>
                </a:solidFill>
              </a:rPr>
              <a:pPr eaLnBrk="1" hangingPunct="1"/>
              <a:t>217</a:t>
            </a:fld>
            <a:endParaRPr lang="en-US" sz="1200">
              <a:solidFill>
                <a:srgbClr val="000000"/>
              </a:solidFill>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C7B2AC-AF1D-9F4B-94A2-28C6D08C7D77}" type="slidenum">
              <a:rPr lang="en-US" sz="1200">
                <a:solidFill>
                  <a:srgbClr val="000000"/>
                </a:solidFill>
              </a:rPr>
              <a:pPr eaLnBrk="1" hangingPunct="1"/>
              <a:t>218</a:t>
            </a:fld>
            <a:endParaRPr lang="en-US" sz="1200">
              <a:solidFill>
                <a:srgbClr val="000000"/>
              </a:solidFill>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22</a:t>
            </a:fld>
            <a:endParaRPr lang="en-US" altLang="zh-CN" sz="1200">
              <a:latin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1106AC-A81B-2740-B7B7-14361E837F7E}" type="slidenum">
              <a:rPr lang="en-US" sz="1200">
                <a:solidFill>
                  <a:srgbClr val="000000"/>
                </a:solidFill>
              </a:rPr>
              <a:pPr eaLnBrk="1" hangingPunct="1"/>
              <a:t>219</a:t>
            </a:fld>
            <a:endParaRPr lang="en-US" sz="1200">
              <a:solidFill>
                <a:srgbClr val="000000"/>
              </a:solidFill>
            </a:endParaRPr>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p:sp>
      <p:sp>
        <p:nvSpPr>
          <p:cNvPr id="62466" name="Rectangle 2"/>
          <p:cNvSpPr>
            <a:spLocks noGrp="1" noChangeArrowheads="1"/>
          </p:cNvSpPr>
          <p:nvPr>
            <p:ph type="body" idx="1"/>
          </p:nvPr>
        </p:nvSpPr>
        <p:spPr/>
        <p:txBody>
          <a:bodyPr/>
          <a:lstStyle/>
          <a:p>
            <a:pPr defTabSz="914400" eaLnBrk="1">
              <a:lnSpc>
                <a:spcPct val="100000"/>
              </a:lnSpc>
              <a:spcBef>
                <a:spcPts val="400"/>
              </a:spcBef>
              <a:defRPr/>
            </a:pPr>
            <a:r>
              <a:rPr lang="en-US" sz="1200">
                <a:latin typeface="Times New Roman" charset="0"/>
                <a:cs typeface="Times New Roman" charset="0"/>
                <a:sym typeface="Times New Roman" charset="0"/>
              </a:rPr>
              <a:t>Note: In case you need to refer to the original table in English, it is hidden </a:t>
            </a:r>
            <a:r>
              <a:rPr lang="ja-JP" altLang="en-US" sz="1200">
                <a:latin typeface="Times New Roman" charset="0"/>
                <a:cs typeface="Times New Roman" charset="0"/>
                <a:sym typeface="Times New Roman" charset="0"/>
              </a:rPr>
              <a:t>“</a:t>
            </a:r>
            <a:r>
              <a:rPr lang="en-US" sz="1200">
                <a:latin typeface="Times New Roman" charset="0"/>
                <a:cs typeface="Times New Roman" charset="0"/>
                <a:sym typeface="Times New Roman" charset="0"/>
              </a:rPr>
              <a:t>behind</a:t>
            </a:r>
            <a:r>
              <a:rPr lang="ja-JP" altLang="en-US" sz="1200">
                <a:latin typeface="Times New Roman" charset="0"/>
                <a:cs typeface="Times New Roman" charset="0"/>
                <a:sym typeface="Times New Roman" charset="0"/>
              </a:rPr>
              <a:t>”</a:t>
            </a:r>
            <a:r>
              <a:rPr lang="en-US" sz="1200">
                <a:latin typeface="Times New Roman" charset="0"/>
                <a:cs typeface="Times New Roman" charset="0"/>
                <a:sym typeface="Times New Roman" charset="0"/>
              </a:rPr>
              <a:t> the light blue screen. You can view it by clicking on the blue screen and shift it around. =)</a:t>
            </a:r>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Calibri" pitchFamily="34" charset="0"/>
                <a:ea typeface="SimSun" charset="-122"/>
              </a:rPr>
              <a:pPr/>
              <a:t>226</a:t>
            </a:fld>
            <a:endParaRPr lang="en-US" altLang="en-US">
              <a:solidFill>
                <a:prstClr val="black"/>
              </a:solidFill>
              <a:latin typeface="Calibri" pitchFamily="34" charset="0"/>
              <a:ea typeface="SimSun" charset="-122"/>
            </a:endParaRPr>
          </a:p>
        </p:txBody>
      </p:sp>
      <p:sp>
        <p:nvSpPr>
          <p:cNvPr id="513026" name="Rectangle 2"/>
          <p:cNvSpPr>
            <a:spLocks noGrp="1" noRot="1" noChangeAspect="1"/>
          </p:cNvSpPr>
          <p:nvPr>
            <p:ph type="sldImg"/>
          </p:nvPr>
        </p:nvSpPr>
        <p:spPr>
          <a:solidFill>
            <a:srgbClr val="FFFFFF"/>
          </a:solidFill>
          <a:ln/>
        </p:spPr>
        <p:txBody>
          <a:bodyPr/>
          <a:lstStyle/>
          <a:p>
            <a:endParaRPr lang="en-US"/>
          </a:p>
        </p:txBody>
      </p:sp>
      <p:sp>
        <p:nvSpPr>
          <p:cNvPr id="513027"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eaLnBrk="1" hangingPunct="1"/>
            <a:endParaRPr lang="en-US" altLang="en-US">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a:ln/>
        </p:spPr>
        <p:txBody>
          <a:bodyPr/>
          <a:lstStyle/>
          <a:p>
            <a:endParaRPr lang="en-US"/>
          </a:p>
        </p:txBody>
      </p:sp>
      <p:sp>
        <p:nvSpPr>
          <p:cNvPr id="521218"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http://home.sandiego.edu/~baber/logic/gallup.html</a:t>
            </a:r>
          </a:p>
          <a:p>
            <a:pPr lvl="0"/>
            <a:endParaRPr lang="en-US" altLang="en-US">
              <a:latin typeface="Times New Roman" pitchFamily="18" charset="0"/>
            </a:endParaRPr>
          </a:p>
          <a:p>
            <a:pPr lvl="0"/>
            <a:r>
              <a:rPr lang="en-US" altLang="en-US">
                <a:latin typeface="Times New Roman" pitchFamily="18" charset="0"/>
              </a:rPr>
              <a:t>In 1994 it was 27% and 2001 at 25%, so the belief is going down but still strong.</a:t>
            </a:r>
            <a:endParaRPr>
              <a:latin typeface="Times New Roman" pitchFamily="18" charset="0"/>
            </a:endParaRPr>
          </a:p>
        </p:txBody>
      </p:sp>
      <p:sp>
        <p:nvSpPr>
          <p:cNvPr id="52121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233</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Slide Image Placeholder 1"/>
          <p:cNvSpPr>
            <a:spLocks noGrp="1" noRot="1" noChangeAspect="1"/>
          </p:cNvSpPr>
          <p:nvPr>
            <p:ph type="sldImg"/>
          </p:nvPr>
        </p:nvSpPr>
        <p:spPr>
          <a:ln/>
        </p:spPr>
        <p:txBody>
          <a:bodyPr/>
          <a:lstStyle/>
          <a:p>
            <a:endParaRPr lang="en-US"/>
          </a:p>
        </p:txBody>
      </p:sp>
      <p:sp>
        <p:nvSpPr>
          <p:cNvPr id="528386"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http://www.psychics.co.uk/blog/have-you-spoken-foreign-languages-in-dreams/</a:t>
            </a:r>
            <a:endParaRPr>
              <a:latin typeface="Times New Roman" pitchFamily="18" charset="0"/>
            </a:endParaRPr>
          </a:p>
        </p:txBody>
      </p:sp>
      <p:sp>
        <p:nvSpPr>
          <p:cNvPr id="528387"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239</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Slide Image Placeholder 1"/>
          <p:cNvSpPr>
            <a:spLocks noGrp="1" noRot="1" noChangeAspect="1"/>
          </p:cNvSpPr>
          <p:nvPr>
            <p:ph type="sldImg"/>
          </p:nvPr>
        </p:nvSpPr>
        <p:spPr>
          <a:ln/>
        </p:spPr>
        <p:txBody>
          <a:bodyPr/>
          <a:lstStyle/>
          <a:p>
            <a:endParaRPr lang="en-US"/>
          </a:p>
        </p:txBody>
      </p:sp>
      <p:sp>
        <p:nvSpPr>
          <p:cNvPr id="532482"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2483"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242</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Slide Image Placeholder 1"/>
          <p:cNvSpPr>
            <a:spLocks noGrp="1" noRot="1" noChangeAspect="1"/>
          </p:cNvSpPr>
          <p:nvPr>
            <p:ph type="sldImg"/>
          </p:nvPr>
        </p:nvSpPr>
        <p:spPr>
          <a:ln/>
        </p:spPr>
        <p:txBody>
          <a:bodyPr/>
          <a:lstStyle/>
          <a:p>
            <a:endParaRPr lang="en-US"/>
          </a:p>
        </p:txBody>
      </p:sp>
      <p:sp>
        <p:nvSpPr>
          <p:cNvPr id="534530" name="Notes Placeholder 2"/>
          <p:cNvSpPr>
            <a:spLocks noGrp="1"/>
          </p:cNvSpPr>
          <p:nvPr>
            <p:ph type="body"/>
          </p:nvPr>
        </p:nvSpPr>
        <p:spPr>
          <a:ln w="9525">
            <a:miter/>
          </a:ln>
        </p:spPr>
        <p:txBody>
          <a:bodyPr wrap="square" lIns="91440" tIns="45720" rIns="91440" bIns="45720" anchor="t"/>
          <a:lstStyle/>
          <a:p>
            <a:pPr lvl="0"/>
            <a:r>
              <a:rPr lang="en-US" altLang="en-US">
                <a:latin typeface="Times New Roman" pitchFamily="18" charset="0"/>
              </a:rPr>
              <a:t>http://www.toptenz.net/top-10-reasons-for-reincarnation.php</a:t>
            </a:r>
            <a:endParaRPr>
              <a:latin typeface="Times New Roman" pitchFamily="18" charset="0"/>
            </a:endParaRPr>
          </a:p>
        </p:txBody>
      </p:sp>
      <p:sp>
        <p:nvSpPr>
          <p:cNvPr id="534531"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243</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Slide Image Placeholder 1"/>
          <p:cNvSpPr>
            <a:spLocks noGrp="1" noRot="1" noChangeAspect="1"/>
          </p:cNvSpPr>
          <p:nvPr>
            <p:ph type="sldImg"/>
          </p:nvPr>
        </p:nvSpPr>
        <p:spPr>
          <a:ln/>
        </p:spPr>
        <p:txBody>
          <a:bodyPr/>
          <a:lstStyle/>
          <a:p>
            <a:endParaRPr lang="en-US"/>
          </a:p>
        </p:txBody>
      </p:sp>
      <p:sp>
        <p:nvSpPr>
          <p:cNvPr id="536578" name="Notes Placeholder 2"/>
          <p:cNvSpPr>
            <a:spLocks noGrp="1"/>
          </p:cNvSpPr>
          <p:nvPr>
            <p:ph type="body"/>
          </p:nvPr>
        </p:nvSpPr>
        <p:spPr>
          <a:ln w="9525">
            <a:miter/>
          </a:ln>
        </p:spPr>
        <p:txBody>
          <a:bodyPr wrap="square" lIns="91440" tIns="45720" rIns="91440" bIns="45720" anchor="t"/>
          <a:lstStyle/>
          <a:p>
            <a:pPr lvl="0" defTabSz="457200" eaLnBrk="1" hangingPunct="1"/>
            <a:r>
              <a:rPr lang="en-US" altLang="en-US" dirty="0">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dirty="0">
                <a:solidFill>
                  <a:schemeClr val="bg1"/>
                </a:solidFill>
                <a:latin typeface="Times New Roman" pitchFamily="18" charset="0"/>
                <a:hlinkClick r:id="rId3">
                  <a:extLst>
                    <a:ext uri="{A12FA001-AC4F-418D-AE19-62706E023703}">
                      <ahyp:hlinkClr xmlns:ahyp="http://schemas.microsoft.com/office/drawing/2018/hyperlinkcolor" val="tx"/>
                    </a:ext>
                  </a:extLst>
                </a:hlinkClick>
              </a:rPr>
              <a:t>Civil War</a:t>
            </a:r>
            <a:r>
              <a:rPr lang="en-US" altLang="en-US" dirty="0">
                <a:solidFill>
                  <a:schemeClr val="bg1"/>
                </a:solidFill>
                <a:latin typeface="Times New Roman" pitchFamily="18" charset="0"/>
              </a:rPr>
              <a:t> </a:t>
            </a:r>
            <a:r>
              <a:rPr lang="en-US" altLang="en-US" dirty="0">
                <a:latin typeface="Times New Roman" pitchFamily="18" charset="0"/>
              </a:rPr>
              <a:t>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tLang="en-US" dirty="0">
                <a:latin typeface="Calibri" pitchFamily="34" charset="0"/>
              </a:rPr>
            </a:br>
            <a:r>
              <a:rPr lang="en-US" altLang="en-US" dirty="0">
                <a:latin typeface="Calibri" pitchFamily="34" charset="0"/>
              </a:rPr>
              <a:t>Read mor</a:t>
            </a:r>
            <a:r>
              <a:rPr lang="en-US" altLang="en-US" dirty="0">
                <a:solidFill>
                  <a:schemeClr val="bg1"/>
                </a:solidFill>
                <a:latin typeface="Calibri" pitchFamily="34" charset="0"/>
              </a:rPr>
              <a:t>e: </a:t>
            </a:r>
            <a:r>
              <a:rPr lang="en-US" altLang="en-US" dirty="0">
                <a:solidFill>
                  <a:schemeClr val="bg1"/>
                </a:solidFill>
                <a:latin typeface="Calibri" pitchFamily="34" charset="0"/>
                <a:hlinkClick r:id="rId4">
                  <a:extLst>
                    <a:ext uri="{A12FA001-AC4F-418D-AE19-62706E023703}">
                      <ahyp:hlinkClr xmlns:ahyp="http://schemas.microsoft.com/office/drawing/2018/hyperlinkcolor" val="tx"/>
                    </a:ext>
                  </a:extLst>
                </a:hlinkClick>
              </a:rPr>
              <a:t>http://www.toptenz.net/top-10-reasons-for-reincarnation.php#ixzz2TdMbTywK</a:t>
            </a:r>
            <a:endParaRPr lang="en-US" altLang="en-US" dirty="0">
              <a:solidFill>
                <a:schemeClr val="bg1"/>
              </a:solidFill>
              <a:latin typeface="Calibri" pitchFamily="34" charset="0"/>
            </a:endParaRPr>
          </a:p>
        </p:txBody>
      </p:sp>
      <p:sp>
        <p:nvSpPr>
          <p:cNvPr id="536579" name="Slide Number Placeholder 3"/>
          <p:cNvSpPr>
            <a:spLocks noGrp="1"/>
          </p:cNvSpPr>
          <p:nvPr>
            <p:ph type="sldNum" sz="quarter"/>
          </p:nvPr>
        </p:nvSpPr>
        <p:spPr>
          <a:xfrm>
            <a:off x="0" y="0"/>
            <a:ext cx="0" cy="0"/>
          </a:xfrm>
          <a:prstGeom prst="rect">
            <a:avLst/>
          </a:prstGeom>
          <a:noFill/>
          <a:ln w="9525">
            <a:noFill/>
            <a:miter/>
          </a:ln>
        </p:spPr>
        <p:txBody>
          <a:bodyPr anchor="t"/>
          <a:lstStyle/>
          <a:p>
            <a:fld id="{9A0DB2DC-4C9A-4742-B13C-FB6460FD3503}" type="slidenum">
              <a:rPr lang="en-US" altLang="en-US">
                <a:solidFill>
                  <a:prstClr val="black"/>
                </a:solidFill>
                <a:latin typeface="Times New Roman" pitchFamily="18" charset="0"/>
                <a:ea typeface="SimSun" charset="-122"/>
              </a:rPr>
              <a:pPr/>
              <a:t>244</a:t>
            </a:fld>
            <a:endParaRPr lang="en-US" altLang="en-US">
              <a:solidFill>
                <a:prstClr val="black"/>
              </a:solidFill>
              <a:latin typeface="Times New Roman" pitchFamily="18" charset="0"/>
              <a:ea typeface="SimSun" charset="-122"/>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E79AFA52-9B33-A243-A8F9-3C6777697898}" type="slidenum">
              <a:rPr lang="en-US" sz="1200">
                <a:latin typeface="Times New Roman" charset="0"/>
              </a:rPr>
              <a:pPr eaLnBrk="1" hangingPunct="1"/>
              <a:t>260</a:t>
            </a:fld>
            <a:endParaRPr lang="en-US" sz="1200">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a:ln/>
        </p:spPr>
      </p:sp>
      <p:sp>
        <p:nvSpPr>
          <p:cNvPr id="186370"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Times New Roman" charset="0"/>
            </a:endParaRPr>
          </a:p>
        </p:txBody>
      </p:sp>
      <p:sp>
        <p:nvSpPr>
          <p:cNvPr id="31846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748AFB6-F57C-0842-B097-FB451ACF6F2F}" type="slidenum">
              <a:rPr lang="en-US" sz="1200">
                <a:latin typeface="Times New Roman" charset="0"/>
                <a:cs typeface="Times New Roman" charset="0"/>
              </a:rPr>
              <a:pPr eaLnBrk="1" hangingPunct="1"/>
              <a:t>261</a:t>
            </a:fld>
            <a:endParaRPr lang="en-US" sz="1200">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57D99AE8-DEED-194E-AB53-781279AC027F}" type="slidenum">
              <a:rPr lang="en-GB" sz="1200">
                <a:latin typeface="Times New Roman" charset="0"/>
              </a:rPr>
              <a:pPr eaLnBrk="1" hangingPunct="1"/>
              <a:t>23</a:t>
            </a:fld>
            <a:endParaRPr lang="en-GB" sz="1200">
              <a:latin typeface="Times New Roman" charset="0"/>
            </a:endParaRPr>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Image Placeholder 1"/>
          <p:cNvSpPr>
            <a:spLocks noGrp="1" noRot="1" noChangeAspect="1" noTextEdit="1"/>
          </p:cNvSpPr>
          <p:nvPr>
            <p:ph type="sldImg"/>
          </p:nvPr>
        </p:nvSpPr>
        <p:spPr>
          <a:ln/>
        </p:spPr>
      </p:sp>
      <p:sp>
        <p:nvSpPr>
          <p:cNvPr id="774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741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fld id="{909FCD54-F708-D84D-9AB6-16086104E766}" type="slidenum">
              <a:rPr kumimoji="0" lang="en-US" altLang="zh-CN" sz="1200">
                <a:solidFill>
                  <a:srgbClr val="000000"/>
                </a:solidFill>
                <a:ea typeface="宋体" charset="0"/>
                <a:cs typeface="MS PGothic" charset="0"/>
              </a:rPr>
              <a:pPr/>
              <a:t>262</a:t>
            </a:fld>
            <a:endParaRPr kumimoji="0" lang="en-US" altLang="zh-CN" sz="1200">
              <a:solidFill>
                <a:srgbClr val="000000"/>
              </a:solidFill>
              <a:ea typeface="宋体" charset="0"/>
              <a:cs typeface="MS PGothic"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a:ln/>
        </p:spPr>
      </p:sp>
      <p:sp>
        <p:nvSpPr>
          <p:cNvPr id="18841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defRPr/>
            </a:pPr>
            <a:endParaRPr lang="en-US">
              <a:latin typeface="Times New Roman" charset="0"/>
              <a:cs typeface="ＭＳ Ｐゴシック" charset="0"/>
            </a:endParaRPr>
          </a:p>
        </p:txBody>
      </p:sp>
      <p:sp>
        <p:nvSpPr>
          <p:cNvPr id="32051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DCB45A3D-EE6A-0249-910B-B7388FC48FAE}" type="slidenum">
              <a:rPr lang="en-US" sz="1200">
                <a:latin typeface="Times New Roman" charset="0"/>
                <a:cs typeface="Times New Roman" charset="0"/>
              </a:rPr>
              <a:pPr eaLnBrk="1" hangingPunct="1"/>
              <a:t>264</a:t>
            </a:fld>
            <a:endParaRPr lang="en-US" sz="1200">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cs typeface="ＭＳ Ｐゴシック" charset="0"/>
            </a:endParaRPr>
          </a:p>
        </p:txBody>
      </p:sp>
      <p:sp>
        <p:nvSpPr>
          <p:cNvPr id="25293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4B62A1C7-2CA7-294F-8CB3-9E5306DE5DE1}" type="slidenum">
              <a:rPr lang="zh-CN" altLang="en-US" sz="1200">
                <a:latin typeface="Times New Roman" charset="0"/>
              </a:rPr>
              <a:pPr eaLnBrk="1" hangingPunct="1"/>
              <a:t>24</a:t>
            </a:fld>
            <a:endParaRPr lang="en-US" altLang="zh-CN" sz="1200">
              <a:latin typeface="Times New Roman" charset="0"/>
            </a:endParaRPr>
          </a:p>
        </p:txBody>
      </p:sp>
    </p:spTree>
    <p:extLst>
      <p:ext uri="{BB962C8B-B14F-4D97-AF65-F5344CB8AC3E}">
        <p14:creationId xmlns:p14="http://schemas.microsoft.com/office/powerpoint/2010/main" val="181882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A700F70-708F-F44F-878C-5C1C11D52D5E}" type="slidenum">
              <a:rPr lang="en-GB" sz="1200">
                <a:latin typeface="Times New Roman" charset="0"/>
              </a:rPr>
              <a:pPr eaLnBrk="1" hangingPunct="1"/>
              <a:t>25</a:t>
            </a:fld>
            <a:endParaRPr lang="en-GB" sz="1200">
              <a:latin typeface="Times New Roman" charset="0"/>
            </a:endParaRPr>
          </a:p>
        </p:txBody>
      </p:sp>
      <p:sp>
        <p:nvSpPr>
          <p:cNvPr id="69634"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3BEEC275-6159-2343-B354-CE32660D2DEC}" type="slidenum">
              <a:rPr lang="en-GB" sz="1200">
                <a:latin typeface="Times New Roman" charset="0"/>
              </a:rPr>
              <a:pPr eaLnBrk="1" hangingPunct="1"/>
              <a:t>26</a:t>
            </a:fld>
            <a:endParaRPr lang="en-GB" sz="1200">
              <a:latin typeface="Times New Roman" charset="0"/>
            </a:endParaRPr>
          </a:p>
        </p:txBody>
      </p:sp>
      <p:sp>
        <p:nvSpPr>
          <p:cNvPr id="71682" name="Rectangle 2"/>
          <p:cNvSpPr>
            <a:spLocks noGrp="1" noRot="1" noChangeAspect="1" noChangeArrowheads="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a:ln/>
        </p:spPr>
      </p:sp>
      <p:sp>
        <p:nvSpPr>
          <p:cNvPr id="1853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534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BDBA14-7991-48D4-AB27-F7EA78151FB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264365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a:ln/>
        </p:spPr>
      </p:sp>
      <p:sp>
        <p:nvSpPr>
          <p:cNvPr id="18739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latin typeface="Times New Roman" pitchFamily="18" charset="0"/>
              <a:cs typeface="Times New Roman" pitchFamily="18" charset="0"/>
            </a:endParaRPr>
          </a:p>
        </p:txBody>
      </p:sp>
      <p:sp>
        <p:nvSpPr>
          <p:cNvPr id="18739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DF2486-0047-421B-8F39-79D8FC5C57DB}"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335377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24345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a:ln/>
        </p:spPr>
      </p:sp>
      <p:sp>
        <p:nvSpPr>
          <p:cNvPr id="2478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24781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E36C2-BCA3-844C-9F7A-DE2DBE0C5C14}" type="slidenum">
              <a:rPr lang="en-US" sz="1200">
                <a:solidFill>
                  <a:srgbClr val="000000"/>
                </a:solidFill>
              </a:rPr>
              <a:pPr eaLnBrk="1" hangingPunct="1"/>
              <a:t>34</a:t>
            </a:fld>
            <a:endParaRPr lang="en-US"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37484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021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73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0FA2C-A716-1141-B96F-90B69D6F6F3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extLst>
      <p:ext uri="{BB962C8B-B14F-4D97-AF65-F5344CB8AC3E}">
        <p14:creationId xmlns:p14="http://schemas.microsoft.com/office/powerpoint/2010/main" val="91032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CD26B0-86BE-CA40-B982-F5E6C84E55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88326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90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8451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259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43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39191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063703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1531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874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sz="1200"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sz="1200"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6366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l" defTabSz="914400" rtl="0" eaLnBrk="1"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241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17567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79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18762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496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44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2C46C-FD3E-744A-8D50-81EA80696B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15339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75</a:t>
            </a:fld>
            <a:endParaRPr lang="en-US" altLang="en-US" dirty="0">
              <a:solidFill>
                <a:prstClr val="black"/>
              </a:solidFill>
              <a:latin typeface="Times New Roman" pitchFamily="18" charset="0"/>
              <a:ea typeface="SimSun" pitchFamily="2" charset="-122"/>
            </a:endParaRPr>
          </a:p>
        </p:txBody>
      </p:sp>
      <p:sp>
        <p:nvSpPr>
          <p:cNvPr id="320514" name="Rectangle 2"/>
          <p:cNvSpPr>
            <a:spLocks noGrp="1" noRot="1" noChangeAspect="1" noTextEdit="1"/>
          </p:cNvSpPr>
          <p:nvPr>
            <p:ph type="sldImg"/>
          </p:nvPr>
        </p:nvSpPr>
        <p:spPr>
          <a:solidFill>
            <a:srgbClr val="FFFFFF"/>
          </a:solidFill>
          <a:ln/>
        </p:spPr>
        <p:txBody>
          <a:bodyPr/>
          <a:lstStyle/>
          <a:p>
            <a:endParaRPr lang="en-US"/>
          </a:p>
        </p:txBody>
      </p:sp>
      <p:sp>
        <p:nvSpPr>
          <p:cNvPr id="320515"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6" name="Rectangle 2"/>
          <p:cNvSpPr>
            <a:spLocks noGrp="1" noRot="1" noChangeAspect="1" noChangeArrowheads="1" noTextEdit="1"/>
          </p:cNvSpPr>
          <p:nvPr>
            <p:ph type="sldImg"/>
          </p:nvPr>
        </p:nvSpPr>
        <p:spPr>
          <a:ln/>
        </p:spPr>
      </p:sp>
      <p:sp>
        <p:nvSpPr>
          <p:cNvPr id="1362947" name="Rectangle 3"/>
          <p:cNvSpPr>
            <a:spLocks noGrp="1" noChangeArrowheads="1"/>
          </p:cNvSpPr>
          <p:nvPr>
            <p:ph type="body" idx="1"/>
          </p:nvPr>
        </p:nvSpPr>
        <p:spPr/>
        <p:txBody>
          <a:bodyPr/>
          <a:lstStyle/>
          <a:p>
            <a:pPr>
              <a:defRPr/>
            </a:pPr>
            <a:endParaRPr lang="zh-CN" altLang="en-US">
              <a:ea typeface="宋体" charset="0"/>
              <a:cs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Do you know how to spot a counterfeit US$100 bill? We might think it best to get the training for the Federal Bank tellers. But this is not a course on all the various types of fake bills. Instead, the Fed brings new tellers to Washington DC and has them count large sheets of freshly printed bills—not for a day, or even a week—but for TWO WEEKS! What a boring job. But when they get into a bank and someone tries to slip them a counterfeit, they immediately recognize it—not because they have seen this type of counterfeit before, but because they are so familiar with the real thing. The same is true of false teaching. We need not study the innumerable types of heresies that are being invented every day. Rather, we need to know the Word of God so well that other teaching looks, smells and feels wrong. </a:t>
            </a:r>
          </a:p>
        </p:txBody>
      </p:sp>
    </p:spTree>
    <p:extLst>
      <p:ext uri="{BB962C8B-B14F-4D97-AF65-F5344CB8AC3E}">
        <p14:creationId xmlns:p14="http://schemas.microsoft.com/office/powerpoint/2010/main" val="1955746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83D5A966-8380-E44E-BB86-0CC8CC26A96C}" type="slidenum">
              <a:rPr lang="en-US" sz="1200">
                <a:latin typeface="Times New Roman" charset="0"/>
              </a:rPr>
              <a:pPr eaLnBrk="1" hangingPunct="1"/>
              <a:t>87</a:t>
            </a:fld>
            <a:endParaRPr lang="en-US" sz="1200">
              <a:latin typeface="Times New Roman"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fld id="{160C2C59-E08D-454F-9EE5-A6C086084F04}" type="slidenum">
              <a:rPr lang="en-US" sz="1200">
                <a:latin typeface="Times New Roman" charset="0"/>
              </a:rPr>
              <a:pPr eaLnBrk="1" hangingPunct="1"/>
              <a:t>88</a:t>
            </a:fld>
            <a:endParaRPr lang="en-US" sz="1200">
              <a:latin typeface="Times New Roman"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ln/>
          <a:extLs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defRPr/>
            </a:pPr>
            <a:endParaRPr lang="en-US">
              <a:latin typeface="Times New Roman"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660862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A45A12-45EA-9E40-BC70-8F3B94ED0EDD}" type="slidenum">
              <a:rPr kumimoji="0" lang="en-US" altLang="zh-TW" sz="1200" b="0" i="0" u="none" strike="noStrike" kern="1200" cap="none" spc="0" normalizeH="0" baseline="0" noProof="0">
                <a:ln>
                  <a:noFill/>
                </a:ln>
                <a:solidFill>
                  <a:srgbClr val="000000"/>
                </a:solidFill>
                <a:effectLst/>
                <a:uLnTx/>
                <a:uFillTx/>
                <a:latin typeface="Arial"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zh-TW" sz="1200" b="0" i="0" u="none" strike="noStrike" kern="1200" cap="none" spc="0" normalizeH="0" baseline="0" noProof="0">
              <a:ln>
                <a:noFill/>
              </a:ln>
              <a:solidFill>
                <a:srgbClr val="000000"/>
              </a:solidFill>
              <a:effectLst/>
              <a:uLnTx/>
              <a:uFillTx/>
              <a:latin typeface="Arial" charset="0"/>
              <a:ea typeface="新細明體" charset="0"/>
            </a:endParaRPr>
          </a:p>
        </p:txBody>
      </p:sp>
      <p:sp>
        <p:nvSpPr>
          <p:cNvPr id="315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p:txBody>
          <a:bodyPr/>
          <a:lstStyle/>
          <a:p>
            <a:pPr eaLnBrk="1" hangingPunct="1">
              <a:defRPr/>
            </a:pPr>
            <a:endParaRPr lang="zh-TW" altLang="en-US">
              <a:ea typeface="新細明體" charset="0"/>
              <a:cs typeface="新細明體" charset="0"/>
            </a:endParaRPr>
          </a:p>
        </p:txBody>
      </p:sp>
    </p:spTree>
    <p:extLst>
      <p:ext uri="{BB962C8B-B14F-4D97-AF65-F5344CB8AC3E}">
        <p14:creationId xmlns:p14="http://schemas.microsoft.com/office/powerpoint/2010/main" val="3234674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FCE502-BA65-5F4E-9F60-2B8A8A43E2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509664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9E584E-9EB8-FC45-B74B-0BA1989670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388869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5F92F-3BCF-EC41-B9A6-E69F4DFE12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sym typeface="Helvetica" charset="0"/>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6752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8B5CD-6232-3D4D-BA18-897926EABFC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extLst>
      <p:ext uri="{BB962C8B-B14F-4D97-AF65-F5344CB8AC3E}">
        <p14:creationId xmlns:p14="http://schemas.microsoft.com/office/powerpoint/2010/main" val="1364810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58647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3282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55627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97534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438763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noTextEdit="1"/>
          </p:cNvSpPr>
          <p:nvPr>
            <p:ph type="sldImg"/>
          </p:nvPr>
        </p:nvSpPr>
        <p:spPr>
          <a:ln/>
        </p:spPr>
        <p:txBody>
          <a:bodyPr/>
          <a:lstStyle/>
          <a:p>
            <a:endParaRPr lang="en-US"/>
          </a:p>
        </p:txBody>
      </p:sp>
      <p:sp>
        <p:nvSpPr>
          <p:cNvPr id="352258" name="Notes Placeholder 2"/>
          <p:cNvSpPr>
            <a:spLocks noGrp="1"/>
          </p:cNvSpPr>
          <p:nvPr>
            <p:ph type="body"/>
          </p:nvPr>
        </p:nvSpPr>
        <p:spPr>
          <a:ln w="9525">
            <a:miter/>
          </a:ln>
        </p:spPr>
        <p:txBody>
          <a:bodyPr wrap="square" lIns="91440" tIns="45720" rIns="91440" bIns="45720" anchor="t"/>
          <a:lstStyle/>
          <a:p>
            <a:pPr lvl="0"/>
            <a:r>
              <a:rPr lang="zh-CN" altLang="en-US" sz="4800" dirty="0"/>
              <a:t>当</a:t>
            </a:r>
            <a:r>
              <a:rPr lang="en-US" altLang="en-US" sz="4800" dirty="0"/>
              <a:t>我们期待着这个新年，什么</a:t>
            </a:r>
            <a:r>
              <a:rPr lang="zh-CN" altLang="en-US" sz="4800" dirty="0"/>
              <a:t>拦住</a:t>
            </a:r>
            <a:r>
              <a:rPr lang="en-US" altLang="en-US" sz="4800" dirty="0"/>
              <a:t>你</a:t>
            </a:r>
            <a:r>
              <a:rPr lang="zh-CN" altLang="en-US" sz="4800" dirty="0"/>
              <a:t>为基督而活呢？什么东西阻碍你向前迈进呢？</a:t>
            </a:r>
          </a:p>
          <a:p>
            <a:pPr lvl="0"/>
            <a:r>
              <a:rPr lang="en-US" altLang="en-US" sz="4800" dirty="0"/>
              <a:t>什么束缚</a:t>
            </a:r>
            <a:r>
              <a:rPr lang="zh-CN" altLang="en-US" sz="4800" dirty="0"/>
              <a:t>着你</a:t>
            </a:r>
            <a:r>
              <a:rPr lang="en-US" altLang="en-US" sz="4800" dirty="0"/>
              <a:t>，</a:t>
            </a:r>
            <a:r>
              <a:rPr lang="zh-CN" altLang="en-US" sz="4800" dirty="0"/>
              <a:t>防止你在基督里自由地活着呢？你需要从你的生命中除去些什么，来过得胜的日子呢？</a:t>
            </a:r>
          </a:p>
          <a:p>
            <a:pPr lvl="0"/>
            <a:r>
              <a:rPr lang="en-US" altLang="en-US" sz="4800" dirty="0"/>
              <a:t> </a:t>
            </a:r>
          </a:p>
          <a:p>
            <a:pPr lvl="0"/>
            <a:endParaRPr lang="en-US" altLang="en-US" sz="4800" dirty="0">
              <a:latin typeface="Calibri" pitchFamily="34" charset="0"/>
              <a:ea typeface="SimSun" pitchFamily="2" charset="-122"/>
            </a:endParaRPr>
          </a:p>
        </p:txBody>
      </p:sp>
      <p:sp>
        <p:nvSpPr>
          <p:cNvPr id="3522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noTextEdit="1"/>
          </p:cNvSpPr>
          <p:nvPr>
            <p:ph type="sldImg"/>
          </p:nvPr>
        </p:nvSpPr>
        <p:spPr>
          <a:ln/>
        </p:spPr>
        <p:txBody>
          <a:bodyPr/>
          <a:lstStyle/>
          <a:p>
            <a:endParaRPr lang="en-US"/>
          </a:p>
        </p:txBody>
      </p:sp>
      <p:sp>
        <p:nvSpPr>
          <p:cNvPr id="354306"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是愤怒吗？仇恨？不该说的话？妒忌吗？破碎的关系吗？</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43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a:ln/>
        </p:spPr>
        <p:txBody>
          <a:bodyPr/>
          <a:lstStyle/>
          <a:p>
            <a:endParaRPr lang="en-US"/>
          </a:p>
        </p:txBody>
      </p:sp>
      <p:sp>
        <p:nvSpPr>
          <p:cNvPr id="356354"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在这新的一年，什么拦住你以喜乐，和平，仁爱，希望先前迈进呢？</a:t>
            </a:r>
          </a:p>
          <a:p>
            <a:pPr lvl="0"/>
            <a:r>
              <a:rPr lang="zh-CN" altLang="en-US" dirty="0">
                <a:latin typeface="Times New Roman" pitchFamily="18" charset="0"/>
              </a:rPr>
              <a:t>保罗在歌罗西书</a:t>
            </a:r>
            <a:r>
              <a:rPr lang="en-US" altLang="en-US" dirty="0">
                <a:latin typeface="Times New Roman" pitchFamily="18" charset="0"/>
                <a:sym typeface="Arial" charset="0"/>
              </a:rPr>
              <a:t>3:5-15 </a:t>
            </a:r>
            <a:r>
              <a:rPr lang="zh-CN" altLang="en-US" dirty="0">
                <a:latin typeface="Times New Roman" pitchFamily="18" charset="0"/>
                <a:sym typeface="Arial" charset="0"/>
              </a:rPr>
              <a:t>提醒我们除去拦住我们过在基督里得胜的生活的东西。所以我们要脱去旧衣还有。。。</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563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Slide Image Placeholder 1"/>
          <p:cNvSpPr>
            <a:spLocks noGrp="1" noRot="1" noChangeAspect="1" noTextEdit="1"/>
          </p:cNvSpPr>
          <p:nvPr>
            <p:ph type="sldImg"/>
          </p:nvPr>
        </p:nvSpPr>
        <p:spPr>
          <a:ln/>
        </p:spPr>
        <p:txBody>
          <a:bodyPr/>
          <a:lstStyle/>
          <a:p>
            <a:endParaRPr lang="en-US"/>
          </a:p>
        </p:txBody>
      </p:sp>
      <p:sp>
        <p:nvSpPr>
          <p:cNvPr id="358402"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rPr>
              <a:t>我会脱去破旧的衣裳。。。</a:t>
            </a:r>
          </a:p>
        </p:txBody>
      </p:sp>
      <p:sp>
        <p:nvSpPr>
          <p:cNvPr id="3584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4293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125</a:t>
            </a:fld>
            <a:endParaRPr lang="en-US" altLang="en-US" dirty="0">
              <a:solidFill>
                <a:prstClr val="black"/>
              </a:solidFill>
              <a:latin typeface="Times New Roman" pitchFamily="18" charset="0"/>
              <a:ea typeface="SimSun" pitchFamily="2" charset="-122"/>
            </a:endParaRPr>
          </a:p>
        </p:txBody>
      </p:sp>
      <p:sp>
        <p:nvSpPr>
          <p:cNvPr id="360450" name="Rectangle 2"/>
          <p:cNvSpPr>
            <a:spLocks noGrp="1" noRot="1" noChangeAspect="1" noTextEdit="1"/>
          </p:cNvSpPr>
          <p:nvPr>
            <p:ph type="sldImg"/>
          </p:nvPr>
        </p:nvSpPr>
        <p:spPr>
          <a:ln/>
        </p:spPr>
        <p:txBody>
          <a:bodyPr/>
          <a:lstStyle/>
          <a:p>
            <a:endParaRPr lang="en-US"/>
          </a:p>
        </p:txBody>
      </p:sp>
      <p:sp>
        <p:nvSpPr>
          <p:cNvPr id="360451" name="Rectangle 3"/>
          <p:cNvSpPr>
            <a:spLocks noGrp="1"/>
          </p:cNvSpPr>
          <p:nvPr>
            <p:ph type="body"/>
          </p:nvPr>
        </p:nvSpPr>
        <p:spPr>
          <a:ln w="9525">
            <a:miter/>
          </a:ln>
        </p:spPr>
        <p:txBody>
          <a:bodyPr wrap="square" lIns="91440" tIns="45720" rIns="91440" bIns="45720" anchor="t"/>
          <a:lstStyle/>
          <a:p>
            <a:pPr lvl="0" eaLnBrk="1" hangingPunct="1"/>
            <a:r>
              <a:rPr lang="zh-CN" altLang="en-US" dirty="0">
                <a:latin typeface="Times New Roman" pitchFamily="18" charset="0"/>
              </a:rPr>
              <a:t>因着至高无上的基督， 保罗劝告歌罗西人，因</a:t>
            </a:r>
          </a:p>
          <a:p>
            <a:pPr lvl="0" eaLnBrk="1" hangingPunct="1"/>
            <a:r>
              <a:rPr lang="en-US" altLang="en-US" dirty="0">
                <a:latin typeface="Times New Roman" pitchFamily="18" charset="0"/>
              </a:rPr>
              <a:t>In the light of the supremacy of Christ, Paul exhorted the Colossians to live life as those who have overcome the power of sin through their union in death with Christ. Paul said to the Colossians in verses 1-3 that "You have died with Christ, Your life is hidden with Christ in God and you have been given the grace in Christ to live your life as victors, as new people and as those made alive in Christ".</a:t>
            </a:r>
          </a:p>
          <a:p>
            <a:pPr lvl="0" eaLnBrk="1" hangingPunct="1"/>
            <a:endParaRPr lang="en-US" altLang="en-US" dirty="0">
              <a:latin typeface="Times New Roman" pitchFamily="18" charset="0"/>
            </a:endParaRPr>
          </a:p>
          <a:p>
            <a:pPr lvl="0" eaLnBrk="1" hangingPunct="1"/>
            <a:r>
              <a:rPr lang="en-US" altLang="en-US" dirty="0">
                <a:latin typeface="Times New Roman" pitchFamily="18" charset="0"/>
              </a:rPr>
              <a:t>So then, what do we need to do? We need to: (next slide)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noTextEdit="1"/>
          </p:cNvSpPr>
          <p:nvPr>
            <p:ph type="sldImg"/>
          </p:nvPr>
        </p:nvSpPr>
        <p:spPr>
          <a:ln/>
        </p:spPr>
        <p:txBody>
          <a:bodyPr/>
          <a:lstStyle/>
          <a:p>
            <a:endParaRPr lang="en-US"/>
          </a:p>
        </p:txBody>
      </p:sp>
      <p:sp>
        <p:nvSpPr>
          <p:cNvPr id="362498" name="Notes Placeholder 2"/>
          <p:cNvSpPr>
            <a:spLocks noGrp="1"/>
          </p:cNvSpPr>
          <p:nvPr>
            <p:ph type="body"/>
          </p:nvPr>
        </p:nvSpPr>
        <p:spPr>
          <a:ln w="9525">
            <a:miter/>
          </a:ln>
        </p:spPr>
        <p:txBody>
          <a:bodyPr wrap="square" lIns="91440" tIns="45720" rIns="91440" bIns="45720" anchor="t"/>
          <a:lstStyle/>
          <a:p>
            <a:pPr lvl="0"/>
            <a:r>
              <a:rPr lang="zh-CN" altLang="en-US" dirty="0">
                <a:latin typeface="Times New Roman" pitchFamily="18" charset="0"/>
                <a:sym typeface="Arial" charset="0"/>
              </a:rPr>
              <a:t>我会脱去破旧的衣裳。。。</a:t>
            </a:r>
            <a:endParaRPr lang="en-US" altLang="en-US" dirty="0">
              <a:latin typeface="Times New Roman" pitchFamily="18" charset="0"/>
            </a:endParaRPr>
          </a:p>
        </p:txBody>
      </p:sp>
      <p:sp>
        <p:nvSpPr>
          <p:cNvPr id="3624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noTextEdit="1"/>
          </p:cNvSpPr>
          <p:nvPr>
            <p:ph type="sldImg"/>
          </p:nvPr>
        </p:nvSpPr>
        <p:spPr>
          <a:ln/>
        </p:spPr>
        <p:txBody>
          <a:bodyPr/>
          <a:lstStyle/>
          <a:p>
            <a:endParaRPr lang="en-US"/>
          </a:p>
        </p:txBody>
      </p:sp>
      <p:sp>
        <p:nvSpPr>
          <p:cNvPr id="36454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第</a:t>
            </a:r>
            <a:r>
              <a:rPr lang="en-US" altLang="en-US" dirty="0">
                <a:latin typeface="Calibri" pitchFamily="34" charset="0"/>
                <a:ea typeface="SimSun" pitchFamily="2" charset="-122"/>
                <a:sym typeface="Arial" charset="0"/>
              </a:rPr>
              <a:t>5-11 </a:t>
            </a:r>
            <a:r>
              <a:rPr lang="zh-CN" altLang="en-US" dirty="0">
                <a:latin typeface="Calibri" pitchFamily="34" charset="0"/>
                <a:ea typeface="SimSun" pitchFamily="2" charset="-122"/>
                <a:sym typeface="Arial" charset="0"/>
              </a:rPr>
              <a:t>节，保罗劝勉在歌罗西的基督徒 </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治死</a:t>
            </a:r>
            <a:r>
              <a:rPr lang="en-US" altLang="zh-CN" dirty="0">
                <a:latin typeface="Calibri" pitchFamily="34" charset="0"/>
                <a:ea typeface="SimSun" pitchFamily="2" charset="-122"/>
                <a:sym typeface="Arial" charset="0"/>
              </a:rPr>
              <a:t>”</a:t>
            </a:r>
            <a:r>
              <a:rPr lang="zh-CN" altLang="en-US" dirty="0">
                <a:latin typeface="Calibri" pitchFamily="34" charset="0"/>
                <a:ea typeface="SimSun" pitchFamily="2" charset="-122"/>
                <a:sym typeface="Arial" charset="0"/>
              </a:rPr>
              <a:t>他们的罪行</a:t>
            </a:r>
          </a:p>
          <a:p>
            <a:pPr lvl="0"/>
            <a:endParaRPr lang="en-US" altLang="en-US" dirty="0">
              <a:latin typeface="Calibri" pitchFamily="34" charset="0"/>
              <a:ea typeface="SimSun" pitchFamily="2" charset="-122"/>
            </a:endParaRPr>
          </a:p>
          <a:p>
            <a:pPr lvl="0"/>
            <a:endParaRPr lang="en-US" altLang="en-US" dirty="0"/>
          </a:p>
        </p:txBody>
      </p:sp>
      <p:sp>
        <p:nvSpPr>
          <p:cNvPr id="3645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noTextEdit="1"/>
          </p:cNvSpPr>
          <p:nvPr>
            <p:ph type="sldImg"/>
          </p:nvPr>
        </p:nvSpPr>
        <p:spPr>
          <a:ln/>
        </p:spPr>
        <p:txBody>
          <a:bodyPr/>
          <a:lstStyle/>
          <a:p>
            <a:endParaRPr lang="en-US"/>
          </a:p>
        </p:txBody>
      </p:sp>
      <p:sp>
        <p:nvSpPr>
          <p:cNvPr id="366594"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Arial" charset="0"/>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rPr>
              <a:t>”所以要治死你们在地上的肢体，就如淫乱、污秽、邪情、恶欲和贪心，贪心就是拜偶像“ (</a:t>
            </a:r>
            <a:r>
              <a:rPr lang="zh-CN" altLang="en-US" dirty="0">
                <a:latin typeface="Calibri" pitchFamily="34" charset="0"/>
              </a:rPr>
              <a:t>新译本</a:t>
            </a:r>
            <a:r>
              <a:rPr lang="en-US" altLang="en-US" dirty="0">
                <a:latin typeface="Calibri" pitchFamily="34" charset="0"/>
              </a:rPr>
              <a:t>) </a:t>
            </a:r>
            <a:r>
              <a:rPr lang="zh-CN" altLang="en-US" dirty="0">
                <a:latin typeface="Calibri" pitchFamily="34" charset="0"/>
              </a:rPr>
              <a:t>相似</a:t>
            </a:r>
            <a:r>
              <a:rPr lang="en-US" altLang="en-US" dirty="0">
                <a:latin typeface="Calibri" pitchFamily="34" charset="0"/>
              </a:rPr>
              <a:t> </a:t>
            </a:r>
            <a:r>
              <a:rPr lang="zh-CN" altLang="en-US" dirty="0">
                <a:latin typeface="Calibri" pitchFamily="34" charset="0"/>
              </a:rPr>
              <a:t>耶稣在</a:t>
            </a:r>
            <a:r>
              <a:rPr lang="en-US" altLang="en-US" dirty="0">
                <a:latin typeface="Calibri" pitchFamily="34" charset="0"/>
              </a:rPr>
              <a:t> </a:t>
            </a:r>
            <a:r>
              <a:rPr lang="zh-CN" altLang="en-US" dirty="0">
                <a:latin typeface="Calibri" pitchFamily="34" charset="0"/>
              </a:rPr>
              <a:t>马太</a:t>
            </a:r>
            <a:r>
              <a:rPr lang="en-US" altLang="en-US" dirty="0">
                <a:latin typeface="Calibri" pitchFamily="34" charset="0"/>
              </a:rPr>
              <a:t> 18:9 </a:t>
            </a:r>
            <a:r>
              <a:rPr lang="zh-CN" altLang="en-US" dirty="0">
                <a:latin typeface="Calibri" pitchFamily="34" charset="0"/>
              </a:rPr>
              <a:t>说的</a:t>
            </a:r>
            <a:r>
              <a:rPr lang="en-US" altLang="en-US" dirty="0">
                <a:latin typeface="Calibri" pitchFamily="34" charset="0"/>
              </a:rPr>
              <a:t>, “如果你的一只手或一只脚使你犯罪，就把它砍下来丢掉"</a:t>
            </a:r>
            <a:r>
              <a:rPr lang="zh-CN" altLang="en-US" dirty="0">
                <a:latin typeface="Calibri" pitchFamily="34" charset="0"/>
              </a:rPr>
              <a:t>。。</a:t>
            </a:r>
            <a:r>
              <a:rPr lang="en-US" altLang="en-US" dirty="0">
                <a:latin typeface="Calibri" pitchFamily="34" charset="0"/>
                <a:sym typeface="Arial" charset="0"/>
              </a:rPr>
              <a:t> (</a:t>
            </a:r>
            <a:r>
              <a:rPr lang="zh-CN" altLang="en-US" dirty="0">
                <a:latin typeface="Calibri" pitchFamily="34" charset="0"/>
                <a:sym typeface="Arial" charset="0"/>
              </a:rPr>
              <a:t>新译本</a:t>
            </a:r>
            <a:r>
              <a:rPr lang="en-US" altLang="en-US" dirty="0">
                <a:latin typeface="Calibri" pitchFamily="34" charset="0"/>
                <a:sym typeface="Arial" charset="0"/>
              </a:rPr>
              <a:t>)</a:t>
            </a:r>
            <a:r>
              <a:rPr lang="zh-CN" altLang="en-US" dirty="0">
                <a:latin typeface="Calibri" pitchFamily="34" charset="0"/>
                <a:sym typeface="Arial" charset="0"/>
              </a:rPr>
              <a:t>。耶稣和保罗的意思是叫我们除去我们里面的邪恶。 </a:t>
            </a:r>
          </a:p>
          <a:p>
            <a:pPr lvl="0" eaLnBrk="1" hangingPunct="1"/>
            <a:endParaRPr lang="en-US" altLang="en-US" dirty="0">
              <a:latin typeface="Calibri" pitchFamily="34" charset="0"/>
              <a:sym typeface="Arial" charset="0"/>
            </a:endParaRPr>
          </a:p>
          <a:p>
            <a:pPr lvl="0" eaLnBrk="1" hangingPunct="1"/>
            <a:r>
              <a:rPr lang="zh-CN" altLang="en-US" dirty="0">
                <a:latin typeface="Calibri" pitchFamily="34" charset="0"/>
              </a:rPr>
              <a:t>在我们里面的邪恶，恶行指的是什么呢？</a:t>
            </a:r>
            <a:endParaRPr lang="en-US" altLang="en-US" dirty="0">
              <a:latin typeface="Calibri" pitchFamily="34" charset="0"/>
            </a:endParaRPr>
          </a:p>
        </p:txBody>
      </p:sp>
      <p:sp>
        <p:nvSpPr>
          <p:cNvPr id="3665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noTextEdit="1"/>
          </p:cNvSpPr>
          <p:nvPr>
            <p:ph type="sldImg"/>
          </p:nvPr>
        </p:nvSpPr>
        <p:spPr>
          <a:ln/>
        </p:spPr>
        <p:txBody>
          <a:bodyPr/>
          <a:lstStyle/>
          <a:p>
            <a:endParaRPr lang="en-US"/>
          </a:p>
        </p:txBody>
      </p:sp>
      <p:sp>
        <p:nvSpPr>
          <p:cNvPr id="368642"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sym typeface="SimSun" charset="-122"/>
              </a:rPr>
              <a:t>第</a:t>
            </a:r>
            <a:r>
              <a:rPr lang="en-US" altLang="en-US" dirty="0">
                <a:latin typeface="Calibri" pitchFamily="34" charset="0"/>
                <a:ea typeface="SimSun" pitchFamily="2" charset="-122"/>
                <a:sym typeface="SimSun" charset="-122"/>
              </a:rPr>
              <a:t>5-11 </a:t>
            </a:r>
            <a:r>
              <a:rPr lang="zh-CN" altLang="en-US" dirty="0">
                <a:latin typeface="Calibri" pitchFamily="34" charset="0"/>
                <a:ea typeface="SimSun" pitchFamily="2" charset="-122"/>
                <a:sym typeface="SimSun" charset="-122"/>
              </a:rPr>
              <a:t>节，保罗劝勉在歌罗西的基督徒 </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治死</a:t>
            </a:r>
            <a:r>
              <a:rPr lang="en-US" altLang="zh-CN" dirty="0">
                <a:latin typeface="Calibri" pitchFamily="34" charset="0"/>
                <a:ea typeface="SimSun" pitchFamily="2" charset="-122"/>
                <a:sym typeface="SimSun" charset="-122"/>
              </a:rPr>
              <a:t>”</a:t>
            </a:r>
            <a:r>
              <a:rPr lang="zh-CN" altLang="en-US" dirty="0">
                <a:latin typeface="Calibri" pitchFamily="34" charset="0"/>
                <a:ea typeface="SimSun" pitchFamily="2" charset="-122"/>
                <a:sym typeface="SimSun" charset="-122"/>
              </a:rPr>
              <a:t>他们的罪行</a:t>
            </a:r>
            <a:endParaRPr lang="en-US" altLang="en-US" dirty="0">
              <a:latin typeface="Times New Roman" pitchFamily="18" charset="0"/>
            </a:endParaRPr>
          </a:p>
          <a:p>
            <a:pPr lvl="0"/>
            <a:endParaRPr lang="en-US" altLang="en-US" dirty="0">
              <a:latin typeface="Times New Roman" pitchFamily="18" charset="0"/>
            </a:endParaRPr>
          </a:p>
          <a:p>
            <a:pPr lvl="0" eaLnBrk="1" hangingPunct="1"/>
            <a:r>
              <a:rPr lang="en-US" altLang="en-US" dirty="0">
                <a:latin typeface="Calibri" pitchFamily="34" charset="0"/>
                <a:sym typeface="Arial" charset="0"/>
              </a:rPr>
              <a:t>”所以要治死你们在地上的肢体，就如淫乱、污秽、邪情、恶欲和贪心，贪心就是拜偶像“ (</a:t>
            </a:r>
            <a:r>
              <a:rPr lang="zh-CN" altLang="en-US" dirty="0">
                <a:latin typeface="Calibri" pitchFamily="34" charset="0"/>
                <a:sym typeface="Arial" charset="0"/>
              </a:rPr>
              <a:t>新译本</a:t>
            </a:r>
            <a:r>
              <a:rPr lang="en-US" altLang="en-US" dirty="0">
                <a:latin typeface="Calibri" pitchFamily="34" charset="0"/>
                <a:sym typeface="Arial" charset="0"/>
              </a:rPr>
              <a:t>) </a:t>
            </a:r>
            <a:r>
              <a:rPr lang="zh-CN" altLang="en-US" dirty="0">
                <a:latin typeface="Calibri" pitchFamily="34" charset="0"/>
                <a:sym typeface="Arial" charset="0"/>
              </a:rPr>
              <a:t>相似</a:t>
            </a:r>
            <a:r>
              <a:rPr lang="en-US" altLang="en-US" dirty="0">
                <a:latin typeface="Calibri" pitchFamily="34" charset="0"/>
                <a:sym typeface="Arial" charset="0"/>
              </a:rPr>
              <a:t> </a:t>
            </a:r>
            <a:r>
              <a:rPr lang="zh-CN" altLang="en-US" dirty="0">
                <a:latin typeface="Calibri" pitchFamily="34" charset="0"/>
                <a:sym typeface="Arial" charset="0"/>
              </a:rPr>
              <a:t>耶稣在</a:t>
            </a:r>
            <a:r>
              <a:rPr lang="en-US" altLang="en-US" dirty="0">
                <a:latin typeface="Calibri" pitchFamily="34" charset="0"/>
                <a:sym typeface="Arial" charset="0"/>
              </a:rPr>
              <a:t> </a:t>
            </a:r>
            <a:r>
              <a:rPr lang="zh-CN" altLang="en-US" dirty="0">
                <a:latin typeface="Calibri" pitchFamily="34" charset="0"/>
                <a:sym typeface="Arial" charset="0"/>
              </a:rPr>
              <a:t>马太</a:t>
            </a:r>
            <a:r>
              <a:rPr lang="en-US" altLang="en-US" dirty="0">
                <a:latin typeface="Calibri" pitchFamily="34" charset="0"/>
                <a:sym typeface="Arial" charset="0"/>
              </a:rPr>
              <a:t> 18:9 </a:t>
            </a:r>
            <a:r>
              <a:rPr lang="zh-CN" altLang="en-US" dirty="0">
                <a:latin typeface="Calibri" pitchFamily="34" charset="0"/>
                <a:sym typeface="Arial" charset="0"/>
              </a:rPr>
              <a:t>说的</a:t>
            </a:r>
            <a:r>
              <a:rPr lang="en-US" altLang="en-US" dirty="0">
                <a:latin typeface="Calibri" pitchFamily="34" charset="0"/>
                <a:sym typeface="Arial" charset="0"/>
              </a:rPr>
              <a:t>, “如果你的一只手或一只脚使你犯罪，就把它砍下来丢掉"</a:t>
            </a:r>
            <a:r>
              <a:rPr lang="zh-CN" altLang="en-US" dirty="0">
                <a:latin typeface="Calibri" pitchFamily="34" charset="0"/>
                <a:sym typeface="Arial" charset="0"/>
              </a:rPr>
              <a:t>。。</a:t>
            </a:r>
            <a:r>
              <a:rPr lang="en-US" altLang="en-US" dirty="0">
                <a:latin typeface="Calibri" pitchFamily="34" charset="0"/>
                <a:sym typeface="SimSun" charset="-122"/>
              </a:rPr>
              <a:t> (</a:t>
            </a:r>
            <a:r>
              <a:rPr lang="zh-CN" altLang="en-US" dirty="0">
                <a:latin typeface="Calibri" pitchFamily="34" charset="0"/>
                <a:sym typeface="SimSun" charset="-122"/>
              </a:rPr>
              <a:t>新译本</a:t>
            </a:r>
            <a:r>
              <a:rPr lang="en-US" altLang="en-US" dirty="0">
                <a:latin typeface="Calibri" pitchFamily="34" charset="0"/>
                <a:sym typeface="SimSun" charset="-122"/>
              </a:rPr>
              <a:t>)</a:t>
            </a:r>
            <a:r>
              <a:rPr lang="zh-CN" altLang="en-US" dirty="0">
                <a:latin typeface="Calibri" pitchFamily="34" charset="0"/>
                <a:sym typeface="SimSun" charset="-122"/>
              </a:rPr>
              <a:t>。耶稣和保罗的意思是叫我们除去我们里面的邪恶。 </a:t>
            </a:r>
          </a:p>
          <a:p>
            <a:pPr lvl="0" eaLnBrk="1" hangingPunct="1"/>
            <a:endParaRPr lang="en-US" altLang="en-US" dirty="0">
              <a:latin typeface="Calibri" pitchFamily="34" charset="0"/>
              <a:sym typeface="SimSun" charset="-122"/>
            </a:endParaRPr>
          </a:p>
          <a:p>
            <a:pPr lvl="0" eaLnBrk="1" hangingPunct="1"/>
            <a:r>
              <a:rPr lang="zh-CN" altLang="en-US" dirty="0">
                <a:latin typeface="Calibri" pitchFamily="34" charset="0"/>
                <a:sym typeface="Arial" charset="0"/>
              </a:rPr>
              <a:t>在我们里面的邪恶，恶行指的是什么呢？</a:t>
            </a:r>
            <a:endParaRPr lang="en-US" altLang="en-US" dirty="0">
              <a:latin typeface="Calibri" pitchFamily="34" charset="0"/>
            </a:endParaRPr>
          </a:p>
          <a:p>
            <a:pPr lvl="0"/>
            <a:endParaRPr lang="en-US" altLang="en-US" dirty="0">
              <a:latin typeface="Calibri" pitchFamily="34" charset="0"/>
            </a:endParaRPr>
          </a:p>
          <a:p>
            <a:pPr lvl="0"/>
            <a:endParaRPr lang="en-US" altLang="en-US" dirty="0">
              <a:latin typeface="Calibri" pitchFamily="34" charset="0"/>
            </a:endParaRPr>
          </a:p>
        </p:txBody>
      </p:sp>
      <p:sp>
        <p:nvSpPr>
          <p:cNvPr id="3686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129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0" eaLnBrk="1" hangingPunct="1"/>
            <a:r>
              <a:rPr lang="zh-CN" altLang="en-US" dirty="0">
                <a:latin typeface="Times New Roman" pitchFamily="18" charset="0"/>
              </a:rPr>
              <a:t>相信我们都明白腐败的意思。我没去过太多的国家，但在印度贪污腐败处处可见。</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60243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829437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73479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noTextEdit="1"/>
          </p:cNvSpPr>
          <p:nvPr>
            <p:ph type="sldImg"/>
          </p:nvPr>
        </p:nvSpPr>
        <p:spPr>
          <a:ln/>
        </p:spPr>
        <p:txBody>
          <a:bodyPr/>
          <a:lstStyle/>
          <a:p>
            <a:endParaRPr lang="en-US"/>
          </a:p>
        </p:txBody>
      </p:sp>
      <p:sp>
        <p:nvSpPr>
          <p:cNvPr id="372738" name="Notes Placeholder 2"/>
          <p:cNvSpPr>
            <a:spLocks noGrp="1"/>
          </p:cNvSpPr>
          <p:nvPr>
            <p:ph type="body"/>
          </p:nvPr>
        </p:nvSpPr>
        <p:spPr>
          <a:ln w="9525">
            <a:miter/>
          </a:ln>
        </p:spPr>
        <p:txBody>
          <a:bodyPr wrap="square" lIns="91440" tIns="45720" rIns="91440" bIns="45720" anchor="t"/>
          <a:lstStyle/>
          <a:p>
            <a:pPr lvl="0" eaLnBrk="1" hangingPunct="1"/>
            <a:r>
              <a:rPr lang="zh-CN" altLang="en-US" dirty="0">
                <a:latin typeface="Times New Roman" pitchFamily="18" charset="0"/>
              </a:rPr>
              <a:t>在我的家乡印度，想要做政府工的话，需要交大笔的贿赂</a:t>
            </a:r>
          </a:p>
          <a:p>
            <a:pPr lvl="0" eaLnBrk="1" hangingPunct="1"/>
            <a:r>
              <a:rPr lang="zh-CN" altLang="en-US" dirty="0">
                <a:latin typeface="Times New Roman" pitchFamily="18" charset="0"/>
              </a:rPr>
              <a:t>在</a:t>
            </a:r>
            <a:r>
              <a:rPr lang="en-US" altLang="zh-CN" dirty="0">
                <a:latin typeface="Times New Roman" pitchFamily="18" charset="0"/>
              </a:rPr>
              <a:t>2012</a:t>
            </a:r>
            <a:r>
              <a:rPr lang="zh-CN" altLang="en-US" dirty="0">
                <a:latin typeface="Times New Roman" pitchFamily="18" charset="0"/>
              </a:rPr>
              <a:t>年，军队征兵所以我弟弟就去了。。体格测验过关了，笔试也过了，体检也过关了。。但因为不能缴付</a:t>
            </a:r>
            <a:r>
              <a:rPr lang="en-US" altLang="zh-CN" dirty="0">
                <a:latin typeface="Times New Roman" pitchFamily="18" charset="0"/>
              </a:rPr>
              <a:t>S$4000 </a:t>
            </a:r>
            <a:r>
              <a:rPr lang="zh-CN" altLang="en-US" dirty="0">
                <a:latin typeface="Times New Roman" pitchFamily="18" charset="0"/>
              </a:rPr>
              <a:t>而不被录取。 </a:t>
            </a:r>
          </a:p>
          <a:p>
            <a:pPr lvl="0" eaLnBrk="1" hangingPunct="1"/>
            <a:r>
              <a:rPr lang="zh-CN" altLang="en-US" dirty="0">
                <a:latin typeface="Times New Roman" pitchFamily="18" charset="0"/>
              </a:rPr>
              <a:t>我弟弟当时很伤心也很无奈。。 腐败的生活不但只影响你一个人或身边的人，更是影响到贫困的人</a:t>
            </a:r>
          </a:p>
          <a:p>
            <a:pPr lvl="0" eaLnBrk="1" hangingPunct="1"/>
            <a:endParaRPr lang="en-US" altLang="en-US" dirty="0">
              <a:latin typeface="Times New Roman" pitchFamily="18" charset="0"/>
            </a:endParaRPr>
          </a:p>
          <a:p>
            <a:pPr lvl="0" eaLnBrk="1" hangingPunct="1"/>
            <a:endParaRPr lang="en-US" altLang="en-US" dirty="0">
              <a:latin typeface="Times New Roman" pitchFamily="18" charset="0"/>
            </a:endParaRPr>
          </a:p>
        </p:txBody>
      </p:sp>
      <p:sp>
        <p:nvSpPr>
          <p:cNvPr id="3727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过着腐败的生活不单单处于金钱而已。 保罗列出了很多跟腐败生活有关的陋习。它们是</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淫乱、污秽、邪情、恶欲和贪心。我们也要除去不纯洁的思维</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a:t>
            </a:r>
            <a:r>
              <a:rPr kumimoji="0" lang="zh-CN" alt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例如</a:t>
            </a:r>
            <a:r>
              <a:rPr kumimoji="0" lang="en-US" altLang="zh-CN"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想要伤害或计划伤害人的想法。</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我们也要除去情欲的思维。 单身的，我们不在乎以前的过犯因为我们在基督里是新造的人，但从现在开始让我们维护纯洁。</a:t>
            </a:r>
          </a:p>
          <a:p>
            <a:pPr marL="0" marR="0" lvl="0" indent="0" algn="l" defTabSz="457200" rtl="0" eaLnBrk="1" fontAlgn="auto" latinLnBrk="0" hangingPunct="1">
              <a:lnSpc>
                <a:spcPct val="125000"/>
              </a:lnSpc>
              <a:spcBef>
                <a:spcPts val="0"/>
              </a:spcBef>
              <a:spcAft>
                <a:spcPts val="0"/>
              </a:spcAft>
              <a:buClrTx/>
              <a:buSzTx/>
              <a:buFontTx/>
              <a:buNone/>
              <a:defRPr/>
            </a:pPr>
            <a:r>
              <a:rPr kumimoji="0" lang="zh-CN" alt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结婚了的，当神的子民，我们要对我们的伴侣忠心。我们应当除去这一切恶行，因为神的愤怒仍然存留在这些事上。 </a:t>
            </a: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i="0"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1" i="0" u="sng"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1" fontAlgn="auto" latinLnBrk="0" hangingPunct="1">
              <a:lnSpc>
                <a:spcPct val="125000"/>
              </a:lnSpc>
              <a:spcBef>
                <a:spcPts val="0"/>
              </a:spcBef>
              <a:spcAft>
                <a:spcPts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3747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525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sym typeface="+mn-ea"/>
              </a:rPr>
              <a:t>保罗</a:t>
            </a:r>
            <a:r>
              <a:rPr lang="zh-CN" altLang="en-US" dirty="0">
                <a:latin typeface="Calibri" pitchFamily="34" charset="0"/>
                <a:ea typeface="SimSun" pitchFamily="2" charset="-122"/>
                <a:sym typeface="+mn-ea"/>
              </a:rPr>
              <a:t>在</a:t>
            </a:r>
            <a:r>
              <a:rPr lang="en-US" altLang="en-US" dirty="0" err="1">
                <a:latin typeface="Calibri" pitchFamily="34" charset="0"/>
                <a:ea typeface="SimSun" pitchFamily="2" charset="-122"/>
                <a:sym typeface="+mn-ea"/>
              </a:rPr>
              <a:t>处理歌罗西</a:t>
            </a:r>
            <a:r>
              <a:rPr lang="zh-CN" altLang="en-US" dirty="0">
                <a:latin typeface="Calibri" pitchFamily="34" charset="0"/>
                <a:ea typeface="SimSun" pitchFamily="2" charset="-122"/>
                <a:sym typeface="+mn-ea"/>
              </a:rPr>
              <a:t>人</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箴言</a:t>
            </a:r>
            <a:r>
              <a:rPr lang="en-US" altLang="en-US" dirty="0">
                <a:latin typeface="Calibri" pitchFamily="34" charset="0"/>
                <a:ea typeface="SimSun" pitchFamily="2" charset="-122"/>
                <a:sym typeface="+mn-ea"/>
              </a:rPr>
              <a:t> 18</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21 </a:t>
            </a:r>
            <a:r>
              <a:rPr lang="en-US" altLang="en-US" dirty="0" err="1">
                <a:latin typeface="Calibri" pitchFamily="34" charset="0"/>
                <a:ea typeface="SimSun" pitchFamily="2" charset="-122"/>
                <a:sym typeface="+mn-ea"/>
              </a:rPr>
              <a:t>生与死都在舌头的权下</a:t>
            </a:r>
            <a:r>
              <a:rPr lang="en-US" altLang="en-US" dirty="0">
                <a:latin typeface="Calibri" pitchFamily="34" charset="0"/>
                <a:ea typeface="SimSun" pitchFamily="2" charset="-122"/>
                <a:sym typeface="+mn-ea"/>
              </a:rPr>
              <a:t>；</a:t>
            </a:r>
            <a:endParaRPr lang="en-US" altLang="en-US" dirty="0">
              <a:latin typeface="Calibri" pitchFamily="34" charset="0"/>
              <a:ea typeface="SimSun" pitchFamily="2" charset="-122"/>
            </a:endParaRPr>
          </a:p>
          <a:p>
            <a:pPr lvl="0"/>
            <a:r>
              <a:rPr lang="en-US" altLang="en-US" dirty="0" err="1">
                <a:latin typeface="Calibri" pitchFamily="34" charset="0"/>
                <a:ea typeface="SimSun" pitchFamily="2" charset="-122"/>
                <a:sym typeface="+mn-ea"/>
              </a:rPr>
              <a:t>爱把弄这权柄的，必自食其果</a:t>
            </a:r>
            <a:r>
              <a:rPr lang="en-US" altLang="en-US" dirty="0">
                <a:latin typeface="Calibri" pitchFamily="34" charset="0"/>
                <a:ea typeface="SimSun" pitchFamily="2" charset="-122"/>
                <a:sym typeface="+mn-ea"/>
              </a:rPr>
              <a:t>。</a:t>
            </a:r>
            <a:r>
              <a:rPr lang="zh-CN" altLang="en-US" dirty="0">
                <a:latin typeface="Calibri" pitchFamily="34" charset="0"/>
                <a:ea typeface="SimSun" pitchFamily="2" charset="-122"/>
                <a:sym typeface="+mn-ea"/>
              </a:rPr>
              <a:t>（新译本）</a:t>
            </a:r>
            <a:endParaRPr lang="zh-CN" altLang="en-US" dirty="0">
              <a:latin typeface="Calibri" pitchFamily="34" charset="0"/>
              <a:ea typeface="SimSun" pitchFamily="2" charset="-122"/>
            </a:endParaRP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sym typeface="+mn-ea"/>
              </a:rPr>
              <a:t>耶稣说： 毒蛇所生的啊，你们既然是邪恶的，怎能说出良善的话？因为心中所充满的，口里就说出来。</a:t>
            </a:r>
            <a:r>
              <a:rPr lang="en-US" altLang="en-US" dirty="0">
                <a:latin typeface="Calibri" pitchFamily="34" charset="0"/>
                <a:ea typeface="SimSun" pitchFamily="2" charset="-122"/>
                <a:sym typeface="+mn-ea"/>
              </a:rPr>
              <a:t> </a:t>
            </a:r>
            <a:r>
              <a:rPr lang="en-US" altLang="en-US" dirty="0" err="1">
                <a:latin typeface="Calibri" pitchFamily="34" charset="0"/>
                <a:ea typeface="SimSun" pitchFamily="2" charset="-122"/>
                <a:sym typeface="+mn-ea"/>
              </a:rPr>
              <a:t>马太福音</a:t>
            </a:r>
            <a:r>
              <a:rPr lang="en-US" altLang="en-US" dirty="0">
                <a:latin typeface="Calibri" pitchFamily="34" charset="0"/>
                <a:ea typeface="SimSun" pitchFamily="2" charset="-122"/>
                <a:sym typeface="+mn-ea"/>
              </a:rPr>
              <a:t> 12</a:t>
            </a:r>
            <a:r>
              <a:rPr lang="zh-CN" altLang="en-US" dirty="0">
                <a:latin typeface="Calibri" pitchFamily="34" charset="0"/>
                <a:ea typeface="SimSun" pitchFamily="2" charset="-122"/>
                <a:sym typeface="+mn-ea"/>
              </a:rPr>
              <a:t>：</a:t>
            </a:r>
            <a:r>
              <a:rPr lang="en-US" altLang="zh-CN" dirty="0">
                <a:latin typeface="Calibri" pitchFamily="34" charset="0"/>
                <a:ea typeface="SimSun" pitchFamily="2" charset="-122"/>
                <a:sym typeface="+mn-ea"/>
              </a:rPr>
              <a:t>34</a:t>
            </a:r>
            <a:endParaRPr lang="en-US" altLang="zh-CN" dirty="0">
              <a:latin typeface="Calibri" pitchFamily="34" charset="0"/>
              <a:ea typeface="SimSun" pitchFamily="2" charset="-122"/>
            </a:endParaRPr>
          </a:p>
          <a:p>
            <a:pPr lvl="0"/>
            <a:r>
              <a:rPr lang="zh-CN" altLang="en-US" dirty="0">
                <a:sym typeface="+mn-ea"/>
              </a:rPr>
              <a:t>是的，我们不该犯</a:t>
            </a:r>
            <a:r>
              <a:rPr lang="en-US" altLang="en-US" dirty="0" err="1">
                <a:latin typeface="Calibri" pitchFamily="34" charset="0"/>
                <a:ea typeface="SimSun" pitchFamily="2" charset="-122"/>
                <a:sym typeface="+mn-ea"/>
              </a:rPr>
              <a:t>言论之罪</a:t>
            </a:r>
            <a:r>
              <a:rPr lang="en-US" altLang="en-US" dirty="0">
                <a:latin typeface="Calibri" pitchFamily="34" charset="0"/>
                <a:ea typeface="SimSun" pitchFamily="2" charset="-122"/>
                <a:sym typeface="+mn-ea"/>
              </a:rPr>
              <a:t>。</a:t>
            </a:r>
            <a:endParaRPr lang="en-US" alt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04436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a:ln/>
        </p:spPr>
        <p:txBody>
          <a:bodyPr/>
          <a:lstStyle/>
          <a:p>
            <a:endParaRPr lang="en-US"/>
          </a:p>
        </p:txBody>
      </p:sp>
      <p:sp>
        <p:nvSpPr>
          <p:cNvPr id="378882" name="Notes Placeholder 2"/>
          <p:cNvSpPr>
            <a:spLocks noGrp="1"/>
          </p:cNvSpPr>
          <p:nvPr>
            <p:ph type="body"/>
          </p:nvPr>
        </p:nvSpPr>
        <p:spPr>
          <a:ln w="9525">
            <a:miter/>
          </a:ln>
        </p:spPr>
        <p:txBody>
          <a:bodyPr wrap="square" lIns="91440" tIns="45720" rIns="91440" bIns="45720" anchor="t"/>
          <a:lstStyle/>
          <a:p>
            <a:pPr lvl="0"/>
            <a:r>
              <a:rPr lang="en-US" altLang="en-US" dirty="0">
                <a:latin typeface="Calibri" pitchFamily="34" charset="0"/>
                <a:ea typeface="SimSun" pitchFamily="2" charset="-122"/>
              </a:rPr>
              <a:t>保罗</a:t>
            </a:r>
            <a:r>
              <a:rPr lang="zh-CN" altLang="en-US" dirty="0">
                <a:latin typeface="Calibri" pitchFamily="34" charset="0"/>
                <a:ea typeface="SimSun" pitchFamily="2" charset="-122"/>
              </a:rPr>
              <a:t>在</a:t>
            </a:r>
            <a:r>
              <a:rPr lang="en-US" altLang="en-US" dirty="0">
                <a:latin typeface="Calibri" pitchFamily="34" charset="0"/>
                <a:ea typeface="SimSun" pitchFamily="2" charset="-122"/>
              </a:rPr>
              <a:t>处理歌罗西</a:t>
            </a:r>
            <a:r>
              <a:rPr lang="zh-CN" altLang="en-US" dirty="0">
                <a:latin typeface="Calibri" pitchFamily="34" charset="0"/>
                <a:ea typeface="SimSun" pitchFamily="2" charset="-122"/>
              </a:rPr>
              <a:t>人</a:t>
            </a:r>
            <a:r>
              <a:rPr lang="en-US" altLang="en-US" dirty="0">
                <a:latin typeface="Calibri" pitchFamily="34" charset="0"/>
                <a:ea typeface="SimSun" pitchFamily="2" charset="-122"/>
              </a:rPr>
              <a:t>言论之罪。</a:t>
            </a:r>
          </a:p>
          <a:p>
            <a:pPr lvl="0"/>
            <a:r>
              <a:rPr lang="en-US" altLang="en-US" dirty="0">
                <a:latin typeface="Calibri" pitchFamily="34" charset="0"/>
                <a:ea typeface="SimSun" pitchFamily="2" charset="-122"/>
              </a:rPr>
              <a:t>箴言 18</a:t>
            </a:r>
            <a:r>
              <a:rPr lang="zh-CN" altLang="en-US" dirty="0">
                <a:latin typeface="Calibri" pitchFamily="34" charset="0"/>
                <a:ea typeface="SimSun" pitchFamily="2" charset="-122"/>
              </a:rPr>
              <a:t>：</a:t>
            </a:r>
            <a:r>
              <a:rPr lang="en-US" altLang="zh-CN" dirty="0">
                <a:latin typeface="Calibri" pitchFamily="34" charset="0"/>
                <a:ea typeface="SimSun" pitchFamily="2" charset="-122"/>
              </a:rPr>
              <a:t>21 </a:t>
            </a:r>
            <a:r>
              <a:rPr lang="en-US" altLang="en-US" dirty="0">
                <a:latin typeface="Calibri" pitchFamily="34" charset="0"/>
                <a:ea typeface="SimSun" pitchFamily="2" charset="-122"/>
              </a:rPr>
              <a:t>生与死都在舌头的权下；</a:t>
            </a:r>
          </a:p>
          <a:p>
            <a:pPr lvl="0"/>
            <a:r>
              <a:rPr lang="en-US" altLang="en-US" dirty="0">
                <a:latin typeface="Calibri" pitchFamily="34" charset="0"/>
                <a:ea typeface="SimSun" pitchFamily="2" charset="-122"/>
              </a:rPr>
              <a:t>爱把弄这权柄的，必自食其果。</a:t>
            </a:r>
            <a:r>
              <a:rPr lang="zh-CN" altLang="en-US" dirty="0">
                <a:latin typeface="Calibri" pitchFamily="34" charset="0"/>
                <a:ea typeface="SimSun" pitchFamily="2" charset="-122"/>
              </a:rPr>
              <a:t>（新译本）</a:t>
            </a:r>
          </a:p>
          <a:p>
            <a:pPr lvl="0"/>
            <a:endParaRPr lang="zh-CN" altLang="en-US" dirty="0">
              <a:latin typeface="Calibri" pitchFamily="34" charset="0"/>
              <a:ea typeface="SimSun" pitchFamily="2" charset="-122"/>
            </a:endParaRPr>
          </a:p>
          <a:p>
            <a:pPr lvl="0"/>
            <a:r>
              <a:rPr lang="zh-CN" altLang="en-US" dirty="0">
                <a:latin typeface="Calibri" pitchFamily="34" charset="0"/>
                <a:ea typeface="SimSun" pitchFamily="2" charset="-122"/>
              </a:rPr>
              <a:t>耶稣说： 毒蛇所生的啊，你们既然是邪恶的，怎能说出良善的话？因为心中所充满的，口里就说出来。</a:t>
            </a:r>
            <a:r>
              <a:rPr lang="en-US" altLang="en-US" dirty="0">
                <a:latin typeface="Calibri" pitchFamily="34" charset="0"/>
                <a:ea typeface="SimSun" pitchFamily="2" charset="-122"/>
              </a:rPr>
              <a:t> 马太福音 12:</a:t>
            </a:r>
            <a:r>
              <a:rPr lang="en-US" altLang="zh-CN" dirty="0">
                <a:latin typeface="Calibri" pitchFamily="34" charset="0"/>
                <a:ea typeface="SimSun" pitchFamily="2" charset="-122"/>
              </a:rPr>
              <a:t>34</a:t>
            </a:r>
          </a:p>
          <a:p>
            <a:pPr lvl="0"/>
            <a:r>
              <a:rPr lang="zh-CN" altLang="en-US" dirty="0"/>
              <a:t>是的，我们不该犯</a:t>
            </a:r>
            <a:r>
              <a:rPr lang="en-US" altLang="en-US" dirty="0">
                <a:latin typeface="Calibri" pitchFamily="34" charset="0"/>
                <a:ea typeface="SimSun" pitchFamily="2" charset="-122"/>
                <a:sym typeface="+mn-ea"/>
              </a:rPr>
              <a:t>言论之罪。</a:t>
            </a:r>
            <a:endParaRPr lang="zh-CN" altLang="en-US" dirty="0"/>
          </a:p>
        </p:txBody>
      </p:sp>
      <p:sp>
        <p:nvSpPr>
          <p:cNvPr id="37888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a:ln/>
        </p:spPr>
        <p:txBody>
          <a:bodyPr/>
          <a:lstStyle/>
          <a:p>
            <a:endParaRPr lang="en-US"/>
          </a:p>
        </p:txBody>
      </p:sp>
      <p:sp>
        <p:nvSpPr>
          <p:cNvPr id="380930"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rPr>
              <a:t>雅各是说：  6 舌头就是火，在我们百体中，是个不义的世界，能污秽全身，把整个生命在运转中焚烧起来，而且是被地狱之火点燃的。 7 各类飞禽、走兽、昆虫、水族，都可以驯服，而且都已经被人类制伏了。 雅各书 3：</a:t>
            </a:r>
            <a:r>
              <a:rPr lang="en-US" altLang="zh-CN" dirty="0">
                <a:latin typeface="Calibri" pitchFamily="34" charset="0"/>
              </a:rPr>
              <a:t>6-7.</a:t>
            </a:r>
          </a:p>
          <a:p>
            <a:pPr lvl="0"/>
            <a:r>
              <a:rPr lang="en-US" altLang="zh-CN" dirty="0">
                <a:latin typeface="Calibri" pitchFamily="34" charset="0"/>
              </a:rPr>
              <a:t>你说什么</a:t>
            </a:r>
            <a:r>
              <a:rPr lang="zh-CN" altLang="en-US" dirty="0">
                <a:latin typeface="Calibri" pitchFamily="34" charset="0"/>
              </a:rPr>
              <a:t>决定你的终点</a:t>
            </a:r>
            <a:r>
              <a:rPr lang="en-US" altLang="zh-CN" dirty="0">
                <a:latin typeface="Calibri" pitchFamily="34" charset="0"/>
              </a:rPr>
              <a:t>。</a:t>
            </a:r>
            <a:endParaRPr lang="en-US" altLang="en-US" dirty="0">
              <a:latin typeface="Calibri" pitchFamily="34" charset="0"/>
            </a:endParaRPr>
          </a:p>
          <a:p>
            <a:pPr lvl="0"/>
            <a:endParaRPr lang="en-US" altLang="en-US" dirty="0">
              <a:latin typeface="Calibri" pitchFamily="34" charset="0"/>
            </a:endParaRPr>
          </a:p>
          <a:p>
            <a:pPr lvl="0" eaLnBrk="1" hangingPunct="1"/>
            <a:r>
              <a:rPr lang="en-US" altLang="en-US" dirty="0">
                <a:latin typeface="Calibri" pitchFamily="34" charset="0"/>
              </a:rPr>
              <a:t>Source [http://www.sermonillustrations.com/a-z/s/speech.htm]</a:t>
            </a:r>
          </a:p>
          <a:p>
            <a:pPr lvl="0"/>
            <a:endParaRPr lang="en-US" altLang="en-US" dirty="0">
              <a:latin typeface="Calibri" pitchFamily="34" charset="0"/>
            </a:endParaRPr>
          </a:p>
        </p:txBody>
      </p:sp>
      <p:sp>
        <p:nvSpPr>
          <p:cNvPr id="38093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a:ln/>
        </p:spPr>
        <p:txBody>
          <a:bodyPr/>
          <a:lstStyle/>
          <a:p>
            <a:endParaRPr lang="en-US"/>
          </a:p>
        </p:txBody>
      </p:sp>
      <p:sp>
        <p:nvSpPr>
          <p:cNvPr id="382978" name="Notes Placeholder 2"/>
          <p:cNvSpPr>
            <a:spLocks noGrp="1"/>
          </p:cNvSpPr>
          <p:nvPr>
            <p:ph type="body"/>
          </p:nvPr>
        </p:nvSpPr>
        <p:spPr>
          <a:ln w="9525">
            <a:miter/>
          </a:ln>
        </p:spPr>
        <p:txBody>
          <a:bodyPr wrap="square" lIns="91440" tIns="45720" rIns="91440" bIns="45720" anchor="t"/>
          <a:lstStyle/>
          <a:p>
            <a:pPr lvl="0"/>
            <a:r>
              <a:rPr lang="en-US" altLang="en-US" dirty="0"/>
              <a:t>避免</a:t>
            </a:r>
            <a:r>
              <a:rPr lang="zh-CN" altLang="en-US" dirty="0"/>
              <a:t>导致人家。。。的对话</a:t>
            </a:r>
          </a:p>
          <a:p>
            <a:pPr lvl="0"/>
            <a:r>
              <a:rPr lang="en-US" altLang="en-US" dirty="0"/>
              <a:t>1）“愤怒”和</a:t>
            </a:r>
            <a:r>
              <a:rPr lang="zh-CN" altLang="en-US" dirty="0"/>
              <a:t>犯罪</a:t>
            </a:r>
          </a:p>
          <a:p>
            <a:pPr lvl="0"/>
            <a:r>
              <a:rPr lang="en-US" altLang="en-US" dirty="0"/>
              <a:t>2）“激怒”的对话</a:t>
            </a:r>
          </a:p>
          <a:p>
            <a:pPr lvl="0"/>
            <a:r>
              <a:rPr lang="en-US" altLang="en-US" dirty="0"/>
              <a:t>3）</a:t>
            </a:r>
            <a:r>
              <a:rPr lang="zh-CN" altLang="en-US" dirty="0"/>
              <a:t>诽谤他</a:t>
            </a:r>
            <a:r>
              <a:rPr lang="en-US" altLang="en-US" dirty="0"/>
              <a:t>人的形象;</a:t>
            </a:r>
          </a:p>
          <a:p>
            <a:pPr lvl="0"/>
            <a:r>
              <a:rPr lang="en-US" altLang="en-US" dirty="0"/>
              <a:t>4）“俚语”，即亵渎;</a:t>
            </a:r>
          </a:p>
          <a:p>
            <a:pPr lvl="0"/>
            <a:r>
              <a:rPr lang="en-US" altLang="en-US" dirty="0"/>
              <a:t>5）“肮脏的语言”，辱骂</a:t>
            </a:r>
          </a:p>
          <a:p>
            <a:pPr lvl="0"/>
            <a:r>
              <a:rPr lang="en-US" altLang="en-US" dirty="0"/>
              <a:t>6）“虚假”，一个不需要描述的单词。 让我们不要</a:t>
            </a:r>
            <a:r>
              <a:rPr lang="zh-CN" altLang="en-US" dirty="0"/>
              <a:t>用虚假的言语</a:t>
            </a:r>
            <a:r>
              <a:rPr lang="en-US" altLang="en-US" dirty="0"/>
              <a:t>，而是说真话。</a:t>
            </a:r>
          </a:p>
        </p:txBody>
      </p:sp>
      <p:sp>
        <p:nvSpPr>
          <p:cNvPr id="38297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lide Image Placeholder 1"/>
          <p:cNvSpPr>
            <a:spLocks noGrp="1" noRot="1" noChangeAspect="1" noTextEdit="1"/>
          </p:cNvSpPr>
          <p:nvPr>
            <p:ph type="sldImg"/>
          </p:nvPr>
        </p:nvSpPr>
        <p:spPr>
          <a:ln/>
        </p:spPr>
        <p:txBody>
          <a:bodyPr/>
          <a:lstStyle/>
          <a:p>
            <a:endParaRPr lang="en-US"/>
          </a:p>
        </p:txBody>
      </p:sp>
      <p:sp>
        <p:nvSpPr>
          <p:cNvPr id="385026" name="Notes Placeholder 2"/>
          <p:cNvSpPr>
            <a:spLocks noGrp="1"/>
          </p:cNvSpPr>
          <p:nvPr>
            <p:ph type="body"/>
          </p:nvPr>
        </p:nvSpPr>
        <p:spPr>
          <a:ln w="9525">
            <a:miter/>
          </a:ln>
        </p:spPr>
        <p:txBody>
          <a:bodyPr wrap="square" lIns="91440" tIns="45720" rIns="91440" bIns="45720" anchor="t"/>
          <a:lstStyle/>
          <a:p>
            <a:pPr lvl="0"/>
            <a:r>
              <a:rPr lang="zh-CN" altLang="en-US" dirty="0">
                <a:latin typeface="Calibri" pitchFamily="34" charset="0"/>
                <a:ea typeface="SimSun" pitchFamily="2" charset="-122"/>
              </a:rPr>
              <a:t>这个经文很有用。 耶稣教导： </a:t>
            </a:r>
            <a:r>
              <a:rPr lang="en-US" altLang="en-US" dirty="0">
                <a:solidFill>
                  <a:schemeClr val="tx1"/>
                </a:solidFill>
                <a:latin typeface="SimHei" pitchFamily="49" charset="-122"/>
                <a:ea typeface="SimHei" pitchFamily="49" charset="-122"/>
                <a:sym typeface="Helvetica" charset="0"/>
              </a:rPr>
              <a:t>你们的话，是就说</a:t>
            </a:r>
            <a:r>
              <a:rPr lang="en-US" altLang="en-US" dirty="0">
                <a:solidFill>
                  <a:srgbClr val="00B050"/>
                </a:solidFill>
                <a:latin typeface="SimHei" pitchFamily="49" charset="-122"/>
                <a:ea typeface="SimHei" pitchFamily="49" charset="-122"/>
                <a:sym typeface="Helvetica" charset="0"/>
              </a:rPr>
              <a:t>‘是’</a:t>
            </a:r>
            <a:r>
              <a:rPr lang="en-US" altLang="en-US" dirty="0">
                <a:solidFill>
                  <a:schemeClr val="tx1"/>
                </a:solidFill>
                <a:latin typeface="SimHei" pitchFamily="49" charset="-122"/>
                <a:ea typeface="SimHei" pitchFamily="49" charset="-122"/>
                <a:sym typeface="Helvetica" charset="0"/>
              </a:rPr>
              <a:t>，不是就说</a:t>
            </a:r>
            <a:r>
              <a:rPr lang="en-US" altLang="en-US" dirty="0">
                <a:solidFill>
                  <a:srgbClr val="FF0000"/>
                </a:solidFill>
                <a:latin typeface="SimHei" pitchFamily="49" charset="-122"/>
                <a:ea typeface="SimHei" pitchFamily="49" charset="-122"/>
                <a:sym typeface="Helvetica" charset="0"/>
              </a:rPr>
              <a:t>‘不是’</a:t>
            </a:r>
            <a:r>
              <a:rPr lang="en-US" altLang="en-US" dirty="0">
                <a:solidFill>
                  <a:schemeClr val="tx1"/>
                </a:solidFill>
                <a:latin typeface="SimHei" pitchFamily="49" charset="-122"/>
                <a:ea typeface="SimHei" pitchFamily="49" charset="-122"/>
                <a:sym typeface="Helvetica" charset="0"/>
              </a:rPr>
              <a:t>；如果再多说</a:t>
            </a:r>
            <a:r>
              <a:rPr lang="zh-CN" altLang="en-US" dirty="0">
                <a:solidFill>
                  <a:schemeClr val="tx1"/>
                </a:solidFill>
                <a:latin typeface="SimHei" pitchFamily="49" charset="-122"/>
                <a:ea typeface="SimHei" pitchFamily="49" charset="-122"/>
                <a:sym typeface="Helvetica" charset="0"/>
              </a:rPr>
              <a:t>。。。</a:t>
            </a:r>
            <a:r>
              <a:rPr lang="en-US" altLang="en-US" dirty="0">
                <a:solidFill>
                  <a:schemeClr val="tx1"/>
                </a:solidFill>
                <a:latin typeface="SimHei" pitchFamily="49" charset="-122"/>
                <a:ea typeface="SimHei" pitchFamily="49" charset="-122"/>
                <a:sym typeface="Helvetica" charset="0"/>
              </a:rPr>
              <a:t>就是出于那恶者。</a:t>
            </a:r>
          </a:p>
          <a:p>
            <a:pPr lvl="0"/>
            <a:r>
              <a:rPr lang="zh-CN" altLang="en-US" dirty="0">
                <a:solidFill>
                  <a:schemeClr val="tx1"/>
                </a:solidFill>
                <a:latin typeface="SimHei" pitchFamily="49" charset="-122"/>
                <a:ea typeface="SimHei" pitchFamily="49" charset="-122"/>
                <a:sym typeface="Helvetica" charset="0"/>
              </a:rPr>
              <a:t>马太福音</a:t>
            </a:r>
            <a:r>
              <a:rPr lang="en-US" altLang="zh-CN" dirty="0">
                <a:solidFill>
                  <a:schemeClr val="tx1"/>
                </a:solidFill>
                <a:latin typeface="SimHei" pitchFamily="49" charset="-122"/>
                <a:ea typeface="SimHei" pitchFamily="49" charset="-122"/>
                <a:sym typeface="Helvetica" charset="0"/>
              </a:rPr>
              <a:t>5:37 </a:t>
            </a:r>
            <a:r>
              <a:rPr lang="zh-CN" altLang="en-US" dirty="0">
                <a:solidFill>
                  <a:schemeClr val="tx1"/>
                </a:solidFill>
                <a:latin typeface="SimHei" pitchFamily="49" charset="-122"/>
                <a:ea typeface="SimHei" pitchFamily="49" charset="-122"/>
                <a:sym typeface="Helvetica" charset="0"/>
              </a:rPr>
              <a:t>（新译本）</a:t>
            </a:r>
            <a:endParaRPr lang="zh-CN" altLang="en-US" dirty="0">
              <a:latin typeface="Calibri" pitchFamily="34" charset="0"/>
              <a:ea typeface="SimSun" pitchFamily="2" charset="-122"/>
            </a:endParaRPr>
          </a:p>
          <a:p>
            <a:pPr lvl="0" eaLnBrk="1" hangingPunct="1"/>
            <a:endParaRPr lang="en-US" altLang="en-US" dirty="0"/>
          </a:p>
        </p:txBody>
      </p:sp>
      <p:sp>
        <p:nvSpPr>
          <p:cNvPr id="38502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139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lvl="0"/>
            <a:r>
              <a:rPr lang="en-US" altLang="en-US" dirty="0" err="1">
                <a:latin typeface="Calibri" pitchFamily="34" charset="0"/>
                <a:ea typeface="SimSun" pitchFamily="2" charset="-122"/>
              </a:rPr>
              <a:t>保罗</a:t>
            </a:r>
            <a:r>
              <a:rPr lang="zh-CN" altLang="en-US" dirty="0">
                <a:latin typeface="Calibri" pitchFamily="34" charset="0"/>
                <a:ea typeface="SimSun" pitchFamily="2" charset="-122"/>
              </a:rPr>
              <a:t>劝</a:t>
            </a:r>
            <a:r>
              <a:rPr lang="en-US" altLang="en-US" dirty="0" err="1">
                <a:latin typeface="Calibri" pitchFamily="34" charset="0"/>
                <a:ea typeface="SimSun" pitchFamily="2" charset="-122"/>
              </a:rPr>
              <a:t>歌罗西人，作为</a:t>
            </a:r>
            <a:r>
              <a:rPr lang="zh-CN" altLang="en-US" dirty="0">
                <a:latin typeface="Calibri" pitchFamily="34" charset="0"/>
                <a:ea typeface="SimSun" pitchFamily="2" charset="-122"/>
              </a:rPr>
              <a:t>有</a:t>
            </a:r>
            <a:r>
              <a:rPr lang="en-US" altLang="en-US" dirty="0" err="1">
                <a:latin typeface="Calibri" pitchFamily="34" charset="0"/>
                <a:ea typeface="SimSun" pitchFamily="2" charset="-122"/>
              </a:rPr>
              <a:t>新生命的新人，他们也必须把导致教会分裂的传统区别</a:t>
            </a:r>
            <a:r>
              <a:rPr lang="zh-CN" altLang="en-US" dirty="0">
                <a:latin typeface="Calibri" pitchFamily="34" charset="0"/>
                <a:ea typeface="SimSun" pitchFamily="2" charset="-122"/>
              </a:rPr>
              <a:t>定死</a:t>
            </a:r>
            <a:r>
              <a:rPr lang="en-US" altLang="en-US" dirty="0">
                <a:latin typeface="Calibri" pitchFamily="34" charset="0"/>
                <a:ea typeface="SimSun" pitchFamily="2" charset="-122"/>
              </a:rPr>
              <a:t>。在这一方面，并不分希腊人和犹太人，受割礼的和未受割礼的，未开化的人和西古提人，奴隶和自由人，唯有基督是一切，也在一切之内。歌罗西书 3</a:t>
            </a:r>
            <a:r>
              <a:rPr lang="zh-CN" altLang="en-US" dirty="0">
                <a:latin typeface="Calibri" pitchFamily="34" charset="0"/>
                <a:ea typeface="SimSun" pitchFamily="2" charset="-122"/>
              </a:rPr>
              <a:t>：</a:t>
            </a:r>
            <a:r>
              <a:rPr lang="en-US" altLang="zh-CN" dirty="0">
                <a:latin typeface="Calibri" pitchFamily="34" charset="0"/>
                <a:ea typeface="SimSun" pitchFamily="2" charset="-122"/>
              </a:rPr>
              <a:t>11</a:t>
            </a:r>
          </a:p>
          <a:p>
            <a:pPr lvl="0"/>
            <a:endParaRPr lang="en-US" altLang="en-US" dirty="0">
              <a:latin typeface="Calibri" pitchFamily="34" charset="0"/>
              <a:ea typeface="SimSun" pitchFamily="2" charset="-122"/>
            </a:endParaRPr>
          </a:p>
          <a:p>
            <a:pPr lvl="0"/>
            <a:endParaRPr lang="en-US" alt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97265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noTextEdit="1"/>
          </p:cNvSpPr>
          <p:nvPr>
            <p:ph type="sldImg"/>
          </p:nvPr>
        </p:nvSpPr>
        <p:spPr>
          <a:ln/>
        </p:spPr>
        <p:txBody>
          <a:bodyPr/>
          <a:lstStyle/>
          <a:p>
            <a:endParaRPr lang="en-US"/>
          </a:p>
        </p:txBody>
      </p:sp>
      <p:sp>
        <p:nvSpPr>
          <p:cNvPr id="38912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如果基督使我们</a:t>
            </a:r>
            <a:r>
              <a:rPr lang="zh-CN" altLang="en-US" dirty="0">
                <a:latin typeface="Times New Roman" pitchFamily="18" charset="0"/>
              </a:rPr>
              <a:t>在祂里面合而为一</a:t>
            </a:r>
            <a:r>
              <a:rPr lang="en-US" altLang="en-US" dirty="0">
                <a:latin typeface="Times New Roman" pitchFamily="18" charset="0"/>
              </a:rPr>
              <a:t>，我们</a:t>
            </a:r>
            <a:r>
              <a:rPr lang="zh-CN" altLang="en-US" dirty="0">
                <a:latin typeface="Times New Roman" pitchFamily="18" charset="0"/>
              </a:rPr>
              <a:t>还应当</a:t>
            </a:r>
            <a:r>
              <a:rPr lang="en-US" altLang="en-US" dirty="0">
                <a:latin typeface="Times New Roman" pitchFamily="18" charset="0"/>
              </a:rPr>
              <a:t>继续</a:t>
            </a:r>
            <a:r>
              <a:rPr lang="zh-CN" altLang="en-US" dirty="0">
                <a:latin typeface="Times New Roman" pitchFamily="18" charset="0"/>
              </a:rPr>
              <a:t>彼此搞分裂吗</a:t>
            </a:r>
            <a:r>
              <a:rPr lang="en-US" altLang="en-US" dirty="0">
                <a:latin typeface="Times New Roman" pitchFamily="18" charset="0"/>
              </a:rPr>
              <a:t>？</a:t>
            </a:r>
          </a:p>
          <a:p>
            <a:pPr lvl="0"/>
            <a:r>
              <a:rPr lang="zh-CN" altLang="en-US" dirty="0">
                <a:latin typeface="Times New Roman" pitchFamily="18" charset="0"/>
              </a:rPr>
              <a:t>我是美国人，不能和印度人在一起。我是印度人不能和中国人，荷兰人，菲力宾人。。。</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38912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a:ln/>
        </p:spPr>
        <p:txBody>
          <a:bodyPr/>
          <a:lstStyle/>
          <a:p>
            <a:endParaRPr lang="en-US"/>
          </a:p>
        </p:txBody>
      </p:sp>
      <p:sp>
        <p:nvSpPr>
          <p:cNvPr id="391170" name="Notes Placeholder 2"/>
          <p:cNvSpPr>
            <a:spLocks noGrp="1"/>
          </p:cNvSpPr>
          <p:nvPr>
            <p:ph type="body"/>
          </p:nvPr>
        </p:nvSpPr>
        <p:spPr>
          <a:ln w="9525">
            <a:noFill/>
            <a:miter/>
          </a:ln>
        </p:spPr>
        <p:txBody>
          <a:bodyPr wrap="square" lIns="91440" tIns="45720" rIns="91440" bIns="45720" anchor="t"/>
          <a:lstStyle/>
          <a:p>
            <a:pPr lvl="0"/>
            <a:r>
              <a:rPr lang="en-US" altLang="en-US" dirty="0">
                <a:solidFill>
                  <a:srgbClr val="000000"/>
                </a:solidFill>
                <a:latin typeface="Times New Roman" pitchFamily="18" charset="0"/>
              </a:rPr>
              <a:t>1)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种族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希腊人和犹太人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不要再有</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种族群体的界线。</a:t>
            </a:r>
          </a:p>
          <a:p>
            <a:pPr lvl="0"/>
            <a:r>
              <a:rPr lang="en-US" altLang="en-US" dirty="0">
                <a:solidFill>
                  <a:srgbClr val="000000"/>
                </a:solidFill>
                <a:latin typeface="Times New Roman" pitchFamily="18" charset="0"/>
              </a:rPr>
              <a:t>2)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仪式</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受割礼的和未受割礼的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犹太的基督徒强调了仪式的纯洁度，是早期教会信徒的主要争论之一。 让我们</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不说</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，“我的</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派别</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比你的要好！ 而是</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行出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圣经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教导。</a:t>
            </a:r>
            <a:endParaRPr lang="en-US" altLang="en-US" b="1" i="1" dirty="0">
              <a:solidFill>
                <a:srgbClr val="000000"/>
              </a:solidFill>
              <a:effectLst>
                <a:glow rad="228600">
                  <a:srgbClr val="000000">
                    <a:alpha val="66000"/>
                  </a:srgbClr>
                </a:glow>
                <a:outerShdw blurRad="38100" dist="38100" dir="2700000">
                  <a:srgbClr val="C0C0C0"/>
                </a:outerShdw>
              </a:effectLst>
              <a:latin typeface="Times New Roman" pitchFamily="18" charset="0"/>
              <a:cs typeface="+mn-ea"/>
              <a:sym typeface="+mn-ea"/>
            </a:endParaRPr>
          </a:p>
          <a:p>
            <a:pPr lvl="0"/>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3)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文化</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化外人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未开化的</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无法</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接受</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不同文化往往是冲突的多种原因。 在印度，几乎每个星期，我们都</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会听到</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印度东北部</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和</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大陆人因为不能接受和欣赏</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彼此</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的文化而发生冲突。</a:t>
            </a:r>
            <a:endParaRPr lang="en-US" altLang="en-US" dirty="0">
              <a:solidFill>
                <a:srgbClr val="000000"/>
              </a:solidFill>
              <a:latin typeface="Times New Roman" pitchFamily="18" charset="0"/>
            </a:endParaRPr>
          </a:p>
          <a:p>
            <a:pPr lvl="0"/>
            <a:r>
              <a:rPr lang="en-US" altLang="en-US" dirty="0">
                <a:solidFill>
                  <a:srgbClr val="000000"/>
                </a:solidFill>
                <a:latin typeface="Times New Roman" pitchFamily="18" charset="0"/>
              </a:rPr>
              <a:t>4)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社会</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的隔阂</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 "</a:t>
            </a:r>
            <a:r>
              <a:rPr lang="en-US" altLang="en-US" b="1" i="1" dirty="0">
                <a:solidFill>
                  <a:srgbClr val="000000"/>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sym typeface="+mn-ea"/>
              </a:rPr>
              <a:t>奴隶和自由人</a:t>
            </a:r>
            <a:r>
              <a:rPr lang="en-US" altLang="x-none"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zh-CN" altLang="en-US" b="1" i="1" dirty="0">
                <a:solidFill>
                  <a:srgbClr val="000000"/>
                </a:solidFill>
                <a:effectLst>
                  <a:glow rad="228600">
                    <a:srgbClr val="000000">
                      <a:alpha val="66000"/>
                    </a:srgbClr>
                  </a:glow>
                  <a:outerShdw blurRad="38100" dist="38100" dir="2700000">
                    <a:srgbClr val="C0C0C0"/>
                  </a:outerShdw>
                </a:effectLst>
                <a:latin typeface="Arial" pitchFamily="34" charset="0"/>
                <a:cs typeface="+mn-ea"/>
                <a:sym typeface="+mn-ea"/>
              </a:rPr>
              <a:t>。</a:t>
            </a:r>
            <a:r>
              <a:rPr lang="en-US" altLang="en-US" dirty="0">
                <a:solidFill>
                  <a:srgbClr val="000000"/>
                </a:solidFill>
                <a:latin typeface="Times New Roman" pitchFamily="18" charset="0"/>
              </a:rPr>
              <a:t>在这里，</a:t>
            </a:r>
            <a:r>
              <a:rPr lang="en-US" altLang="en-US" dirty="0">
                <a:solidFill>
                  <a:srgbClr val="000000"/>
                </a:solidFill>
                <a:latin typeface="Times New Roman" pitchFamily="18" charset="0"/>
                <a:sym typeface="+mn-ea"/>
              </a:rPr>
              <a:t>奴隶</a:t>
            </a:r>
            <a:r>
              <a:rPr lang="zh-CN" altLang="en-US" dirty="0">
                <a:solidFill>
                  <a:srgbClr val="000000"/>
                </a:solidFill>
                <a:latin typeface="Times New Roman" pitchFamily="18" charset="0"/>
                <a:sym typeface="+mn-ea"/>
              </a:rPr>
              <a:t>的用词</a:t>
            </a:r>
            <a:r>
              <a:rPr lang="en-US" altLang="en-US" dirty="0">
                <a:solidFill>
                  <a:srgbClr val="000000"/>
                </a:solidFill>
                <a:latin typeface="Times New Roman" pitchFamily="18" charset="0"/>
              </a:rPr>
              <a:t>似乎在</a:t>
            </a:r>
            <a:r>
              <a:rPr lang="zh-CN" altLang="en-US" dirty="0">
                <a:solidFill>
                  <a:srgbClr val="000000"/>
                </a:solidFill>
                <a:latin typeface="Times New Roman" pitchFamily="18" charset="0"/>
              </a:rPr>
              <a:t>指一</a:t>
            </a:r>
            <a:r>
              <a:rPr lang="en-US" altLang="en-US" dirty="0">
                <a:solidFill>
                  <a:srgbClr val="000000"/>
                </a:solidFill>
                <a:latin typeface="Times New Roman" pitchFamily="18" charset="0"/>
              </a:rPr>
              <a:t>个逃跑的奴隶（欧尼西慕）</a:t>
            </a:r>
            <a:r>
              <a:rPr lang="zh-CN" altLang="en-US" dirty="0">
                <a:solidFill>
                  <a:srgbClr val="000000"/>
                </a:solidFill>
                <a:latin typeface="Times New Roman" pitchFamily="18" charset="0"/>
              </a:rPr>
              <a:t>。他</a:t>
            </a:r>
            <a:r>
              <a:rPr lang="en-US" altLang="en-US" dirty="0">
                <a:solidFill>
                  <a:srgbClr val="000000"/>
                </a:solidFill>
                <a:latin typeface="Times New Roman" pitchFamily="18" charset="0"/>
              </a:rPr>
              <a:t>将要</a:t>
            </a:r>
            <a:r>
              <a:rPr lang="zh-CN" altLang="en-US" dirty="0">
                <a:solidFill>
                  <a:srgbClr val="000000"/>
                </a:solidFill>
                <a:latin typeface="Times New Roman" pitchFamily="18" charset="0"/>
              </a:rPr>
              <a:t>把保罗</a:t>
            </a:r>
            <a:r>
              <a:rPr lang="en-US" altLang="en-US" dirty="0">
                <a:solidFill>
                  <a:srgbClr val="000000"/>
                </a:solidFill>
                <a:latin typeface="Times New Roman" pitchFamily="18" charset="0"/>
                <a:sym typeface="+mn-ea"/>
              </a:rPr>
              <a:t>的</a:t>
            </a:r>
            <a:r>
              <a:rPr lang="zh-CN" altLang="en-US" dirty="0">
                <a:solidFill>
                  <a:srgbClr val="000000"/>
                </a:solidFill>
                <a:latin typeface="Times New Roman" pitchFamily="18" charset="0"/>
                <a:sym typeface="+mn-ea"/>
              </a:rPr>
              <a:t>书</a:t>
            </a:r>
            <a:r>
              <a:rPr lang="en-US" altLang="en-US" dirty="0">
                <a:solidFill>
                  <a:srgbClr val="000000"/>
                </a:solidFill>
                <a:latin typeface="Times New Roman" pitchFamily="18" charset="0"/>
                <a:sym typeface="+mn-ea"/>
              </a:rPr>
              <a:t>信</a:t>
            </a:r>
            <a:r>
              <a:rPr lang="zh-CN" altLang="en-US" dirty="0">
                <a:solidFill>
                  <a:srgbClr val="000000"/>
                </a:solidFill>
                <a:latin typeface="Times New Roman" pitchFamily="18" charset="0"/>
                <a:sym typeface="+mn-ea"/>
              </a:rPr>
              <a:t>传</a:t>
            </a:r>
            <a:r>
              <a:rPr lang="en-US" altLang="en-US" dirty="0">
                <a:solidFill>
                  <a:srgbClr val="000000"/>
                </a:solidFill>
                <a:latin typeface="Times New Roman" pitchFamily="18" charset="0"/>
              </a:rPr>
              <a:t>给他的主人，</a:t>
            </a:r>
            <a:r>
              <a:rPr lang="zh-CN" altLang="en-US" dirty="0">
                <a:solidFill>
                  <a:srgbClr val="000000"/>
                </a:solidFill>
                <a:latin typeface="Times New Roman" pitchFamily="18" charset="0"/>
              </a:rPr>
              <a:t>也</a:t>
            </a:r>
            <a:r>
              <a:rPr lang="en-US" altLang="en-US" dirty="0">
                <a:solidFill>
                  <a:srgbClr val="000000"/>
                </a:solidFill>
                <a:latin typeface="Times New Roman" pitchFamily="18" charset="0"/>
              </a:rPr>
              <a:t>被腓利门</a:t>
            </a:r>
            <a:r>
              <a:rPr lang="zh-CN" altLang="en-US" dirty="0">
                <a:solidFill>
                  <a:srgbClr val="000000"/>
                </a:solidFill>
                <a:latin typeface="Times New Roman" pitchFamily="18" charset="0"/>
              </a:rPr>
              <a:t>和保罗接纳为</a:t>
            </a:r>
            <a:r>
              <a:rPr lang="en-US" altLang="en-US" dirty="0">
                <a:solidFill>
                  <a:srgbClr val="000000"/>
                </a:solidFill>
                <a:latin typeface="Times New Roman" pitchFamily="18" charset="0"/>
              </a:rPr>
              <a:t>兄弟。 但保罗希望强调的是，</a:t>
            </a:r>
            <a:r>
              <a:rPr lang="zh-CN" altLang="en-US" dirty="0">
                <a:solidFill>
                  <a:srgbClr val="000000"/>
                </a:solidFill>
                <a:latin typeface="Times New Roman" pitchFamily="18" charset="0"/>
              </a:rPr>
              <a:t>因我们在基督里的新身份，</a:t>
            </a:r>
            <a:r>
              <a:rPr lang="en-US" altLang="en-US" dirty="0">
                <a:solidFill>
                  <a:srgbClr val="000000"/>
                </a:solidFill>
                <a:latin typeface="Times New Roman" pitchFamily="18" charset="0"/>
              </a:rPr>
              <a:t>不再存在分层制。</a:t>
            </a:r>
          </a:p>
        </p:txBody>
      </p:sp>
      <p:sp>
        <p:nvSpPr>
          <p:cNvPr id="39117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a:ln/>
        </p:spPr>
        <p:txBody>
          <a:bodyPr/>
          <a:lstStyle/>
          <a:p>
            <a:endParaRPr lang="en-US"/>
          </a:p>
        </p:txBody>
      </p:sp>
      <p:sp>
        <p:nvSpPr>
          <p:cNvPr id="393218" name="Notes Placeholder 2"/>
          <p:cNvSpPr>
            <a:spLocks noGrp="1"/>
          </p:cNvSpPr>
          <p:nvPr>
            <p:ph type="body"/>
          </p:nvPr>
        </p:nvSpPr>
        <p:spPr>
          <a:ln w="9525">
            <a:miter/>
          </a:ln>
        </p:spPr>
        <p:txBody>
          <a:bodyPr wrap="square" lIns="91440" tIns="45720" rIns="91440" bIns="45720" anchor="t"/>
          <a:lstStyle/>
          <a:p>
            <a:pPr lvl="0"/>
            <a:endParaRPr lang="en-US" altLang="en-US" dirty="0">
              <a:latin typeface="Times New Roman" pitchFamily="18" charset="0"/>
            </a:endParaRPr>
          </a:p>
        </p:txBody>
      </p:sp>
      <p:sp>
        <p:nvSpPr>
          <p:cNvPr id="39321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noTextEdit="1"/>
          </p:cNvSpPr>
          <p:nvPr>
            <p:ph type="sldImg"/>
          </p:nvPr>
        </p:nvSpPr>
        <p:spPr>
          <a:ln/>
        </p:spPr>
        <p:txBody>
          <a:bodyPr/>
          <a:lstStyle/>
          <a:p>
            <a:endParaRPr lang="en-US"/>
          </a:p>
        </p:txBody>
      </p:sp>
      <p:sp>
        <p:nvSpPr>
          <p:cNvPr id="39526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away our old sinful habits – things which Christ has already taken it off from us by his death so that we may put on the new dress of grace. Through Christ</a:t>
            </a:r>
            <a:r>
              <a:rPr lang="fr-FR" altLang="en-US" dirty="0">
                <a:latin typeface="Times New Roman" pitchFamily="18" charset="0"/>
              </a:rPr>
              <a:t>'</a:t>
            </a:r>
            <a:r>
              <a:rPr lang="en-US" altLang="en-US" dirty="0">
                <a:latin typeface="Times New Roman" pitchFamily="18"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pPr lvl="0"/>
            <a:endParaRPr lang="en-US" altLang="en-US" dirty="0">
              <a:latin typeface="Times New Roman" pitchFamily="18" charset="0"/>
            </a:endParaRPr>
          </a:p>
          <a:p>
            <a:pPr lvl="0"/>
            <a:r>
              <a:rPr lang="en-US" altLang="en-US" dirty="0">
                <a:latin typeface="Times New Roman" pitchFamily="18" charset="0"/>
              </a:rPr>
              <a:t>What are these grace of Christ that we are to put on as his new people made alive in him?</a:t>
            </a:r>
          </a:p>
        </p:txBody>
      </p:sp>
      <p:sp>
        <p:nvSpPr>
          <p:cNvPr id="39526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511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noTextEdit="1"/>
          </p:cNvSpPr>
          <p:nvPr>
            <p:ph type="sldImg"/>
          </p:nvPr>
        </p:nvSpPr>
        <p:spPr>
          <a:ln/>
        </p:spPr>
        <p:txBody>
          <a:bodyPr/>
          <a:lstStyle/>
          <a:p>
            <a:endParaRPr lang="en-US"/>
          </a:p>
        </p:txBody>
      </p:sp>
      <p:sp>
        <p:nvSpPr>
          <p:cNvPr id="397314" name="Notes Placeholder 2"/>
          <p:cNvSpPr>
            <a:spLocks noGrp="1"/>
          </p:cNvSpPr>
          <p:nvPr>
            <p:ph type="body"/>
          </p:nvPr>
        </p:nvSpPr>
        <p:spPr>
          <a:ln w="9525">
            <a:miter/>
          </a:ln>
        </p:spPr>
        <p:txBody>
          <a:bodyPr wrap="square" lIns="91440" tIns="45720" rIns="91440" bIns="45720" anchor="t"/>
          <a:lstStyle/>
          <a:p>
            <a:pPr lvl="0"/>
            <a:r>
              <a:rPr lang="en-US" altLang="en-US" dirty="0"/>
              <a:t>Put on... compassion. “</a:t>
            </a:r>
            <a:r>
              <a:rPr lang="en-SG" altLang="en-US" dirty="0">
                <a:latin typeface="Calibri" pitchFamily="34" charset="0"/>
                <a:ea typeface="SimSun" pitchFamily="2" charset="-122"/>
              </a:rPr>
              <a:t>Since God chose you to be the holy people he loves, you must clothe yourselves with tenderhearted mercy, kindness, humility, gentleness, and patience” (3:12 NLT).</a:t>
            </a:r>
            <a:endParaRPr lang="en-US" altLang="en-US" dirty="0"/>
          </a:p>
          <a:p>
            <a:pPr lvl="0"/>
            <a:endParaRPr lang="en-US" altLang="en-US" dirty="0"/>
          </a:p>
          <a:p>
            <a:pPr lvl="0"/>
            <a:r>
              <a:rPr lang="en-US" alt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Exod 34:6; 2 Chron 30:9; Neh 9:17, 31; Pss 85:15; Joel 2:13; and Jn 4:2, this compas-sion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9731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a:ln/>
        </p:spPr>
        <p:txBody>
          <a:bodyPr/>
          <a:lstStyle/>
          <a:p>
            <a:endParaRPr lang="en-US"/>
          </a:p>
        </p:txBody>
      </p:sp>
      <p:sp>
        <p:nvSpPr>
          <p:cNvPr id="39936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9936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a:ln/>
        </p:spPr>
        <p:txBody>
          <a:bodyPr/>
          <a:lstStyle/>
          <a:p>
            <a:endParaRPr lang="en-US"/>
          </a:p>
        </p:txBody>
      </p:sp>
      <p:sp>
        <p:nvSpPr>
          <p:cNvPr id="40141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40141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a:ln/>
        </p:spPr>
        <p:txBody>
          <a:bodyPr/>
          <a:lstStyle/>
          <a:p>
            <a:endParaRPr lang="en-US"/>
          </a:p>
        </p:txBody>
      </p:sp>
      <p:sp>
        <p:nvSpPr>
          <p:cNvPr id="40345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pPr lvl="0"/>
            <a:endParaRPr lang="en-US" altLang="en-US" dirty="0">
              <a:latin typeface="Times New Roman" pitchFamily="18" charset="0"/>
            </a:endParaRPr>
          </a:p>
          <a:p>
            <a:pPr lvl="0"/>
            <a:r>
              <a:rPr lang="en-US" altLang="en-US" dirty="0">
                <a:latin typeface="Times New Roman" pitchFamily="18" charset="0"/>
              </a:rPr>
              <a:t>Without compassion, we cannot feel for others. We cannot truly, from our hearts say that I care for you. In order to be able to care for one another we need to be clothed with the grace of compassion.</a:t>
            </a:r>
          </a:p>
        </p:txBody>
      </p:sp>
      <p:sp>
        <p:nvSpPr>
          <p:cNvPr id="40345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a:ln/>
        </p:spPr>
        <p:txBody>
          <a:bodyPr/>
          <a:lstStyle/>
          <a:p>
            <a:endParaRPr lang="en-US"/>
          </a:p>
        </p:txBody>
      </p:sp>
      <p:sp>
        <p:nvSpPr>
          <p:cNvPr id="405506" name="Notes Placeholder 2"/>
          <p:cNvSpPr>
            <a:spLocks noGrp="1"/>
          </p:cNvSpPr>
          <p:nvPr>
            <p:ph type="body"/>
          </p:nvPr>
        </p:nvSpPr>
        <p:spPr>
          <a:ln w="9525">
            <a:miter/>
          </a:ln>
        </p:spPr>
        <p:txBody>
          <a:bodyPr wrap="square" lIns="91440" tIns="45720" rIns="91440" bIns="45720" anchor="t"/>
          <a:lstStyle/>
          <a:p>
            <a:pPr lvl="0"/>
            <a:r>
              <a:rPr lang="en-US" altLang="en-US" dirty="0"/>
              <a:t>Paul again exhort the Colossians to put on the clothes of forgiveness. “</a:t>
            </a:r>
            <a:r>
              <a:rPr lang="en-SG" altLang="en-US" dirty="0">
                <a:latin typeface="Calibri" pitchFamily="34" charset="0"/>
                <a:ea typeface="SimSun" pitchFamily="2" charset="-122"/>
              </a:rPr>
              <a:t>Make allowance for each other’s faults, and forgive anyone who offends you. Remember, the Lord forgave you, so you must forgive others” (3:13 NLT).</a:t>
            </a:r>
          </a:p>
          <a:p>
            <a:pPr lvl="0"/>
            <a:endParaRPr lang="en-SG" altLang="en-US" dirty="0">
              <a:latin typeface="Calibri" pitchFamily="34" charset="0"/>
              <a:ea typeface="SimSun" pitchFamily="2" charset="-122"/>
            </a:endParaRPr>
          </a:p>
          <a:p>
            <a:pPr lvl="0"/>
            <a:r>
              <a:rPr lang="en-US" alt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lvl="0"/>
            <a:endParaRPr lang="en-US" altLang="en-US" dirty="0"/>
          </a:p>
        </p:txBody>
      </p:sp>
      <p:sp>
        <p:nvSpPr>
          <p:cNvPr id="40550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149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noTextEdit="1"/>
          </p:cNvSpPr>
          <p:nvPr>
            <p:ph type="sldImg"/>
          </p:nvPr>
        </p:nvSpPr>
        <p:spPr>
          <a:ln/>
        </p:spPr>
        <p:txBody>
          <a:bodyPr/>
          <a:lstStyle/>
          <a:p>
            <a:endParaRPr lang="en-US"/>
          </a:p>
        </p:txBody>
      </p:sp>
      <p:sp>
        <p:nvSpPr>
          <p:cNvPr id="40755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tLang="en-US" dirty="0">
                <a:latin typeface="Times New Roman" pitchFamily="18" charset="0"/>
              </a:rPr>
              <a:t>'</a:t>
            </a:r>
            <a:r>
              <a:rPr lang="en-US" altLang="en-US" dirty="0">
                <a:latin typeface="Times New Roman" pitchFamily="18" charset="0"/>
              </a:rPr>
              <a:t>is it really to hard for me?</a:t>
            </a:r>
            <a:r>
              <a:rPr lang="fr-FR" altLang="en-US" dirty="0">
                <a:latin typeface="Times New Roman" pitchFamily="18" charset="0"/>
              </a:rPr>
              <a:t>'</a:t>
            </a:r>
            <a:r>
              <a:rPr lang="en-US" altLang="en-US" dirty="0">
                <a:latin typeface="Times New Roman" pitchFamily="18" charset="0"/>
              </a:rPr>
              <a:t>.</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40755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a:ln/>
        </p:spPr>
        <p:txBody>
          <a:bodyPr/>
          <a:lstStyle/>
          <a:p>
            <a:endParaRPr lang="en-US"/>
          </a:p>
        </p:txBody>
      </p:sp>
      <p:sp>
        <p:nvSpPr>
          <p:cNvPr id="409602"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Perhaps, the greatest story of forgiveness comes from the life of the widowed lady Gladys Staines.</a:t>
            </a:r>
          </a:p>
        </p:txBody>
      </p:sp>
      <p:sp>
        <p:nvSpPr>
          <p:cNvPr id="40960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151</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a:ln/>
        </p:spPr>
        <p:txBody>
          <a:bodyPr/>
          <a:lstStyle/>
          <a:p>
            <a:endParaRPr lang="en-US"/>
          </a:p>
        </p:txBody>
      </p:sp>
      <p:sp>
        <p:nvSpPr>
          <p:cNvPr id="41165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Without forgiveness, there cannot be a very strong relationship. Forgiveness is the clue that binds marriage, friendship and our relationship with one another.</a:t>
            </a:r>
          </a:p>
          <a:p>
            <a:pPr lvl="0"/>
            <a:endParaRPr lang="en-US" altLang="en-US" dirty="0">
              <a:latin typeface="Times New Roman" pitchFamily="18" charset="0"/>
            </a:endParaRPr>
          </a:p>
          <a:p>
            <a:pPr lvl="0"/>
            <a:r>
              <a:rPr lang="en-US" altLang="en-US" dirty="0">
                <a:latin typeface="Times New Roman" pitchFamily="18"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tLang="en-US" dirty="0">
                <a:latin typeface="Times New Roman" pitchFamily="18" charset="0"/>
              </a:rPr>
              <a:t>'</a:t>
            </a:r>
            <a:r>
              <a:rPr lang="en-US" altLang="en-US" dirty="0">
                <a:latin typeface="Times New Roman" pitchFamily="18" charset="0"/>
              </a:rPr>
              <a:t>t forgive one another because we have received forgiveness from God.</a:t>
            </a:r>
          </a:p>
          <a:p>
            <a:pPr lvl="0"/>
            <a:r>
              <a:rPr lang="en-US" altLang="en-US" dirty="0">
                <a:latin typeface="Times New Roman" pitchFamily="18" charset="0"/>
              </a:rPr>
              <a:t>Let us put on the clothe of forgiveness.</a:t>
            </a:r>
          </a:p>
          <a:p>
            <a:pPr lvl="0"/>
            <a:endParaRPr lang="en-US" altLang="en-US" dirty="0">
              <a:latin typeface="Times New Roman" pitchFamily="18" charset="0"/>
            </a:endParaRPr>
          </a:p>
          <a:p>
            <a:pPr lvl="0"/>
            <a:endParaRPr lang="en-US" altLang="en-US" dirty="0">
              <a:latin typeface="Times New Roman" pitchFamily="18" charset="0"/>
            </a:endParaRPr>
          </a:p>
        </p:txBody>
      </p:sp>
      <p:sp>
        <p:nvSpPr>
          <p:cNvPr id="41165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152</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a:ln/>
        </p:spPr>
        <p:txBody>
          <a:bodyPr/>
          <a:lstStyle/>
          <a:p>
            <a:endParaRPr lang="en-US"/>
          </a:p>
        </p:txBody>
      </p:sp>
      <p:sp>
        <p:nvSpPr>
          <p:cNvPr id="413698" name="Notes Placeholder 2"/>
          <p:cNvSpPr>
            <a:spLocks noGrp="1"/>
          </p:cNvSpPr>
          <p:nvPr>
            <p:ph type="body"/>
          </p:nvPr>
        </p:nvSpPr>
        <p:spPr>
          <a:ln w="9525">
            <a:miter/>
          </a:ln>
        </p:spPr>
        <p:txBody>
          <a:bodyPr wrap="square" lIns="91440" tIns="45720" rIns="91440" bIns="45720" anchor="t"/>
          <a:lstStyle/>
          <a:p>
            <a:pPr lvl="0"/>
            <a:r>
              <a:rPr lang="en-US" altLang="en-US" dirty="0"/>
              <a:t>“</a:t>
            </a:r>
            <a:r>
              <a:rPr lang="en-SG" altLang="en-US" dirty="0">
                <a:latin typeface="Calibri" pitchFamily="34" charset="0"/>
                <a:ea typeface="SimSun" pitchFamily="2" charset="-122"/>
              </a:rPr>
              <a:t>Above all, clothe yourselves with love, which binds us all together in perfect harmony” (3:14 NLT).</a:t>
            </a:r>
            <a:endParaRPr lang="en-US" altLang="en-US" dirty="0"/>
          </a:p>
          <a:p>
            <a:pPr lvl="0"/>
            <a:endParaRPr lang="en-US" altLang="en-US" dirty="0"/>
          </a:p>
          <a:p>
            <a:pPr lvl="0"/>
            <a:r>
              <a:rPr lang="en-US" alt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lvl="0"/>
            <a:endParaRPr lang="en-US" altLang="en-US" dirty="0"/>
          </a:p>
        </p:txBody>
      </p:sp>
      <p:sp>
        <p:nvSpPr>
          <p:cNvPr id="41369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153</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Slide Image Placeholder 1"/>
          <p:cNvSpPr>
            <a:spLocks noGrp="1" noRot="1" noChangeAspect="1" noTextEdit="1"/>
          </p:cNvSpPr>
          <p:nvPr>
            <p:ph type="sldImg"/>
          </p:nvPr>
        </p:nvSpPr>
        <p:spPr>
          <a:ln/>
        </p:spPr>
        <p:txBody>
          <a:bodyPr/>
          <a:lstStyle/>
          <a:p>
            <a:endParaRPr lang="en-US"/>
          </a:p>
        </p:txBody>
      </p:sp>
      <p:sp>
        <p:nvSpPr>
          <p:cNvPr id="41574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Forgiven but I cannot love this man… This is a litmus test for us as Christians. We can forgive but choose not to love. If we truly forgive someone why can</a:t>
            </a:r>
            <a:r>
              <a:rPr lang="fr-FR" altLang="en-US" dirty="0">
                <a:latin typeface="Times New Roman" pitchFamily="18" charset="0"/>
              </a:rPr>
              <a:t>'</a:t>
            </a:r>
            <a:r>
              <a:rPr lang="en-US" altLang="en-US" dirty="0">
                <a:latin typeface="Times New Roman" pitchFamily="18"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41574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154</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42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noTextEdit="1"/>
          </p:cNvSpPr>
          <p:nvPr>
            <p:ph type="sldImg"/>
          </p:nvPr>
        </p:nvSpPr>
        <p:spPr>
          <a:ln/>
        </p:spPr>
        <p:txBody>
          <a:bodyPr/>
          <a:lstStyle/>
          <a:p>
            <a:endParaRPr lang="en-US"/>
          </a:p>
        </p:txBody>
      </p:sp>
      <p:sp>
        <p:nvSpPr>
          <p:cNvPr id="417794"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Let us put on the cloth of love.</a:t>
            </a:r>
          </a:p>
        </p:txBody>
      </p:sp>
      <p:sp>
        <p:nvSpPr>
          <p:cNvPr id="41779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155</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We are given the grace to live our life as victors in Christ. God in his grace have set us free by</a:t>
            </a: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off the grave clothes by making us die to the sins of</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corrupt living</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wrong conversation</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conventional distinctions, and by enabling us to</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285750" marR="0" lvl="0" indent="-285750" algn="l" defTabSz="457200" rtl="0" eaLnBrk="0" fontAlgn="base" latinLnBrk="0" hangingPunct="0">
              <a:lnSpc>
                <a:spcPct val="125000"/>
              </a:lnSpc>
              <a:spcBef>
                <a:spcPct val="0"/>
              </a:spcBef>
              <a:spcAft>
                <a:spcPct val="0"/>
              </a:spcAft>
              <a:buClrTx/>
              <a:buSzTx/>
              <a:buFontTx/>
              <a:buAutoNum type="romanUcPeriod"/>
              <a:defRPr/>
            </a:pP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Put on the grace of Christ</a:t>
            </a:r>
            <a:b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br>
            <a:r>
              <a:rPr kumimoji="0" lang="en-US" sz="2400" b="0" i="0" u="none" strike="noStrike" kern="1200" cap="none" spc="0" normalizeH="0" baseline="0" noProof="0" dirty="0">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a. compassion</a:t>
            </a: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b. forgiveness</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	c. love</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Now let us go back to the questions we asked in the beginning:</a:t>
            </a: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19843"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156</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a:ln/>
        </p:spPr>
        <p:txBody>
          <a:bodyPr/>
          <a:lstStyle/>
          <a:p>
            <a:endParaRPr lang="en-US"/>
          </a:p>
        </p:txBody>
      </p:sp>
      <p:sp>
        <p:nvSpPr>
          <p:cNvPr id="421890"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Is it anger? Hatred? Words – things which you are not suppose to say? Jealousy? Broken relationship?</a:t>
            </a:r>
          </a:p>
        </p:txBody>
      </p:sp>
      <p:sp>
        <p:nvSpPr>
          <p:cNvPr id="421891"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157</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noTextEdit="1"/>
          </p:cNvSpPr>
          <p:nvPr>
            <p:ph type="sldImg"/>
          </p:nvPr>
        </p:nvSpPr>
        <p:spPr>
          <a:ln/>
        </p:spPr>
        <p:txBody>
          <a:bodyPr/>
          <a:lstStyle/>
          <a:p>
            <a:endParaRPr lang="en-US"/>
          </a:p>
        </p:txBody>
      </p:sp>
      <p:sp>
        <p:nvSpPr>
          <p:cNvPr id="423938"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423939"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158</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noTextEdit="1"/>
          </p:cNvSpPr>
          <p:nvPr>
            <p:ph type="sldImg"/>
          </p:nvPr>
        </p:nvSpPr>
        <p:spPr>
          <a:ln/>
        </p:spPr>
        <p:txBody>
          <a:bodyPr/>
          <a:lstStyle/>
          <a:p>
            <a:endParaRPr lang="en-US"/>
          </a:p>
        </p:txBody>
      </p:sp>
      <p:sp>
        <p:nvSpPr>
          <p:cNvPr id="425986" name="Notes Placeholder 2"/>
          <p:cNvSpPr>
            <a:spLocks noGrp="1"/>
          </p:cNvSpPr>
          <p:nvPr>
            <p:ph type="body"/>
          </p:nvPr>
        </p:nvSpPr>
        <p:spPr>
          <a:ln w="9525">
            <a:miter/>
          </a:ln>
        </p:spPr>
        <p:txBody>
          <a:bodyPr wrap="square" lIns="91440" tIns="45720" rIns="91440" bIns="45720" anchor="t"/>
          <a:lstStyle/>
          <a:p>
            <a:pPr lvl="0"/>
            <a:r>
              <a:rPr lang="en-US" altLang="en-US" dirty="0">
                <a:latin typeface="Times New Roman" pitchFamily="18"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425987"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159</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noTextEdit="1"/>
          </p:cNvSpPr>
          <p:nvPr>
            <p:ph type="sldImg"/>
          </p:nvPr>
        </p:nvSpPr>
        <p:spPr>
          <a:ln/>
        </p:spPr>
        <p:txBody>
          <a:bodyPr/>
          <a:lstStyle/>
          <a:p>
            <a:endParaRPr lang="en-US"/>
          </a:p>
        </p:txBody>
      </p:sp>
      <p:sp>
        <p:nvSpPr>
          <p:cNvPr id="3" name="Notes Placeholder 2"/>
          <p:cNvSpPr>
            <a:spLocks noGrp="1"/>
          </p:cNvSpPr>
          <p:nvPr>
            <p:ph type="body" idx="1"/>
          </p:nvPr>
        </p:nvSpPr>
        <p:spPr>
          <a:ln>
            <a:noFill/>
            <a:miter/>
          </a:ln>
        </p:spPr>
        <p:txBody>
          <a:bodyPr wrap="square" lIns="91440" tIns="45720" rIns="91440" bIns="45720" numCol="1" anchor="t" anchorCtr="0" compatLnSpc="1"/>
          <a:lstStyle/>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MI: </a:t>
            </a:r>
            <a:r>
              <a:rPr kumimoji="0" lang="en-US" sz="2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Avenir" charset="0"/>
                <a:ea typeface="MS PGothic" pitchFamily="34" charset="-128"/>
                <a:cs typeface="Avenir" charset="0"/>
                <a:sym typeface="Avenir Roman" charset="0"/>
              </a:rPr>
              <a:t>God has given us the grace for a new beginning. Do not let your old habits hinder you from living as one whose life is in Christ.</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Let us put to death what hinders us to live as new man/woman in Christ and put on the virtues of new man/woman and face the challenges, hurdles, obstacles as we go along with each day of the New Year. </a:t>
            </a:r>
          </a:p>
          <a:p>
            <a:pPr marL="0" marR="0" lvl="0" indent="0" algn="l" defTabSz="457200" rtl="0" eaLnBrk="0" fontAlgn="base" latinLnBrk="0" hangingPunct="0">
              <a:lnSpc>
                <a:spcPct val="125000"/>
              </a:lnSpc>
              <a:spcBef>
                <a:spcPct val="0"/>
              </a:spcBef>
              <a:spcAft>
                <a:spcPct val="0"/>
              </a:spcAft>
              <a:buClrTx/>
              <a:buSzTx/>
              <a:buFontTx/>
              <a:buNone/>
              <a:defRPr/>
            </a:pPr>
            <a:r>
              <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rPr>
              <a:t>God bless us all!</a:t>
            </a:r>
          </a:p>
          <a:p>
            <a:pPr marL="0" marR="0" lvl="0" indent="0" algn="l" defTabSz="457200" rtl="0" eaLnBrk="0" fontAlgn="base" latinLnBrk="0" hangingPunct="0">
              <a:lnSpc>
                <a:spcPct val="125000"/>
              </a:lnSpc>
              <a:spcBef>
                <a:spcPct val="0"/>
              </a:spcBef>
              <a:spcAft>
                <a:spcPct val="0"/>
              </a:spcAft>
              <a:buClrTx/>
              <a:buSzTx/>
              <a:buFontTx/>
              <a:buNone/>
              <a:defRPr/>
            </a:pPr>
            <a:endParaRPr kumimoji="0" lang="en-US" sz="2400" b="0" i="0" u="none" strike="noStrike" kern="1200" cap="none" spc="0" normalizeH="0" baseline="0" noProof="1">
              <a:ln>
                <a:noFill/>
              </a:ln>
              <a:solidFill>
                <a:srgbClr val="000000"/>
              </a:solidFill>
              <a:effectLst/>
              <a:uLnTx/>
              <a:uFillTx/>
              <a:latin typeface="Avenir" charset="0"/>
              <a:ea typeface="MS PGothic" pitchFamily="34" charset="-128"/>
              <a:cs typeface="Avenir" charset="0"/>
              <a:sym typeface="Avenir Roman" charset="0"/>
            </a:endParaRPr>
          </a:p>
        </p:txBody>
      </p:sp>
      <p:sp>
        <p:nvSpPr>
          <p:cNvPr id="428035" name="Slide Number Placeholder 3"/>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Calibri" pitchFamily="34" charset="0"/>
                <a:ea typeface="SimSun" pitchFamily="2" charset="-122"/>
              </a:rPr>
              <a:pPr/>
              <a:t>160</a:t>
            </a:fld>
            <a:endParaRPr lang="en-US" altLang="en-US" dirty="0">
              <a:solidFill>
                <a:prstClr val="black"/>
              </a:solidFill>
              <a:latin typeface="Calibri" pitchFamily="34" charset="0"/>
              <a:ea typeface="SimSun" pitchFamily="2" charset="-122"/>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p:cNvSpPr>
          <p:nvPr>
            <p:ph type="sldNum" sz="quarter"/>
          </p:nvPr>
        </p:nvSpPr>
        <p:spPr>
          <a:xfrm>
            <a:off x="3884613" y="8685213"/>
            <a:ext cx="2971800" cy="457200"/>
          </a:xfrm>
          <a:prstGeom prst="rect">
            <a:avLst/>
          </a:prstGeom>
          <a:noFill/>
          <a:ln w="9525">
            <a:noFill/>
            <a:miter/>
          </a:ln>
        </p:spPr>
        <p:txBody>
          <a:bodyPr anchor="t"/>
          <a:lstStyle/>
          <a:p>
            <a:fld id="{9A0DB2DC-4C9A-4742-B13C-FB6460FD3503}" type="slidenum">
              <a:rPr lang="en-US" altLang="en-US" dirty="0">
                <a:solidFill>
                  <a:prstClr val="black"/>
                </a:solidFill>
                <a:latin typeface="Times New Roman" pitchFamily="18" charset="0"/>
                <a:ea typeface="SimSun" pitchFamily="2" charset="-122"/>
              </a:rPr>
              <a:pPr/>
              <a:t>161</a:t>
            </a:fld>
            <a:endParaRPr lang="en-US" altLang="en-US" dirty="0">
              <a:solidFill>
                <a:prstClr val="black"/>
              </a:solidFill>
              <a:latin typeface="Times New Roman" pitchFamily="18" charset="0"/>
              <a:ea typeface="SimSun" pitchFamily="2" charset="-122"/>
            </a:endParaRPr>
          </a:p>
        </p:txBody>
      </p:sp>
      <p:sp>
        <p:nvSpPr>
          <p:cNvPr id="430082" name="Rectangle 2"/>
          <p:cNvSpPr>
            <a:spLocks noGrp="1" noRot="1" noChangeAspect="1" noTextEdit="1"/>
          </p:cNvSpPr>
          <p:nvPr>
            <p:ph type="sldImg"/>
          </p:nvPr>
        </p:nvSpPr>
        <p:spPr>
          <a:solidFill>
            <a:srgbClr val="FFFFFF"/>
          </a:solidFill>
          <a:ln/>
        </p:spPr>
        <p:txBody>
          <a:bodyPr/>
          <a:lstStyle/>
          <a:p>
            <a:endParaRPr lang="en-US"/>
          </a:p>
        </p:txBody>
      </p:sp>
      <p:sp>
        <p:nvSpPr>
          <p:cNvPr id="430083" name="Rectangle 3"/>
          <p:cNvSpPr>
            <a:spLocks noGrp="1"/>
          </p:cNvSpPr>
          <p:nvPr>
            <p:ph type="body"/>
          </p:nvPr>
        </p:nvSpPr>
        <p:spPr>
          <a:solidFill>
            <a:srgbClr val="FFFFFF"/>
          </a:solidFill>
          <a:ln w="9525" cap="flat" cmpd="sng">
            <a:solidFill>
              <a:srgbClr val="000000"/>
            </a:solidFill>
            <a:prstDash val="solid"/>
            <a:miter/>
            <a:headEnd type="none" w="med" len="med"/>
            <a:tailEnd type="none" w="med" len="med"/>
          </a:ln>
        </p:spPr>
        <p:txBody>
          <a:bodyPr wrap="square" lIns="91440" tIns="45720" rIns="91440" bIns="45720" anchor="t"/>
          <a:lstStyle/>
          <a:p>
            <a:pPr lvl="0"/>
            <a:endParaRPr lang="nl-NL" altLang="en-US" dirty="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1435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81108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Helvetica"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415372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p:cNvSpPr>
          <p:nvPr>
            <p:ph type="sldNum" sz="quarter" idx="10"/>
          </p:nvPr>
        </p:nvSpPr>
        <p:spPr>
          <a:ln/>
        </p:spPr>
        <p:txBody>
          <a:bodyPr/>
          <a:lstStyle>
            <a:lvl1pPr>
              <a:defRPr/>
            </a:lvl1pPr>
          </a:lstStyle>
          <a:p>
            <a:pPr>
              <a:defRPr/>
            </a:pPr>
            <a:fld id="{05F96567-DA10-1345-A7B5-3BC759083D4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59481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85BC7D6A-B589-4846-AF04-AAFD328AF70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0229348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F748171-879E-0540-82F2-F1C7773864EC}" type="slidenum">
              <a:rPr lang="en-US"/>
              <a:pPr>
                <a:defRPr/>
              </a:pPr>
              <a:t>‹#›</a:t>
            </a:fld>
            <a:endParaRPr lang="en-US"/>
          </a:p>
        </p:txBody>
      </p:sp>
    </p:spTree>
    <p:extLst>
      <p:ext uri="{BB962C8B-B14F-4D97-AF65-F5344CB8AC3E}">
        <p14:creationId xmlns:p14="http://schemas.microsoft.com/office/powerpoint/2010/main" val="27899240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35CBBD5-6255-4049-BC2C-593DDEBB405C}" type="slidenum">
              <a:rPr lang="en-US"/>
              <a:pPr>
                <a:defRPr/>
              </a:pPr>
              <a:t>‹#›</a:t>
            </a:fld>
            <a:endParaRPr lang="en-US"/>
          </a:p>
        </p:txBody>
      </p:sp>
    </p:spTree>
    <p:extLst>
      <p:ext uri="{BB962C8B-B14F-4D97-AF65-F5344CB8AC3E}">
        <p14:creationId xmlns:p14="http://schemas.microsoft.com/office/powerpoint/2010/main" val="1817339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B515D47-8A62-F24C-B015-1F3AA04B7013}" type="slidenum">
              <a:rPr lang="en-US"/>
              <a:pPr>
                <a:defRPr/>
              </a:pPr>
              <a:t>‹#›</a:t>
            </a:fld>
            <a:endParaRPr lang="en-US"/>
          </a:p>
        </p:txBody>
      </p:sp>
    </p:spTree>
    <p:extLst>
      <p:ext uri="{BB962C8B-B14F-4D97-AF65-F5344CB8AC3E}">
        <p14:creationId xmlns:p14="http://schemas.microsoft.com/office/powerpoint/2010/main" val="6376907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AB27FC90-AD60-E04C-B0AE-0BB42C502DFD}" type="slidenum">
              <a:rPr lang="en-US"/>
              <a:pPr>
                <a:defRPr/>
              </a:pPr>
              <a:t>‹#›</a:t>
            </a:fld>
            <a:endParaRPr lang="en-US"/>
          </a:p>
        </p:txBody>
      </p:sp>
    </p:spTree>
    <p:extLst>
      <p:ext uri="{BB962C8B-B14F-4D97-AF65-F5344CB8AC3E}">
        <p14:creationId xmlns:p14="http://schemas.microsoft.com/office/powerpoint/2010/main" val="34584004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B5C5A6-60C4-304A-83D3-3F0DD9E49794}" type="slidenum">
              <a:rPr lang="en-US"/>
              <a:pPr>
                <a:defRPr/>
              </a:pPr>
              <a:t>‹#›</a:t>
            </a:fld>
            <a:endParaRPr lang="en-US"/>
          </a:p>
        </p:txBody>
      </p:sp>
    </p:spTree>
    <p:extLst>
      <p:ext uri="{BB962C8B-B14F-4D97-AF65-F5344CB8AC3E}">
        <p14:creationId xmlns:p14="http://schemas.microsoft.com/office/powerpoint/2010/main" val="3134230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A47B9CE7-ABD3-F34B-8C50-A496A9D1DB93}" type="slidenum">
              <a:rPr lang="en-US"/>
              <a:pPr>
                <a:defRPr/>
              </a:pPr>
              <a:t>‹#›</a:t>
            </a:fld>
            <a:endParaRPr lang="en-US"/>
          </a:p>
        </p:txBody>
      </p:sp>
    </p:spTree>
    <p:extLst>
      <p:ext uri="{BB962C8B-B14F-4D97-AF65-F5344CB8AC3E}">
        <p14:creationId xmlns:p14="http://schemas.microsoft.com/office/powerpoint/2010/main" val="13911768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6F39C4-E77D-A14B-AB32-8EA1C463F31B}" type="slidenum">
              <a:rPr lang="en-US"/>
              <a:pPr>
                <a:defRPr/>
              </a:pPr>
              <a:t>‹#›</a:t>
            </a:fld>
            <a:endParaRPr lang="en-US"/>
          </a:p>
        </p:txBody>
      </p:sp>
    </p:spTree>
    <p:extLst>
      <p:ext uri="{BB962C8B-B14F-4D97-AF65-F5344CB8AC3E}">
        <p14:creationId xmlns:p14="http://schemas.microsoft.com/office/powerpoint/2010/main" val="1158790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1BF9E10C-DFD1-D949-A4F5-B8C8EDAC3C6B}" type="slidenum">
              <a:rPr lang="en-US"/>
              <a:pPr>
                <a:defRPr/>
              </a:pPr>
              <a:t>‹#›</a:t>
            </a:fld>
            <a:endParaRPr lang="en-US"/>
          </a:p>
        </p:txBody>
      </p:sp>
    </p:spTree>
    <p:extLst>
      <p:ext uri="{BB962C8B-B14F-4D97-AF65-F5344CB8AC3E}">
        <p14:creationId xmlns:p14="http://schemas.microsoft.com/office/powerpoint/2010/main" val="159872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543AF659-CBF8-C84A-954E-DD3D8FDD4B40}" type="slidenum">
              <a:rPr lang="en-US"/>
              <a:pPr>
                <a:defRPr/>
              </a:pPr>
              <a:t>‹#›</a:t>
            </a:fld>
            <a:endParaRPr lang="en-US"/>
          </a:p>
        </p:txBody>
      </p:sp>
    </p:spTree>
    <p:extLst>
      <p:ext uri="{BB962C8B-B14F-4D97-AF65-F5344CB8AC3E}">
        <p14:creationId xmlns:p14="http://schemas.microsoft.com/office/powerpoint/2010/main" val="2364833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CF35DE89-97FA-EB43-80E7-5893C2A1CF2C}" type="slidenum">
              <a:rPr lang="en-US"/>
              <a:pPr>
                <a:defRPr/>
              </a:pPr>
              <a:t>‹#›</a:t>
            </a:fld>
            <a:endParaRPr lang="en-US"/>
          </a:p>
        </p:txBody>
      </p:sp>
    </p:spTree>
    <p:extLst>
      <p:ext uri="{BB962C8B-B14F-4D97-AF65-F5344CB8AC3E}">
        <p14:creationId xmlns:p14="http://schemas.microsoft.com/office/powerpoint/2010/main" val="345166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F56C7424-D853-E441-83C8-C21F7BDE827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5554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55B14C9-77D1-A642-BB9D-7E61C1B79BDA}" type="slidenum">
              <a:rPr lang="en-US"/>
              <a:pPr>
                <a:defRPr/>
              </a:pPr>
              <a:t>‹#›</a:t>
            </a:fld>
            <a:endParaRPr lang="en-US"/>
          </a:p>
        </p:txBody>
      </p:sp>
    </p:spTree>
    <p:extLst>
      <p:ext uri="{BB962C8B-B14F-4D97-AF65-F5344CB8AC3E}">
        <p14:creationId xmlns:p14="http://schemas.microsoft.com/office/powerpoint/2010/main" val="3897238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FBD5E126-9C26-F947-9F9D-398D659E637A}" type="slidenum">
              <a:rPr lang="en-US"/>
              <a:pPr>
                <a:defRPr/>
              </a:pPr>
              <a:t>‹#›</a:t>
            </a:fld>
            <a:endParaRPr lang="en-US"/>
          </a:p>
        </p:txBody>
      </p:sp>
    </p:spTree>
    <p:extLst>
      <p:ext uri="{BB962C8B-B14F-4D97-AF65-F5344CB8AC3E}">
        <p14:creationId xmlns:p14="http://schemas.microsoft.com/office/powerpoint/2010/main" val="4058820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34CADEA-26EF-5742-A3D5-FC3538F6AFAA}" type="slidenum">
              <a:rPr lang="en-US"/>
              <a:pPr>
                <a:defRPr/>
              </a:pPr>
              <a:t>‹#›</a:t>
            </a:fld>
            <a:endParaRPr lang="en-US"/>
          </a:p>
        </p:txBody>
      </p:sp>
    </p:spTree>
    <p:extLst>
      <p:ext uri="{BB962C8B-B14F-4D97-AF65-F5344CB8AC3E}">
        <p14:creationId xmlns:p14="http://schemas.microsoft.com/office/powerpoint/2010/main" val="3871667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096BD49-36BF-CC4D-8D7C-BC40E1E667E9}" type="slidenum">
              <a:rPr lang="en-US"/>
              <a:pPr>
                <a:defRPr/>
              </a:pPr>
              <a:t>‹#›</a:t>
            </a:fld>
            <a:endParaRPr lang="en-US"/>
          </a:p>
        </p:txBody>
      </p:sp>
    </p:spTree>
    <p:extLst>
      <p:ext uri="{BB962C8B-B14F-4D97-AF65-F5344CB8AC3E}">
        <p14:creationId xmlns:p14="http://schemas.microsoft.com/office/powerpoint/2010/main" val="6757588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DEBA9C75-6C96-4746-BA88-A2F5CE556D4F}" type="slidenum">
              <a:rPr lang="en-US"/>
              <a:pPr>
                <a:defRPr/>
              </a:pPr>
              <a:t>‹#›</a:t>
            </a:fld>
            <a:endParaRPr lang="en-US"/>
          </a:p>
        </p:txBody>
      </p:sp>
    </p:spTree>
    <p:extLst>
      <p:ext uri="{BB962C8B-B14F-4D97-AF65-F5344CB8AC3E}">
        <p14:creationId xmlns:p14="http://schemas.microsoft.com/office/powerpoint/2010/main" val="871470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ACE9584-9962-C040-973E-F0429033C1DA}" type="slidenum">
              <a:rPr lang="en-US"/>
              <a:pPr>
                <a:defRPr/>
              </a:pPr>
              <a:t>‹#›</a:t>
            </a:fld>
            <a:endParaRPr lang="en-US"/>
          </a:p>
        </p:txBody>
      </p:sp>
    </p:spTree>
    <p:extLst>
      <p:ext uri="{BB962C8B-B14F-4D97-AF65-F5344CB8AC3E}">
        <p14:creationId xmlns:p14="http://schemas.microsoft.com/office/powerpoint/2010/main" val="30969398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329331A-437B-624B-B1DD-B33CE476F113}" type="slidenum">
              <a:rPr lang="en-US"/>
              <a:pPr>
                <a:defRPr/>
              </a:pPr>
              <a:t>‹#›</a:t>
            </a:fld>
            <a:endParaRPr lang="en-US"/>
          </a:p>
        </p:txBody>
      </p:sp>
    </p:spTree>
    <p:extLst>
      <p:ext uri="{BB962C8B-B14F-4D97-AF65-F5344CB8AC3E}">
        <p14:creationId xmlns:p14="http://schemas.microsoft.com/office/powerpoint/2010/main" val="3249409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B67D901E-25D0-8F47-A5C1-3C2D0EA4C21E}" type="slidenum">
              <a:rPr lang="en-US"/>
              <a:pPr>
                <a:defRPr/>
              </a:pPr>
              <a:t>‹#›</a:t>
            </a:fld>
            <a:endParaRPr lang="en-US"/>
          </a:p>
        </p:txBody>
      </p:sp>
    </p:spTree>
    <p:extLst>
      <p:ext uri="{BB962C8B-B14F-4D97-AF65-F5344CB8AC3E}">
        <p14:creationId xmlns:p14="http://schemas.microsoft.com/office/powerpoint/2010/main" val="3115505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88AF6B45-3C6D-6D48-9A58-380C6B5188D5}" type="slidenum">
              <a:rPr lang="en-US"/>
              <a:pPr>
                <a:defRPr/>
              </a:pPr>
              <a:t>‹#›</a:t>
            </a:fld>
            <a:endParaRPr lang="en-US"/>
          </a:p>
        </p:txBody>
      </p:sp>
    </p:spTree>
    <p:extLst>
      <p:ext uri="{BB962C8B-B14F-4D97-AF65-F5344CB8AC3E}">
        <p14:creationId xmlns:p14="http://schemas.microsoft.com/office/powerpoint/2010/main" val="37373797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EFB68AF2-FE07-AE41-9CE9-4F821199C762}" type="slidenum">
              <a:rPr lang="en-US"/>
              <a:pPr>
                <a:defRPr/>
              </a:pPr>
              <a:t>‹#›</a:t>
            </a:fld>
            <a:endParaRPr lang="en-US"/>
          </a:p>
        </p:txBody>
      </p:sp>
    </p:spTree>
    <p:extLst>
      <p:ext uri="{BB962C8B-B14F-4D97-AF65-F5344CB8AC3E}">
        <p14:creationId xmlns:p14="http://schemas.microsoft.com/office/powerpoint/2010/main" val="17182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369195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FA14B48-65B0-1B4C-B6A4-1CC9D0809C8B}" type="slidenum">
              <a:rPr lang="en-US"/>
              <a:pPr>
                <a:defRPr/>
              </a:pPr>
              <a:t>‹#›</a:t>
            </a:fld>
            <a:endParaRPr lang="en-US"/>
          </a:p>
        </p:txBody>
      </p:sp>
    </p:spTree>
    <p:extLst>
      <p:ext uri="{BB962C8B-B14F-4D97-AF65-F5344CB8AC3E}">
        <p14:creationId xmlns:p14="http://schemas.microsoft.com/office/powerpoint/2010/main" val="2888965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FB363AE-84FD-2349-8057-9F37F327BAD0}" type="slidenum">
              <a:rPr lang="en-US"/>
              <a:pPr>
                <a:defRPr/>
              </a:pPr>
              <a:t>‹#›</a:t>
            </a:fld>
            <a:endParaRPr lang="en-US"/>
          </a:p>
        </p:txBody>
      </p:sp>
    </p:spTree>
    <p:extLst>
      <p:ext uri="{BB962C8B-B14F-4D97-AF65-F5344CB8AC3E}">
        <p14:creationId xmlns:p14="http://schemas.microsoft.com/office/powerpoint/2010/main" val="38983624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1B10ACD2-4E69-6045-9D8B-EDDC7B0251B5}" type="slidenum">
              <a:rPr lang="en-US"/>
              <a:pPr>
                <a:defRPr/>
              </a:pPr>
              <a:t>‹#›</a:t>
            </a:fld>
            <a:endParaRPr lang="en-US"/>
          </a:p>
        </p:txBody>
      </p:sp>
    </p:spTree>
    <p:extLst>
      <p:ext uri="{BB962C8B-B14F-4D97-AF65-F5344CB8AC3E}">
        <p14:creationId xmlns:p14="http://schemas.microsoft.com/office/powerpoint/2010/main" val="2196622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7C867C4-3C7F-7142-9D6E-E00D9033124F}" type="slidenum">
              <a:rPr lang="en-US"/>
              <a:pPr>
                <a:defRPr/>
              </a:pPr>
              <a:t>‹#›</a:t>
            </a:fld>
            <a:endParaRPr lang="en-US"/>
          </a:p>
        </p:txBody>
      </p:sp>
    </p:spTree>
    <p:extLst>
      <p:ext uri="{BB962C8B-B14F-4D97-AF65-F5344CB8AC3E}">
        <p14:creationId xmlns:p14="http://schemas.microsoft.com/office/powerpoint/2010/main" val="22337096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B3FD3FB1-1E23-5A4E-A85D-1034B4C5C812}" type="slidenum">
              <a:rPr lang="en-US"/>
              <a:pPr>
                <a:defRPr/>
              </a:pPr>
              <a:t>‹#›</a:t>
            </a:fld>
            <a:endParaRPr lang="en-US"/>
          </a:p>
        </p:txBody>
      </p:sp>
    </p:spTree>
    <p:extLst>
      <p:ext uri="{BB962C8B-B14F-4D97-AF65-F5344CB8AC3E}">
        <p14:creationId xmlns:p14="http://schemas.microsoft.com/office/powerpoint/2010/main" val="21997096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CDD2679A-CDD4-E740-A355-8914F8D80591}" type="slidenum">
              <a:rPr lang="en-US"/>
              <a:pPr>
                <a:defRPr/>
              </a:pPr>
              <a:t>‹#›</a:t>
            </a:fld>
            <a:endParaRPr lang="en-US"/>
          </a:p>
        </p:txBody>
      </p:sp>
    </p:spTree>
    <p:extLst>
      <p:ext uri="{BB962C8B-B14F-4D97-AF65-F5344CB8AC3E}">
        <p14:creationId xmlns:p14="http://schemas.microsoft.com/office/powerpoint/2010/main" val="41381118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010FF34-1CF5-E547-8497-F327D9F3EAF3}" type="slidenum">
              <a:rPr lang="en-US"/>
              <a:pPr>
                <a:defRPr/>
              </a:pPr>
              <a:t>‹#›</a:t>
            </a:fld>
            <a:endParaRPr lang="en-US"/>
          </a:p>
        </p:txBody>
      </p:sp>
    </p:spTree>
    <p:extLst>
      <p:ext uri="{BB962C8B-B14F-4D97-AF65-F5344CB8AC3E}">
        <p14:creationId xmlns:p14="http://schemas.microsoft.com/office/powerpoint/2010/main" val="40542258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5636A62B-0FF6-EA49-BB6B-88934BDA6284}" type="slidenum">
              <a:rPr lang="en-US"/>
              <a:pPr>
                <a:defRPr/>
              </a:pPr>
              <a:t>‹#›</a:t>
            </a:fld>
            <a:endParaRPr lang="en-US"/>
          </a:p>
        </p:txBody>
      </p:sp>
    </p:spTree>
    <p:extLst>
      <p:ext uri="{BB962C8B-B14F-4D97-AF65-F5344CB8AC3E}">
        <p14:creationId xmlns:p14="http://schemas.microsoft.com/office/powerpoint/2010/main" val="12976371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2092A426-AB5C-1947-8DCD-6C9E5B14C9E8}" type="slidenum">
              <a:rPr lang="en-US"/>
              <a:pPr>
                <a:defRPr/>
              </a:pPr>
              <a:t>‹#›</a:t>
            </a:fld>
            <a:endParaRPr lang="en-US"/>
          </a:p>
        </p:txBody>
      </p:sp>
    </p:spTree>
    <p:extLst>
      <p:ext uri="{BB962C8B-B14F-4D97-AF65-F5344CB8AC3E}">
        <p14:creationId xmlns:p14="http://schemas.microsoft.com/office/powerpoint/2010/main" val="2739418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6C948988-6545-B549-88EF-766E465CA749}" type="slidenum">
              <a:rPr lang="en-US"/>
              <a:pPr>
                <a:defRPr/>
              </a:pPr>
              <a:t>‹#›</a:t>
            </a:fld>
            <a:endParaRPr lang="en-US"/>
          </a:p>
        </p:txBody>
      </p:sp>
    </p:spTree>
    <p:extLst>
      <p:ext uri="{BB962C8B-B14F-4D97-AF65-F5344CB8AC3E}">
        <p14:creationId xmlns:p14="http://schemas.microsoft.com/office/powerpoint/2010/main" val="2977124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4630582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18691AA7-46F2-1445-A91B-0AB266594DE4}" type="slidenum">
              <a:rPr lang="en-US"/>
              <a:pPr>
                <a:defRPr/>
              </a:pPr>
              <a:t>‹#›</a:t>
            </a:fld>
            <a:endParaRPr lang="en-US"/>
          </a:p>
        </p:txBody>
      </p:sp>
    </p:spTree>
    <p:extLst>
      <p:ext uri="{BB962C8B-B14F-4D97-AF65-F5344CB8AC3E}">
        <p14:creationId xmlns:p14="http://schemas.microsoft.com/office/powerpoint/2010/main" val="35496810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78FA8729-7E9A-DD49-9430-49BF7C36977C}" type="slidenum">
              <a:rPr lang="en-US"/>
              <a:pPr>
                <a:defRPr/>
              </a:pPr>
              <a:t>‹#›</a:t>
            </a:fld>
            <a:endParaRPr lang="en-US"/>
          </a:p>
        </p:txBody>
      </p:sp>
    </p:spTree>
    <p:extLst>
      <p:ext uri="{BB962C8B-B14F-4D97-AF65-F5344CB8AC3E}">
        <p14:creationId xmlns:p14="http://schemas.microsoft.com/office/powerpoint/2010/main" val="24000111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DFC11E04-4A17-984F-9282-B92D07F14D6C}" type="slidenum">
              <a:rPr lang="en-US"/>
              <a:pPr>
                <a:defRPr/>
              </a:pPr>
              <a:t>‹#›</a:t>
            </a:fld>
            <a:endParaRPr lang="en-US"/>
          </a:p>
        </p:txBody>
      </p:sp>
    </p:spTree>
    <p:extLst>
      <p:ext uri="{BB962C8B-B14F-4D97-AF65-F5344CB8AC3E}">
        <p14:creationId xmlns:p14="http://schemas.microsoft.com/office/powerpoint/2010/main" val="35569225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383CDBCE-5BBC-D24D-88A5-431AAB4EBCCF}" type="slidenum">
              <a:rPr lang="en-US"/>
              <a:pPr>
                <a:defRPr/>
              </a:pPr>
              <a:t>‹#›</a:t>
            </a:fld>
            <a:endParaRPr lang="en-US"/>
          </a:p>
        </p:txBody>
      </p:sp>
    </p:spTree>
    <p:extLst>
      <p:ext uri="{BB962C8B-B14F-4D97-AF65-F5344CB8AC3E}">
        <p14:creationId xmlns:p14="http://schemas.microsoft.com/office/powerpoint/2010/main" val="19498476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E4CBCCE3-0C22-C044-8285-210AA1E75A9C}" type="slidenum">
              <a:rPr lang="en-US"/>
              <a:pPr>
                <a:defRPr/>
              </a:pPr>
              <a:t>‹#›</a:t>
            </a:fld>
            <a:endParaRPr lang="en-US"/>
          </a:p>
        </p:txBody>
      </p:sp>
    </p:spTree>
    <p:extLst>
      <p:ext uri="{BB962C8B-B14F-4D97-AF65-F5344CB8AC3E}">
        <p14:creationId xmlns:p14="http://schemas.microsoft.com/office/powerpoint/2010/main" val="803516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16451684-DFFB-DE43-9B49-2A916E8B90EA}" type="slidenum">
              <a:rPr lang="en-US"/>
              <a:pPr>
                <a:defRPr/>
              </a:pPr>
              <a:t>‹#›</a:t>
            </a:fld>
            <a:endParaRPr lang="en-US"/>
          </a:p>
        </p:txBody>
      </p:sp>
    </p:spTree>
    <p:extLst>
      <p:ext uri="{BB962C8B-B14F-4D97-AF65-F5344CB8AC3E}">
        <p14:creationId xmlns:p14="http://schemas.microsoft.com/office/powerpoint/2010/main" val="5788925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2468F2EB-2021-BC49-8E80-45E9A49C43E0}" type="slidenum">
              <a:rPr lang="en-US"/>
              <a:pPr>
                <a:defRPr/>
              </a:pPr>
              <a:t>‹#›</a:t>
            </a:fld>
            <a:endParaRPr lang="en-US"/>
          </a:p>
        </p:txBody>
      </p:sp>
    </p:spTree>
    <p:extLst>
      <p:ext uri="{BB962C8B-B14F-4D97-AF65-F5344CB8AC3E}">
        <p14:creationId xmlns:p14="http://schemas.microsoft.com/office/powerpoint/2010/main" val="484313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DBBE6EB2-B976-624B-B9BF-1221666D706E}" type="slidenum">
              <a:rPr lang="en-US"/>
              <a:pPr>
                <a:defRPr/>
              </a:pPr>
              <a:t>‹#›</a:t>
            </a:fld>
            <a:endParaRPr lang="en-US"/>
          </a:p>
        </p:txBody>
      </p:sp>
    </p:spTree>
    <p:extLst>
      <p:ext uri="{BB962C8B-B14F-4D97-AF65-F5344CB8AC3E}">
        <p14:creationId xmlns:p14="http://schemas.microsoft.com/office/powerpoint/2010/main" val="35002769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4B3C1115-957A-0947-985C-E25B7990413E}" type="slidenum">
              <a:rPr lang="en-US"/>
              <a:pPr>
                <a:defRPr/>
              </a:pPr>
              <a:t>‹#›</a:t>
            </a:fld>
            <a:endParaRPr lang="en-US"/>
          </a:p>
        </p:txBody>
      </p:sp>
    </p:spTree>
    <p:extLst>
      <p:ext uri="{BB962C8B-B14F-4D97-AF65-F5344CB8AC3E}">
        <p14:creationId xmlns:p14="http://schemas.microsoft.com/office/powerpoint/2010/main" val="23366883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A61D0458-3020-BC4A-A702-36FC5734A0D2}" type="slidenum">
              <a:rPr lang="en-US"/>
              <a:pPr>
                <a:defRPr/>
              </a:pPr>
              <a:t>‹#›</a:t>
            </a:fld>
            <a:endParaRPr lang="en-US"/>
          </a:p>
        </p:txBody>
      </p:sp>
    </p:spTree>
    <p:extLst>
      <p:ext uri="{BB962C8B-B14F-4D97-AF65-F5344CB8AC3E}">
        <p14:creationId xmlns:p14="http://schemas.microsoft.com/office/powerpoint/2010/main" val="2549834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2468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AB54BED7-BC17-4443-AC7C-AA8912BFBB53}" type="slidenum">
              <a:rPr lang="en-US"/>
              <a:pPr>
                <a:defRPr/>
              </a:pPr>
              <a:t>‹#›</a:t>
            </a:fld>
            <a:endParaRPr lang="en-US"/>
          </a:p>
        </p:txBody>
      </p:sp>
    </p:spTree>
    <p:extLst>
      <p:ext uri="{BB962C8B-B14F-4D97-AF65-F5344CB8AC3E}">
        <p14:creationId xmlns:p14="http://schemas.microsoft.com/office/powerpoint/2010/main" val="2835241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402CA80B-CA65-CE4C-96A1-237817F7B68C}" type="slidenum">
              <a:rPr lang="en-US"/>
              <a:pPr>
                <a:defRPr/>
              </a:pPr>
              <a:t>‹#›</a:t>
            </a:fld>
            <a:endParaRPr lang="en-US"/>
          </a:p>
        </p:txBody>
      </p:sp>
    </p:spTree>
    <p:extLst>
      <p:ext uri="{BB962C8B-B14F-4D97-AF65-F5344CB8AC3E}">
        <p14:creationId xmlns:p14="http://schemas.microsoft.com/office/powerpoint/2010/main" val="3122430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01652F6-50D0-084E-BE82-D10A573F49B3}" type="slidenum">
              <a:rPr lang="en-US"/>
              <a:pPr>
                <a:defRPr/>
              </a:pPr>
              <a:t>‹#›</a:t>
            </a:fld>
            <a:endParaRPr lang="en-US"/>
          </a:p>
        </p:txBody>
      </p:sp>
    </p:spTree>
    <p:extLst>
      <p:ext uri="{BB962C8B-B14F-4D97-AF65-F5344CB8AC3E}">
        <p14:creationId xmlns:p14="http://schemas.microsoft.com/office/powerpoint/2010/main" val="15486194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2B67FE3-B5B2-A64E-9FBD-11CE3D1C5878}" type="slidenum">
              <a:rPr lang="en-US"/>
              <a:pPr>
                <a:defRPr/>
              </a:pPr>
              <a:t>‹#›</a:t>
            </a:fld>
            <a:endParaRPr lang="en-US"/>
          </a:p>
        </p:txBody>
      </p:sp>
    </p:spTree>
    <p:extLst>
      <p:ext uri="{BB962C8B-B14F-4D97-AF65-F5344CB8AC3E}">
        <p14:creationId xmlns:p14="http://schemas.microsoft.com/office/powerpoint/2010/main" val="30900332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CCA2A4-DB56-6B4D-B856-4B1C61238CDE}" type="slidenum">
              <a:rPr lang="en-US"/>
              <a:pPr>
                <a:defRPr/>
              </a:pPr>
              <a:t>‹#›</a:t>
            </a:fld>
            <a:endParaRPr lang="en-US"/>
          </a:p>
        </p:txBody>
      </p:sp>
    </p:spTree>
    <p:extLst>
      <p:ext uri="{BB962C8B-B14F-4D97-AF65-F5344CB8AC3E}">
        <p14:creationId xmlns:p14="http://schemas.microsoft.com/office/powerpoint/2010/main" val="40549999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4F65AD1-76F9-8F42-B8F7-83697DBBB898}" type="slidenum">
              <a:rPr lang="en-US"/>
              <a:pPr>
                <a:defRPr/>
              </a:pPr>
              <a:t>‹#›</a:t>
            </a:fld>
            <a:endParaRPr lang="en-US"/>
          </a:p>
        </p:txBody>
      </p:sp>
    </p:spTree>
    <p:extLst>
      <p:ext uri="{BB962C8B-B14F-4D97-AF65-F5344CB8AC3E}">
        <p14:creationId xmlns:p14="http://schemas.microsoft.com/office/powerpoint/2010/main" val="507483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791061-D77F-DD46-87DB-F9824055AA87}" type="slidenum">
              <a:rPr lang="en-US"/>
              <a:pPr>
                <a:defRPr/>
              </a:pPr>
              <a:t>‹#›</a:t>
            </a:fld>
            <a:endParaRPr lang="en-US"/>
          </a:p>
        </p:txBody>
      </p:sp>
    </p:spTree>
    <p:extLst>
      <p:ext uri="{BB962C8B-B14F-4D97-AF65-F5344CB8AC3E}">
        <p14:creationId xmlns:p14="http://schemas.microsoft.com/office/powerpoint/2010/main" val="27136452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827FD4-FF19-F141-91B0-F60DD948F81C}" type="slidenum">
              <a:rPr lang="en-US"/>
              <a:pPr>
                <a:defRPr/>
              </a:pPr>
              <a:t>‹#›</a:t>
            </a:fld>
            <a:endParaRPr lang="en-US"/>
          </a:p>
        </p:txBody>
      </p:sp>
    </p:spTree>
    <p:extLst>
      <p:ext uri="{BB962C8B-B14F-4D97-AF65-F5344CB8AC3E}">
        <p14:creationId xmlns:p14="http://schemas.microsoft.com/office/powerpoint/2010/main" val="20516876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A4C4C9D-30FF-374D-ACE4-469100341030}" type="slidenum">
              <a:rPr lang="en-US"/>
              <a:pPr>
                <a:defRPr/>
              </a:pPr>
              <a:t>‹#›</a:t>
            </a:fld>
            <a:endParaRPr lang="en-US"/>
          </a:p>
        </p:txBody>
      </p:sp>
    </p:spTree>
    <p:extLst>
      <p:ext uri="{BB962C8B-B14F-4D97-AF65-F5344CB8AC3E}">
        <p14:creationId xmlns:p14="http://schemas.microsoft.com/office/powerpoint/2010/main" val="21583224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75FA9D-4155-4540-A53A-82DF2889F84F}" type="slidenum">
              <a:rPr lang="en-US"/>
              <a:pPr>
                <a:defRPr/>
              </a:pPr>
              <a:t>‹#›</a:t>
            </a:fld>
            <a:endParaRPr lang="en-US"/>
          </a:p>
        </p:txBody>
      </p:sp>
    </p:spTree>
    <p:extLst>
      <p:ext uri="{BB962C8B-B14F-4D97-AF65-F5344CB8AC3E}">
        <p14:creationId xmlns:p14="http://schemas.microsoft.com/office/powerpoint/2010/main" val="1215205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219938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A86E46F1-B49C-C24E-B7A1-E8D011762268}" type="slidenum">
              <a:rPr lang="en-US"/>
              <a:pPr>
                <a:defRPr/>
              </a:pPr>
              <a:t>‹#›</a:t>
            </a:fld>
            <a:endParaRPr lang="en-US"/>
          </a:p>
        </p:txBody>
      </p:sp>
    </p:spTree>
    <p:extLst>
      <p:ext uri="{BB962C8B-B14F-4D97-AF65-F5344CB8AC3E}">
        <p14:creationId xmlns:p14="http://schemas.microsoft.com/office/powerpoint/2010/main" val="16603912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B802CC44-9FFE-8647-B262-2D35EAF4181D}" type="slidenum">
              <a:rPr lang="en-US"/>
              <a:pPr>
                <a:defRPr/>
              </a:pPr>
              <a:t>‹#›</a:t>
            </a:fld>
            <a:endParaRPr lang="en-US"/>
          </a:p>
        </p:txBody>
      </p:sp>
    </p:spTree>
    <p:extLst>
      <p:ext uri="{BB962C8B-B14F-4D97-AF65-F5344CB8AC3E}">
        <p14:creationId xmlns:p14="http://schemas.microsoft.com/office/powerpoint/2010/main" val="2708442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4F033FCB-DA1F-7E49-9533-8B860F0E7030}" type="slidenum">
              <a:rPr lang="en-US"/>
              <a:pPr>
                <a:defRPr/>
              </a:pPr>
              <a:t>‹#›</a:t>
            </a:fld>
            <a:endParaRPr lang="en-US"/>
          </a:p>
        </p:txBody>
      </p:sp>
    </p:spTree>
    <p:extLst>
      <p:ext uri="{BB962C8B-B14F-4D97-AF65-F5344CB8AC3E}">
        <p14:creationId xmlns:p14="http://schemas.microsoft.com/office/powerpoint/2010/main" val="5669052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EFD8B7B0-0B1E-964B-BDE3-A89A4EC541C7}" type="slidenum">
              <a:rPr lang="en-US"/>
              <a:pPr>
                <a:defRPr/>
              </a:pPr>
              <a:t>‹#›</a:t>
            </a:fld>
            <a:endParaRPr lang="en-US"/>
          </a:p>
        </p:txBody>
      </p:sp>
    </p:spTree>
    <p:extLst>
      <p:ext uri="{BB962C8B-B14F-4D97-AF65-F5344CB8AC3E}">
        <p14:creationId xmlns:p14="http://schemas.microsoft.com/office/powerpoint/2010/main" val="3219924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7F085185-CB35-2841-8F03-ECBA9A5AD094}" type="slidenum">
              <a:rPr lang="en-US"/>
              <a:pPr>
                <a:defRPr/>
              </a:pPr>
              <a:t>‹#›</a:t>
            </a:fld>
            <a:endParaRPr lang="en-US"/>
          </a:p>
        </p:txBody>
      </p:sp>
    </p:spTree>
    <p:extLst>
      <p:ext uri="{BB962C8B-B14F-4D97-AF65-F5344CB8AC3E}">
        <p14:creationId xmlns:p14="http://schemas.microsoft.com/office/powerpoint/2010/main" val="770777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DF734B2C-73C0-7C4B-BB2C-8D39F0844FDA}" type="slidenum">
              <a:rPr lang="en-US"/>
              <a:pPr>
                <a:defRPr/>
              </a:pPr>
              <a:t>‹#›</a:t>
            </a:fld>
            <a:endParaRPr lang="en-US"/>
          </a:p>
        </p:txBody>
      </p:sp>
    </p:spTree>
    <p:extLst>
      <p:ext uri="{BB962C8B-B14F-4D97-AF65-F5344CB8AC3E}">
        <p14:creationId xmlns:p14="http://schemas.microsoft.com/office/powerpoint/2010/main" val="120015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3CF165B0-4636-074F-82A1-01F5C1040FDC}" type="slidenum">
              <a:rPr lang="en-US"/>
              <a:pPr>
                <a:defRPr/>
              </a:pPr>
              <a:t>‹#›</a:t>
            </a:fld>
            <a:endParaRPr lang="en-US"/>
          </a:p>
        </p:txBody>
      </p:sp>
    </p:spTree>
    <p:extLst>
      <p:ext uri="{BB962C8B-B14F-4D97-AF65-F5344CB8AC3E}">
        <p14:creationId xmlns:p14="http://schemas.microsoft.com/office/powerpoint/2010/main" val="24144644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F92C6655-3D06-0B4F-80C7-D02190269F2E}" type="slidenum">
              <a:rPr lang="en-US"/>
              <a:pPr>
                <a:defRPr/>
              </a:pPr>
              <a:t>‹#›</a:t>
            </a:fld>
            <a:endParaRPr lang="en-US"/>
          </a:p>
        </p:txBody>
      </p:sp>
    </p:spTree>
    <p:extLst>
      <p:ext uri="{BB962C8B-B14F-4D97-AF65-F5344CB8AC3E}">
        <p14:creationId xmlns:p14="http://schemas.microsoft.com/office/powerpoint/2010/main" val="20603112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D394DE37-A444-134A-99DD-8EBB3BC486C4}" type="slidenum">
              <a:rPr lang="en-US"/>
              <a:pPr>
                <a:defRPr/>
              </a:pPr>
              <a:t>‹#›</a:t>
            </a:fld>
            <a:endParaRPr lang="en-US"/>
          </a:p>
        </p:txBody>
      </p:sp>
    </p:spTree>
    <p:extLst>
      <p:ext uri="{BB962C8B-B14F-4D97-AF65-F5344CB8AC3E}">
        <p14:creationId xmlns:p14="http://schemas.microsoft.com/office/powerpoint/2010/main" val="23481169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81B37366-D472-ED41-9D18-A49994B2DFE9}" type="slidenum">
              <a:rPr lang="en-US"/>
              <a:pPr>
                <a:defRPr/>
              </a:pPr>
              <a:t>‹#›</a:t>
            </a:fld>
            <a:endParaRPr lang="en-US"/>
          </a:p>
        </p:txBody>
      </p:sp>
    </p:spTree>
    <p:extLst>
      <p:ext uri="{BB962C8B-B14F-4D97-AF65-F5344CB8AC3E}">
        <p14:creationId xmlns:p14="http://schemas.microsoft.com/office/powerpoint/2010/main" val="2115789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0228015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E18FEAF6-852D-8242-A597-067479B11655}" type="slidenum">
              <a:rPr lang="en-US"/>
              <a:pPr>
                <a:defRPr/>
              </a:pPr>
              <a:t>‹#›</a:t>
            </a:fld>
            <a:endParaRPr lang="en-US"/>
          </a:p>
        </p:txBody>
      </p:sp>
    </p:spTree>
    <p:extLst>
      <p:ext uri="{BB962C8B-B14F-4D97-AF65-F5344CB8AC3E}">
        <p14:creationId xmlns:p14="http://schemas.microsoft.com/office/powerpoint/2010/main" val="10408412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a:latin typeface="Helvetica" charset="0"/>
              </a:defRPr>
            </a:lvl1pPr>
          </a:lstStyle>
          <a:p>
            <a:pPr>
              <a:defRPr/>
            </a:pPr>
            <a:fld id="{90931BF8-A07E-0A43-BEEC-5C240825F4F8}" type="slidenum">
              <a:rPr lang="en-GB"/>
              <a:pPr>
                <a:defRPr/>
              </a:pPr>
              <a:t>‹#›</a:t>
            </a:fld>
            <a:endParaRPr lang="en-GB"/>
          </a:p>
        </p:txBody>
      </p:sp>
    </p:spTree>
    <p:extLst>
      <p:ext uri="{BB962C8B-B14F-4D97-AF65-F5344CB8AC3E}">
        <p14:creationId xmlns:p14="http://schemas.microsoft.com/office/powerpoint/2010/main" val="36892312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C333677-DEE1-DE4C-A656-55F02B77D5D0}" type="slidenum">
              <a:rPr lang="en-US"/>
              <a:pPr>
                <a:defRPr/>
              </a:pPr>
              <a:t>‹#›</a:t>
            </a:fld>
            <a:endParaRPr lang="en-US"/>
          </a:p>
        </p:txBody>
      </p:sp>
    </p:spTree>
    <p:extLst>
      <p:ext uri="{BB962C8B-B14F-4D97-AF65-F5344CB8AC3E}">
        <p14:creationId xmlns:p14="http://schemas.microsoft.com/office/powerpoint/2010/main" val="508397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7438335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013953C-E92A-254C-BC77-326FBC491253}" type="slidenum">
              <a:rPr lang="en-GB"/>
              <a:pPr>
                <a:defRPr/>
              </a:pPr>
              <a:t>‹#›</a:t>
            </a:fld>
            <a:endParaRPr lang="en-GB"/>
          </a:p>
        </p:txBody>
      </p:sp>
    </p:spTree>
    <p:extLst>
      <p:ext uri="{BB962C8B-B14F-4D97-AF65-F5344CB8AC3E}">
        <p14:creationId xmlns:p14="http://schemas.microsoft.com/office/powerpoint/2010/main" val="36415375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31855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7996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017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2205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700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251162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432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58858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2373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7282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467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5164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86143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0004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92005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38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476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3407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8097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3668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9723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00607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00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7298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8627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951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8316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8326300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006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2380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260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727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1349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53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0224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65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7E265980-5F7A-894D-AC5B-BAE30E10E511}" type="slidenum">
              <a:rPr lang="en-US"/>
              <a:pPr>
                <a:defRPr/>
              </a:pPr>
              <a:t>‹#›</a:t>
            </a:fld>
            <a:endParaRPr lang="en-US"/>
          </a:p>
        </p:txBody>
      </p:sp>
    </p:spTree>
    <p:extLst>
      <p:ext uri="{BB962C8B-B14F-4D97-AF65-F5344CB8AC3E}">
        <p14:creationId xmlns:p14="http://schemas.microsoft.com/office/powerpoint/2010/main" val="42078507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1D0261CA-190D-D74B-A062-A3B0E59E0A45}" type="slidenum">
              <a:rPr lang="en-US"/>
              <a:pPr>
                <a:defRPr/>
              </a:pPr>
              <a:t>‹#›</a:t>
            </a:fld>
            <a:endParaRPr lang="en-US"/>
          </a:p>
        </p:txBody>
      </p:sp>
    </p:spTree>
    <p:extLst>
      <p:ext uri="{BB962C8B-B14F-4D97-AF65-F5344CB8AC3E}">
        <p14:creationId xmlns:p14="http://schemas.microsoft.com/office/powerpoint/2010/main" val="2444246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p:cNvSpPr>
          <p:nvPr>
            <p:ph type="sldNum" sz="quarter" idx="10"/>
          </p:nvPr>
        </p:nvSpPr>
        <p:spPr>
          <a:ln/>
        </p:spPr>
        <p:txBody>
          <a:bodyPr/>
          <a:lstStyle>
            <a:lvl1pPr>
              <a:defRPr/>
            </a:lvl1pPr>
          </a:lstStyle>
          <a:p>
            <a:pPr>
              <a:defRPr/>
            </a:pPr>
            <a:fld id="{A0C2BDBF-C574-A543-9993-599366B917C3}"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90028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826409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382C81A-C6DC-BC4F-B7A0-8E80102A6E0A}" type="slidenum">
              <a:rPr lang="en-US"/>
              <a:pPr>
                <a:defRPr/>
              </a:pPr>
              <a:t>‹#›</a:t>
            </a:fld>
            <a:endParaRPr lang="en-US"/>
          </a:p>
        </p:txBody>
      </p:sp>
    </p:spTree>
    <p:extLst>
      <p:ext uri="{BB962C8B-B14F-4D97-AF65-F5344CB8AC3E}">
        <p14:creationId xmlns:p14="http://schemas.microsoft.com/office/powerpoint/2010/main" val="24179603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077E59A0-B279-6442-9AD0-FCDB176A95C8}" type="slidenum">
              <a:rPr lang="en-US"/>
              <a:pPr>
                <a:defRPr/>
              </a:pPr>
              <a:t>‹#›</a:t>
            </a:fld>
            <a:endParaRPr lang="en-US"/>
          </a:p>
        </p:txBody>
      </p:sp>
    </p:spTree>
    <p:extLst>
      <p:ext uri="{BB962C8B-B14F-4D97-AF65-F5344CB8AC3E}">
        <p14:creationId xmlns:p14="http://schemas.microsoft.com/office/powerpoint/2010/main" val="27063275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3149FA9A-BCC0-3647-9DAE-2AAAD60A8DD9}" type="slidenum">
              <a:rPr lang="en-US"/>
              <a:pPr>
                <a:defRPr/>
              </a:pPr>
              <a:t>‹#›</a:t>
            </a:fld>
            <a:endParaRPr lang="en-US"/>
          </a:p>
        </p:txBody>
      </p:sp>
    </p:spTree>
    <p:extLst>
      <p:ext uri="{BB962C8B-B14F-4D97-AF65-F5344CB8AC3E}">
        <p14:creationId xmlns:p14="http://schemas.microsoft.com/office/powerpoint/2010/main" val="29496903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48A827EB-FBE9-BC46-8A57-8E1DA877394A}" type="slidenum">
              <a:rPr lang="en-US"/>
              <a:pPr>
                <a:defRPr/>
              </a:pPr>
              <a:t>‹#›</a:t>
            </a:fld>
            <a:endParaRPr lang="en-US"/>
          </a:p>
        </p:txBody>
      </p:sp>
    </p:spTree>
    <p:extLst>
      <p:ext uri="{BB962C8B-B14F-4D97-AF65-F5344CB8AC3E}">
        <p14:creationId xmlns:p14="http://schemas.microsoft.com/office/powerpoint/2010/main" val="26454087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E70BD39-196A-E145-A45E-C262D6970B69}" type="slidenum">
              <a:rPr lang="en-US"/>
              <a:pPr>
                <a:defRPr/>
              </a:pPr>
              <a:t>‹#›</a:t>
            </a:fld>
            <a:endParaRPr lang="en-US"/>
          </a:p>
        </p:txBody>
      </p:sp>
    </p:spTree>
    <p:extLst>
      <p:ext uri="{BB962C8B-B14F-4D97-AF65-F5344CB8AC3E}">
        <p14:creationId xmlns:p14="http://schemas.microsoft.com/office/powerpoint/2010/main" val="22365132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F519C07-3DC9-FA43-BBA6-F91DC4925B1C}" type="slidenum">
              <a:rPr lang="en-US"/>
              <a:pPr>
                <a:defRPr/>
              </a:pPr>
              <a:t>‹#›</a:t>
            </a:fld>
            <a:endParaRPr lang="en-US"/>
          </a:p>
        </p:txBody>
      </p:sp>
    </p:spTree>
    <p:extLst>
      <p:ext uri="{BB962C8B-B14F-4D97-AF65-F5344CB8AC3E}">
        <p14:creationId xmlns:p14="http://schemas.microsoft.com/office/powerpoint/2010/main" val="34880266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84D25962-D212-3C4C-93E2-09E2D87CEE7D}" type="slidenum">
              <a:rPr lang="en-US"/>
              <a:pPr>
                <a:defRPr/>
              </a:pPr>
              <a:t>‹#›</a:t>
            </a:fld>
            <a:endParaRPr lang="en-US"/>
          </a:p>
        </p:txBody>
      </p:sp>
    </p:spTree>
    <p:extLst>
      <p:ext uri="{BB962C8B-B14F-4D97-AF65-F5344CB8AC3E}">
        <p14:creationId xmlns:p14="http://schemas.microsoft.com/office/powerpoint/2010/main" val="16142070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93EEA9D-9B7E-3E42-BAB5-AC741D2ECF10}" type="slidenum">
              <a:rPr lang="en-US"/>
              <a:pPr>
                <a:defRPr/>
              </a:pPr>
              <a:t>‹#›</a:t>
            </a:fld>
            <a:endParaRPr lang="en-US"/>
          </a:p>
        </p:txBody>
      </p:sp>
    </p:spTree>
    <p:extLst>
      <p:ext uri="{BB962C8B-B14F-4D97-AF65-F5344CB8AC3E}">
        <p14:creationId xmlns:p14="http://schemas.microsoft.com/office/powerpoint/2010/main" val="25858002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DF846033-2381-0443-B3C2-AE173A780DC9}" type="slidenum">
              <a:rPr lang="en-US"/>
              <a:pPr>
                <a:defRPr/>
              </a:pPr>
              <a:t>‹#›</a:t>
            </a:fld>
            <a:endParaRPr lang="en-US"/>
          </a:p>
        </p:txBody>
      </p:sp>
    </p:spTree>
    <p:extLst>
      <p:ext uri="{BB962C8B-B14F-4D97-AF65-F5344CB8AC3E}">
        <p14:creationId xmlns:p14="http://schemas.microsoft.com/office/powerpoint/2010/main" val="16898068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D91CA5F-1B3B-4D4F-ABED-63ACEB848235}" type="slidenum">
              <a:rPr lang="en-US"/>
              <a:pPr>
                <a:defRPr/>
              </a:pPr>
              <a:t>‹#›</a:t>
            </a:fld>
            <a:endParaRPr lang="en-US"/>
          </a:p>
        </p:txBody>
      </p:sp>
    </p:spTree>
    <p:extLst>
      <p:ext uri="{BB962C8B-B14F-4D97-AF65-F5344CB8AC3E}">
        <p14:creationId xmlns:p14="http://schemas.microsoft.com/office/powerpoint/2010/main" val="32902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374084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A4F1A95-F7A6-B049-837B-71BEC1A48C76}" type="slidenum">
              <a:rPr lang="en-US"/>
              <a:pPr>
                <a:defRPr/>
              </a:pPr>
              <a:t>‹#›</a:t>
            </a:fld>
            <a:endParaRPr lang="en-US"/>
          </a:p>
        </p:txBody>
      </p:sp>
    </p:spTree>
    <p:extLst>
      <p:ext uri="{BB962C8B-B14F-4D97-AF65-F5344CB8AC3E}">
        <p14:creationId xmlns:p14="http://schemas.microsoft.com/office/powerpoint/2010/main" val="5047874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CE9A5F2-21A9-974E-A491-5753C7B72009}" type="slidenum">
              <a:rPr lang="en-US"/>
              <a:pPr>
                <a:defRPr/>
              </a:pPr>
              <a:t>‹#›</a:t>
            </a:fld>
            <a:endParaRPr lang="en-US"/>
          </a:p>
        </p:txBody>
      </p:sp>
    </p:spTree>
    <p:extLst>
      <p:ext uri="{BB962C8B-B14F-4D97-AF65-F5344CB8AC3E}">
        <p14:creationId xmlns:p14="http://schemas.microsoft.com/office/powerpoint/2010/main" val="14799510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BD1B9FF-A76F-5E4F-80D6-6208AC3025C8}" type="slidenum">
              <a:rPr lang="en-US"/>
              <a:pPr>
                <a:defRPr/>
              </a:pPr>
              <a:t>‹#›</a:t>
            </a:fld>
            <a:endParaRPr lang="en-US"/>
          </a:p>
        </p:txBody>
      </p:sp>
    </p:spTree>
    <p:extLst>
      <p:ext uri="{BB962C8B-B14F-4D97-AF65-F5344CB8AC3E}">
        <p14:creationId xmlns:p14="http://schemas.microsoft.com/office/powerpoint/2010/main" val="3307441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0FBE941B-25AF-664F-B3C1-29150E309098}" type="slidenum">
              <a:rPr lang="en-US"/>
              <a:pPr>
                <a:defRPr/>
              </a:pPr>
              <a:t>‹#›</a:t>
            </a:fld>
            <a:endParaRPr lang="en-US"/>
          </a:p>
        </p:txBody>
      </p:sp>
    </p:spTree>
    <p:extLst>
      <p:ext uri="{BB962C8B-B14F-4D97-AF65-F5344CB8AC3E}">
        <p14:creationId xmlns:p14="http://schemas.microsoft.com/office/powerpoint/2010/main" val="1902547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93461BB-F154-2144-9B5C-ACEC9C893C5A}" type="slidenum">
              <a:rPr lang="en-US"/>
              <a:pPr>
                <a:defRPr/>
              </a:pPr>
              <a:t>‹#›</a:t>
            </a:fld>
            <a:endParaRPr lang="en-US"/>
          </a:p>
        </p:txBody>
      </p:sp>
    </p:spTree>
    <p:extLst>
      <p:ext uri="{BB962C8B-B14F-4D97-AF65-F5344CB8AC3E}">
        <p14:creationId xmlns:p14="http://schemas.microsoft.com/office/powerpoint/2010/main" val="798379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3FCC2DA9-AAE1-6E42-BF00-A57FCD5525F3}" type="slidenum">
              <a:rPr lang="en-US"/>
              <a:pPr>
                <a:defRPr/>
              </a:pPr>
              <a:t>‹#›</a:t>
            </a:fld>
            <a:endParaRPr lang="en-US"/>
          </a:p>
        </p:txBody>
      </p:sp>
    </p:spTree>
    <p:extLst>
      <p:ext uri="{BB962C8B-B14F-4D97-AF65-F5344CB8AC3E}">
        <p14:creationId xmlns:p14="http://schemas.microsoft.com/office/powerpoint/2010/main" val="31355063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25F61B7F-1900-6240-A38D-07F3BBA986B4}" type="slidenum">
              <a:rPr lang="en-US"/>
              <a:pPr>
                <a:defRPr/>
              </a:pPr>
              <a:t>‹#›</a:t>
            </a:fld>
            <a:endParaRPr lang="en-US"/>
          </a:p>
        </p:txBody>
      </p:sp>
    </p:spTree>
    <p:extLst>
      <p:ext uri="{BB962C8B-B14F-4D97-AF65-F5344CB8AC3E}">
        <p14:creationId xmlns:p14="http://schemas.microsoft.com/office/powerpoint/2010/main" val="558997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403EE12-65E5-AB4E-ABE7-9325CEB2DDCB}" type="slidenum">
              <a:rPr lang="en-US"/>
              <a:pPr>
                <a:defRPr/>
              </a:pPr>
              <a:t>‹#›</a:t>
            </a:fld>
            <a:endParaRPr lang="en-US"/>
          </a:p>
        </p:txBody>
      </p:sp>
    </p:spTree>
    <p:extLst>
      <p:ext uri="{BB962C8B-B14F-4D97-AF65-F5344CB8AC3E}">
        <p14:creationId xmlns:p14="http://schemas.microsoft.com/office/powerpoint/2010/main" val="2889142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292CEFB-BA10-5A43-A98C-97AF38900811}" type="slidenum">
              <a:rPr lang="en-US"/>
              <a:pPr>
                <a:defRPr/>
              </a:pPr>
              <a:t>‹#›</a:t>
            </a:fld>
            <a:endParaRPr lang="en-US"/>
          </a:p>
        </p:txBody>
      </p:sp>
    </p:spTree>
    <p:extLst>
      <p:ext uri="{BB962C8B-B14F-4D97-AF65-F5344CB8AC3E}">
        <p14:creationId xmlns:p14="http://schemas.microsoft.com/office/powerpoint/2010/main" val="35944695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AA65780-03AA-CC49-B45F-3D31DC372764}" type="slidenum">
              <a:rPr lang="en-US"/>
              <a:pPr>
                <a:defRPr/>
              </a:pPr>
              <a:t>‹#›</a:t>
            </a:fld>
            <a:endParaRPr lang="en-US"/>
          </a:p>
        </p:txBody>
      </p:sp>
    </p:spTree>
    <p:extLst>
      <p:ext uri="{BB962C8B-B14F-4D97-AF65-F5344CB8AC3E}">
        <p14:creationId xmlns:p14="http://schemas.microsoft.com/office/powerpoint/2010/main" val="642157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81676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0BEA3-F8AF-C349-BD06-D7C0DB0B9682}" type="slidenum">
              <a:rPr lang="en-US"/>
              <a:pPr>
                <a:defRPr/>
              </a:pPr>
              <a:t>‹#›</a:t>
            </a:fld>
            <a:endParaRPr lang="en-US"/>
          </a:p>
        </p:txBody>
      </p:sp>
    </p:spTree>
    <p:extLst>
      <p:ext uri="{BB962C8B-B14F-4D97-AF65-F5344CB8AC3E}">
        <p14:creationId xmlns:p14="http://schemas.microsoft.com/office/powerpoint/2010/main" val="16386887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66645D-C2B5-6449-849E-196B2CE3FBD8}" type="slidenum">
              <a:rPr lang="en-US"/>
              <a:pPr>
                <a:defRPr/>
              </a:pPr>
              <a:t>‹#›</a:t>
            </a:fld>
            <a:endParaRPr lang="en-US"/>
          </a:p>
        </p:txBody>
      </p:sp>
    </p:spTree>
    <p:extLst>
      <p:ext uri="{BB962C8B-B14F-4D97-AF65-F5344CB8AC3E}">
        <p14:creationId xmlns:p14="http://schemas.microsoft.com/office/powerpoint/2010/main" val="22627648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7FF2F-7902-FE44-A6D9-6995D90415B3}" type="slidenum">
              <a:rPr lang="en-US"/>
              <a:pPr>
                <a:defRPr/>
              </a:pPr>
              <a:t>‹#›</a:t>
            </a:fld>
            <a:endParaRPr lang="en-US"/>
          </a:p>
        </p:txBody>
      </p:sp>
    </p:spTree>
    <p:extLst>
      <p:ext uri="{BB962C8B-B14F-4D97-AF65-F5344CB8AC3E}">
        <p14:creationId xmlns:p14="http://schemas.microsoft.com/office/powerpoint/2010/main" val="27725826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B87AB0-41C9-C74A-87EE-C0CC55CFEBB0}" type="slidenum">
              <a:rPr lang="en-US"/>
              <a:pPr>
                <a:defRPr/>
              </a:pPr>
              <a:t>‹#›</a:t>
            </a:fld>
            <a:endParaRPr lang="en-US"/>
          </a:p>
        </p:txBody>
      </p:sp>
    </p:spTree>
    <p:extLst>
      <p:ext uri="{BB962C8B-B14F-4D97-AF65-F5344CB8AC3E}">
        <p14:creationId xmlns:p14="http://schemas.microsoft.com/office/powerpoint/2010/main" val="18064903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CB4675-5986-1144-B1DC-50334DA94891}" type="slidenum">
              <a:rPr lang="en-US"/>
              <a:pPr>
                <a:defRPr/>
              </a:pPr>
              <a:t>‹#›</a:t>
            </a:fld>
            <a:endParaRPr lang="en-US"/>
          </a:p>
        </p:txBody>
      </p:sp>
    </p:spTree>
    <p:extLst>
      <p:ext uri="{BB962C8B-B14F-4D97-AF65-F5344CB8AC3E}">
        <p14:creationId xmlns:p14="http://schemas.microsoft.com/office/powerpoint/2010/main" val="3454477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71FA0-2A14-CD4E-A2E7-0633AE7C0317}" type="slidenum">
              <a:rPr lang="en-US"/>
              <a:pPr>
                <a:defRPr/>
              </a:pPr>
              <a:t>‹#›</a:t>
            </a:fld>
            <a:endParaRPr lang="en-US"/>
          </a:p>
        </p:txBody>
      </p:sp>
    </p:spTree>
    <p:extLst>
      <p:ext uri="{BB962C8B-B14F-4D97-AF65-F5344CB8AC3E}">
        <p14:creationId xmlns:p14="http://schemas.microsoft.com/office/powerpoint/2010/main" val="3219820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25B5CB-8E74-EB4A-BFFB-7F576DCB80EF}" type="slidenum">
              <a:rPr lang="en-US"/>
              <a:pPr>
                <a:defRPr/>
              </a:pPr>
              <a:t>‹#›</a:t>
            </a:fld>
            <a:endParaRPr lang="en-US"/>
          </a:p>
        </p:txBody>
      </p:sp>
    </p:spTree>
    <p:extLst>
      <p:ext uri="{BB962C8B-B14F-4D97-AF65-F5344CB8AC3E}">
        <p14:creationId xmlns:p14="http://schemas.microsoft.com/office/powerpoint/2010/main" val="33564101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7505BA-383D-614D-B075-38221CC501C3}" type="slidenum">
              <a:rPr lang="en-US"/>
              <a:pPr>
                <a:defRPr/>
              </a:pPr>
              <a:t>‹#›</a:t>
            </a:fld>
            <a:endParaRPr lang="en-US"/>
          </a:p>
        </p:txBody>
      </p:sp>
    </p:spTree>
    <p:extLst>
      <p:ext uri="{BB962C8B-B14F-4D97-AF65-F5344CB8AC3E}">
        <p14:creationId xmlns:p14="http://schemas.microsoft.com/office/powerpoint/2010/main" val="2030315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6BA1B6-48F4-3448-8730-69B9594075FB}" type="slidenum">
              <a:rPr lang="en-US"/>
              <a:pPr>
                <a:defRPr/>
              </a:pPr>
              <a:t>‹#›</a:t>
            </a:fld>
            <a:endParaRPr lang="en-US"/>
          </a:p>
        </p:txBody>
      </p:sp>
    </p:spTree>
    <p:extLst>
      <p:ext uri="{BB962C8B-B14F-4D97-AF65-F5344CB8AC3E}">
        <p14:creationId xmlns:p14="http://schemas.microsoft.com/office/powerpoint/2010/main" val="40156050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3BC531-A1E1-E744-879E-2D6FCD42949D}" type="slidenum">
              <a:rPr lang="en-US"/>
              <a:pPr>
                <a:defRPr/>
              </a:pPr>
              <a:t>‹#›</a:t>
            </a:fld>
            <a:endParaRPr lang="en-US"/>
          </a:p>
        </p:txBody>
      </p:sp>
    </p:spTree>
    <p:extLst>
      <p:ext uri="{BB962C8B-B14F-4D97-AF65-F5344CB8AC3E}">
        <p14:creationId xmlns:p14="http://schemas.microsoft.com/office/powerpoint/2010/main" val="144806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p:cNvSpPr>
          <p:nvPr>
            <p:ph type="sldNum" sz="quarter" idx="10"/>
          </p:nvPr>
        </p:nvSpPr>
        <p:spPr>
          <a:ln/>
        </p:spPr>
        <p:txBody>
          <a:bodyPr/>
          <a:lstStyle>
            <a:lvl1pPr>
              <a:defRPr/>
            </a:lvl1pPr>
          </a:lstStyle>
          <a:p>
            <a:pPr>
              <a:defRPr/>
            </a:pPr>
            <a:fld id="{967B75CA-F9E9-6140-B55A-D4EEAE950FE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983287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9C0E0-6ECE-2F47-8FB6-D803E7DF06E7}" type="slidenum">
              <a:rPr lang="en-US"/>
              <a:pPr>
                <a:defRPr/>
              </a:pPr>
              <a:t>‹#›</a:t>
            </a:fld>
            <a:endParaRPr lang="en-US"/>
          </a:p>
        </p:txBody>
      </p:sp>
    </p:spTree>
    <p:extLst>
      <p:ext uri="{BB962C8B-B14F-4D97-AF65-F5344CB8AC3E}">
        <p14:creationId xmlns:p14="http://schemas.microsoft.com/office/powerpoint/2010/main" val="1922087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64DC27F3-70D9-2A4D-AA9B-9DD0123C285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762035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D0F9393B-3674-4A4A-AAA6-54B65EE898A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529524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AC62346-5174-AC48-BF6A-FC5B6529493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43787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E500F5F-0EDD-6D4F-80D2-0B2D68A5E024}"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3659372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CF4584BD-B408-FF44-AFB3-DC3FD9C52766}"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931470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D1C035EA-1E57-4B4D-8146-FBC1F8324EEF}"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07436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EABF0E2-2C92-DF4A-BBC3-D0788F498C2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5169241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946DC88-C2DB-0C42-A525-09786ACA0F39}"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890156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EC413A24-2A15-5C4A-BA12-CFD0B9EE060B}"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47947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DF35650-DA53-8C4E-933E-0D03D46C4CB8}"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752065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23803F04-6CA0-CE4B-86B0-8DDB55ECFC71}"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63488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52F40DE9-9F0B-BE41-BC69-11DD71076488}" type="slidenum">
              <a:rPr lang="en-US">
                <a:solidFill>
                  <a:srgbClr val="000000"/>
                </a:solidFill>
              </a:rPr>
              <a:pPr>
                <a:defRPr/>
              </a:pPr>
              <a:t>‹#›</a:t>
            </a:fld>
            <a:endParaRPr lang="en-US">
              <a:solidFill>
                <a:srgbClr val="000000"/>
              </a:solidFill>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638882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79318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8366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54164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4764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72012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848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18855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61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p:cNvSpPr>
          <p:nvPr>
            <p:ph type="sldNum" sz="quarter" idx="10"/>
          </p:nvPr>
        </p:nvSpPr>
        <p:spPr>
          <a:ln/>
        </p:spPr>
        <p:txBody>
          <a:bodyPr/>
          <a:lstStyle>
            <a:lvl1pPr>
              <a:defRPr/>
            </a:lvl1pPr>
          </a:lstStyle>
          <a:p>
            <a:pPr>
              <a:defRPr/>
            </a:pPr>
            <a:fld id="{0729C1BC-3B07-2A47-B69D-709A721C343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9093221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0714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8147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640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4590642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3856185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14267415"/>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346313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9027469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455625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50508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p:cNvSpPr>
          <p:nvPr>
            <p:ph type="sldNum" sz="quarter" idx="10"/>
          </p:nvPr>
        </p:nvSpPr>
        <p:spPr>
          <a:ln/>
        </p:spPr>
        <p:txBody>
          <a:bodyPr/>
          <a:lstStyle>
            <a:lvl1pPr>
              <a:defRPr/>
            </a:lvl1pPr>
          </a:lstStyle>
          <a:p>
            <a:pPr>
              <a:defRPr/>
            </a:pPr>
            <a:fld id="{C416ECD1-2BC7-9249-AC1D-3E4DAC442579}"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1537239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01554338"/>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5128117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47732530"/>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9908753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36215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13501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561834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443949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034206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20883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p:cNvSpPr>
          <p:nvPr>
            <p:ph type="sldNum" sz="quarter" idx="10"/>
          </p:nvPr>
        </p:nvSpPr>
        <p:spPr>
          <a:ln/>
        </p:spPr>
        <p:txBody>
          <a:bodyPr/>
          <a:lstStyle>
            <a:lvl1pPr>
              <a:defRPr/>
            </a:lvl1pPr>
          </a:lstStyle>
          <a:p>
            <a:pPr>
              <a:defRPr/>
            </a:pPr>
            <a:fld id="{0A42473F-AA20-2247-95CE-0D91FDD0A63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126463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957689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696681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44781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725893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05E9C1E9-2C7A-A54D-91A2-AE46560DF00E}" type="slidenum">
              <a:rPr lang="zh-CN" altLang="en-US"/>
              <a:pPr>
                <a:defRPr/>
              </a:pPr>
              <a:t>‹#›</a:t>
            </a:fld>
            <a:endParaRPr lang="zh-CN" altLang="en-US"/>
          </a:p>
        </p:txBody>
      </p:sp>
    </p:spTree>
    <p:extLst>
      <p:ext uri="{BB962C8B-B14F-4D97-AF65-F5344CB8AC3E}">
        <p14:creationId xmlns:p14="http://schemas.microsoft.com/office/powerpoint/2010/main" val="22712222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7049525-1394-054F-9658-B0BC49C309E5}" type="slidenum">
              <a:rPr lang="zh-CN" altLang="en-US"/>
              <a:pPr>
                <a:defRPr/>
              </a:pPr>
              <a:t>‹#›</a:t>
            </a:fld>
            <a:endParaRPr lang="zh-CN" altLang="en-US"/>
          </a:p>
        </p:txBody>
      </p:sp>
    </p:spTree>
    <p:extLst>
      <p:ext uri="{BB962C8B-B14F-4D97-AF65-F5344CB8AC3E}">
        <p14:creationId xmlns:p14="http://schemas.microsoft.com/office/powerpoint/2010/main" val="128969462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F6059353-3A8C-D240-AE79-0BE9D4B22FD8}" type="slidenum">
              <a:rPr lang="zh-CN" altLang="en-US"/>
              <a:pPr>
                <a:defRPr/>
              </a:pPr>
              <a:t>‹#›</a:t>
            </a:fld>
            <a:endParaRPr lang="zh-CN" altLang="en-US"/>
          </a:p>
        </p:txBody>
      </p:sp>
    </p:spTree>
    <p:extLst>
      <p:ext uri="{BB962C8B-B14F-4D97-AF65-F5344CB8AC3E}">
        <p14:creationId xmlns:p14="http://schemas.microsoft.com/office/powerpoint/2010/main" val="31070759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767EFA2-85BB-5E41-B667-968B7824A8D2}" type="slidenum">
              <a:rPr lang="zh-CN" altLang="en-US"/>
              <a:pPr>
                <a:defRPr/>
              </a:pPr>
              <a:t>‹#›</a:t>
            </a:fld>
            <a:endParaRPr lang="zh-CN" altLang="en-US"/>
          </a:p>
        </p:txBody>
      </p:sp>
    </p:spTree>
    <p:extLst>
      <p:ext uri="{BB962C8B-B14F-4D97-AF65-F5344CB8AC3E}">
        <p14:creationId xmlns:p14="http://schemas.microsoft.com/office/powerpoint/2010/main" val="24536590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8" name="页脚占位符 7"/>
          <p:cNvSpPr>
            <a:spLocks noGrp="1"/>
          </p:cNvSpPr>
          <p:nvPr>
            <p:ph type="ftr" sz="quarter" idx="11"/>
          </p:nvPr>
        </p:nvSpPr>
        <p:spPr/>
        <p:txBody>
          <a:bodyPr/>
          <a:lstStyle>
            <a:lvl1pPr defTabSz="914400">
              <a:defRPr/>
            </a:lvl1pPr>
          </a:lstStyle>
          <a:p>
            <a:endParaRPr lang="zh-CN" altLang="en-US"/>
          </a:p>
        </p:txBody>
      </p:sp>
      <p:sp>
        <p:nvSpPr>
          <p:cNvPr id="9" name="幻灯片编号占位符 8"/>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D3FCF4F-F9C2-8743-BB45-00906F5AABA1}" type="slidenum">
              <a:rPr lang="zh-CN" altLang="en-US"/>
              <a:pPr>
                <a:defRPr/>
              </a:pPr>
              <a:t>‹#›</a:t>
            </a:fld>
            <a:endParaRPr lang="zh-CN" altLang="en-US"/>
          </a:p>
        </p:txBody>
      </p:sp>
    </p:spTree>
    <p:extLst>
      <p:ext uri="{BB962C8B-B14F-4D97-AF65-F5344CB8AC3E}">
        <p14:creationId xmlns:p14="http://schemas.microsoft.com/office/powerpoint/2010/main" val="21852873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4" name="页脚占位符 3"/>
          <p:cNvSpPr>
            <a:spLocks noGrp="1"/>
          </p:cNvSpPr>
          <p:nvPr>
            <p:ph type="ftr" sz="quarter" idx="11"/>
          </p:nvPr>
        </p:nvSpPr>
        <p:spPr/>
        <p:txBody>
          <a:bodyPr/>
          <a:lstStyle>
            <a:lvl1pPr defTabSz="914400">
              <a:defRPr/>
            </a:lvl1pPr>
          </a:lstStyle>
          <a:p>
            <a:endParaRPr lang="zh-CN" altLang="en-US"/>
          </a:p>
        </p:txBody>
      </p:sp>
      <p:sp>
        <p:nvSpPr>
          <p:cNvPr id="5" name="幻灯片编号占位符 4"/>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F68AB5D-7981-A84D-A734-A080670F8FFE}" type="slidenum">
              <a:rPr lang="zh-CN" altLang="en-US"/>
              <a:pPr>
                <a:defRPr/>
              </a:pPr>
              <a:t>‹#›</a:t>
            </a:fld>
            <a:endParaRPr lang="zh-CN" altLang="en-US"/>
          </a:p>
        </p:txBody>
      </p:sp>
    </p:spTree>
    <p:extLst>
      <p:ext uri="{BB962C8B-B14F-4D97-AF65-F5344CB8AC3E}">
        <p14:creationId xmlns:p14="http://schemas.microsoft.com/office/powerpoint/2010/main" val="2764799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p:cNvSpPr>
          <p:nvPr>
            <p:ph type="sldNum" sz="quarter" idx="10"/>
          </p:nvPr>
        </p:nvSpPr>
        <p:spPr>
          <a:ln/>
        </p:spPr>
        <p:txBody>
          <a:bodyPr/>
          <a:lstStyle>
            <a:lvl1pPr>
              <a:defRPr/>
            </a:lvl1pPr>
          </a:lstStyle>
          <a:p>
            <a:pPr>
              <a:defRPr/>
            </a:pPr>
            <a:fld id="{1A0C970C-ECBA-A94A-8799-5C58CC151A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6881852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3" name="页脚占位符 2"/>
          <p:cNvSpPr>
            <a:spLocks noGrp="1"/>
          </p:cNvSpPr>
          <p:nvPr>
            <p:ph type="ftr" sz="quarter" idx="11"/>
          </p:nvPr>
        </p:nvSpPr>
        <p:spPr/>
        <p:txBody>
          <a:bodyPr/>
          <a:lstStyle>
            <a:lvl1pPr defTabSz="914400">
              <a:defRPr/>
            </a:lvl1pPr>
          </a:lstStyle>
          <a:p>
            <a:endParaRPr lang="zh-CN" altLang="en-US"/>
          </a:p>
        </p:txBody>
      </p:sp>
      <p:sp>
        <p:nvSpPr>
          <p:cNvPr id="4" name="幻灯片编号占位符 3"/>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546473CE-5222-8141-9AD4-F86D7CB2149A}" type="slidenum">
              <a:rPr lang="zh-CN" altLang="en-US"/>
              <a:pPr>
                <a:defRPr/>
              </a:pPr>
              <a:t>‹#›</a:t>
            </a:fld>
            <a:endParaRPr lang="zh-CN" altLang="en-US"/>
          </a:p>
        </p:txBody>
      </p:sp>
    </p:spTree>
    <p:extLst>
      <p:ext uri="{BB962C8B-B14F-4D97-AF65-F5344CB8AC3E}">
        <p14:creationId xmlns:p14="http://schemas.microsoft.com/office/powerpoint/2010/main" val="34903075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DC3255F2-6372-A94E-8C85-63AB1D52C5B5}" type="slidenum">
              <a:rPr lang="zh-CN" altLang="en-US"/>
              <a:pPr>
                <a:defRPr/>
              </a:pPr>
              <a:t>‹#›</a:t>
            </a:fld>
            <a:endParaRPr lang="zh-CN" altLang="en-US"/>
          </a:p>
        </p:txBody>
      </p:sp>
    </p:spTree>
    <p:extLst>
      <p:ext uri="{BB962C8B-B14F-4D97-AF65-F5344CB8AC3E}">
        <p14:creationId xmlns:p14="http://schemas.microsoft.com/office/powerpoint/2010/main" val="27260891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6" name="页脚占位符 5"/>
          <p:cNvSpPr>
            <a:spLocks noGrp="1"/>
          </p:cNvSpPr>
          <p:nvPr>
            <p:ph type="ftr" sz="quarter" idx="11"/>
          </p:nvPr>
        </p:nvSpPr>
        <p:spPr/>
        <p:txBody>
          <a:bodyPr/>
          <a:lstStyle>
            <a:lvl1pPr defTabSz="914400">
              <a:defRPr/>
            </a:lvl1pPr>
          </a:lstStyle>
          <a:p>
            <a:endParaRPr lang="zh-CN" altLang="en-US"/>
          </a:p>
        </p:txBody>
      </p:sp>
      <p:sp>
        <p:nvSpPr>
          <p:cNvPr id="7" name="幻灯片编号占位符 6"/>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2FCF87DA-EE4A-0548-BDCE-6197B03B54E0}" type="slidenum">
              <a:rPr lang="zh-CN" altLang="en-US"/>
              <a:pPr>
                <a:defRPr/>
              </a:pPr>
              <a:t>‹#›</a:t>
            </a:fld>
            <a:endParaRPr lang="zh-CN" altLang="en-US"/>
          </a:p>
        </p:txBody>
      </p:sp>
    </p:spTree>
    <p:extLst>
      <p:ext uri="{BB962C8B-B14F-4D97-AF65-F5344CB8AC3E}">
        <p14:creationId xmlns:p14="http://schemas.microsoft.com/office/powerpoint/2010/main" val="347008821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635E0459-9875-EC42-AF3F-03B232AE79E3}" type="slidenum">
              <a:rPr lang="zh-CN" altLang="en-US"/>
              <a:pPr>
                <a:defRPr/>
              </a:pPr>
              <a:t>‹#›</a:t>
            </a:fld>
            <a:endParaRPr lang="zh-CN" altLang="en-US"/>
          </a:p>
        </p:txBody>
      </p:sp>
    </p:spTree>
    <p:extLst>
      <p:ext uri="{BB962C8B-B14F-4D97-AF65-F5344CB8AC3E}">
        <p14:creationId xmlns:p14="http://schemas.microsoft.com/office/powerpoint/2010/main" val="7249677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defTabSz="914400" fontAlgn="base">
              <a:spcBef>
                <a:spcPct val="0"/>
              </a:spcBef>
              <a:spcAft>
                <a:spcPct val="0"/>
              </a:spcAft>
              <a:defRPr>
                <a:cs typeface="ＭＳ Ｐゴシック" charset="0"/>
              </a:defRPr>
            </a:lvl1pPr>
          </a:lstStyle>
          <a:p>
            <a:pPr>
              <a:defRPr/>
            </a:pPr>
            <a:fld id="{4F921847-F405-CD47-9B05-729A9F2A85A3}" type="datetimeFigureOut">
              <a:rPr lang="zh-CN" altLang="en-US"/>
              <a:pPr>
                <a:defRPr/>
              </a:pPr>
              <a:t>2024/7/18</a:t>
            </a:fld>
            <a:endParaRPr lang="zh-CN" altLang="en-US"/>
          </a:p>
        </p:txBody>
      </p:sp>
      <p:sp>
        <p:nvSpPr>
          <p:cNvPr id="5" name="页脚占位符 4"/>
          <p:cNvSpPr>
            <a:spLocks noGrp="1"/>
          </p:cNvSpPr>
          <p:nvPr>
            <p:ph type="ftr" sz="quarter" idx="11"/>
          </p:nvPr>
        </p:nvSpPr>
        <p:spPr/>
        <p:txBody>
          <a:bodyPr/>
          <a:lstStyle>
            <a:lvl1pPr defTabSz="914400">
              <a:defRPr/>
            </a:lvl1pPr>
          </a:lstStyle>
          <a:p>
            <a:endParaRPr lang="zh-CN" altLang="en-US"/>
          </a:p>
        </p:txBody>
      </p:sp>
      <p:sp>
        <p:nvSpPr>
          <p:cNvPr id="6" name="幻灯片编号占位符 5"/>
          <p:cNvSpPr>
            <a:spLocks noGrp="1"/>
          </p:cNvSpPr>
          <p:nvPr>
            <p:ph type="sldNum" sz="quarter" idx="12"/>
          </p:nvPr>
        </p:nvSpPr>
        <p:spPr/>
        <p:txBody>
          <a:bodyPr/>
          <a:lstStyle>
            <a:lvl1pPr defTabSz="914400" fontAlgn="base">
              <a:spcBef>
                <a:spcPct val="0"/>
              </a:spcBef>
              <a:spcAft>
                <a:spcPct val="0"/>
              </a:spcAft>
              <a:defRPr>
                <a:cs typeface="ＭＳ Ｐゴシック" charset="0"/>
              </a:defRPr>
            </a:lvl1pPr>
          </a:lstStyle>
          <a:p>
            <a:pPr>
              <a:defRPr/>
            </a:pPr>
            <a:fld id="{13AD82BA-4B10-8A42-AEA9-934564943166}" type="slidenum">
              <a:rPr lang="zh-CN" altLang="en-US"/>
              <a:pPr>
                <a:defRPr/>
              </a:pPr>
              <a:t>‹#›</a:t>
            </a:fld>
            <a:endParaRPr lang="zh-CN" altLang="en-US"/>
          </a:p>
        </p:txBody>
      </p:sp>
    </p:spTree>
    <p:extLst>
      <p:ext uri="{BB962C8B-B14F-4D97-AF65-F5344CB8AC3E}">
        <p14:creationId xmlns:p14="http://schemas.microsoft.com/office/powerpoint/2010/main" val="346241383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ＭＳ Ｐゴシック" charset="0"/>
                <a:cs typeface="ＭＳ Ｐゴシック" charset="0"/>
              </a:defRPr>
            </a:lvl1pPr>
          </a:lstStyle>
          <a:p>
            <a:endParaRPr lang="zh-CN" altLang="en-US"/>
          </a:p>
        </p:txBody>
      </p:sp>
      <p:sp>
        <p:nvSpPr>
          <p:cNvPr id="3" name="Rectangle 4"/>
          <p:cNvSpPr>
            <a:spLocks noGrp="1" noChangeArrowheads="1"/>
          </p:cNvSpPr>
          <p:nvPr>
            <p:ph type="ftr" sz="quarter" idx="11"/>
          </p:nvPr>
        </p:nvSpPr>
        <p:spPr/>
        <p:txBody>
          <a:bodyPr/>
          <a:lstStyle>
            <a:lvl1pPr>
              <a:defRPr>
                <a:ea typeface="ＭＳ Ｐゴシック" charset="0"/>
                <a:cs typeface="ＭＳ Ｐゴシック" charset="0"/>
              </a:defRPr>
            </a:lvl1pPr>
          </a:lstStyle>
          <a:p>
            <a:endParaRPr lang="zh-CN" altLang="en-US"/>
          </a:p>
        </p:txBody>
      </p:sp>
      <p:sp>
        <p:nvSpPr>
          <p:cNvPr id="4" name="Rectangle 5"/>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BC7897D-79E2-A547-92AE-887725F50359}" type="slidenum">
              <a:rPr lang="en-US"/>
              <a:pPr>
                <a:defRPr/>
              </a:pPr>
              <a:t>‹#›</a:t>
            </a:fld>
            <a:endParaRPr lang="en-US"/>
          </a:p>
        </p:txBody>
      </p:sp>
    </p:spTree>
    <p:extLst>
      <p:ext uri="{BB962C8B-B14F-4D97-AF65-F5344CB8AC3E}">
        <p14:creationId xmlns:p14="http://schemas.microsoft.com/office/powerpoint/2010/main" val="8684441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8726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94695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32669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2336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sldNum" sz="quarter" idx="10"/>
          </p:nvPr>
        </p:nvSpPr>
        <p:spPr>
          <a:ln/>
        </p:spPr>
        <p:txBody>
          <a:bodyPr/>
          <a:lstStyle>
            <a:lvl1pPr>
              <a:defRPr/>
            </a:lvl1pPr>
          </a:lstStyle>
          <a:p>
            <a:pPr>
              <a:defRPr/>
            </a:pPr>
            <a:fld id="{8046B4A1-03A4-8E4D-8202-BA155855829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743361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64503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931324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0983163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792918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852755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6347662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570864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83950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773812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69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p:cNvSpPr>
          <p:nvPr>
            <p:ph type="sldNum" sz="quarter" idx="10"/>
          </p:nvPr>
        </p:nvSpPr>
        <p:spPr>
          <a:ln/>
        </p:spPr>
        <p:txBody>
          <a:bodyPr/>
          <a:lstStyle>
            <a:lvl1pPr>
              <a:defRPr/>
            </a:lvl1pPr>
          </a:lstStyle>
          <a:p>
            <a:pPr>
              <a:defRPr/>
            </a:pPr>
            <a:fld id="{BFB2B3AB-F918-8845-B914-9ADCAD13487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010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1136EBD6-B151-B145-88F1-0D79815DBC5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6606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193748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338906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21139344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34205874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009503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8630090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11822593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4615315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7209343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hangingPunct="0">
              <a:defRPr/>
            </a:lvl1pPr>
          </a:lstStyle>
          <a:p>
            <a:pPr rtl="0">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Arial" pitchFamily="34" charset="0"/>
                <a:cs typeface="+mn-ea"/>
              </a:rPr>
              <a:pPr algn="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527955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p:cNvSpPr>
          <p:nvPr>
            <p:ph type="sldNum" sz="quarter" idx="10"/>
          </p:nvPr>
        </p:nvSpPr>
        <p:spPr>
          <a:ln/>
        </p:spPr>
        <p:txBody>
          <a:bodyPr/>
          <a:lstStyle>
            <a:lvl1pPr>
              <a:defRPr/>
            </a:lvl1pPr>
          </a:lstStyle>
          <a:p>
            <a:pPr>
              <a:defRPr/>
            </a:pPr>
            <a:fld id="{AF697E9C-E3E3-6D43-A8F6-D4B6559A0BD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251761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97076409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0921015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81309314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1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1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101958349"/>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762581697"/>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00876623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233967603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defRPr/>
            </a:pPr>
            <a:endParaRPr kumimoji="0" lang="en-US"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S PGothic" pitchFamily="34" charset="-128"/>
              <a:cs typeface="ＭＳ Ｐゴシック" pitchFamily="-111" charset="-128"/>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15" name="Rectangle 12"/>
          <p:cNvSpPr>
            <a:spLocks noGrp="1" noChangeArrowheads="1"/>
          </p:cNvSpPr>
          <p:nvPr>
            <p:ph type="dt" sz="half" idx="1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89867153"/>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1379811436"/>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15" name="Rectangle 12"/>
          <p:cNvSpPr>
            <a:spLocks noGrp="1" noChangeArrowheads="1"/>
          </p:cNvSpPr>
          <p:nvPr>
            <p:ph type="dt" sz="half" idx="2"/>
          </p:nvPr>
        </p:nvSpPr>
        <p:spPr bwMode="auto">
          <a:xfrm>
            <a:off x="457200" y="6248400"/>
            <a:ext cx="2133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6"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defRPr/>
            </a:lvl1pPr>
          </a:lstStyle>
          <a:p>
            <a:pPr rtl="0">
              <a:defRPr/>
            </a:pPr>
            <a:endParaRPr lang="en-US"/>
          </a:p>
        </p:txBody>
      </p:sp>
      <p:sp>
        <p:nvSpPr>
          <p:cNvPr id="17"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000" noProof="1" dirty="0">
                <a:solidFill>
                  <a:srgbClr val="FFFFFF"/>
                </a:solidFill>
                <a:latin typeface="Arial" pitchFamily="34" charset="0"/>
                <a:cs typeface="+mn-ea"/>
              </a:rPr>
              <a:pPr algn="r"/>
              <a:t>‹#›</a:t>
            </a:fld>
            <a:endParaRPr lang="en-US" altLang="en-US" sz="1000" noProof="1">
              <a:solidFill>
                <a:srgbClr val="FFFFFF"/>
              </a:solidFill>
              <a:latin typeface="Arial" pitchFamily="34" charset="0"/>
            </a:endParaRPr>
          </a:p>
        </p:txBody>
      </p:sp>
    </p:spTree>
    <p:extLst>
      <p:ext uri="{BB962C8B-B14F-4D97-AF65-F5344CB8AC3E}">
        <p14:creationId xmlns:p14="http://schemas.microsoft.com/office/powerpoint/2010/main" val="3134346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4100695D-F13A-3042-87D8-F19650A8172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6566017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BF4CC565-DB06-9A4E-BF40-F121413FE274}"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1578370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30649A5F-378F-A947-8F35-94EEAB608D60}"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66472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80C0D094-8887-A54B-ABB1-5CC15C16C6F3}"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97375385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A46D846-233E-A745-B4F8-E2D9799A9BEC}"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432908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403D216-3921-3B47-B820-05D4F0101A1C}" type="datetimeFigureOut">
              <a:rPr lang="en-US" altLang="en-US"/>
              <a:pPr rtl="0">
                <a:defRPr/>
              </a:pPr>
              <a:t>7/18/24</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5121556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DCEF684D-8BBC-EA4C-A54C-250649952463}" type="datetimeFigureOut">
              <a:rPr lang="en-US" altLang="en-US"/>
              <a:pPr rtl="0">
                <a:defRPr/>
              </a:pPr>
              <a:t>7/18/24</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1508111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91473B05-8F2B-1D45-B849-87E0C30A8812}" type="datetimeFigureOut">
              <a:rPr lang="en-US" altLang="en-US"/>
              <a:pPr rtl="0">
                <a:defRPr/>
              </a:pPr>
              <a:t>7/18/24</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89790153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E8E8CC11-79E8-5748-BBD8-4B1E0FBB136B}"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2414783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tx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16B3EA7-D1E9-A74C-B558-AE6E58B0FCFC}"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121880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B4F19A9-E452-424E-A343-072B44B3AC9F}"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4231248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p:cNvSpPr>
          <p:nvPr>
            <p:ph type="sldNum" sz="quarter" idx="10"/>
          </p:nvPr>
        </p:nvSpPr>
        <p:spPr>
          <a:ln/>
        </p:spPr>
        <p:txBody>
          <a:bodyPr/>
          <a:lstStyle>
            <a:lvl1pPr>
              <a:defRPr/>
            </a:lvl1pPr>
          </a:lstStyle>
          <a:p>
            <a:pPr>
              <a:defRPr/>
            </a:pPr>
            <a:fld id="{9C1E5B8D-2191-264A-BDBE-BC2BBA27D01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254002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7AE8AE3-F2F1-2049-92AD-201AB12FCE89}"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300275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en-US" strike="noStrike" noProof="1"/>
              <a:t>Click to edit Master subtitle style</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9BEF2E-5F4C-4149-BAC4-81B982A2A835}"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63810399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7367D41C-9824-3F4B-8FF2-532FC65041D0}"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697135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en-US" strike="noStrike" noProof="1"/>
              <a:t>Click to edit Master text styles</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2AB7E1F-D621-1F42-BD76-01BFAF8B33A2}"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27069511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4B0BFC0-84DE-0F4A-8E47-71FA27AEC51A}"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0289458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53AA1160-B50B-C34D-8FD5-96BD155A81E0}" type="datetimeFigureOut">
              <a:rPr lang="en-US" altLang="en-US"/>
              <a:pPr rtl="0">
                <a:defRPr/>
              </a:pPr>
              <a:t>7/18/24</a:t>
            </a:fld>
            <a:endParaRPr lang="en-US" altLang="en-US"/>
          </a:p>
        </p:txBody>
      </p:sp>
      <p:sp>
        <p:nvSpPr>
          <p:cNvPr id="8" name="Footer Placeholder 7"/>
          <p:cNvSpPr>
            <a:spLocks noGrp="1"/>
          </p:cNvSpPr>
          <p:nvPr>
            <p:ph type="ftr" sz="quarter" idx="1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8"/>
          <p:cNvSpPr>
            <a:spLocks noGrp="1"/>
          </p:cNvSpPr>
          <p:nvPr>
            <p:ph type="sldNum" sz="quarter" idx="1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4530161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7" name="Date Placeholder 2"/>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A9F0E78C-F71C-0245-A9FE-44305675653D}" type="datetimeFigureOut">
              <a:rPr lang="en-US" altLang="en-US"/>
              <a:pPr rtl="0">
                <a:defRPr/>
              </a:pPr>
              <a:t>7/18/24</a:t>
            </a:fld>
            <a:endParaRPr lang="en-US" altLang="en-US"/>
          </a:p>
        </p:txBody>
      </p:sp>
      <p:sp>
        <p:nvSpPr>
          <p:cNvPr id="8" name="Footer Placeholder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4"/>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9979528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90"/>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C2C0492-9ABD-0143-BA15-070C3B639C9E}" type="datetimeFigureOut">
              <a:rPr lang="en-US" altLang="en-US"/>
              <a:pPr rtl="0">
                <a:defRPr/>
              </a:pPr>
              <a:t>7/18/24</a:t>
            </a:fld>
            <a:endParaRPr lang="en-US" alt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74102409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2C33300C-8BA4-1F40-B8AE-8A50DBDEAFA4}"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475377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20000"/>
              </a:spcBef>
              <a:spcAft>
                <a:spcPct val="0"/>
              </a:spcAft>
              <a:buClrTx/>
              <a:buSzTx/>
              <a:buFont typeface="Arial" pitchFamily="34" charset="0"/>
              <a:buNone/>
              <a:defRPr/>
            </a:pPr>
            <a:endParaRPr kumimoji="0" lang="en-US" sz="3200" b="0" i="0" u="none" strike="noStrike" kern="1200" cap="none" spc="0" normalizeH="0" baseline="0" noProof="0">
              <a:ln>
                <a:noFill/>
              </a:ln>
              <a:solidFill>
                <a:schemeClr val="bg1"/>
              </a:solidFill>
              <a:effectLst/>
              <a:uLnTx/>
              <a:uFillTx/>
              <a:latin typeface="+mn-lt"/>
              <a:ea typeface="MS PGothic" pitchFamily="34" charset="-128"/>
              <a:cs typeface="ＭＳ Ｐゴシック"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7" name="Date Placeholder 4"/>
          <p:cNvSpPr>
            <a:spLocks noGrp="1"/>
          </p:cNvSpPr>
          <p:nvPr>
            <p:ph type="dt" sz="half" idx="1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C76D22B4-8AEE-4040-88B9-405D309649F6}" type="datetimeFigureOut">
              <a:rPr lang="en-US" altLang="en-US"/>
              <a:pPr rtl="0">
                <a:defRPr/>
              </a:pPr>
              <a:t>7/18/24</a:t>
            </a:fld>
            <a:endParaRPr lang="en-US" altLang="en-US"/>
          </a:p>
        </p:txBody>
      </p:sp>
      <p:sp>
        <p:nvSpPr>
          <p:cNvPr id="8" name="Footer Placeholder 5"/>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6"/>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13263512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87BB0957-3DC0-F640-A00C-598B45CDEA9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86950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F3C442C3-2E30-2E45-BB66-6D75019E52BE}"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31869059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90"/>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fld id="{09E5F90F-B98D-D241-AA25-1115D75C2E0D}" type="datetimeFigureOut">
              <a:rPr lang="en-US" altLang="en-US"/>
              <a:pPr rtl="0">
                <a:defRPr/>
              </a:pPr>
              <a:t>7/18/24</a:t>
            </a:fld>
            <a:endParaRPr lang="en-US"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defTabSz="914400" fontAlgn="base">
              <a:spcBef>
                <a:spcPct val="0"/>
              </a:spcBef>
              <a:spcAft>
                <a:spcPct val="0"/>
              </a:spcAft>
              <a:defRPr>
                <a:ea typeface="ＭＳ Ｐゴシック" charset="0"/>
                <a:cs typeface="ＭＳ Ｐゴシック" charset="0"/>
              </a:defRPr>
            </a:lvl1pPr>
          </a:lstStyle>
          <a:p>
            <a:pPr rtl="0">
              <a:defRPr/>
            </a:pPr>
            <a:endParaRPr 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a:fld id="{9A0DB2DC-4C9A-4742-B13C-FB6460FD3503}" type="slidenum">
              <a:rPr lang="en-US" altLang="en-US" sz="1200" noProof="1" dirty="0">
                <a:solidFill>
                  <a:srgbClr val="898989"/>
                </a:solidFill>
                <a:latin typeface="Arial" pitchFamily="34" charset="0"/>
                <a:cs typeface="+mn-ea"/>
              </a:rPr>
              <a:pPr algn="r"/>
              <a:t>‹#›</a:t>
            </a:fld>
            <a:endParaRPr lang="en-US" altLang="en-US" sz="1200" noProof="1">
              <a:solidFill>
                <a:srgbClr val="898989"/>
              </a:solidFill>
              <a:latin typeface="Arial" pitchFamily="34" charset="0"/>
            </a:endParaRPr>
          </a:p>
        </p:txBody>
      </p:sp>
    </p:spTree>
    <p:extLst>
      <p:ext uri="{BB962C8B-B14F-4D97-AF65-F5344CB8AC3E}">
        <p14:creationId xmlns:p14="http://schemas.microsoft.com/office/powerpoint/2010/main" val="37534078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1703900"/>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7E265980-5F7A-894D-AC5B-BAE30E10E511}" type="slidenum">
              <a:rPr lang="en-US" noProof="1"/>
              <a:pPr>
                <a:defRPr/>
              </a:pPr>
              <a:t>‹#›</a:t>
            </a:fld>
            <a:endParaRPr lang="en-US" noProof="1"/>
          </a:p>
        </p:txBody>
      </p:sp>
    </p:spTree>
    <p:extLst>
      <p:ext uri="{BB962C8B-B14F-4D97-AF65-F5344CB8AC3E}">
        <p14:creationId xmlns:p14="http://schemas.microsoft.com/office/powerpoint/2010/main" val="6741360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1D0261CA-190D-D74B-A062-A3B0E59E0A45}" type="slidenum">
              <a:rPr lang="en-US" noProof="1"/>
              <a:pPr>
                <a:defRPr/>
              </a:pPr>
              <a:t>‹#›</a:t>
            </a:fld>
            <a:endParaRPr lang="en-US" noProof="1"/>
          </a:p>
        </p:txBody>
      </p:sp>
    </p:spTree>
    <p:extLst>
      <p:ext uri="{BB962C8B-B14F-4D97-AF65-F5344CB8AC3E}">
        <p14:creationId xmlns:p14="http://schemas.microsoft.com/office/powerpoint/2010/main" val="19958165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382C81A-C6DC-BC4F-B7A0-8E80102A6E0A}" type="slidenum">
              <a:rPr lang="en-US" noProof="1"/>
              <a:pPr>
                <a:defRPr/>
              </a:pPr>
              <a:t>‹#›</a:t>
            </a:fld>
            <a:endParaRPr lang="en-US" noProof="1"/>
          </a:p>
        </p:txBody>
      </p:sp>
    </p:spTree>
    <p:extLst>
      <p:ext uri="{BB962C8B-B14F-4D97-AF65-F5344CB8AC3E}">
        <p14:creationId xmlns:p14="http://schemas.microsoft.com/office/powerpoint/2010/main" val="21990062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077E59A0-B279-6442-9AD0-FCDB176A95C8}" type="slidenum">
              <a:rPr lang="en-US" noProof="1"/>
              <a:pPr>
                <a:defRPr/>
              </a:pPr>
              <a:t>‹#›</a:t>
            </a:fld>
            <a:endParaRPr lang="en-US" noProof="1"/>
          </a:p>
        </p:txBody>
      </p:sp>
    </p:spTree>
    <p:extLst>
      <p:ext uri="{BB962C8B-B14F-4D97-AF65-F5344CB8AC3E}">
        <p14:creationId xmlns:p14="http://schemas.microsoft.com/office/powerpoint/2010/main" val="7337382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8" name="Footer Placeholder 7"/>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9" name="Slide Number Placeholder 8"/>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3149FA9A-BCC0-3647-9DAE-2AAAD60A8DD9}" type="slidenum">
              <a:rPr lang="en-US" noProof="1"/>
              <a:pPr>
                <a:defRPr/>
              </a:pPr>
              <a:t>‹#›</a:t>
            </a:fld>
            <a:endParaRPr lang="en-US" noProof="1"/>
          </a:p>
        </p:txBody>
      </p:sp>
    </p:spTree>
    <p:extLst>
      <p:ext uri="{BB962C8B-B14F-4D97-AF65-F5344CB8AC3E}">
        <p14:creationId xmlns:p14="http://schemas.microsoft.com/office/powerpoint/2010/main" val="31676234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Footer Placeholder 3"/>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Slide Number Placeholder 4"/>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48A827EB-FBE9-BC46-8A57-8E1DA877394A}" type="slidenum">
              <a:rPr lang="en-US" noProof="1"/>
              <a:pPr>
                <a:defRPr/>
              </a:pPr>
              <a:t>‹#›</a:t>
            </a:fld>
            <a:endParaRPr lang="en-US" noProof="1"/>
          </a:p>
        </p:txBody>
      </p:sp>
    </p:spTree>
    <p:extLst>
      <p:ext uri="{BB962C8B-B14F-4D97-AF65-F5344CB8AC3E}">
        <p14:creationId xmlns:p14="http://schemas.microsoft.com/office/powerpoint/2010/main" val="99054168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3" name="Footer Placeholder 2"/>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E70BD39-196A-E145-A45E-C262D6970B69}" type="slidenum">
              <a:rPr lang="en-US" noProof="1"/>
              <a:pPr>
                <a:defRPr/>
              </a:pPr>
              <a:t>‹#›</a:t>
            </a:fld>
            <a:endParaRPr lang="en-US" noProof="1"/>
          </a:p>
        </p:txBody>
      </p:sp>
    </p:spTree>
    <p:extLst>
      <p:ext uri="{BB962C8B-B14F-4D97-AF65-F5344CB8AC3E}">
        <p14:creationId xmlns:p14="http://schemas.microsoft.com/office/powerpoint/2010/main" val="2833078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96494CA-17EA-244A-8459-086EBF3ACA0D}"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598952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5F519C07-3DC9-FA43-BBA6-F91DC4925B1C}" type="slidenum">
              <a:rPr lang="en-US" noProof="1"/>
              <a:pPr>
                <a:defRPr/>
              </a:pPr>
              <a:t>‹#›</a:t>
            </a:fld>
            <a:endParaRPr lang="en-US" noProof="1"/>
          </a:p>
        </p:txBody>
      </p:sp>
    </p:spTree>
    <p:extLst>
      <p:ext uri="{BB962C8B-B14F-4D97-AF65-F5344CB8AC3E}">
        <p14:creationId xmlns:p14="http://schemas.microsoft.com/office/powerpoint/2010/main" val="29793669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Footer Placeholder 5"/>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7" name="Slide Number Placeholder 6"/>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84D25962-D212-3C4C-93E2-09E2D87CEE7D}" type="slidenum">
              <a:rPr lang="en-US" noProof="1"/>
              <a:pPr>
                <a:defRPr/>
              </a:pPr>
              <a:t>‹#›</a:t>
            </a:fld>
            <a:endParaRPr lang="en-US" noProof="1"/>
          </a:p>
        </p:txBody>
      </p:sp>
    </p:spTree>
    <p:extLst>
      <p:ext uri="{BB962C8B-B14F-4D97-AF65-F5344CB8AC3E}">
        <p14:creationId xmlns:p14="http://schemas.microsoft.com/office/powerpoint/2010/main" val="219047798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93EEA9D-9B7E-3E42-BAB5-AC741D2ECF10}" type="slidenum">
              <a:rPr lang="en-US" noProof="1"/>
              <a:pPr>
                <a:defRPr/>
              </a:pPr>
              <a:t>‹#›</a:t>
            </a:fld>
            <a:endParaRPr lang="en-US" noProof="1"/>
          </a:p>
        </p:txBody>
      </p:sp>
    </p:spTree>
    <p:extLst>
      <p:ext uri="{BB962C8B-B14F-4D97-AF65-F5344CB8AC3E}">
        <p14:creationId xmlns:p14="http://schemas.microsoft.com/office/powerpoint/2010/main" val="370337948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5" name="Footer Placeholder 4"/>
          <p:cNvSpPr>
            <a:spLocks noGrp="1"/>
          </p:cNvSpPr>
          <p:nvPr>
            <p:ph type="ftr" sz="quarter" idx="11"/>
          </p:nvPr>
        </p:nvSpPr>
        <p:spPr>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endParaRPr lang="en-US" noProof="1"/>
          </a:p>
        </p:txBody>
      </p:sp>
      <p:sp>
        <p:nvSpPr>
          <p:cNvPr id="6" name="Slide Number Placeholder 5"/>
          <p:cNvSpPr>
            <a:spLocks noGrp="1"/>
          </p:cNvSpPr>
          <p:nvPr>
            <p:ph type="sldNum" sz="quarter" idx="12"/>
          </p:nvPr>
        </p:nvSpPr>
        <p:spPr>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8" charset="0"/>
                <a:ea typeface="ＭＳ Ｐゴシック" charset="0"/>
                <a:cs typeface="ＭＳ Ｐゴシック" charset="0"/>
              </a:defRPr>
            </a:lvl1pPr>
          </a:lstStyle>
          <a:p>
            <a:pPr>
              <a:defRPr/>
            </a:pPr>
            <a:fld id="{DF846033-2381-0443-B3C2-AE173A780DC9}" type="slidenum">
              <a:rPr lang="en-US" noProof="1"/>
              <a:pPr>
                <a:defRPr/>
              </a:pPr>
              <a:t>‹#›</a:t>
            </a:fld>
            <a:endParaRPr lang="en-US" noProof="1"/>
          </a:p>
        </p:txBody>
      </p:sp>
    </p:spTree>
    <p:extLst>
      <p:ext uri="{BB962C8B-B14F-4D97-AF65-F5344CB8AC3E}">
        <p14:creationId xmlns:p14="http://schemas.microsoft.com/office/powerpoint/2010/main" val="27810894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09947971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402151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9936342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17202146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Slide Number Placeholder 6"/>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5039717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Slide Number Placeholder 2"/>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2965417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BFE857C1-3FA2-B04B-97EE-69AB34EEABF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795361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6439727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135810826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45719" tIns="45719" rIns="45719" bIns="45719"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sz="3200" b="0" i="0" u="none" strike="noStrike" kern="0" cap="none" spc="0" normalizeH="0" baseline="0" noProof="0">
              <a:ln>
                <a:noFill/>
              </a:ln>
              <a:solidFill>
                <a:srgbClr val="000000"/>
              </a:solidFill>
              <a:effectLst/>
              <a:uLnTx/>
              <a:uFillTx/>
              <a:latin typeface="+mn-lt"/>
              <a:ea typeface="MS PGothic" pitchFamily="34" charset="-128"/>
              <a:cs typeface="+mn-cs"/>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Slide Number Placeholder 4"/>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6993156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335317672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Slide Number Placeholder 3"/>
          <p:cNvSpPr>
            <a:spLocks noGrp="1"/>
          </p:cNvSpPr>
          <p:nvPr>
            <p:ph type="sldNum" sz="quarter" idx="10"/>
          </p:nvPr>
        </p:nvSpPr>
        <p:spPr/>
        <p:txBody>
          <a:bodyPr/>
          <a:lstStyle/>
          <a:p>
            <a:pPr algn="r">
              <a:spcBef>
                <a:spcPts val="800"/>
              </a:spcBef>
            </a:pPr>
            <a:fld id="{9A0DB2DC-4C9A-4742-B13C-FB6460FD3503}" type="slidenum">
              <a:rPr lang="en-US" altLang="en-US" sz="1800" noProof="1" dirty="0">
                <a:cs typeface="ＭＳ Ｐゴシック"/>
              </a:rPr>
              <a:pPr algn="r">
                <a:spcBef>
                  <a:spcPts val="800"/>
                </a:spcBef>
              </a:pPr>
              <a:t>‹#›</a:t>
            </a:fld>
            <a:endParaRPr lang="en-US" altLang="en-US" sz="1800" noProof="1">
              <a:latin typeface="Times New Roman Bold" charset="0"/>
              <a:sym typeface="Times New Roman Bold" charset="0"/>
            </a:endParaRPr>
          </a:p>
        </p:txBody>
      </p:sp>
    </p:spTree>
    <p:extLst>
      <p:ext uri="{BB962C8B-B14F-4D97-AF65-F5344CB8AC3E}">
        <p14:creationId xmlns:p14="http://schemas.microsoft.com/office/powerpoint/2010/main" val="27797756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10184532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985595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6990145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4493371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1224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61D11C58-D6F1-E845-8A50-36BFA434403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30542994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15404176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6385896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646449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3967159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22859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18746722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50882" name="Group 2"/>
          <p:cNvGrpSpPr/>
          <p:nvPr/>
        </p:nvGrpSpPr>
        <p:grpSpPr>
          <a:xfrm>
            <a:off x="0" y="0"/>
            <a:ext cx="9144000" cy="6918325"/>
            <a:chOff x="0" y="0"/>
            <a:chExt cx="5760" cy="4358"/>
          </a:xfrm>
        </p:grpSpPr>
        <p:sp>
          <p:nvSpPr>
            <p:cNvPr id="250883"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50884"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5"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6"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7"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8"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89"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0890"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fontAlgn="base"/>
            <a:r>
              <a:rPr lang="en-US" strike="noStrike" noProof="1"/>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en-US" strike="noStrike" noProof="1"/>
              <a:t>Click to edit Master subtitle style</a:t>
            </a:r>
          </a:p>
        </p:txBody>
      </p:sp>
      <p:sp>
        <p:nvSpPr>
          <p:cNvPr id="13" name="Rectangle 13"/>
          <p:cNvSpPr>
            <a:spLocks noGrp="1" noChangeArrowheads="1"/>
          </p:cNvSpPr>
          <p:nvPr>
            <p:ph type="dt" sz="quarter" idx="10"/>
          </p:nvPr>
        </p:nvSpPr>
        <p:spPr>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4" name="Rectangle 14"/>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endParaRPr lang="en-US" noProof="1"/>
          </a:p>
        </p:txBody>
      </p:sp>
      <p:sp>
        <p:nvSpPr>
          <p:cNvPr id="15" name="Rectangle 15"/>
          <p:cNvSpPr>
            <a:spLocks noGrp="1" noChangeArrowheads="1"/>
          </p:cNvSpPr>
          <p:nvPr>
            <p:ph type="sldNum" sz="quarter" idx="12"/>
          </p:nvPr>
        </p:nvSpPr>
        <p:spPr>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spcBef>
                <a:spcPct val="0"/>
              </a:spcBef>
              <a:defRPr/>
            </a:lvl1pPr>
          </a:lstStyle>
          <a:p>
            <a:pPr>
              <a:defRPr/>
            </a:pPr>
            <a:fld id="{868FD5FB-86CB-2D43-9D18-6C185AA19374}" type="slidenum">
              <a:rPr lang="en-US" noProof="1">
                <a:cs typeface="+mn-ea"/>
              </a:rPr>
              <a:pPr>
                <a:defRPr/>
              </a:pPr>
              <a:t>‹#›</a:t>
            </a:fld>
            <a:endParaRPr lang="en-US" noProof="1"/>
          </a:p>
        </p:txBody>
      </p:sp>
    </p:spTree>
    <p:extLst>
      <p:ext uri="{BB962C8B-B14F-4D97-AF65-F5344CB8AC3E}">
        <p14:creationId xmlns:p14="http://schemas.microsoft.com/office/powerpoint/2010/main" val="42527283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3095597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56804581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8162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FDF2073C-56E8-934E-939B-30C13C3F82B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125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995066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noProof="1"/>
          </a:p>
        </p:txBody>
      </p:sp>
      <p:sp>
        <p:nvSpPr>
          <p:cNvPr id="4" name="Footer Placeholder 3"/>
          <p:cNvSpPr>
            <a:spLocks noGrp="1"/>
          </p:cNvSpPr>
          <p:nvPr>
            <p:ph type="ftr" sz="quarter" idx="11"/>
          </p:nvPr>
        </p:nvSpPr>
        <p:spPr/>
        <p:txBody>
          <a:bodyPr/>
          <a:lstStyle/>
          <a:p>
            <a:pPr>
              <a:defRPr/>
            </a:pPr>
            <a:endParaRPr lang="en-US" noProof="1"/>
          </a:p>
        </p:txBody>
      </p:sp>
      <p:sp>
        <p:nvSpPr>
          <p:cNvPr id="5" name="Slide Number Placeholder 4"/>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0166733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noProof="1"/>
          </a:p>
        </p:txBody>
      </p:sp>
      <p:sp>
        <p:nvSpPr>
          <p:cNvPr id="3" name="Footer Placeholder 2"/>
          <p:cNvSpPr>
            <a:spLocks noGrp="1"/>
          </p:cNvSpPr>
          <p:nvPr>
            <p:ph type="ftr" sz="quarter" idx="11"/>
          </p:nvPr>
        </p:nvSpPr>
        <p:spPr/>
        <p:txBody>
          <a:bodyPr/>
          <a:lstStyle/>
          <a:p>
            <a:pPr>
              <a:defRPr/>
            </a:pPr>
            <a:endParaRPr lang="en-US" noProof="1"/>
          </a:p>
        </p:txBody>
      </p:sp>
      <p:sp>
        <p:nvSpPr>
          <p:cNvPr id="4" name="Slide Number Placeholder 3"/>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13414125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201769767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noProof="1"/>
          </a:p>
        </p:txBody>
      </p:sp>
      <p:sp>
        <p:nvSpPr>
          <p:cNvPr id="6" name="Footer Placeholder 5"/>
          <p:cNvSpPr>
            <a:spLocks noGrp="1"/>
          </p:cNvSpPr>
          <p:nvPr>
            <p:ph type="ftr" sz="quarter" idx="11"/>
          </p:nvPr>
        </p:nvSpPr>
        <p:spPr/>
        <p:txBody>
          <a:bodyPr/>
          <a:lstStyle/>
          <a:p>
            <a:pPr>
              <a:defRPr/>
            </a:pPr>
            <a:endParaRPr lang="en-US" noProof="1"/>
          </a:p>
        </p:txBody>
      </p:sp>
      <p:sp>
        <p:nvSpPr>
          <p:cNvPr id="7" name="Slide Number Placeholder 6"/>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9508649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6983693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419781883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pPr fontAlgn="base"/>
            <a:r>
              <a:rPr lang="en-US" strike="noStrike" noProof="1"/>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9812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6858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Content Placeholder 5"/>
          <p:cNvSpPr>
            <a:spLocks noGrp="1"/>
          </p:cNvSpPr>
          <p:nvPr>
            <p:ph sz="quarter" idx="4"/>
          </p:nvPr>
        </p:nvSpPr>
        <p:spPr>
          <a:xfrm>
            <a:off x="4648200" y="4114800"/>
            <a:ext cx="3810000" cy="19812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noProof="1"/>
          </a:p>
        </p:txBody>
      </p:sp>
      <p:sp>
        <p:nvSpPr>
          <p:cNvPr id="8" name="Footer Placeholder 7"/>
          <p:cNvSpPr>
            <a:spLocks noGrp="1"/>
          </p:cNvSpPr>
          <p:nvPr>
            <p:ph type="ftr" sz="quarter" idx="11"/>
          </p:nvPr>
        </p:nvSpPr>
        <p:spPr/>
        <p:txBody>
          <a:bodyPr/>
          <a:lstStyle/>
          <a:p>
            <a:pPr>
              <a:defRPr/>
            </a:pPr>
            <a:endParaRPr lang="en-US" noProof="1"/>
          </a:p>
        </p:txBody>
      </p:sp>
      <p:sp>
        <p:nvSpPr>
          <p:cNvPr id="9" name="Slide Number Placeholder 8"/>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36537043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pPr fontAlgn="base"/>
            <a:r>
              <a:rPr lang="en-US" strike="noStrike" noProof="1"/>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fontAlgn="base"/>
            <a:endParaRPr lang="en-US" strike="noStrike" noProof="0"/>
          </a:p>
        </p:txBody>
      </p:sp>
      <p:sp>
        <p:nvSpPr>
          <p:cNvPr id="4" name="Date Placeholder 3"/>
          <p:cNvSpPr>
            <a:spLocks noGrp="1"/>
          </p:cNvSpPr>
          <p:nvPr>
            <p:ph type="dt" sz="half" idx="10"/>
          </p:nvPr>
        </p:nvSpPr>
        <p:spPr/>
        <p:txBody>
          <a:bodyPr/>
          <a:lstStyle/>
          <a:p>
            <a:pPr>
              <a:defRPr/>
            </a:pPr>
            <a:endParaRPr lang="en-US" noProof="1"/>
          </a:p>
        </p:txBody>
      </p:sp>
      <p:sp>
        <p:nvSpPr>
          <p:cNvPr id="5" name="Footer Placeholder 4"/>
          <p:cNvSpPr>
            <a:spLocks noGrp="1"/>
          </p:cNvSpPr>
          <p:nvPr>
            <p:ph type="ftr" sz="quarter" idx="11"/>
          </p:nvPr>
        </p:nvSpPr>
        <p:spPr/>
        <p:txBody>
          <a:bodyPr/>
          <a:lstStyle/>
          <a:p>
            <a:pPr>
              <a:defRPr/>
            </a:pPr>
            <a:endParaRPr lang="en-US" noProof="1"/>
          </a:p>
        </p:txBody>
      </p:sp>
      <p:sp>
        <p:nvSpPr>
          <p:cNvPr id="6" name="Slide Number Placeholder 5"/>
          <p:cNvSpPr>
            <a:spLocks noGrp="1"/>
          </p:cNvSpPr>
          <p:nvPr>
            <p:ph type="sldNum" sz="quarter" idx="12"/>
          </p:nvPr>
        </p:nvSpPr>
        <p:spPr/>
        <p:txBody>
          <a:bodyPr/>
          <a:lstStyle/>
          <a:p>
            <a:pPr>
              <a:defRPr/>
            </a:pPr>
            <a:fld id="{3D04D8D9-7FA3-A741-8394-0DAF8E014FA2}" type="slidenum">
              <a:rPr lang="en-US" noProof="1">
                <a:cs typeface="+mn-ea"/>
              </a:rPr>
              <a:pPr>
                <a:defRPr/>
              </a:pPr>
              <a:t>‹#›</a:t>
            </a:fld>
            <a:endParaRPr lang="en-US" noProof="1"/>
          </a:p>
        </p:txBody>
      </p:sp>
    </p:spTree>
    <p:extLst>
      <p:ext uri="{BB962C8B-B14F-4D97-AF65-F5344CB8AC3E}">
        <p14:creationId xmlns:p14="http://schemas.microsoft.com/office/powerpoint/2010/main" val="5856055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Tree>
    <p:extLst>
      <p:ext uri="{BB962C8B-B14F-4D97-AF65-F5344CB8AC3E}">
        <p14:creationId xmlns:p14="http://schemas.microsoft.com/office/powerpoint/2010/main" val="2364029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C37B3D0A-7418-974B-85E1-EE56E65FC58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650863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08EDFF3-0040-684B-86D2-84D2E1469221}"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793296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037D7863-3C4C-EF43-9E54-B46E090E06A9}"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09747757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4B9BF4A-3162-8F43-BCC7-3A2786AE4877}"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373890648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1DC99EC6-9AAC-1844-BDDE-43CB6B2E68C3}"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403604330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3B510EF2-425D-FB45-AD66-40356B5F7E4D}"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75725150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F5A1DB7B-5109-6043-91D5-5FBA41FB12DA}"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2796246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93EDF2A1-3BE2-A743-9304-97CF762DB66C}"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20536980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r>
              <a:rPr lang="en-US" strike="noStrike"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78CEEBA4-1958-F84D-9C2A-C30FE7748735}"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1631785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ED271E7C-B3B6-8A4C-88F8-97A5026B6224}"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86090172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endParaRPr lang="en-US" noProof="1">
              <a:ea typeface="MS PGothic" pitchFamily="34" charset="-128"/>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buFont typeface="Arial" pitchFamily="34" charset="0"/>
              <a:buNone/>
              <a:defRPr/>
            </a:pPr>
            <a:fld id="{452F1761-D6FB-9042-B50F-35386A3BAB6B}" type="slidenum">
              <a:rPr lang="en-US" noProof="1">
                <a:ea typeface="MS PGothic" pitchFamily="34" charset="-128"/>
                <a:cs typeface="ＭＳ Ｐゴシック"/>
              </a:rPr>
              <a:pPr>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134572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p:cNvSpPr>
          <p:nvPr>
            <p:ph type="sldNum" sz="quarter" idx="10"/>
          </p:nvPr>
        </p:nvSpPr>
        <p:spPr>
          <a:ln/>
        </p:spPr>
        <p:txBody>
          <a:bodyPr/>
          <a:lstStyle>
            <a:lvl1pPr>
              <a:defRPr/>
            </a:lvl1pPr>
          </a:lstStyle>
          <a:p>
            <a:pPr>
              <a:defRPr/>
            </a:pPr>
            <a:fld id="{37D82592-3B94-AF40-9568-9DF796955D1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17052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5532693E-A7C1-C44B-A287-9C4590D492B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70100907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0005"/>
        </a:solidFill>
        <a:effectLst/>
      </p:bgPr>
    </p:bg>
    <p:spTree>
      <p:nvGrpSpPr>
        <p:cNvPr id="1" name=""/>
        <p:cNvGrpSpPr/>
        <p:nvPr/>
      </p:nvGrpSpPr>
      <p:grpSpPr>
        <a:xfrm>
          <a:off x="0" y="0"/>
          <a:ext cx="0" cy="0"/>
          <a:chOff x="0" y="0"/>
          <a:chExt cx="0" cy="0"/>
        </a:xfrm>
      </p:grpSpPr>
      <p:grpSp>
        <p:nvGrpSpPr>
          <p:cNvPr id="251906" name="Group 2"/>
          <p:cNvGrpSpPr/>
          <p:nvPr/>
        </p:nvGrpSpPr>
        <p:grpSpPr>
          <a:xfrm>
            <a:off x="0" y="0"/>
            <a:ext cx="9144000" cy="6856413"/>
            <a:chOff x="0" y="0"/>
            <a:chExt cx="5760" cy="4319"/>
          </a:xfrm>
        </p:grpSpPr>
        <p:sp>
          <p:nvSpPr>
            <p:cNvPr id="251907" name="Freeform 3"/>
            <p:cNvSpPr/>
            <p:nvPr/>
          </p:nvSpPr>
          <p:spPr>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0" b="0"/>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8" name="Freeform 4"/>
            <p:cNvSpPr/>
            <p:nvPr/>
          </p:nvSpPr>
          <p:spPr>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0" b="0"/>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09" name="Freeform 5"/>
            <p:cNvSpPr/>
            <p:nvPr/>
          </p:nvSpPr>
          <p:spPr>
            <a:xfrm>
              <a:off x="0" y="3433"/>
              <a:ext cx="4038" cy="191"/>
            </a:xfrm>
            <a:custGeom>
              <a:avLst/>
              <a:gdLst/>
              <a:ahLst/>
              <a:cxnLst>
                <a:cxn ang="0">
                  <a:pos x="0" y="156"/>
                </a:cxn>
                <a:cxn ang="0">
                  <a:pos x="4042" y="192"/>
                </a:cxn>
                <a:cxn ang="0">
                  <a:pos x="4042" y="144"/>
                </a:cxn>
                <a:cxn ang="0">
                  <a:pos x="0" y="0"/>
                </a:cxn>
                <a:cxn ang="0">
                  <a:pos x="0" y="156"/>
                </a:cxn>
                <a:cxn ang="0">
                  <a:pos x="0" y="156"/>
                </a:cxn>
              </a:cxnLst>
              <a:rect l="0" t="0" r="0" b="0"/>
              <a:pathLst>
                <a:path w="4042" h="192">
                  <a:moveTo>
                    <a:pt x="0" y="156"/>
                  </a:moveTo>
                  <a:lnTo>
                    <a:pt x="4042" y="192"/>
                  </a:lnTo>
                  <a:lnTo>
                    <a:pt x="4042" y="144"/>
                  </a:lnTo>
                  <a:lnTo>
                    <a:pt x="0" y="0"/>
                  </a:lnTo>
                  <a:lnTo>
                    <a:pt x="0" y="156"/>
                  </a:lnTo>
                  <a:lnTo>
                    <a:pt x="0" y="156"/>
                  </a:lnTo>
                  <a:close/>
                </a:path>
              </a:pathLst>
            </a:custGeom>
            <a:gradFill rotWithShape="0">
              <a:gsLst>
                <a:gs pos="0">
                  <a:srgbClr val="00006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0" name="Freeform 6"/>
            <p:cNvSpPr/>
            <p:nvPr/>
          </p:nvSpPr>
          <p:spPr>
            <a:xfrm>
              <a:off x="4038" y="3577"/>
              <a:ext cx="1720" cy="65"/>
            </a:xfrm>
            <a:custGeom>
              <a:avLst/>
              <a:gdLst/>
              <a:ahLst/>
              <a:cxnLst>
                <a:cxn ang="0">
                  <a:pos x="1710" y="60"/>
                </a:cxn>
                <a:cxn ang="0">
                  <a:pos x="1710" y="54"/>
                </a:cxn>
                <a:cxn ang="0">
                  <a:pos x="0" y="0"/>
                </a:cxn>
                <a:cxn ang="0">
                  <a:pos x="0" y="42"/>
                </a:cxn>
                <a:cxn ang="0">
                  <a:pos x="1710" y="60"/>
                </a:cxn>
                <a:cxn ang="0">
                  <a:pos x="1710" y="60"/>
                </a:cxn>
              </a:cxnLst>
              <a:rect l="0" t="0" r="0" b="0"/>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1" name="Freeform 7"/>
            <p:cNvSpPr/>
            <p:nvPr/>
          </p:nvSpPr>
          <p:spPr>
            <a:xfrm>
              <a:off x="0" y="3726"/>
              <a:ext cx="4784" cy="329"/>
            </a:xfrm>
            <a:custGeom>
              <a:avLst/>
              <a:gdLst/>
              <a:ahLst/>
              <a:cxnLst>
                <a:cxn ang="0">
                  <a:pos x="0" y="329"/>
                </a:cxn>
                <a:cxn ang="0">
                  <a:pos x="4789" y="77"/>
                </a:cxn>
                <a:cxn ang="0">
                  <a:pos x="4789" y="0"/>
                </a:cxn>
                <a:cxn ang="0">
                  <a:pos x="0" y="107"/>
                </a:cxn>
                <a:cxn ang="0">
                  <a:pos x="0" y="329"/>
                </a:cxn>
                <a:cxn ang="0">
                  <a:pos x="0" y="329"/>
                </a:cxn>
              </a:cxnLst>
              <a:rect l="0" t="0" r="0" b="0"/>
              <a:pathLst>
                <a:path w="4789" h="329">
                  <a:moveTo>
                    <a:pt x="0" y="329"/>
                  </a:moveTo>
                  <a:lnTo>
                    <a:pt x="4789" y="77"/>
                  </a:lnTo>
                  <a:lnTo>
                    <a:pt x="4789" y="0"/>
                  </a:lnTo>
                  <a:lnTo>
                    <a:pt x="0" y="107"/>
                  </a:lnTo>
                  <a:lnTo>
                    <a:pt x="0" y="329"/>
                  </a:lnTo>
                  <a:lnTo>
                    <a:pt x="0" y="329"/>
                  </a:lnTo>
                  <a:close/>
                </a:path>
              </a:pathLst>
            </a:custGeom>
            <a:gradFill rotWithShape="0">
              <a:gsLst>
                <a:gs pos="0">
                  <a:srgbClr val="00007D"/>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2" name="Freeform 8"/>
            <p:cNvSpPr/>
            <p:nvPr/>
          </p:nvSpPr>
          <p:spPr>
            <a:xfrm>
              <a:off x="4784" y="3702"/>
              <a:ext cx="974" cy="101"/>
            </a:xfrm>
            <a:custGeom>
              <a:avLst/>
              <a:gdLst/>
              <a:ahLst/>
              <a:cxnLst>
                <a:cxn ang="0">
                  <a:pos x="969" y="48"/>
                </a:cxn>
                <a:cxn ang="0">
                  <a:pos x="969" y="0"/>
                </a:cxn>
                <a:cxn ang="0">
                  <a:pos x="0" y="24"/>
                </a:cxn>
                <a:cxn ang="0">
                  <a:pos x="0" y="101"/>
                </a:cxn>
                <a:cxn ang="0">
                  <a:pos x="969" y="48"/>
                </a:cxn>
                <a:cxn ang="0">
                  <a:pos x="969" y="48"/>
                </a:cxn>
              </a:cxnLst>
              <a:rect l="0" t="0" r="0" b="0"/>
              <a:pathLst>
                <a:path w="975" h="101">
                  <a:moveTo>
                    <a:pt x="975" y="48"/>
                  </a:moveTo>
                  <a:lnTo>
                    <a:pt x="975" y="0"/>
                  </a:lnTo>
                  <a:lnTo>
                    <a:pt x="0" y="24"/>
                  </a:lnTo>
                  <a:lnTo>
                    <a:pt x="0" y="101"/>
                  </a:lnTo>
                  <a:lnTo>
                    <a:pt x="975" y="48"/>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3" name="Freeform 9"/>
            <p:cNvSpPr/>
            <p:nvPr/>
          </p:nvSpPr>
          <p:spPr>
            <a:xfrm>
              <a:off x="3619" y="3815"/>
              <a:ext cx="2139" cy="198"/>
            </a:xfrm>
            <a:custGeom>
              <a:avLst/>
              <a:gdLst/>
              <a:ahLst/>
              <a:cxnLst>
                <a:cxn ang="0">
                  <a:pos x="2129" y="0"/>
                </a:cxn>
                <a:cxn ang="0">
                  <a:pos x="0" y="156"/>
                </a:cxn>
                <a:cxn ang="0">
                  <a:pos x="0" y="198"/>
                </a:cxn>
                <a:cxn ang="0">
                  <a:pos x="2129" y="0"/>
                </a:cxn>
                <a:cxn ang="0">
                  <a:pos x="2129" y="0"/>
                </a:cxn>
              </a:cxnLst>
              <a:rect l="0" t="0" r="0" b="0"/>
              <a:pathLst>
                <a:path w="2141" h="198">
                  <a:moveTo>
                    <a:pt x="2141" y="0"/>
                  </a:moveTo>
                  <a:lnTo>
                    <a:pt x="0" y="156"/>
                  </a:lnTo>
                  <a:lnTo>
                    <a:pt x="0" y="198"/>
                  </a:lnTo>
                  <a:lnTo>
                    <a:pt x="2141" y="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4" name="Freeform 10"/>
            <p:cNvSpPr/>
            <p:nvPr/>
          </p:nvSpPr>
          <p:spPr>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0" b="0"/>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5" name="Freeform 11"/>
            <p:cNvSpPr/>
            <p:nvPr/>
          </p:nvSpPr>
          <p:spPr>
            <a:xfrm>
              <a:off x="2097" y="4043"/>
              <a:ext cx="2514" cy="276"/>
            </a:xfrm>
            <a:custGeom>
              <a:avLst/>
              <a:gdLst/>
              <a:ahLst/>
              <a:cxnLst>
                <a:cxn ang="0">
                  <a:pos x="2164" y="276"/>
                </a:cxn>
                <a:cxn ang="0">
                  <a:pos x="2499" y="204"/>
                </a:cxn>
                <a:cxn ang="0">
                  <a:pos x="2242" y="0"/>
                </a:cxn>
                <a:cxn ang="0">
                  <a:pos x="0" y="276"/>
                </a:cxn>
                <a:cxn ang="0">
                  <a:pos x="2164" y="276"/>
                </a:cxn>
                <a:cxn ang="0">
                  <a:pos x="2164" y="276"/>
                </a:cxn>
              </a:cxnLst>
              <a:rect l="0" t="0" r="0" b="0"/>
              <a:pathLst>
                <a:path w="2517" h="276">
                  <a:moveTo>
                    <a:pt x="2182" y="276"/>
                  </a:moveTo>
                  <a:lnTo>
                    <a:pt x="2517" y="204"/>
                  </a:lnTo>
                  <a:lnTo>
                    <a:pt x="2260" y="0"/>
                  </a:lnTo>
                  <a:lnTo>
                    <a:pt x="0" y="276"/>
                  </a:lnTo>
                  <a:lnTo>
                    <a:pt x="2182" y="276"/>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6" name="Freeform 12"/>
            <p:cNvSpPr/>
            <p:nvPr/>
          </p:nvSpPr>
          <p:spPr>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0" b="0"/>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rgbClr val="08089C"/>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7" name="Freeform 13"/>
            <p:cNvSpPr/>
            <p:nvPr/>
          </p:nvSpPr>
          <p:spPr>
            <a:xfrm>
              <a:off x="5030" y="3151"/>
              <a:ext cx="728" cy="240"/>
            </a:xfrm>
            <a:custGeom>
              <a:avLst/>
              <a:gdLst/>
              <a:ahLst/>
              <a:cxnLst>
                <a:cxn ang="0">
                  <a:pos x="723" y="240"/>
                </a:cxn>
                <a:cxn ang="0">
                  <a:pos x="0" y="0"/>
                </a:cxn>
                <a:cxn ang="0">
                  <a:pos x="0" y="6"/>
                </a:cxn>
                <a:cxn ang="0">
                  <a:pos x="723" y="240"/>
                </a:cxn>
                <a:cxn ang="0">
                  <a:pos x="723" y="240"/>
                </a:cxn>
              </a:cxnLst>
              <a:rect l="0" t="0" r="0" b="0"/>
              <a:pathLst>
                <a:path w="729" h="240">
                  <a:moveTo>
                    <a:pt x="729" y="240"/>
                  </a:moveTo>
                  <a:lnTo>
                    <a:pt x="0" y="0"/>
                  </a:lnTo>
                  <a:lnTo>
                    <a:pt x="0" y="6"/>
                  </a:lnTo>
                  <a:lnTo>
                    <a:pt x="729" y="240"/>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18" name="Freeform 14"/>
            <p:cNvSpPr/>
            <p:nvPr/>
          </p:nvSpPr>
          <p:spPr>
            <a:xfrm>
              <a:off x="0" y="1486"/>
              <a:ext cx="5030" cy="1671"/>
            </a:xfrm>
            <a:custGeom>
              <a:avLst/>
              <a:gdLst/>
              <a:ahLst/>
              <a:cxnLst>
                <a:cxn ang="0">
                  <a:pos x="0" y="72"/>
                </a:cxn>
                <a:cxn ang="0">
                  <a:pos x="5035" y="1672"/>
                </a:cxn>
                <a:cxn ang="0">
                  <a:pos x="5035" y="1666"/>
                </a:cxn>
                <a:cxn ang="0">
                  <a:pos x="0" y="0"/>
                </a:cxn>
                <a:cxn ang="0">
                  <a:pos x="0" y="72"/>
                </a:cxn>
                <a:cxn ang="0">
                  <a:pos x="0" y="72"/>
                </a:cxn>
              </a:cxnLst>
              <a:rect l="0" t="0" r="0" b="0"/>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19" name="Freeform 15"/>
            <p:cNvSpPr/>
            <p:nvPr/>
          </p:nvSpPr>
          <p:spPr>
            <a:xfrm>
              <a:off x="5030" y="3049"/>
              <a:ext cx="728" cy="318"/>
            </a:xfrm>
            <a:custGeom>
              <a:avLst/>
              <a:gdLst/>
              <a:ahLst/>
              <a:cxnLst>
                <a:cxn ang="0">
                  <a:pos x="723" y="318"/>
                </a:cxn>
                <a:cxn ang="0">
                  <a:pos x="723" y="312"/>
                </a:cxn>
                <a:cxn ang="0">
                  <a:pos x="0" y="0"/>
                </a:cxn>
                <a:cxn ang="0">
                  <a:pos x="0" y="54"/>
                </a:cxn>
                <a:cxn ang="0">
                  <a:pos x="723" y="318"/>
                </a:cxn>
                <a:cxn ang="0">
                  <a:pos x="723" y="318"/>
                </a:cxn>
              </a:cxnLst>
              <a:rect l="0" t="0" r="0" b="0"/>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0" name="Freeform 16"/>
            <p:cNvSpPr/>
            <p:nvPr/>
          </p:nvSpPr>
          <p:spPr>
            <a:xfrm>
              <a:off x="0" y="916"/>
              <a:ext cx="5030" cy="2187"/>
            </a:xfrm>
            <a:custGeom>
              <a:avLst/>
              <a:gdLst/>
              <a:ahLst/>
              <a:cxnLst>
                <a:cxn ang="0">
                  <a:pos x="0" y="396"/>
                </a:cxn>
                <a:cxn ang="0">
                  <a:pos x="5035" y="2188"/>
                </a:cxn>
                <a:cxn ang="0">
                  <a:pos x="5035" y="2134"/>
                </a:cxn>
                <a:cxn ang="0">
                  <a:pos x="0" y="0"/>
                </a:cxn>
                <a:cxn ang="0">
                  <a:pos x="0" y="396"/>
                </a:cxn>
                <a:cxn ang="0">
                  <a:pos x="0" y="396"/>
                </a:cxn>
              </a:cxnLst>
              <a:rect l="0" t="0" r="0" b="0"/>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1" name="Freeform 17"/>
            <p:cNvSpPr/>
            <p:nvPr/>
          </p:nvSpPr>
          <p:spPr>
            <a:xfrm>
              <a:off x="2294" y="0"/>
              <a:ext cx="3159" cy="2725"/>
            </a:xfrm>
            <a:custGeom>
              <a:avLst/>
              <a:gdLst/>
              <a:ahLst/>
              <a:cxnLst>
                <a:cxn ang="0">
                  <a:pos x="0" y="0"/>
                </a:cxn>
                <a:cxn ang="0">
                  <a:pos x="3145" y="2727"/>
                </a:cxn>
                <a:cxn ang="0">
                  <a:pos x="3163" y="2704"/>
                </a:cxn>
                <a:cxn ang="0">
                  <a:pos x="102" y="0"/>
                </a:cxn>
                <a:cxn ang="0">
                  <a:pos x="0" y="0"/>
                </a:cxn>
                <a:cxn ang="0">
                  <a:pos x="0" y="0"/>
                </a:cxn>
              </a:cxnLst>
              <a:rect l="0" t="0" r="0" b="0"/>
              <a:pathLst>
                <a:path w="3163" h="2727">
                  <a:moveTo>
                    <a:pt x="0" y="0"/>
                  </a:moveTo>
                  <a:lnTo>
                    <a:pt x="3145" y="2727"/>
                  </a:lnTo>
                  <a:lnTo>
                    <a:pt x="3163" y="2704"/>
                  </a:lnTo>
                  <a:lnTo>
                    <a:pt x="102" y="0"/>
                  </a:lnTo>
                  <a:lnTo>
                    <a:pt x="0" y="0"/>
                  </a:lnTo>
                  <a:lnTo>
                    <a:pt x="0" y="0"/>
                  </a:lnTo>
                  <a:close/>
                </a:path>
              </a:pathLst>
            </a:custGeom>
            <a:gradFill rotWithShape="0">
              <a:gsLst>
                <a:gs pos="0">
                  <a:srgbClr val="00006B"/>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2" name="Freeform 18"/>
            <p:cNvSpPr/>
            <p:nvPr/>
          </p:nvSpPr>
          <p:spPr>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0" b="0"/>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rgbClr val="0F0F9F"/>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3" name="Freeform 19"/>
            <p:cNvSpPr/>
            <p:nvPr/>
          </p:nvSpPr>
          <p:spPr>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0" b="0"/>
              <a:pathLst>
                <a:path w="281" h="335">
                  <a:moveTo>
                    <a:pt x="281" y="335"/>
                  </a:moveTo>
                  <a:lnTo>
                    <a:pt x="281" y="173"/>
                  </a:lnTo>
                  <a:lnTo>
                    <a:pt x="96" y="0"/>
                  </a:lnTo>
                  <a:lnTo>
                    <a:pt x="0" y="90"/>
                  </a:lnTo>
                  <a:lnTo>
                    <a:pt x="281" y="335"/>
                  </a:lnTo>
                  <a:close/>
                </a:path>
              </a:pathLst>
            </a:custGeom>
            <a:solidFill>
              <a:schemeClr val="bg1"/>
            </a:solidFill>
            <a:ln w="9525">
              <a:noFill/>
            </a:ln>
          </p:spPr>
          <p:txBody>
            <a:bodyPr/>
            <a:lstStyle/>
            <a:p>
              <a:pPr hangingPunct="1">
                <a:buFont typeface="Arial" pitchFamily="34" charset="0"/>
                <a:buNone/>
              </a:pPr>
              <a:endParaRPr lang="en-US">
                <a:ea typeface="MS PGothic" pitchFamily="34" charset="-128"/>
              </a:endParaRPr>
            </a:p>
          </p:txBody>
        </p:sp>
        <p:sp>
          <p:nvSpPr>
            <p:cNvPr id="251924" name="Freeform 20"/>
            <p:cNvSpPr/>
            <p:nvPr/>
          </p:nvSpPr>
          <p:spPr>
            <a:xfrm>
              <a:off x="2454" y="0"/>
              <a:ext cx="3119" cy="2678"/>
            </a:xfrm>
            <a:custGeom>
              <a:avLst/>
              <a:gdLst/>
              <a:ahLst/>
              <a:cxnLst>
                <a:cxn ang="0">
                  <a:pos x="0" y="0"/>
                </a:cxn>
                <a:cxn ang="0">
                  <a:pos x="3026" y="2680"/>
                </a:cxn>
                <a:cxn ang="0">
                  <a:pos x="3122" y="2590"/>
                </a:cxn>
                <a:cxn ang="0">
                  <a:pos x="383" y="0"/>
                </a:cxn>
                <a:cxn ang="0">
                  <a:pos x="0" y="0"/>
                </a:cxn>
                <a:cxn ang="0">
                  <a:pos x="0" y="0"/>
                </a:cxn>
              </a:cxnLst>
              <a:rect l="0" t="0" r="0" b="0"/>
              <a:pathLst>
                <a:path w="3122" h="2680">
                  <a:moveTo>
                    <a:pt x="0" y="0"/>
                  </a:moveTo>
                  <a:lnTo>
                    <a:pt x="3026" y="2680"/>
                  </a:lnTo>
                  <a:lnTo>
                    <a:pt x="3122" y="2590"/>
                  </a:lnTo>
                  <a:lnTo>
                    <a:pt x="383" y="0"/>
                  </a:lnTo>
                  <a:lnTo>
                    <a:pt x="0" y="0"/>
                  </a:lnTo>
                  <a:lnTo>
                    <a:pt x="0" y="0"/>
                  </a:lnTo>
                  <a:close/>
                </a:path>
              </a:pathLst>
            </a:custGeom>
            <a:gradFill rotWithShape="0">
              <a:gsLst>
                <a:gs pos="0">
                  <a:srgbClr val="000047"/>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5" name="Freeform 21"/>
            <p:cNvSpPr/>
            <p:nvPr/>
          </p:nvSpPr>
          <p:spPr>
            <a:xfrm>
              <a:off x="5626" y="2534"/>
              <a:ext cx="132" cy="132"/>
            </a:xfrm>
            <a:custGeom>
              <a:avLst/>
              <a:gdLst/>
              <a:ahLst/>
              <a:cxnLst>
                <a:cxn ang="0">
                  <a:pos x="132" y="132"/>
                </a:cxn>
                <a:cxn ang="0">
                  <a:pos x="0" y="0"/>
                </a:cxn>
                <a:cxn ang="0">
                  <a:pos x="0" y="0"/>
                </a:cxn>
                <a:cxn ang="0">
                  <a:pos x="132" y="132"/>
                </a:cxn>
                <a:cxn ang="0">
                  <a:pos x="132" y="132"/>
                </a:cxn>
              </a:cxnLst>
              <a:rect l="0" t="0" r="0" b="0"/>
              <a:pathLst>
                <a:path w="132" h="132">
                  <a:moveTo>
                    <a:pt x="132" y="132"/>
                  </a:moveTo>
                  <a:lnTo>
                    <a:pt x="0" y="0"/>
                  </a:lnTo>
                  <a:lnTo>
                    <a:pt x="132" y="132"/>
                  </a:lnTo>
                  <a:close/>
                </a:path>
              </a:pathLst>
            </a:custGeom>
            <a:solidFill>
              <a:srgbClr val="FF9999"/>
            </a:solidFill>
            <a:ln w="9525">
              <a:noFill/>
            </a:ln>
          </p:spPr>
          <p:txBody>
            <a:bodyPr/>
            <a:lstStyle/>
            <a:p>
              <a:pPr hangingPunct="1">
                <a:buFont typeface="Arial" pitchFamily="34" charset="0"/>
                <a:buNone/>
              </a:pPr>
              <a:endParaRPr lang="en-US">
                <a:ea typeface="MS PGothic" pitchFamily="34" charset="-128"/>
              </a:endParaRPr>
            </a:p>
          </p:txBody>
        </p:sp>
        <p:sp>
          <p:nvSpPr>
            <p:cNvPr id="251926" name="Freeform 22"/>
            <p:cNvSpPr/>
            <p:nvPr/>
          </p:nvSpPr>
          <p:spPr>
            <a:xfrm>
              <a:off x="3112" y="0"/>
              <a:ext cx="2514" cy="2534"/>
            </a:xfrm>
            <a:custGeom>
              <a:avLst/>
              <a:gdLst/>
              <a:ahLst/>
              <a:cxnLst>
                <a:cxn ang="0">
                  <a:pos x="0" y="0"/>
                </a:cxn>
                <a:cxn ang="0">
                  <a:pos x="2517" y="2536"/>
                </a:cxn>
                <a:cxn ang="0">
                  <a:pos x="2517" y="2536"/>
                </a:cxn>
                <a:cxn ang="0">
                  <a:pos x="66" y="0"/>
                </a:cxn>
                <a:cxn ang="0">
                  <a:pos x="0" y="0"/>
                </a:cxn>
                <a:cxn ang="0">
                  <a:pos x="0" y="0"/>
                </a:cxn>
              </a:cxnLst>
              <a:rect l="0" t="0" r="0" b="0"/>
              <a:pathLst>
                <a:path w="2517" h="2536">
                  <a:moveTo>
                    <a:pt x="0" y="0"/>
                  </a:moveTo>
                  <a:lnTo>
                    <a:pt x="2517" y="2536"/>
                  </a:lnTo>
                  <a:lnTo>
                    <a:pt x="2517" y="2536"/>
                  </a:lnTo>
                  <a:lnTo>
                    <a:pt x="66" y="0"/>
                  </a:lnTo>
                  <a:lnTo>
                    <a:pt x="0" y="0"/>
                  </a:lnTo>
                  <a:lnTo>
                    <a:pt x="0" y="0"/>
                  </a:lnTo>
                  <a:close/>
                </a:path>
              </a:pathLst>
            </a:custGeom>
            <a:gradFill rotWithShape="0">
              <a:gsLst>
                <a:gs pos="0">
                  <a:srgbClr val="00004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7" name="Freeform 23"/>
            <p:cNvSpPr/>
            <p:nvPr/>
          </p:nvSpPr>
          <p:spPr>
            <a:xfrm>
              <a:off x="3488" y="0"/>
              <a:ext cx="2198" cy="2480"/>
            </a:xfrm>
            <a:custGeom>
              <a:avLst/>
              <a:gdLst/>
              <a:ahLst/>
              <a:cxnLst>
                <a:cxn ang="0">
                  <a:pos x="0" y="0"/>
                </a:cxn>
                <a:cxn ang="0">
                  <a:pos x="2188" y="2482"/>
                </a:cxn>
                <a:cxn ang="0">
                  <a:pos x="2200" y="2476"/>
                </a:cxn>
                <a:cxn ang="0">
                  <a:pos x="317" y="0"/>
                </a:cxn>
                <a:cxn ang="0">
                  <a:pos x="0" y="0"/>
                </a:cxn>
                <a:cxn ang="0">
                  <a:pos x="0" y="0"/>
                </a:cxn>
              </a:cxnLst>
              <a:rect l="0" t="0" r="0" b="0"/>
              <a:pathLst>
                <a:path w="2200" h="2482">
                  <a:moveTo>
                    <a:pt x="0" y="0"/>
                  </a:moveTo>
                  <a:lnTo>
                    <a:pt x="2188" y="2482"/>
                  </a:lnTo>
                  <a:lnTo>
                    <a:pt x="2200" y="2476"/>
                  </a:lnTo>
                  <a:lnTo>
                    <a:pt x="317" y="0"/>
                  </a:lnTo>
                  <a:lnTo>
                    <a:pt x="0" y="0"/>
                  </a:lnTo>
                  <a:lnTo>
                    <a:pt x="0"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8" name="Freeform 24"/>
            <p:cNvSpPr/>
            <p:nvPr/>
          </p:nvSpPr>
          <p:spPr>
            <a:xfrm>
              <a:off x="5674" y="2474"/>
              <a:ext cx="84" cy="96"/>
            </a:xfrm>
            <a:custGeom>
              <a:avLst/>
              <a:gdLst/>
              <a:ahLst/>
              <a:cxnLst>
                <a:cxn ang="0">
                  <a:pos x="84" y="96"/>
                </a:cxn>
                <a:cxn ang="0">
                  <a:pos x="84" y="90"/>
                </a:cxn>
                <a:cxn ang="0">
                  <a:pos x="12" y="0"/>
                </a:cxn>
                <a:cxn ang="0">
                  <a:pos x="0" y="6"/>
                </a:cxn>
                <a:cxn ang="0">
                  <a:pos x="84" y="96"/>
                </a:cxn>
                <a:cxn ang="0">
                  <a:pos x="84" y="96"/>
                </a:cxn>
              </a:cxnLst>
              <a:rect l="0" t="0" r="0" b="0"/>
              <a:pathLst>
                <a:path w="84" h="96">
                  <a:moveTo>
                    <a:pt x="84" y="96"/>
                  </a:moveTo>
                  <a:lnTo>
                    <a:pt x="84" y="90"/>
                  </a:lnTo>
                  <a:lnTo>
                    <a:pt x="12" y="0"/>
                  </a:lnTo>
                  <a:lnTo>
                    <a:pt x="0" y="6"/>
                  </a:lnTo>
                  <a:lnTo>
                    <a:pt x="84" y="96"/>
                  </a:lnTo>
                  <a:lnTo>
                    <a:pt x="84" y="96"/>
                  </a:lnTo>
                  <a:close/>
                </a:path>
              </a:pathLst>
            </a:custGeom>
            <a:gradFill rotWithShape="0">
              <a:gsLst>
                <a:gs pos="0">
                  <a:schemeClr val="bg1"/>
                </a:gs>
                <a:gs pos="100000">
                  <a:srgbClr val="1717A2"/>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29" name="Freeform 25"/>
            <p:cNvSpPr/>
            <p:nvPr/>
          </p:nvSpPr>
          <p:spPr>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0" b="0"/>
              <a:pathLst>
                <a:path w="155" h="516">
                  <a:moveTo>
                    <a:pt x="155" y="516"/>
                  </a:moveTo>
                  <a:lnTo>
                    <a:pt x="155" y="204"/>
                  </a:lnTo>
                  <a:lnTo>
                    <a:pt x="77" y="0"/>
                  </a:lnTo>
                  <a:lnTo>
                    <a:pt x="0" y="192"/>
                  </a:lnTo>
                  <a:lnTo>
                    <a:pt x="155" y="516"/>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0" name="Freeform 26"/>
            <p:cNvSpPr/>
            <p:nvPr/>
          </p:nvSpPr>
          <p:spPr>
            <a:xfrm>
              <a:off x="5107" y="0"/>
              <a:ext cx="573" cy="1042"/>
            </a:xfrm>
            <a:custGeom>
              <a:avLst/>
              <a:gdLst/>
              <a:ahLst/>
              <a:cxnLst>
                <a:cxn ang="0">
                  <a:pos x="0" y="0"/>
                </a:cxn>
                <a:cxn ang="0">
                  <a:pos x="497" y="1043"/>
                </a:cxn>
                <a:cxn ang="0">
                  <a:pos x="574" y="851"/>
                </a:cxn>
                <a:cxn ang="0">
                  <a:pos x="251" y="0"/>
                </a:cxn>
                <a:cxn ang="0">
                  <a:pos x="0" y="0"/>
                </a:cxn>
                <a:cxn ang="0">
                  <a:pos x="0" y="0"/>
                </a:cxn>
              </a:cxnLst>
              <a:rect l="0" t="0" r="0" b="0"/>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1" name="Freeform 27"/>
            <p:cNvSpPr/>
            <p:nvPr/>
          </p:nvSpPr>
          <p:spPr>
            <a:xfrm>
              <a:off x="5411" y="0"/>
              <a:ext cx="341" cy="796"/>
            </a:xfrm>
            <a:custGeom>
              <a:avLst/>
              <a:gdLst/>
              <a:ahLst/>
              <a:cxnLst>
                <a:cxn ang="0">
                  <a:pos x="144" y="0"/>
                </a:cxn>
                <a:cxn ang="0">
                  <a:pos x="0" y="0"/>
                </a:cxn>
                <a:cxn ang="0">
                  <a:pos x="287" y="797"/>
                </a:cxn>
                <a:cxn ang="0">
                  <a:pos x="341" y="653"/>
                </a:cxn>
                <a:cxn ang="0">
                  <a:pos x="144" y="0"/>
                </a:cxn>
                <a:cxn ang="0">
                  <a:pos x="144" y="0"/>
                </a:cxn>
              </a:cxnLst>
              <a:rect l="0" t="0" r="0" b="0"/>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2" name="Freeform 28"/>
            <p:cNvSpPr/>
            <p:nvPr/>
          </p:nvSpPr>
          <p:spPr>
            <a:xfrm>
              <a:off x="5698" y="653"/>
              <a:ext cx="60" cy="311"/>
            </a:xfrm>
            <a:custGeom>
              <a:avLst/>
              <a:gdLst/>
              <a:ahLst/>
              <a:cxnLst>
                <a:cxn ang="0">
                  <a:pos x="0" y="143"/>
                </a:cxn>
                <a:cxn ang="0">
                  <a:pos x="60" y="306"/>
                </a:cxn>
                <a:cxn ang="0">
                  <a:pos x="60" y="5"/>
                </a:cxn>
                <a:cxn ang="0">
                  <a:pos x="54" y="0"/>
                </a:cxn>
                <a:cxn ang="0">
                  <a:pos x="0" y="143"/>
                </a:cxn>
                <a:cxn ang="0">
                  <a:pos x="0" y="143"/>
                </a:cxn>
              </a:cxnLst>
              <a:rect l="0" t="0" r="0" b="0"/>
              <a:pathLst>
                <a:path w="60" h="312">
                  <a:moveTo>
                    <a:pt x="0" y="144"/>
                  </a:moveTo>
                  <a:lnTo>
                    <a:pt x="60" y="312"/>
                  </a:lnTo>
                  <a:lnTo>
                    <a:pt x="60" y="6"/>
                  </a:lnTo>
                  <a:lnTo>
                    <a:pt x="54" y="0"/>
                  </a:lnTo>
                  <a:lnTo>
                    <a:pt x="0" y="144"/>
                  </a:lnTo>
                  <a:close/>
                </a:path>
              </a:pathLst>
            </a:custGeom>
            <a:solidFill>
              <a:schemeClr val="bg2"/>
            </a:solidFill>
            <a:ln w="9525">
              <a:noFill/>
            </a:ln>
          </p:spPr>
          <p:txBody>
            <a:bodyPr/>
            <a:lstStyle/>
            <a:p>
              <a:pPr hangingPunct="1">
                <a:buFont typeface="Arial" pitchFamily="34" charset="0"/>
                <a:buNone/>
              </a:pPr>
              <a:endParaRPr lang="en-US">
                <a:ea typeface="MS PGothic" pitchFamily="34" charset="-128"/>
              </a:endParaRPr>
            </a:p>
          </p:txBody>
        </p:sp>
        <p:sp>
          <p:nvSpPr>
            <p:cNvPr id="251933" name="Freeform 29"/>
            <p:cNvSpPr/>
            <p:nvPr/>
          </p:nvSpPr>
          <p:spPr>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0" b="0"/>
              <a:pathLst>
                <a:path w="5740" h="1864">
                  <a:moveTo>
                    <a:pt x="0" y="371"/>
                  </a:moveTo>
                  <a:lnTo>
                    <a:pt x="5740" y="1864"/>
                  </a:lnTo>
                  <a:lnTo>
                    <a:pt x="5740" y="1834"/>
                  </a:lnTo>
                  <a:lnTo>
                    <a:pt x="0" y="0"/>
                  </a:lnTo>
                  <a:lnTo>
                    <a:pt x="0" y="371"/>
                  </a:lnTo>
                  <a:lnTo>
                    <a:pt x="0" y="371"/>
                  </a:lnTo>
                  <a:close/>
                </a:path>
              </a:pathLst>
            </a:custGeom>
            <a:gradFill rotWithShape="0">
              <a:gsLst>
                <a:gs pos="0">
                  <a:srgbClr val="000061"/>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4" name="Freeform 30"/>
            <p:cNvSpPr/>
            <p:nvPr/>
          </p:nvSpPr>
          <p:spPr>
            <a:xfrm>
              <a:off x="5754" y="3483"/>
              <a:ext cx="6" cy="6"/>
            </a:xfrm>
            <a:custGeom>
              <a:avLst/>
              <a:gdLst/>
              <a:ahLst/>
              <a:cxnLst>
                <a:cxn ang="0">
                  <a:pos x="6" y="6"/>
                </a:cxn>
                <a:cxn ang="0">
                  <a:pos x="0" y="0"/>
                </a:cxn>
                <a:cxn ang="0">
                  <a:pos x="0" y="6"/>
                </a:cxn>
                <a:cxn ang="0">
                  <a:pos x="6" y="6"/>
                </a:cxn>
                <a:cxn ang="0">
                  <a:pos x="6" y="6"/>
                </a:cxn>
              </a:cxnLst>
              <a:rect l="0" t="0" r="0" b="0"/>
              <a:pathLst>
                <a:path w="6" h="6">
                  <a:moveTo>
                    <a:pt x="6" y="6"/>
                  </a:moveTo>
                  <a:lnTo>
                    <a:pt x="0" y="0"/>
                  </a:lnTo>
                  <a:lnTo>
                    <a:pt x="0" y="6"/>
                  </a:lnTo>
                  <a:lnTo>
                    <a:pt x="6" y="6"/>
                  </a:lnTo>
                  <a:close/>
                </a:path>
              </a:pathLst>
            </a:custGeom>
            <a:solidFill>
              <a:srgbClr val="18FF00"/>
            </a:solidFill>
            <a:ln w="9525">
              <a:noFill/>
            </a:ln>
          </p:spPr>
          <p:txBody>
            <a:bodyPr/>
            <a:lstStyle/>
            <a:p>
              <a:pPr hangingPunct="1">
                <a:buFont typeface="Arial" pitchFamily="34" charset="0"/>
                <a:buNone/>
              </a:pPr>
              <a:endParaRPr lang="en-US">
                <a:ea typeface="MS PGothic" pitchFamily="34" charset="-128"/>
              </a:endParaRPr>
            </a:p>
          </p:txBody>
        </p:sp>
        <p:sp>
          <p:nvSpPr>
            <p:cNvPr id="251935" name="Freeform 31"/>
            <p:cNvSpPr/>
            <p:nvPr/>
          </p:nvSpPr>
          <p:spPr>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0" b="0"/>
              <a:pathLst>
                <a:path w="5740" h="1337">
                  <a:moveTo>
                    <a:pt x="0" y="366"/>
                  </a:moveTo>
                  <a:lnTo>
                    <a:pt x="5740" y="1337"/>
                  </a:lnTo>
                  <a:lnTo>
                    <a:pt x="5740" y="1331"/>
                  </a:lnTo>
                  <a:lnTo>
                    <a:pt x="0" y="0"/>
                  </a:lnTo>
                  <a:lnTo>
                    <a:pt x="0" y="366"/>
                  </a:lnTo>
                  <a:lnTo>
                    <a:pt x="0" y="366"/>
                  </a:lnTo>
                  <a:close/>
                </a:path>
              </a:pathLst>
            </a:custGeom>
            <a:gradFill rotWithShape="0">
              <a:gsLst>
                <a:gs pos="0">
                  <a:srgbClr val="00005D"/>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6" name="Freeform 32"/>
            <p:cNvSpPr/>
            <p:nvPr/>
          </p:nvSpPr>
          <p:spPr>
            <a:xfrm>
              <a:off x="2" y="3177"/>
              <a:ext cx="5752" cy="414"/>
            </a:xfrm>
            <a:custGeom>
              <a:avLst/>
              <a:gdLst/>
              <a:ahLst/>
              <a:cxnLst>
                <a:cxn ang="0">
                  <a:pos x="0" y="48"/>
                </a:cxn>
                <a:cxn ang="0">
                  <a:pos x="5740" y="414"/>
                </a:cxn>
                <a:cxn ang="0">
                  <a:pos x="5740" y="402"/>
                </a:cxn>
                <a:cxn ang="0">
                  <a:pos x="0" y="0"/>
                </a:cxn>
                <a:cxn ang="0">
                  <a:pos x="0" y="48"/>
                </a:cxn>
                <a:cxn ang="0">
                  <a:pos x="0" y="48"/>
                </a:cxn>
              </a:cxnLst>
              <a:rect l="0" t="0" r="0" b="0"/>
              <a:pathLst>
                <a:path w="5740" h="414">
                  <a:moveTo>
                    <a:pt x="0" y="48"/>
                  </a:moveTo>
                  <a:lnTo>
                    <a:pt x="5740" y="414"/>
                  </a:lnTo>
                  <a:lnTo>
                    <a:pt x="5740" y="402"/>
                  </a:lnTo>
                  <a:lnTo>
                    <a:pt x="0" y="0"/>
                  </a:lnTo>
                  <a:lnTo>
                    <a:pt x="0" y="48"/>
                  </a:lnTo>
                  <a:lnTo>
                    <a:pt x="0" y="48"/>
                  </a:lnTo>
                  <a:close/>
                </a:path>
              </a:pathLst>
            </a:custGeom>
            <a:gradFill rotWithShape="0">
              <a:gsLst>
                <a:gs pos="0">
                  <a:srgbClr val="00008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7" name="Freeform 33"/>
            <p:cNvSpPr/>
            <p:nvPr/>
          </p:nvSpPr>
          <p:spPr>
            <a:xfrm>
              <a:off x="1297" y="0"/>
              <a:ext cx="4457" cy="3177"/>
            </a:xfrm>
            <a:custGeom>
              <a:avLst/>
              <a:gdLst/>
              <a:ahLst/>
              <a:cxnLst>
                <a:cxn ang="0">
                  <a:pos x="0" y="0"/>
                </a:cxn>
                <a:cxn ang="0">
                  <a:pos x="4448" y="3177"/>
                </a:cxn>
                <a:cxn ang="0">
                  <a:pos x="4448" y="3153"/>
                </a:cxn>
                <a:cxn ang="0">
                  <a:pos x="125" y="0"/>
                </a:cxn>
                <a:cxn ang="0">
                  <a:pos x="0" y="0"/>
                </a:cxn>
                <a:cxn ang="0">
                  <a:pos x="0" y="0"/>
                </a:cxn>
              </a:cxnLst>
              <a:rect l="0" t="0" r="0" b="0"/>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8" name="Freeform 34"/>
            <p:cNvSpPr/>
            <p:nvPr/>
          </p:nvSpPr>
          <p:spPr>
            <a:xfrm>
              <a:off x="3321" y="0"/>
              <a:ext cx="2433" cy="2614"/>
            </a:xfrm>
            <a:custGeom>
              <a:avLst/>
              <a:gdLst/>
              <a:ahLst/>
              <a:cxnLst>
                <a:cxn ang="0">
                  <a:pos x="0" y="0"/>
                </a:cxn>
                <a:cxn ang="0">
                  <a:pos x="2428" y="2614"/>
                </a:cxn>
                <a:cxn ang="0">
                  <a:pos x="2428" y="2608"/>
                </a:cxn>
                <a:cxn ang="0">
                  <a:pos x="66" y="0"/>
                </a:cxn>
                <a:cxn ang="0">
                  <a:pos x="0" y="0"/>
                </a:cxn>
                <a:cxn ang="0">
                  <a:pos x="0" y="0"/>
                </a:cxn>
              </a:cxnLst>
              <a:rect l="0" t="0" r="0" b="0"/>
              <a:pathLst>
                <a:path w="2428" h="2614">
                  <a:moveTo>
                    <a:pt x="0" y="0"/>
                  </a:moveTo>
                  <a:lnTo>
                    <a:pt x="2428" y="2614"/>
                  </a:lnTo>
                  <a:lnTo>
                    <a:pt x="2428" y="2608"/>
                  </a:lnTo>
                  <a:lnTo>
                    <a:pt x="66" y="0"/>
                  </a:lnTo>
                  <a:lnTo>
                    <a:pt x="0" y="0"/>
                  </a:lnTo>
                  <a:lnTo>
                    <a:pt x="0" y="0"/>
                  </a:lnTo>
                  <a:close/>
                </a:path>
              </a:pathLst>
            </a:custGeom>
            <a:gradFill rotWithShape="0">
              <a:gsLst>
                <a:gs pos="0">
                  <a:srgbClr val="000082"/>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39" name="Freeform 35"/>
            <p:cNvSpPr/>
            <p:nvPr/>
          </p:nvSpPr>
          <p:spPr>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0" b="0"/>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5"/>
                </a:gs>
                <a:gs pos="100000">
                  <a:schemeClr val="bg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0" name="Freeform 36"/>
            <p:cNvSpPr/>
            <p:nvPr/>
          </p:nvSpPr>
          <p:spPr>
            <a:xfrm>
              <a:off x="4519" y="0"/>
              <a:ext cx="1235" cy="2074"/>
            </a:xfrm>
            <a:custGeom>
              <a:avLst/>
              <a:gdLst/>
              <a:ahLst/>
              <a:cxnLst>
                <a:cxn ang="0">
                  <a:pos x="0" y="0"/>
                </a:cxn>
                <a:cxn ang="0">
                  <a:pos x="1232" y="2074"/>
                </a:cxn>
                <a:cxn ang="0">
                  <a:pos x="1232" y="2038"/>
                </a:cxn>
                <a:cxn ang="0">
                  <a:pos x="42" y="0"/>
                </a:cxn>
                <a:cxn ang="0">
                  <a:pos x="0" y="0"/>
                </a:cxn>
                <a:cxn ang="0">
                  <a:pos x="0" y="0"/>
                </a:cxn>
              </a:cxnLst>
              <a:rect l="0" t="0" r="0" b="0"/>
              <a:pathLst>
                <a:path w="1232" h="2074">
                  <a:moveTo>
                    <a:pt x="0" y="0"/>
                  </a:moveTo>
                  <a:lnTo>
                    <a:pt x="1232" y="2074"/>
                  </a:lnTo>
                  <a:lnTo>
                    <a:pt x="1232" y="2038"/>
                  </a:lnTo>
                  <a:lnTo>
                    <a:pt x="42" y="0"/>
                  </a:lnTo>
                  <a:lnTo>
                    <a:pt x="0" y="0"/>
                  </a:lnTo>
                  <a:lnTo>
                    <a:pt x="0" y="0"/>
                  </a:lnTo>
                  <a:close/>
                </a:path>
              </a:pathLst>
            </a:custGeom>
            <a:gradFill rotWithShape="0">
              <a:gsLst>
                <a:gs pos="0">
                  <a:srgbClr val="000058"/>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1" name="Freeform 37"/>
            <p:cNvSpPr/>
            <p:nvPr/>
          </p:nvSpPr>
          <p:spPr>
            <a:xfrm>
              <a:off x="4694" y="0"/>
              <a:ext cx="1060" cy="1936"/>
            </a:xfrm>
            <a:custGeom>
              <a:avLst/>
              <a:gdLst/>
              <a:ahLst/>
              <a:cxnLst>
                <a:cxn ang="0">
                  <a:pos x="0" y="0"/>
                </a:cxn>
                <a:cxn ang="0">
                  <a:pos x="1058" y="1936"/>
                </a:cxn>
                <a:cxn ang="0">
                  <a:pos x="1058" y="1930"/>
                </a:cxn>
                <a:cxn ang="0">
                  <a:pos x="54" y="0"/>
                </a:cxn>
                <a:cxn ang="0">
                  <a:pos x="0" y="0"/>
                </a:cxn>
                <a:cxn ang="0">
                  <a:pos x="0" y="0"/>
                </a:cxn>
              </a:cxnLst>
              <a:rect l="0" t="0" r="0" b="0"/>
              <a:pathLst>
                <a:path w="1058" h="1936">
                  <a:moveTo>
                    <a:pt x="0" y="0"/>
                  </a:moveTo>
                  <a:lnTo>
                    <a:pt x="1058" y="1936"/>
                  </a:lnTo>
                  <a:lnTo>
                    <a:pt x="1058" y="1930"/>
                  </a:lnTo>
                  <a:lnTo>
                    <a:pt x="54" y="0"/>
                  </a:lnTo>
                  <a:lnTo>
                    <a:pt x="0" y="0"/>
                  </a:lnTo>
                  <a:lnTo>
                    <a:pt x="0" y="0"/>
                  </a:lnTo>
                  <a:close/>
                </a:path>
              </a:pathLst>
            </a:custGeom>
            <a:gradFill rotWithShape="0">
              <a:gsLst>
                <a:gs pos="0">
                  <a:srgbClr val="00006F"/>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2" name="Freeform 38"/>
            <p:cNvSpPr/>
            <p:nvPr/>
          </p:nvSpPr>
          <p:spPr>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0" b="0"/>
              <a:pathLst>
                <a:path w="771" h="1487">
                  <a:moveTo>
                    <a:pt x="771" y="1433"/>
                  </a:moveTo>
                  <a:lnTo>
                    <a:pt x="42" y="0"/>
                  </a:lnTo>
                  <a:lnTo>
                    <a:pt x="0" y="0"/>
                  </a:lnTo>
                  <a:lnTo>
                    <a:pt x="771" y="1487"/>
                  </a:lnTo>
                  <a:lnTo>
                    <a:pt x="771" y="1433"/>
                  </a:lnTo>
                  <a:lnTo>
                    <a:pt x="771" y="1433"/>
                  </a:lnTo>
                  <a:close/>
                </a:path>
              </a:pathLst>
            </a:custGeom>
            <a:gradFill rotWithShape="0">
              <a:gsLst>
                <a:gs pos="0">
                  <a:srgbClr val="000079"/>
                </a:gs>
                <a:gs pos="100000">
                  <a:schemeClr val="bg1"/>
                </a:gs>
              </a:gsLst>
              <a:lin ang="2700000" scaled="1"/>
              <a:tileRect/>
            </a:gradFill>
            <a:ln w="9525">
              <a:noFill/>
            </a:ln>
          </p:spPr>
          <p:txBody>
            <a:bodyPr/>
            <a:lstStyle/>
            <a:p>
              <a:pPr hangingPunct="1">
                <a:buFont typeface="Arial" pitchFamily="34" charset="0"/>
                <a:buNone/>
              </a:pPr>
              <a:endParaRPr lang="en-US">
                <a:ea typeface="MS PGothic" pitchFamily="34" charset="-128"/>
              </a:endParaRPr>
            </a:p>
          </p:txBody>
        </p:sp>
        <p:grpSp>
          <p:nvGrpSpPr>
            <p:cNvPr id="251943" name="Group 39"/>
            <p:cNvGrpSpPr/>
            <p:nvPr userDrawn="1"/>
          </p:nvGrpSpPr>
          <p:grpSpPr>
            <a:xfrm>
              <a:off x="0" y="1632"/>
              <a:ext cx="5758" cy="1858"/>
              <a:chOff x="0" y="1632"/>
              <a:chExt cx="5758" cy="1858"/>
            </a:xfrm>
          </p:grpSpPr>
          <p:sp>
            <p:nvSpPr>
              <p:cNvPr id="251944" name="Freeform 40"/>
              <p:cNvSpPr/>
              <p:nvPr/>
            </p:nvSpPr>
            <p:spPr>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0" b="0"/>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F"/>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51945" name="Freeform 41"/>
              <p:cNvSpPr/>
              <p:nvPr/>
            </p:nvSpPr>
            <p:spPr>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0" b="0"/>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rgbClr val="1717A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pPr fontAlgn="base"/>
            <a:r>
              <a:rPr lang="en-US" strike="noStrike" noProof="1"/>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pPr fontAlgn="base"/>
            <a:r>
              <a:rPr lang="en-US" strike="noStrike" noProof="1"/>
              <a:t>Click to edit Master subtitle style</a:t>
            </a:r>
          </a:p>
        </p:txBody>
      </p:sp>
      <p:sp>
        <p:nvSpPr>
          <p:cNvPr id="44" name="Rectangle 44"/>
          <p:cNvSpPr>
            <a:spLocks noGrp="1" noChangeArrowheads="1"/>
          </p:cNvSpPr>
          <p:nvPr>
            <p:ph type="dt" sz="quarter"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7DC8AC51-8037-F94C-8A94-7F27BB87B6CD}" type="slidenum">
              <a:rPr lang="en-US" noProof="1"/>
              <a:pPr>
                <a:defRPr/>
              </a:pPr>
              <a:t>‹#›</a:t>
            </a:fld>
            <a:endParaRPr lang="en-US" noProof="1"/>
          </a:p>
        </p:txBody>
      </p:sp>
    </p:spTree>
    <p:extLst>
      <p:ext uri="{BB962C8B-B14F-4D97-AF65-F5344CB8AC3E}">
        <p14:creationId xmlns:p14="http://schemas.microsoft.com/office/powerpoint/2010/main" val="37061277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9930FBA-1382-854E-B816-E4DDDD381C84}" type="slidenum">
              <a:rPr lang="en-US" noProof="1"/>
              <a:pPr>
                <a:defRPr/>
              </a:pPr>
              <a:t>‹#›</a:t>
            </a:fld>
            <a:endParaRPr lang="en-US" noProof="1"/>
          </a:p>
        </p:txBody>
      </p:sp>
    </p:spTree>
    <p:extLst>
      <p:ext uri="{BB962C8B-B14F-4D97-AF65-F5344CB8AC3E}">
        <p14:creationId xmlns:p14="http://schemas.microsoft.com/office/powerpoint/2010/main" val="170784150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805A1F4-B200-ED44-89AC-C49EC8ED153E}" type="slidenum">
              <a:rPr lang="en-US" noProof="1"/>
              <a:pPr>
                <a:defRPr/>
              </a:pPr>
              <a:t>‹#›</a:t>
            </a:fld>
            <a:endParaRPr lang="en-US" noProof="1"/>
          </a:p>
        </p:txBody>
      </p:sp>
    </p:spTree>
    <p:extLst>
      <p:ext uri="{BB962C8B-B14F-4D97-AF65-F5344CB8AC3E}">
        <p14:creationId xmlns:p14="http://schemas.microsoft.com/office/powerpoint/2010/main" val="6361879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4D208393-C188-114F-9856-9F0D175C3C89}" type="slidenum">
              <a:rPr lang="en-US" noProof="1"/>
              <a:pPr>
                <a:defRPr/>
              </a:pPr>
              <a:t>‹#›</a:t>
            </a:fld>
            <a:endParaRPr lang="en-US" noProof="1"/>
          </a:p>
        </p:txBody>
      </p:sp>
    </p:spTree>
    <p:extLst>
      <p:ext uri="{BB962C8B-B14F-4D97-AF65-F5344CB8AC3E}">
        <p14:creationId xmlns:p14="http://schemas.microsoft.com/office/powerpoint/2010/main" val="405885284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9"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88B9F2DE-A3E7-7F42-8E6E-BDCCF87BD217}" type="slidenum">
              <a:rPr lang="en-US" noProof="1"/>
              <a:pPr>
                <a:defRPr/>
              </a:pPr>
              <a:t>‹#›</a:t>
            </a:fld>
            <a:endParaRPr lang="en-US" noProof="1"/>
          </a:p>
        </p:txBody>
      </p:sp>
    </p:spTree>
    <p:extLst>
      <p:ext uri="{BB962C8B-B14F-4D97-AF65-F5344CB8AC3E}">
        <p14:creationId xmlns:p14="http://schemas.microsoft.com/office/powerpoint/2010/main" val="296200347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F1B9A8C-2CD9-B545-82CB-BB237DA66008}" type="slidenum">
              <a:rPr lang="en-US" noProof="1"/>
              <a:pPr>
                <a:defRPr/>
              </a:pPr>
              <a:t>‹#›</a:t>
            </a:fld>
            <a:endParaRPr lang="en-US" noProof="1"/>
          </a:p>
        </p:txBody>
      </p:sp>
    </p:spTree>
    <p:extLst>
      <p:ext uri="{BB962C8B-B14F-4D97-AF65-F5344CB8AC3E}">
        <p14:creationId xmlns:p14="http://schemas.microsoft.com/office/powerpoint/2010/main" val="99672503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0005"/>
        </a:solidFill>
        <a:effectLst/>
      </p:bgPr>
    </p:bg>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3"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4"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CCF8D054-790C-634C-ACF3-994555D94835}" type="slidenum">
              <a:rPr lang="en-US" noProof="1"/>
              <a:pPr>
                <a:defRPr/>
              </a:pPr>
              <a:t>‹#›</a:t>
            </a:fld>
            <a:endParaRPr lang="en-US" noProof="1"/>
          </a:p>
        </p:txBody>
      </p:sp>
    </p:spTree>
    <p:extLst>
      <p:ext uri="{BB962C8B-B14F-4D97-AF65-F5344CB8AC3E}">
        <p14:creationId xmlns:p14="http://schemas.microsoft.com/office/powerpoint/2010/main" val="105164193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E4923DB3-AEFF-3A47-ABC1-82773FA15C2E}" type="slidenum">
              <a:rPr lang="en-US" noProof="1"/>
              <a:pPr>
                <a:defRPr/>
              </a:pPr>
              <a:t>‹#›</a:t>
            </a:fld>
            <a:endParaRPr lang="en-US" noProof="1"/>
          </a:p>
        </p:txBody>
      </p:sp>
    </p:spTree>
    <p:extLst>
      <p:ext uri="{BB962C8B-B14F-4D97-AF65-F5344CB8AC3E}">
        <p14:creationId xmlns:p14="http://schemas.microsoft.com/office/powerpoint/2010/main" val="383928493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fontAlgn="base"/>
            <a:endParaRPr lang="en-US" strike="noStrik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0EF08832-5873-2D44-9AF0-4DEC382E0CCF}" type="slidenum">
              <a:rPr lang="en-US" noProof="1"/>
              <a:pPr>
                <a:defRPr/>
              </a:pPr>
              <a:t>‹#›</a:t>
            </a:fld>
            <a:endParaRPr lang="en-US" noProof="1"/>
          </a:p>
        </p:txBody>
      </p:sp>
    </p:spTree>
    <p:extLst>
      <p:ext uri="{BB962C8B-B14F-4D97-AF65-F5344CB8AC3E}">
        <p14:creationId xmlns:p14="http://schemas.microsoft.com/office/powerpoint/2010/main" val="42430174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6102CCF4-E130-8849-804C-5A6FCEC13437}" type="slidenum">
              <a:rPr lang="en-US" noProof="1"/>
              <a:pPr>
                <a:defRPr/>
              </a:pPr>
              <a:t>‹#›</a:t>
            </a:fld>
            <a:endParaRPr lang="en-US" noProof="1"/>
          </a:p>
        </p:txBody>
      </p:sp>
    </p:spTree>
    <p:extLst>
      <p:ext uri="{BB962C8B-B14F-4D97-AF65-F5344CB8AC3E}">
        <p14:creationId xmlns:p14="http://schemas.microsoft.com/office/powerpoint/2010/main" val="621527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698FA8C5-55AD-9245-8858-D22BE37C030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682540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000005"/>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5"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6"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9F728F5E-A9FB-B241-BA90-693DE834272A}" type="slidenum">
              <a:rPr lang="en-US" noProof="1"/>
              <a:pPr>
                <a:defRPr/>
              </a:pPr>
              <a:t>‹#›</a:t>
            </a:fld>
            <a:endParaRPr lang="en-US" noProof="1"/>
          </a:p>
        </p:txBody>
      </p:sp>
    </p:spTree>
    <p:extLst>
      <p:ext uri="{BB962C8B-B14F-4D97-AF65-F5344CB8AC3E}">
        <p14:creationId xmlns:p14="http://schemas.microsoft.com/office/powerpoint/2010/main" val="283604424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bg>
      <p:bgPr>
        <a:solidFill>
          <a:srgbClr val="0000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4648200" y="1600200"/>
            <a:ext cx="4038600" cy="21891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4648200" y="3941763"/>
            <a:ext cx="4038600" cy="2189162"/>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6" name="Rectangle 44"/>
          <p:cNvSpPr>
            <a:spLocks noGrp="1" noChangeArrowheads="1"/>
          </p:cNvSpPr>
          <p:nvPr>
            <p:ph type="dt" sz="half" idx="10"/>
          </p:nvPr>
        </p:nvSpPr>
        <p:spPr>
          <a:xfrm>
            <a:off x="457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7" name="Rectangle 45"/>
          <p:cNvSpPr>
            <a:spLocks noGrp="1" noChangeArrowheads="1"/>
          </p:cNvSpPr>
          <p:nvPr>
            <p:ph type="ftr" sz="quarter" idx="11"/>
          </p:nvPr>
        </p:nvSpPr>
        <p:spPr>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endParaRPr lang="en-US" noProof="1"/>
          </a:p>
        </p:txBody>
      </p:sp>
      <p:sp>
        <p:nvSpPr>
          <p:cNvPr id="8" name="Rectangle 46"/>
          <p:cNvSpPr>
            <a:spLocks noGrp="1" noChangeArrowheads="1"/>
          </p:cNvSpPr>
          <p:nvPr>
            <p:ph type="sldNum" sz="quarter" idx="12"/>
          </p:nvPr>
        </p:nvSpPr>
        <p:spPr>
          <a:xfrm>
            <a:off x="6553200" y="6243638"/>
            <a:ext cx="2133600" cy="457200"/>
          </a:xfrm>
          <a:prstGeom prst="rect">
            <a:avLst/>
          </a:prstGeom>
          <a:noFill/>
          <a:ln w="9525">
            <a:noFill/>
            <a:miter lim="800000"/>
          </a:ln>
        </p:spPr>
        <p:txBody>
          <a:bodyPr vert="horz" wrap="square" lIns="91440" tIns="45720" rIns="91440" bIns="45720" numCol="1" anchor="b" anchorCtr="0" compatLnSpc="1"/>
          <a:lstStyle>
            <a:lvl1pPr>
              <a:defRPr>
                <a:latin typeface="Times New Roman" pitchFamily="18" charset="0"/>
                <a:cs typeface="ＭＳ Ｐゴシック" charset="0"/>
              </a:defRPr>
            </a:lvl1pPr>
          </a:lstStyle>
          <a:p>
            <a:pPr>
              <a:defRPr/>
            </a:pPr>
            <a:fld id="{B3C23F36-0DA5-9D4E-8888-24F5E0C9EBD5}" type="slidenum">
              <a:rPr lang="en-US" noProof="1"/>
              <a:pPr>
                <a:defRPr/>
              </a:pPr>
              <a:t>‹#›</a:t>
            </a:fld>
            <a:endParaRPr lang="en-US" noProof="1"/>
          </a:p>
        </p:txBody>
      </p:sp>
    </p:spTree>
    <p:extLst>
      <p:ext uri="{BB962C8B-B14F-4D97-AF65-F5344CB8AC3E}">
        <p14:creationId xmlns:p14="http://schemas.microsoft.com/office/powerpoint/2010/main" val="208451570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Obj">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pPr fontAlgn="base"/>
            <a:r>
              <a:rPr lang="en-US" strike="noStrike" noProof="1"/>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noChangeArrowheads="1"/>
          </p:cNvSpPr>
          <p:nvPr>
            <p:ph type="dt" sz="half" idx="1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8" name="Footer Placeholder 7"/>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defRPr>
                <a:latin typeface="Times New Roman" pitchFamily="-111" charset="0"/>
                <a:ea typeface="+mn-ea"/>
                <a:cs typeface="+mn-cs"/>
              </a:defRPr>
            </a:lvl1pPr>
          </a:lstStyle>
          <a:p>
            <a:pPr rtl="0">
              <a:defRPr/>
            </a:pPr>
            <a:endParaRPr lang="nl-NL"/>
          </a:p>
        </p:txBody>
      </p:sp>
      <p:sp>
        <p:nvSpPr>
          <p:cNvPr id="9" name="Slide Number Placeholder 8"/>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p>
            <a:pPr algn="r"/>
            <a:fld id="{9A0DB2DC-4C9A-4742-B13C-FB6460FD3503}" type="slidenum">
              <a:rPr lang="en-US" altLang="en-US" sz="1400" noProof="1" dirty="0">
                <a:latin typeface="Times New Roman" pitchFamily="18" charset="0"/>
                <a:cs typeface="+mn-ea"/>
              </a:rPr>
              <a:pPr algn="r"/>
              <a:t>‹#›</a:t>
            </a:fld>
            <a:endParaRPr lang="en-US" altLang="en-US" sz="1400" noProof="1">
              <a:latin typeface="Times New Roman" pitchFamily="18" charset="0"/>
              <a:ea typeface="Arial" pitchFamily="34" charset="0"/>
            </a:endParaRPr>
          </a:p>
        </p:txBody>
      </p:sp>
    </p:spTree>
    <p:extLst>
      <p:ext uri="{BB962C8B-B14F-4D97-AF65-F5344CB8AC3E}">
        <p14:creationId xmlns:p14="http://schemas.microsoft.com/office/powerpoint/2010/main" val="155263761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835936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14224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12450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60155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06380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6178978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66219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B1FB20F-5184-2648-807E-9E4A1B39C2F6}"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133936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969135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1279621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5348000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096482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799576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7790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46038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23285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453656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55665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3D26BF4B-EBDF-4043-921F-9332FAB8A1C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023864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380222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515511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4572262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55652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425674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90141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53033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2370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225016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13260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64E03FA4-119A-B34C-825D-C86EB6DB4CAE}"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299871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5285785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6470906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397624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164581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844877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178694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48072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234806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997930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6045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latin typeface="Helvetica"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latin typeface="Helvetica"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cs typeface="Helvetica" charset="0"/>
              </a:defRPr>
            </a:lvl1pPr>
          </a:lstStyle>
          <a:p>
            <a:pPr>
              <a:defRPr/>
            </a:pPr>
            <a:fld id="{E795EEBA-9D84-0947-9F23-CC3B9F984429}" type="slidenum">
              <a:rPr lang="en-US"/>
              <a:pPr>
                <a:defRPr/>
              </a:pPr>
              <a:t>‹#›</a:t>
            </a:fld>
            <a:endParaRPr lang="en-US"/>
          </a:p>
        </p:txBody>
      </p:sp>
    </p:spTree>
    <p:extLst>
      <p:ext uri="{BB962C8B-B14F-4D97-AF65-F5344CB8AC3E}">
        <p14:creationId xmlns:p14="http://schemas.microsoft.com/office/powerpoint/2010/main" val="103843216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802630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506271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345398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01205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65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89213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66608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405454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0946850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8568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F3D1857-5B83-0844-89EF-9A42356D4F56}" type="slidenum">
              <a:rPr lang="en-US"/>
              <a:pPr>
                <a:defRPr/>
              </a:pPr>
              <a:t>‹#›</a:t>
            </a:fld>
            <a:endParaRPr lang="en-US"/>
          </a:p>
        </p:txBody>
      </p:sp>
    </p:spTree>
    <p:extLst>
      <p:ext uri="{BB962C8B-B14F-4D97-AF65-F5344CB8AC3E}">
        <p14:creationId xmlns:p14="http://schemas.microsoft.com/office/powerpoint/2010/main" val="72869607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59989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55377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pPr>
              <a:defRPr/>
            </a:pPr>
            <a:fld id="{B0C236B0-C193-984E-962D-772F3398A9A5}"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983209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CA4D1870-4BA5-754D-A0CE-67C3F466FC6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9251445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090EDE75-3FBC-BF41-A311-0BE3E975D65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74887301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6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pPr>
              <a:defRPr/>
            </a:pPr>
            <a:fld id="{933EA690-5A8D-154B-B358-FE36B1247D4F}"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87054307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pPr>
              <a:defRPr/>
            </a:pPr>
            <a:fld id="{7B98D3FF-A1DA-AC4E-B94A-85FF4AD8D912}"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0423203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pPr>
              <a:defRPr/>
            </a:pPr>
            <a:fld id="{35465391-D110-4845-BBBE-FBE2BD387DFA}"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2423087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7436D728-558B-0843-B729-19EAC32E2BE0}"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4863187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40017820-2E26-BE4B-B61F-7EC3A7C53D7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788471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7A7B4AA1-D665-4A46-8733-9CD816A446B8}" type="slidenum">
              <a:rPr lang="en-US"/>
              <a:pPr>
                <a:defRPr/>
              </a:pPr>
              <a:t>‹#›</a:t>
            </a:fld>
            <a:endParaRPr lang="en-US"/>
          </a:p>
        </p:txBody>
      </p:sp>
    </p:spTree>
    <p:extLst>
      <p:ext uri="{BB962C8B-B14F-4D97-AF65-F5344CB8AC3E}">
        <p14:creationId xmlns:p14="http://schemas.microsoft.com/office/powerpoint/2010/main" val="11189350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FB813AED-2E8F-FD4A-B5FB-6CAFB2E327C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4914096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A366FA39-77E2-1047-803B-71DF809FBF3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2935712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581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581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12430E6C-7503-F041-B4C4-183F08D958E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44917198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991984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2902978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68388754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4450559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3573020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328283635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86331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8E70A1B-8DD4-6447-BE7C-E95177F03EF6}" type="slidenum">
              <a:rPr lang="en-US"/>
              <a:pPr>
                <a:defRPr/>
              </a:pPr>
              <a:t>‹#›</a:t>
            </a:fld>
            <a:endParaRPr lang="en-US"/>
          </a:p>
        </p:txBody>
      </p:sp>
    </p:spTree>
    <p:extLst>
      <p:ext uri="{BB962C8B-B14F-4D97-AF65-F5344CB8AC3E}">
        <p14:creationId xmlns:p14="http://schemas.microsoft.com/office/powerpoint/2010/main" val="30399873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7083164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22636297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178831571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408164762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userDrawn="1"/>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8"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endParaRPr lang="en-US" alt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endParaRPr lang="en-US" altLang="en-US"/>
          </a:p>
        </p:txBody>
      </p:sp>
      <p:sp>
        <p:nvSpPr>
          <p:cNvPr id="11" name="Rectangle 10"/>
          <p:cNvSpPr>
            <a:spLocks noGrp="1" noChangeArrowheads="1"/>
          </p:cNvSpPr>
          <p:nvPr>
            <p:ph type="sldNum" sz="quarter" idx="12"/>
          </p:nvPr>
        </p:nvSpPr>
        <p:spPr/>
        <p:txBody>
          <a:bodyPr/>
          <a:lstStyle>
            <a:lvl1pPr>
              <a:defRPr/>
            </a:lvl1pPr>
          </a:lstStyle>
          <a:p>
            <a:fld id="{A7A43C5F-1BA5-4B2C-94F9-3EADDB0DA919}" type="slidenum">
              <a:rPr lang="en-US" altLang="en-US"/>
              <a:pPr/>
              <a:t>‹#›</a:t>
            </a:fld>
            <a:endParaRPr lang="en-US" altLang="en-US"/>
          </a:p>
        </p:txBody>
      </p:sp>
    </p:spTree>
    <p:extLst>
      <p:ext uri="{BB962C8B-B14F-4D97-AF65-F5344CB8AC3E}">
        <p14:creationId xmlns:p14="http://schemas.microsoft.com/office/powerpoint/2010/main" val="15572402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D26F104B-087F-44C8-812A-CF9F3CB7F9D4}" type="slidenum">
              <a:rPr lang="en-US" altLang="en-US"/>
              <a:pPr/>
              <a:t>‹#›</a:t>
            </a:fld>
            <a:endParaRPr lang="en-US" altLang="en-US"/>
          </a:p>
        </p:txBody>
      </p:sp>
    </p:spTree>
    <p:extLst>
      <p:ext uri="{BB962C8B-B14F-4D97-AF65-F5344CB8AC3E}">
        <p14:creationId xmlns:p14="http://schemas.microsoft.com/office/powerpoint/2010/main" val="329722392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FD65C8C0-F90A-456E-ADA3-C5159EF5E70F}" type="slidenum">
              <a:rPr lang="en-US" altLang="en-US"/>
              <a:pPr/>
              <a:t>‹#›</a:t>
            </a:fld>
            <a:endParaRPr lang="en-US" altLang="en-US"/>
          </a:p>
        </p:txBody>
      </p:sp>
    </p:spTree>
    <p:extLst>
      <p:ext uri="{BB962C8B-B14F-4D97-AF65-F5344CB8AC3E}">
        <p14:creationId xmlns:p14="http://schemas.microsoft.com/office/powerpoint/2010/main" val="910690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9BB280E0-C90C-4D82-84F3-E71CE6158560}" type="slidenum">
              <a:rPr lang="en-US" altLang="en-US"/>
              <a:pPr/>
              <a:t>‹#›</a:t>
            </a:fld>
            <a:endParaRPr lang="en-US" altLang="en-US"/>
          </a:p>
        </p:txBody>
      </p:sp>
    </p:spTree>
    <p:extLst>
      <p:ext uri="{BB962C8B-B14F-4D97-AF65-F5344CB8AC3E}">
        <p14:creationId xmlns:p14="http://schemas.microsoft.com/office/powerpoint/2010/main" val="391579629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endParaRPr lang="en-US" altLang="en-US"/>
          </a:p>
        </p:txBody>
      </p:sp>
      <p:sp>
        <p:nvSpPr>
          <p:cNvPr id="8" name="Rectangle 9"/>
          <p:cNvSpPr>
            <a:spLocks noGrp="1" noChangeArrowheads="1"/>
          </p:cNvSpPr>
          <p:nvPr>
            <p:ph type="ftr" sz="quarter" idx="11"/>
          </p:nvPr>
        </p:nvSpPr>
        <p:spPr>
          <a:ln/>
        </p:spPr>
        <p:txBody>
          <a:bodyPr/>
          <a:lstStyle>
            <a:lvl1pPr>
              <a:defRPr/>
            </a:lvl1pPr>
          </a:lstStyle>
          <a:p>
            <a:endParaRPr lang="en-US" altLang="en-US"/>
          </a:p>
        </p:txBody>
      </p:sp>
      <p:sp>
        <p:nvSpPr>
          <p:cNvPr id="9" name="Rectangle 10"/>
          <p:cNvSpPr>
            <a:spLocks noGrp="1" noChangeArrowheads="1"/>
          </p:cNvSpPr>
          <p:nvPr>
            <p:ph type="sldNum" sz="quarter" idx="12"/>
          </p:nvPr>
        </p:nvSpPr>
        <p:spPr>
          <a:ln/>
        </p:spPr>
        <p:txBody>
          <a:bodyPr/>
          <a:lstStyle>
            <a:lvl1pPr>
              <a:defRPr/>
            </a:lvl1pPr>
          </a:lstStyle>
          <a:p>
            <a:fld id="{0AF83C53-A6F0-4F97-B3D9-64B79CAD8A8E}" type="slidenum">
              <a:rPr lang="en-US" altLang="en-US"/>
              <a:pPr/>
              <a:t>‹#›</a:t>
            </a:fld>
            <a:endParaRPr lang="en-US" altLang="en-US"/>
          </a:p>
        </p:txBody>
      </p:sp>
    </p:spTree>
    <p:extLst>
      <p:ext uri="{BB962C8B-B14F-4D97-AF65-F5344CB8AC3E}">
        <p14:creationId xmlns:p14="http://schemas.microsoft.com/office/powerpoint/2010/main" val="316123521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endParaRPr lang="en-US" altLang="en-US"/>
          </a:p>
        </p:txBody>
      </p:sp>
      <p:sp>
        <p:nvSpPr>
          <p:cNvPr id="4" name="Rectangle 9"/>
          <p:cNvSpPr>
            <a:spLocks noGrp="1" noChangeArrowheads="1"/>
          </p:cNvSpPr>
          <p:nvPr>
            <p:ph type="ftr" sz="quarter" idx="11"/>
          </p:nvPr>
        </p:nvSpPr>
        <p:spPr>
          <a:ln/>
        </p:spPr>
        <p:txBody>
          <a:bodyPr/>
          <a:lstStyle>
            <a:lvl1pPr>
              <a:defRPr/>
            </a:lvl1pPr>
          </a:lstStyle>
          <a:p>
            <a:endParaRPr lang="en-US" altLang="en-US"/>
          </a:p>
        </p:txBody>
      </p:sp>
      <p:sp>
        <p:nvSpPr>
          <p:cNvPr id="5" name="Rectangle 10"/>
          <p:cNvSpPr>
            <a:spLocks noGrp="1" noChangeArrowheads="1"/>
          </p:cNvSpPr>
          <p:nvPr>
            <p:ph type="sldNum" sz="quarter" idx="12"/>
          </p:nvPr>
        </p:nvSpPr>
        <p:spPr>
          <a:ln/>
        </p:spPr>
        <p:txBody>
          <a:bodyPr/>
          <a:lstStyle>
            <a:lvl1pPr>
              <a:defRPr/>
            </a:lvl1pPr>
          </a:lstStyle>
          <a:p>
            <a:fld id="{9404EF2A-C286-4539-B3D3-F3499069DE53}" type="slidenum">
              <a:rPr lang="en-US" altLang="en-US"/>
              <a:pPr/>
              <a:t>‹#›</a:t>
            </a:fld>
            <a:endParaRPr lang="en-US" altLang="en-US"/>
          </a:p>
        </p:txBody>
      </p:sp>
    </p:spTree>
    <p:extLst>
      <p:ext uri="{BB962C8B-B14F-4D97-AF65-F5344CB8AC3E}">
        <p14:creationId xmlns:p14="http://schemas.microsoft.com/office/powerpoint/2010/main" val="1342041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B9BCA4F-775F-204E-85A5-E6F4699DA549}" type="slidenum">
              <a:rPr lang="en-US"/>
              <a:pPr>
                <a:defRPr/>
              </a:pPr>
              <a:t>‹#›</a:t>
            </a:fld>
            <a:endParaRPr lang="en-US"/>
          </a:p>
        </p:txBody>
      </p:sp>
    </p:spTree>
    <p:extLst>
      <p:ext uri="{BB962C8B-B14F-4D97-AF65-F5344CB8AC3E}">
        <p14:creationId xmlns:p14="http://schemas.microsoft.com/office/powerpoint/2010/main" val="323321106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ltLang="en-US"/>
          </a:p>
        </p:txBody>
      </p:sp>
      <p:sp>
        <p:nvSpPr>
          <p:cNvPr id="3" name="Rectangle 9"/>
          <p:cNvSpPr>
            <a:spLocks noGrp="1" noChangeArrowheads="1"/>
          </p:cNvSpPr>
          <p:nvPr>
            <p:ph type="ftr" sz="quarter" idx="11"/>
          </p:nvPr>
        </p:nvSpPr>
        <p:spPr>
          <a:ln/>
        </p:spPr>
        <p:txBody>
          <a:bodyPr/>
          <a:lstStyle>
            <a:lvl1pPr>
              <a:defRPr/>
            </a:lvl1pPr>
          </a:lstStyle>
          <a:p>
            <a:endParaRPr lang="en-US" altLang="en-US"/>
          </a:p>
        </p:txBody>
      </p:sp>
      <p:sp>
        <p:nvSpPr>
          <p:cNvPr id="4" name="Rectangle 10"/>
          <p:cNvSpPr>
            <a:spLocks noGrp="1" noChangeArrowheads="1"/>
          </p:cNvSpPr>
          <p:nvPr>
            <p:ph type="sldNum" sz="quarter" idx="12"/>
          </p:nvPr>
        </p:nvSpPr>
        <p:spPr>
          <a:ln/>
        </p:spPr>
        <p:txBody>
          <a:bodyPr/>
          <a:lstStyle>
            <a:lvl1pPr>
              <a:defRPr/>
            </a:lvl1pPr>
          </a:lstStyle>
          <a:p>
            <a:fld id="{500BF549-D35B-48E9-B852-B166E6F10BF7}" type="slidenum">
              <a:rPr lang="en-US" altLang="en-US"/>
              <a:pPr/>
              <a:t>‹#›</a:t>
            </a:fld>
            <a:endParaRPr lang="en-US" altLang="en-US"/>
          </a:p>
        </p:txBody>
      </p:sp>
    </p:spTree>
    <p:extLst>
      <p:ext uri="{BB962C8B-B14F-4D97-AF65-F5344CB8AC3E}">
        <p14:creationId xmlns:p14="http://schemas.microsoft.com/office/powerpoint/2010/main" val="176368103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17BA41DB-3021-4A48-BA39-14CB270ACC2B}" type="slidenum">
              <a:rPr lang="en-US" altLang="en-US"/>
              <a:pPr/>
              <a:t>‹#›</a:t>
            </a:fld>
            <a:endParaRPr lang="en-US" altLang="en-US"/>
          </a:p>
        </p:txBody>
      </p:sp>
    </p:spTree>
    <p:extLst>
      <p:ext uri="{BB962C8B-B14F-4D97-AF65-F5344CB8AC3E}">
        <p14:creationId xmlns:p14="http://schemas.microsoft.com/office/powerpoint/2010/main" val="4637028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endParaRPr lang="en-US" altLang="en-US"/>
          </a:p>
        </p:txBody>
      </p:sp>
      <p:sp>
        <p:nvSpPr>
          <p:cNvPr id="6" name="Rectangle 9"/>
          <p:cNvSpPr>
            <a:spLocks noGrp="1" noChangeArrowheads="1"/>
          </p:cNvSpPr>
          <p:nvPr>
            <p:ph type="ftr" sz="quarter" idx="11"/>
          </p:nvPr>
        </p:nvSpPr>
        <p:spPr>
          <a:ln/>
        </p:spPr>
        <p:txBody>
          <a:bodyPr/>
          <a:lstStyle>
            <a:lvl1pPr>
              <a:defRPr/>
            </a:lvl1pPr>
          </a:lstStyle>
          <a:p>
            <a:endParaRPr lang="en-US" altLang="en-US"/>
          </a:p>
        </p:txBody>
      </p:sp>
      <p:sp>
        <p:nvSpPr>
          <p:cNvPr id="7" name="Rectangle 10"/>
          <p:cNvSpPr>
            <a:spLocks noGrp="1" noChangeArrowheads="1"/>
          </p:cNvSpPr>
          <p:nvPr>
            <p:ph type="sldNum" sz="quarter" idx="12"/>
          </p:nvPr>
        </p:nvSpPr>
        <p:spPr>
          <a:ln/>
        </p:spPr>
        <p:txBody>
          <a:bodyPr/>
          <a:lstStyle>
            <a:lvl1pPr>
              <a:defRPr/>
            </a:lvl1pPr>
          </a:lstStyle>
          <a:p>
            <a:fld id="{DEECD5E5-F97A-4277-BCB9-C2946E3E32AE}" type="slidenum">
              <a:rPr lang="en-US" altLang="en-US"/>
              <a:pPr/>
              <a:t>‹#›</a:t>
            </a:fld>
            <a:endParaRPr lang="en-US" altLang="en-US"/>
          </a:p>
        </p:txBody>
      </p:sp>
    </p:spTree>
    <p:extLst>
      <p:ext uri="{BB962C8B-B14F-4D97-AF65-F5344CB8AC3E}">
        <p14:creationId xmlns:p14="http://schemas.microsoft.com/office/powerpoint/2010/main" val="188850932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AD45471B-FECA-4C4A-8774-036E7D76D1B0}" type="slidenum">
              <a:rPr lang="en-US" altLang="en-US"/>
              <a:pPr/>
              <a:t>‹#›</a:t>
            </a:fld>
            <a:endParaRPr lang="en-US" altLang="en-US"/>
          </a:p>
        </p:txBody>
      </p:sp>
    </p:spTree>
    <p:extLst>
      <p:ext uri="{BB962C8B-B14F-4D97-AF65-F5344CB8AC3E}">
        <p14:creationId xmlns:p14="http://schemas.microsoft.com/office/powerpoint/2010/main" val="166196426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endParaRPr lang="en-US" altLang="en-US"/>
          </a:p>
        </p:txBody>
      </p:sp>
      <p:sp>
        <p:nvSpPr>
          <p:cNvPr id="5" name="Rectangle 9"/>
          <p:cNvSpPr>
            <a:spLocks noGrp="1" noChangeArrowheads="1"/>
          </p:cNvSpPr>
          <p:nvPr>
            <p:ph type="ftr" sz="quarter" idx="11"/>
          </p:nvPr>
        </p:nvSpPr>
        <p:spPr>
          <a:ln/>
        </p:spPr>
        <p:txBody>
          <a:bodyPr/>
          <a:lstStyle>
            <a:lvl1pPr>
              <a:defRPr/>
            </a:lvl1pPr>
          </a:lstStyle>
          <a:p>
            <a:endParaRPr lang="en-US" altLang="en-US"/>
          </a:p>
        </p:txBody>
      </p:sp>
      <p:sp>
        <p:nvSpPr>
          <p:cNvPr id="6" name="Rectangle 10"/>
          <p:cNvSpPr>
            <a:spLocks noGrp="1" noChangeArrowheads="1"/>
          </p:cNvSpPr>
          <p:nvPr>
            <p:ph type="sldNum" sz="quarter" idx="12"/>
          </p:nvPr>
        </p:nvSpPr>
        <p:spPr>
          <a:ln/>
        </p:spPr>
        <p:txBody>
          <a:bodyPr/>
          <a:lstStyle>
            <a:lvl1pPr>
              <a:defRPr/>
            </a:lvl1pPr>
          </a:lstStyle>
          <a:p>
            <a:fld id="{95945E09-5AAA-474D-A705-92E0757D74F9}" type="slidenum">
              <a:rPr lang="en-US" altLang="en-US"/>
              <a:pPr/>
              <a:t>‹#›</a:t>
            </a:fld>
            <a:endParaRPr lang="en-US" altLang="en-US"/>
          </a:p>
        </p:txBody>
      </p:sp>
    </p:spTree>
    <p:extLst>
      <p:ext uri="{BB962C8B-B14F-4D97-AF65-F5344CB8AC3E}">
        <p14:creationId xmlns:p14="http://schemas.microsoft.com/office/powerpoint/2010/main" val="244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C0C0C0"/>
                  </a:outerShdw>
                </a:effectLst>
              </a:defRPr>
            </a:lvl1pPr>
          </a:lstStyle>
          <a:p>
            <a:endParaRPr lang="en-US" alt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C0C0C0"/>
                  </a:outerShdw>
                </a:effectLst>
              </a:defRPr>
            </a:lvl1pPr>
          </a:lstStyle>
          <a:p>
            <a:endParaRPr lang="en-US" alt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C0C0C0"/>
                  </a:outerShdw>
                </a:effectLst>
              </a:defRPr>
            </a:lvl1pPr>
          </a:lstStyle>
          <a:p>
            <a:fld id="{2EE5BC1F-B1A8-4B9B-AE9A-CE493E4F7180}" type="slidenum">
              <a:rPr lang="en-GB" altLang="en-US"/>
              <a:pPr/>
              <a:t>‹#›</a:t>
            </a:fld>
            <a:endParaRPr lang="en-GB" altLang="en-US"/>
          </a:p>
        </p:txBody>
      </p:sp>
    </p:spTree>
    <p:extLst>
      <p:ext uri="{BB962C8B-B14F-4D97-AF65-F5344CB8AC3E}">
        <p14:creationId xmlns:p14="http://schemas.microsoft.com/office/powerpoint/2010/main" val="23460514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4"/>
          <p:cNvSpPr>
            <a:spLocks noGrp="1" noChangeArrowheads="1"/>
          </p:cNvSpPr>
          <p:nvPr>
            <p:ph type="ftr" sz="quarter" idx="11"/>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5"/>
          <p:cNvSpPr>
            <a:spLocks noGrp="1" noChangeArrowheads="1"/>
          </p:cNvSpPr>
          <p:nvPr>
            <p:ph type="sldNum" sz="quarter" idx="12"/>
          </p:nvPr>
        </p:nvSpPr>
        <p:spPr/>
        <p:txBody>
          <a:bodyPr/>
          <a:lstStyle>
            <a:lvl1pPr>
              <a:defRPr>
                <a:effectLst>
                  <a:outerShdw blurRad="38100" dist="38100" dir="2700000" algn="tl">
                    <a:srgbClr val="FFFFFF"/>
                  </a:outerShdw>
                </a:effectLst>
                <a:cs typeface="Times New Roman" pitchFamily="18" charset="0"/>
              </a:defRPr>
            </a:lvl1pPr>
          </a:lstStyle>
          <a:p>
            <a:fld id="{691AF203-7156-497C-B9F4-B29835A5D531}" type="slidenum">
              <a:rPr lang="en-US" altLang="en-US"/>
              <a:pPr/>
              <a:t>‹#›</a:t>
            </a:fld>
            <a:endParaRPr lang="en-US" altLang="en-US"/>
          </a:p>
        </p:txBody>
      </p:sp>
    </p:spTree>
    <p:extLst>
      <p:ext uri="{BB962C8B-B14F-4D97-AF65-F5344CB8AC3E}">
        <p14:creationId xmlns:p14="http://schemas.microsoft.com/office/powerpoint/2010/main" val="149348822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315711182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8737643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231412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p:cNvSpPr>
          <p:nvPr>
            <p:ph type="sldNum" sz="quarter" idx="10"/>
          </p:nvPr>
        </p:nvSpPr>
        <p:spPr>
          <a:ln/>
        </p:spPr>
        <p:txBody>
          <a:bodyPr/>
          <a:lstStyle>
            <a:lvl1pPr>
              <a:defRPr/>
            </a:lvl1pPr>
          </a:lstStyle>
          <a:p>
            <a:pPr>
              <a:defRPr/>
            </a:pPr>
            <a:fld id="{469B7C1A-D480-5A4D-878A-33EA023075FC}"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1137304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DA14958F-659A-AF48-9F11-3173DE1FD920}" type="slidenum">
              <a:rPr lang="en-US"/>
              <a:pPr>
                <a:defRPr/>
              </a:pPr>
              <a:t>‹#›</a:t>
            </a:fld>
            <a:endParaRPr lang="en-US"/>
          </a:p>
        </p:txBody>
      </p:sp>
    </p:spTree>
    <p:extLst>
      <p:ext uri="{BB962C8B-B14F-4D97-AF65-F5344CB8AC3E}">
        <p14:creationId xmlns:p14="http://schemas.microsoft.com/office/powerpoint/2010/main" val="28086262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61324475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4976690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2019228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11851094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8198483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58913070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23681750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13841186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0116621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357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B0B06E37-B8A2-804E-9C00-9C5FD8B288D9}" type="slidenum">
              <a:rPr lang="en-US"/>
              <a:pPr>
                <a:defRPr/>
              </a:pPr>
              <a:t>‹#›</a:t>
            </a:fld>
            <a:endParaRPr lang="en-US"/>
          </a:p>
        </p:txBody>
      </p:sp>
    </p:spTree>
    <p:extLst>
      <p:ext uri="{BB962C8B-B14F-4D97-AF65-F5344CB8AC3E}">
        <p14:creationId xmlns:p14="http://schemas.microsoft.com/office/powerpoint/2010/main" val="40268705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8074905"/>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32498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86230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15432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53746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4369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445394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2178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3365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1179159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6E960B25-45C8-3A4F-9D14-937415E66303}" type="slidenum">
              <a:rPr lang="en-US"/>
              <a:pPr>
                <a:defRPr/>
              </a:pPr>
              <a:t>‹#›</a:t>
            </a:fld>
            <a:endParaRPr lang="en-US"/>
          </a:p>
        </p:txBody>
      </p:sp>
    </p:spTree>
    <p:extLst>
      <p:ext uri="{BB962C8B-B14F-4D97-AF65-F5344CB8AC3E}">
        <p14:creationId xmlns:p14="http://schemas.microsoft.com/office/powerpoint/2010/main" val="42663849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91931511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36706593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275073951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67364060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0672007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25448564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6339811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2459566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196980784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385600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445DAE75-5A77-FD49-8E59-C83F86EB2DA7}" type="slidenum">
              <a:rPr lang="en-US"/>
              <a:pPr>
                <a:defRPr/>
              </a:pPr>
              <a:t>‹#›</a:t>
            </a:fld>
            <a:endParaRPr lang="en-US"/>
          </a:p>
        </p:txBody>
      </p:sp>
    </p:spTree>
    <p:extLst>
      <p:ext uri="{BB962C8B-B14F-4D97-AF65-F5344CB8AC3E}">
        <p14:creationId xmlns:p14="http://schemas.microsoft.com/office/powerpoint/2010/main" val="14890979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52128168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84140771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635279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73130245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597059331"/>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24822166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13929151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77908035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40783203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28278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2E894C8A-A03C-1F43-ACC3-EC045FD59714}" type="slidenum">
              <a:rPr lang="en-US"/>
              <a:pPr>
                <a:defRPr/>
              </a:pPr>
              <a:t>‹#›</a:t>
            </a:fld>
            <a:endParaRPr lang="en-US"/>
          </a:p>
        </p:txBody>
      </p:sp>
    </p:spTree>
    <p:extLst>
      <p:ext uri="{BB962C8B-B14F-4D97-AF65-F5344CB8AC3E}">
        <p14:creationId xmlns:p14="http://schemas.microsoft.com/office/powerpoint/2010/main" val="305449574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85194223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0803773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8778353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355177914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99568669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83175279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96692764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17578007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5924332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30282517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atin typeface="Helvetica" charse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atin typeface="Helvetica" charse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cs typeface="Helvetica" charset="0"/>
              </a:defRPr>
            </a:lvl1pPr>
          </a:lstStyle>
          <a:p>
            <a:pPr>
              <a:defRPr/>
            </a:pPr>
            <a:fld id="{34381122-1491-F249-BDB2-30EBC96001E3}" type="slidenum">
              <a:rPr lang="en-US"/>
              <a:pPr>
                <a:defRPr/>
              </a:pPr>
              <a:t>‹#›</a:t>
            </a:fld>
            <a:endParaRPr lang="en-US"/>
          </a:p>
        </p:txBody>
      </p:sp>
    </p:spTree>
    <p:extLst>
      <p:ext uri="{BB962C8B-B14F-4D97-AF65-F5344CB8AC3E}">
        <p14:creationId xmlns:p14="http://schemas.microsoft.com/office/powerpoint/2010/main" val="14928156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36575081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12438715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86895823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44049908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213591034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323567356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64032947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169589513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186536627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749090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3"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4" name="Rectangle 6"/>
          <p:cNvSpPr>
            <a:spLocks noGrp="1" noChangeArrowheads="1"/>
          </p:cNvSpPr>
          <p:nvPr>
            <p:ph type="sldNum" sz="quarter" idx="12"/>
          </p:nvPr>
        </p:nvSpPr>
        <p:spPr/>
        <p:txBody>
          <a:bodyPr/>
          <a:lstStyle>
            <a:lvl1pPr hangingPunct="0">
              <a:defRPr b="1">
                <a:latin typeface="Helvetica" charset="0"/>
              </a:defRPr>
            </a:lvl1pPr>
          </a:lstStyle>
          <a:p>
            <a:pPr>
              <a:defRPr/>
            </a:pPr>
            <a:fld id="{2DD06A4C-EB5C-664E-A0BE-E86C20BF8FFC}" type="slidenum">
              <a:rPr lang="en-GB"/>
              <a:pPr>
                <a:defRPr/>
              </a:pPr>
              <a:t>‹#›</a:t>
            </a:fld>
            <a:endParaRPr lang="en-GB"/>
          </a:p>
        </p:txBody>
      </p:sp>
    </p:spTree>
    <p:extLst>
      <p:ext uri="{BB962C8B-B14F-4D97-AF65-F5344CB8AC3E}">
        <p14:creationId xmlns:p14="http://schemas.microsoft.com/office/powerpoint/2010/main" val="10559529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175477252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267006795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309770759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84567756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324889315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97605448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148673282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403167190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326735573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7/18/24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24419052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Helvetica" charset="0"/>
              </a:defRPr>
            </a:lvl1pPr>
          </a:lstStyle>
          <a:p>
            <a:pPr>
              <a:defRPr/>
            </a:pPr>
            <a:endParaRPr lang="en-GB"/>
          </a:p>
        </p:txBody>
      </p:sp>
      <p:sp>
        <p:nvSpPr>
          <p:cNvPr id="5" name="Rectangle 5"/>
          <p:cNvSpPr>
            <a:spLocks noGrp="1" noChangeArrowheads="1"/>
          </p:cNvSpPr>
          <p:nvPr>
            <p:ph type="ftr" sz="quarter" idx="11"/>
          </p:nvPr>
        </p:nvSpPr>
        <p:spPr/>
        <p:txBody>
          <a:bodyPr/>
          <a:lstStyle>
            <a:lvl1pPr hangingPunct="0">
              <a:defRPr b="1">
                <a:latin typeface="Helvetica" charset="0"/>
              </a:defRPr>
            </a:lvl1pPr>
          </a:lstStyle>
          <a:p>
            <a:pPr>
              <a:defRPr/>
            </a:pPr>
            <a:endParaRPr lang="en-GB"/>
          </a:p>
        </p:txBody>
      </p:sp>
      <p:sp>
        <p:nvSpPr>
          <p:cNvPr id="6" name="Rectangle 6"/>
          <p:cNvSpPr>
            <a:spLocks noGrp="1" noChangeArrowheads="1"/>
          </p:cNvSpPr>
          <p:nvPr>
            <p:ph type="sldNum" sz="quarter" idx="12"/>
          </p:nvPr>
        </p:nvSpPr>
        <p:spPr/>
        <p:txBody>
          <a:bodyPr/>
          <a:lstStyle>
            <a:lvl1pPr hangingPunct="0">
              <a:defRPr b="1">
                <a:latin typeface="Helvetica" charset="0"/>
              </a:defRPr>
            </a:lvl1pPr>
          </a:lstStyle>
          <a:p>
            <a:pPr>
              <a:defRPr/>
            </a:pPr>
            <a:fld id="{A8A962BF-F7FC-CC4C-8AA8-F38B50D025DE}" type="slidenum">
              <a:rPr lang="en-GB"/>
              <a:pPr>
                <a:defRPr/>
              </a:pPr>
              <a:t>‹#›</a:t>
            </a:fld>
            <a:endParaRPr lang="en-GB"/>
          </a:p>
        </p:txBody>
      </p:sp>
    </p:spTree>
    <p:extLst>
      <p:ext uri="{BB962C8B-B14F-4D97-AF65-F5344CB8AC3E}">
        <p14:creationId xmlns:p14="http://schemas.microsoft.com/office/powerpoint/2010/main" val="324195212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7/18/24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308061082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7/18/24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410653443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369007299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7/18/24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337471172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202916916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202846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zh-TW"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zh-TW"/>
          </a:p>
        </p:txBody>
      </p:sp>
      <p:sp>
        <p:nvSpPr>
          <p:cNvPr id="8" name="Rectangle 7"/>
          <p:cNvSpPr>
            <a:spLocks noGrp="1" noChangeArrowheads="1"/>
          </p:cNvSpPr>
          <p:nvPr>
            <p:ph type="ftr" sz="quarter" idx="11"/>
          </p:nvPr>
        </p:nvSpPr>
        <p:spPr/>
        <p:txBody>
          <a:bodyPr/>
          <a:lstStyle>
            <a:lvl1pPr>
              <a:defRPr/>
            </a:lvl1pPr>
          </a:lstStyle>
          <a:p>
            <a:pPr>
              <a:defRPr/>
            </a:pPr>
            <a:endParaRPr lang="en-US" altLang="zh-TW"/>
          </a:p>
        </p:txBody>
      </p:sp>
      <p:sp>
        <p:nvSpPr>
          <p:cNvPr id="9" name="Rectangle 8"/>
          <p:cNvSpPr>
            <a:spLocks noGrp="1" noChangeArrowheads="1"/>
          </p:cNvSpPr>
          <p:nvPr>
            <p:ph type="sldNum" sz="quarter" idx="12"/>
          </p:nvPr>
        </p:nvSpPr>
        <p:spPr/>
        <p:txBody>
          <a:bodyPr/>
          <a:lstStyle>
            <a:lvl1pPr>
              <a:defRPr/>
            </a:lvl1pPr>
          </a:lstStyle>
          <a:p>
            <a:pPr>
              <a:defRPr/>
            </a:pPr>
            <a:fld id="{987BC2B4-D5F1-E740-88B0-D44F8DFC7393}" type="slidenum">
              <a:rPr lang="en-US" altLang="zh-TW"/>
              <a:pPr>
                <a:defRPr/>
              </a:pPr>
              <a:t>‹#›</a:t>
            </a:fld>
            <a:endParaRPr lang="en-US" altLang="zh-TW"/>
          </a:p>
        </p:txBody>
      </p:sp>
    </p:spTree>
    <p:extLst>
      <p:ext uri="{BB962C8B-B14F-4D97-AF65-F5344CB8AC3E}">
        <p14:creationId xmlns:p14="http://schemas.microsoft.com/office/powerpoint/2010/main" val="358467457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D14E0563-A1D0-6941-BE93-13780EE96631}" type="slidenum">
              <a:rPr lang="en-US" altLang="zh-TW"/>
              <a:pPr>
                <a:defRPr/>
              </a:pPr>
              <a:t>‹#›</a:t>
            </a:fld>
            <a:endParaRPr lang="en-US" altLang="zh-TW"/>
          </a:p>
        </p:txBody>
      </p:sp>
    </p:spTree>
    <p:extLst>
      <p:ext uri="{BB962C8B-B14F-4D97-AF65-F5344CB8AC3E}">
        <p14:creationId xmlns:p14="http://schemas.microsoft.com/office/powerpoint/2010/main" val="119803231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1B2F370D-466F-E94E-A7F4-020B3D3A2A98}" type="slidenum">
              <a:rPr lang="en-US" altLang="zh-TW"/>
              <a:pPr>
                <a:defRPr/>
              </a:pPr>
              <a:t>‹#›</a:t>
            </a:fld>
            <a:endParaRPr lang="en-US" altLang="zh-TW"/>
          </a:p>
        </p:txBody>
      </p:sp>
    </p:spTree>
    <p:extLst>
      <p:ext uri="{BB962C8B-B14F-4D97-AF65-F5344CB8AC3E}">
        <p14:creationId xmlns:p14="http://schemas.microsoft.com/office/powerpoint/2010/main" val="78938398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C722234B-9EE7-C048-A0A6-6EE434A23C4E}" type="slidenum">
              <a:rPr lang="en-US" altLang="zh-TW"/>
              <a:pPr>
                <a:defRPr/>
              </a:pPr>
              <a:t>‹#›</a:t>
            </a:fld>
            <a:endParaRPr lang="en-US" altLang="zh-TW"/>
          </a:p>
        </p:txBody>
      </p:sp>
    </p:spTree>
    <p:extLst>
      <p:ext uri="{BB962C8B-B14F-4D97-AF65-F5344CB8AC3E}">
        <p14:creationId xmlns:p14="http://schemas.microsoft.com/office/powerpoint/2010/main" val="25819244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0898CC9-5E4F-BB40-B3CF-0B7B8D5E62EC}" type="slidenum">
              <a:rPr lang="en-US"/>
              <a:pPr>
                <a:defRPr/>
              </a:pPr>
              <a:t>‹#›</a:t>
            </a:fld>
            <a:endParaRPr lang="en-US"/>
          </a:p>
        </p:txBody>
      </p:sp>
    </p:spTree>
    <p:extLst>
      <p:ext uri="{BB962C8B-B14F-4D97-AF65-F5344CB8AC3E}">
        <p14:creationId xmlns:p14="http://schemas.microsoft.com/office/powerpoint/2010/main" val="381949522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9"/>
          <p:cNvSpPr>
            <a:spLocks noGrp="1" noChangeArrowheads="1"/>
          </p:cNvSpPr>
          <p:nvPr>
            <p:ph type="sldNum" sz="quarter" idx="12"/>
          </p:nvPr>
        </p:nvSpPr>
        <p:spPr>
          <a:ln/>
        </p:spPr>
        <p:txBody>
          <a:bodyPr/>
          <a:lstStyle>
            <a:lvl1pPr>
              <a:defRPr/>
            </a:lvl1pPr>
          </a:lstStyle>
          <a:p>
            <a:pPr>
              <a:defRPr/>
            </a:pPr>
            <a:fld id="{7C8AAB80-733C-5743-BDBC-2D98A7D0E18B}" type="slidenum">
              <a:rPr lang="en-US" altLang="zh-TW"/>
              <a:pPr>
                <a:defRPr/>
              </a:pPr>
              <a:t>‹#›</a:t>
            </a:fld>
            <a:endParaRPr lang="en-US" altLang="zh-TW"/>
          </a:p>
        </p:txBody>
      </p:sp>
    </p:spTree>
    <p:extLst>
      <p:ext uri="{BB962C8B-B14F-4D97-AF65-F5344CB8AC3E}">
        <p14:creationId xmlns:p14="http://schemas.microsoft.com/office/powerpoint/2010/main" val="305590403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9"/>
          <p:cNvSpPr>
            <a:spLocks noGrp="1" noChangeArrowheads="1"/>
          </p:cNvSpPr>
          <p:nvPr>
            <p:ph type="sldNum" sz="quarter" idx="12"/>
          </p:nvPr>
        </p:nvSpPr>
        <p:spPr>
          <a:ln/>
        </p:spPr>
        <p:txBody>
          <a:bodyPr/>
          <a:lstStyle>
            <a:lvl1pPr>
              <a:defRPr/>
            </a:lvl1pPr>
          </a:lstStyle>
          <a:p>
            <a:pPr>
              <a:defRPr/>
            </a:pPr>
            <a:fld id="{D38E4CDE-313D-2041-99E8-BA6DACD54C3C}" type="slidenum">
              <a:rPr lang="en-US" altLang="zh-TW"/>
              <a:pPr>
                <a:defRPr/>
              </a:pPr>
              <a:t>‹#›</a:t>
            </a:fld>
            <a:endParaRPr lang="en-US" altLang="zh-TW"/>
          </a:p>
        </p:txBody>
      </p:sp>
    </p:spTree>
    <p:extLst>
      <p:ext uri="{BB962C8B-B14F-4D97-AF65-F5344CB8AC3E}">
        <p14:creationId xmlns:p14="http://schemas.microsoft.com/office/powerpoint/2010/main" val="171940969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9"/>
          <p:cNvSpPr>
            <a:spLocks noGrp="1" noChangeArrowheads="1"/>
          </p:cNvSpPr>
          <p:nvPr>
            <p:ph type="sldNum" sz="quarter" idx="12"/>
          </p:nvPr>
        </p:nvSpPr>
        <p:spPr>
          <a:ln/>
        </p:spPr>
        <p:txBody>
          <a:bodyPr/>
          <a:lstStyle>
            <a:lvl1pPr>
              <a:defRPr/>
            </a:lvl1pPr>
          </a:lstStyle>
          <a:p>
            <a:pPr>
              <a:defRPr/>
            </a:pPr>
            <a:fld id="{AAD49D52-13AC-ED41-9ECE-E55E3C58C9A9}" type="slidenum">
              <a:rPr lang="en-US" altLang="zh-TW"/>
              <a:pPr>
                <a:defRPr/>
              </a:pPr>
              <a:t>‹#›</a:t>
            </a:fld>
            <a:endParaRPr lang="en-US" altLang="zh-TW"/>
          </a:p>
        </p:txBody>
      </p:sp>
    </p:spTree>
    <p:extLst>
      <p:ext uri="{BB962C8B-B14F-4D97-AF65-F5344CB8AC3E}">
        <p14:creationId xmlns:p14="http://schemas.microsoft.com/office/powerpoint/2010/main" val="391083595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19C834FB-9BD8-1B46-BDFC-0E674EB306D7}" type="slidenum">
              <a:rPr lang="en-US" altLang="zh-TW"/>
              <a:pPr>
                <a:defRPr/>
              </a:pPr>
              <a:t>‹#›</a:t>
            </a:fld>
            <a:endParaRPr lang="en-US" altLang="zh-TW"/>
          </a:p>
        </p:txBody>
      </p:sp>
    </p:spTree>
    <p:extLst>
      <p:ext uri="{BB962C8B-B14F-4D97-AF65-F5344CB8AC3E}">
        <p14:creationId xmlns:p14="http://schemas.microsoft.com/office/powerpoint/2010/main" val="308889843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686732D9-63D4-4D45-8DBA-FF01082774C6}" type="slidenum">
              <a:rPr lang="en-US" altLang="zh-TW"/>
              <a:pPr>
                <a:defRPr/>
              </a:pPr>
              <a:t>‹#›</a:t>
            </a:fld>
            <a:endParaRPr lang="en-US" altLang="zh-TW"/>
          </a:p>
        </p:txBody>
      </p:sp>
    </p:spTree>
    <p:extLst>
      <p:ext uri="{BB962C8B-B14F-4D97-AF65-F5344CB8AC3E}">
        <p14:creationId xmlns:p14="http://schemas.microsoft.com/office/powerpoint/2010/main" val="6874723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EDDB0B27-2CED-FE44-9754-CD2BE1D83676}" type="slidenum">
              <a:rPr lang="en-US" altLang="zh-TW"/>
              <a:pPr>
                <a:defRPr/>
              </a:pPr>
              <a:t>‹#›</a:t>
            </a:fld>
            <a:endParaRPr lang="en-US" altLang="zh-TW"/>
          </a:p>
        </p:txBody>
      </p:sp>
    </p:spTree>
    <p:extLst>
      <p:ext uri="{BB962C8B-B14F-4D97-AF65-F5344CB8AC3E}">
        <p14:creationId xmlns:p14="http://schemas.microsoft.com/office/powerpoint/2010/main" val="238539040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9"/>
          <p:cNvSpPr>
            <a:spLocks noGrp="1" noChangeArrowheads="1"/>
          </p:cNvSpPr>
          <p:nvPr>
            <p:ph type="sldNum" sz="quarter" idx="12"/>
          </p:nvPr>
        </p:nvSpPr>
        <p:spPr>
          <a:ln/>
        </p:spPr>
        <p:txBody>
          <a:bodyPr/>
          <a:lstStyle>
            <a:lvl1pPr>
              <a:defRPr/>
            </a:lvl1pPr>
          </a:lstStyle>
          <a:p>
            <a:pPr>
              <a:defRPr/>
            </a:pPr>
            <a:fld id="{F83924BD-5EE0-F449-8864-3B9187666929}" type="slidenum">
              <a:rPr lang="en-US" altLang="zh-TW"/>
              <a:pPr>
                <a:defRPr/>
              </a:pPr>
              <a:t>‹#›</a:t>
            </a:fld>
            <a:endParaRPr lang="en-US" altLang="zh-TW"/>
          </a:p>
        </p:txBody>
      </p:sp>
    </p:spTree>
    <p:extLst>
      <p:ext uri="{BB962C8B-B14F-4D97-AF65-F5344CB8AC3E}">
        <p14:creationId xmlns:p14="http://schemas.microsoft.com/office/powerpoint/2010/main" val="25198771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9"/>
          <p:cNvSpPr>
            <a:spLocks noGrp="1" noChangeArrowheads="1"/>
          </p:cNvSpPr>
          <p:nvPr>
            <p:ph type="sldNum" sz="quarter" idx="12"/>
          </p:nvPr>
        </p:nvSpPr>
        <p:spPr>
          <a:ln/>
        </p:spPr>
        <p:txBody>
          <a:bodyPr/>
          <a:lstStyle>
            <a:lvl1pPr>
              <a:defRPr/>
            </a:lvl1pPr>
          </a:lstStyle>
          <a:p>
            <a:pPr>
              <a:defRPr/>
            </a:pPr>
            <a:fld id="{14A79EB9-D9E8-3047-BB5B-75CF7A396452}" type="slidenum">
              <a:rPr lang="en-US" altLang="zh-TW"/>
              <a:pPr>
                <a:defRPr/>
              </a:pPr>
              <a:t>‹#›</a:t>
            </a:fld>
            <a:endParaRPr lang="en-US" altLang="zh-TW"/>
          </a:p>
        </p:txBody>
      </p:sp>
    </p:spTree>
    <p:extLst>
      <p:ext uri="{BB962C8B-B14F-4D97-AF65-F5344CB8AC3E}">
        <p14:creationId xmlns:p14="http://schemas.microsoft.com/office/powerpoint/2010/main" val="223448401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9"/>
          <p:cNvSpPr>
            <a:spLocks noGrp="1" noChangeArrowheads="1"/>
          </p:cNvSpPr>
          <p:nvPr>
            <p:ph type="sldNum" sz="quarter" idx="12"/>
          </p:nvPr>
        </p:nvSpPr>
        <p:spPr>
          <a:ln/>
        </p:spPr>
        <p:txBody>
          <a:bodyPr/>
          <a:lstStyle>
            <a:lvl1pPr>
              <a:defRPr/>
            </a:lvl1pPr>
          </a:lstStyle>
          <a:p>
            <a:pPr>
              <a:defRPr/>
            </a:pPr>
            <a:fld id="{FB31D3C0-3241-0842-BBAA-F5FD0D986A81}" type="slidenum">
              <a:rPr lang="en-US" altLang="zh-TW"/>
              <a:pPr>
                <a:defRPr/>
              </a:pPr>
              <a:t>‹#›</a:t>
            </a:fld>
            <a:endParaRPr lang="en-US" altLang="zh-TW"/>
          </a:p>
        </p:txBody>
      </p:sp>
    </p:spTree>
    <p:extLst>
      <p:ext uri="{BB962C8B-B14F-4D97-AF65-F5344CB8AC3E}">
        <p14:creationId xmlns:p14="http://schemas.microsoft.com/office/powerpoint/2010/main" val="394967780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BC4EE42-EAAE-8E4F-B441-3331665BDFA6}" type="slidenum">
              <a:rPr lang="en-US"/>
              <a:pPr>
                <a:defRPr/>
              </a:pPr>
              <a:t>‹#›</a:t>
            </a:fld>
            <a:endParaRPr lang="en-US"/>
          </a:p>
        </p:txBody>
      </p:sp>
    </p:spTree>
    <p:extLst>
      <p:ext uri="{BB962C8B-B14F-4D97-AF65-F5344CB8AC3E}">
        <p14:creationId xmlns:p14="http://schemas.microsoft.com/office/powerpoint/2010/main" val="2786333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9BF4503F-2EAB-3B4C-BBFE-786E0A340F20}" type="slidenum">
              <a:rPr lang="en-US"/>
              <a:pPr>
                <a:defRPr/>
              </a:pPr>
              <a:t>‹#›</a:t>
            </a:fld>
            <a:endParaRPr lang="en-US"/>
          </a:p>
        </p:txBody>
      </p:sp>
    </p:spTree>
    <p:extLst>
      <p:ext uri="{BB962C8B-B14F-4D97-AF65-F5344CB8AC3E}">
        <p14:creationId xmlns:p14="http://schemas.microsoft.com/office/powerpoint/2010/main" val="134172097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46CC2A29-D99A-EC4B-BC38-E5845BA6E900}" type="slidenum">
              <a:rPr lang="en-US"/>
              <a:pPr>
                <a:defRPr/>
              </a:pPr>
              <a:t>‹#›</a:t>
            </a:fld>
            <a:endParaRPr lang="en-US"/>
          </a:p>
        </p:txBody>
      </p:sp>
    </p:spTree>
    <p:extLst>
      <p:ext uri="{BB962C8B-B14F-4D97-AF65-F5344CB8AC3E}">
        <p14:creationId xmlns:p14="http://schemas.microsoft.com/office/powerpoint/2010/main" val="239160931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52982C76-C0FE-014F-9C4B-91248ABEBE51}" type="slidenum">
              <a:rPr lang="en-US"/>
              <a:pPr>
                <a:defRPr/>
              </a:pPr>
              <a:t>‹#›</a:t>
            </a:fld>
            <a:endParaRPr lang="en-US"/>
          </a:p>
        </p:txBody>
      </p:sp>
    </p:spTree>
    <p:extLst>
      <p:ext uri="{BB962C8B-B14F-4D97-AF65-F5344CB8AC3E}">
        <p14:creationId xmlns:p14="http://schemas.microsoft.com/office/powerpoint/2010/main" val="338871838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1768623D-1BDA-1443-9BAE-176D51C78AA3}" type="slidenum">
              <a:rPr lang="en-US"/>
              <a:pPr>
                <a:defRPr/>
              </a:pPr>
              <a:t>‹#›</a:t>
            </a:fld>
            <a:endParaRPr lang="en-US"/>
          </a:p>
        </p:txBody>
      </p:sp>
    </p:spTree>
    <p:extLst>
      <p:ext uri="{BB962C8B-B14F-4D97-AF65-F5344CB8AC3E}">
        <p14:creationId xmlns:p14="http://schemas.microsoft.com/office/powerpoint/2010/main" val="377012940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99D89CC-CD39-A64D-8177-44722D1CC364}" type="slidenum">
              <a:rPr lang="en-US"/>
              <a:pPr>
                <a:defRPr/>
              </a:pPr>
              <a:t>‹#›</a:t>
            </a:fld>
            <a:endParaRPr lang="en-US"/>
          </a:p>
        </p:txBody>
      </p:sp>
    </p:spTree>
    <p:extLst>
      <p:ext uri="{BB962C8B-B14F-4D97-AF65-F5344CB8AC3E}">
        <p14:creationId xmlns:p14="http://schemas.microsoft.com/office/powerpoint/2010/main" val="23504022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089508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938320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75690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795423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184137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7091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p:cNvSpPr>
          <p:nvPr>
            <p:ph type="sldNum" sz="quarter" idx="10"/>
          </p:nvPr>
        </p:nvSpPr>
        <p:spPr>
          <a:ln/>
        </p:spPr>
        <p:txBody>
          <a:bodyPr/>
          <a:lstStyle>
            <a:lvl1pPr>
              <a:defRPr/>
            </a:lvl1pPr>
          </a:lstStyle>
          <a:p>
            <a:pPr>
              <a:defRPr/>
            </a:pPr>
            <a:fld id="{F82AA9ED-AD2D-A546-84FA-DABD4BA94BF7}"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32380169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5F17FCF8-3932-C948-B180-9A7BDCFB04A8}" type="slidenum">
              <a:rPr lang="en-US"/>
              <a:pPr>
                <a:defRPr/>
              </a:pPr>
              <a:t>‹#›</a:t>
            </a:fld>
            <a:endParaRPr lang="en-US"/>
          </a:p>
        </p:txBody>
      </p:sp>
    </p:spTree>
    <p:extLst>
      <p:ext uri="{BB962C8B-B14F-4D97-AF65-F5344CB8AC3E}">
        <p14:creationId xmlns:p14="http://schemas.microsoft.com/office/powerpoint/2010/main" val="314294310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6905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56023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34574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7149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274864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66945753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40683068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21215472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82969847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36976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E5635E68-5863-FB41-8B05-2C90CC5ABADB}" type="slidenum">
              <a:rPr lang="en-US"/>
              <a:pPr>
                <a:defRPr/>
              </a:pPr>
              <a:t>‹#›</a:t>
            </a:fld>
            <a:endParaRPr lang="en-US"/>
          </a:p>
        </p:txBody>
      </p:sp>
    </p:spTree>
    <p:extLst>
      <p:ext uri="{BB962C8B-B14F-4D97-AF65-F5344CB8AC3E}">
        <p14:creationId xmlns:p14="http://schemas.microsoft.com/office/powerpoint/2010/main" val="24067380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78287597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10792095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83732070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03054459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04316252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273781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97AB0830-0E72-9A4E-B0D8-4A3B3B9C2BB2}" type="slidenum">
              <a:rPr lang="en-US"/>
              <a:pPr>
                <a:defRPr/>
              </a:pPr>
              <a:t>‹#›</a:t>
            </a:fld>
            <a:endParaRPr lang="en-US"/>
          </a:p>
        </p:txBody>
      </p:sp>
    </p:spTree>
    <p:extLst>
      <p:ext uri="{BB962C8B-B14F-4D97-AF65-F5344CB8AC3E}">
        <p14:creationId xmlns:p14="http://schemas.microsoft.com/office/powerpoint/2010/main" val="27777997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23ABCF6E-91A5-694D-8F05-9C0446E916A5}" type="slidenum">
              <a:rPr lang="en-US"/>
              <a:pPr>
                <a:defRPr/>
              </a:pPr>
              <a:t>‹#›</a:t>
            </a:fld>
            <a:endParaRPr lang="en-US"/>
          </a:p>
        </p:txBody>
      </p:sp>
    </p:spTree>
    <p:extLst>
      <p:ext uri="{BB962C8B-B14F-4D97-AF65-F5344CB8AC3E}">
        <p14:creationId xmlns:p14="http://schemas.microsoft.com/office/powerpoint/2010/main" val="829951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4D9F3276-5EE2-1B44-A85C-D2A8C6C34D76}" type="slidenum">
              <a:rPr lang="en-US"/>
              <a:pPr>
                <a:defRPr/>
              </a:pPr>
              <a:t>‹#›</a:t>
            </a:fld>
            <a:endParaRPr lang="en-US"/>
          </a:p>
        </p:txBody>
      </p:sp>
    </p:spTree>
    <p:extLst>
      <p:ext uri="{BB962C8B-B14F-4D97-AF65-F5344CB8AC3E}">
        <p14:creationId xmlns:p14="http://schemas.microsoft.com/office/powerpoint/2010/main" val="2390707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82942217-CD33-7642-9467-D334B1E4DAB3}" type="slidenum">
              <a:rPr lang="en-US"/>
              <a:pPr>
                <a:defRPr/>
              </a:pPr>
              <a:t>‹#›</a:t>
            </a:fld>
            <a:endParaRPr lang="en-US"/>
          </a:p>
        </p:txBody>
      </p:sp>
    </p:spTree>
    <p:extLst>
      <p:ext uri="{BB962C8B-B14F-4D97-AF65-F5344CB8AC3E}">
        <p14:creationId xmlns:p14="http://schemas.microsoft.com/office/powerpoint/2010/main" val="30091409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29943A50-4FC7-354C-8804-9DF01F348D8D}" type="slidenum">
              <a:rPr lang="en-US"/>
              <a:pPr>
                <a:defRPr/>
              </a:pPr>
              <a:t>‹#›</a:t>
            </a:fld>
            <a:endParaRPr lang="en-US"/>
          </a:p>
        </p:txBody>
      </p:sp>
    </p:spTree>
    <p:extLst>
      <p:ext uri="{BB962C8B-B14F-4D97-AF65-F5344CB8AC3E}">
        <p14:creationId xmlns:p14="http://schemas.microsoft.com/office/powerpoint/2010/main" val="29867957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74988CFE-D594-E54B-907B-79311E34573A}" type="slidenum">
              <a:rPr lang="en-US"/>
              <a:pPr>
                <a:defRPr/>
              </a:pPr>
              <a:t>‹#›</a:t>
            </a:fld>
            <a:endParaRPr lang="en-US"/>
          </a:p>
        </p:txBody>
      </p:sp>
    </p:spTree>
    <p:extLst>
      <p:ext uri="{BB962C8B-B14F-4D97-AF65-F5344CB8AC3E}">
        <p14:creationId xmlns:p14="http://schemas.microsoft.com/office/powerpoint/2010/main" val="1468730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2E529D5-2E4B-3649-9DC3-9BC94684F4AB}" type="slidenum">
              <a:rPr lang="en-US"/>
              <a:pPr>
                <a:defRPr/>
              </a:pPr>
              <a:t>‹#›</a:t>
            </a:fld>
            <a:endParaRPr lang="en-US"/>
          </a:p>
        </p:txBody>
      </p:sp>
    </p:spTree>
    <p:extLst>
      <p:ext uri="{BB962C8B-B14F-4D97-AF65-F5344CB8AC3E}">
        <p14:creationId xmlns:p14="http://schemas.microsoft.com/office/powerpoint/2010/main" val="3600288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9019FF50-B8DE-944F-9E7D-C28095AD7FA1}" type="slidenum">
              <a:rPr lang="en-US"/>
              <a:pPr>
                <a:defRPr/>
              </a:pPr>
              <a:t>‹#›</a:t>
            </a:fld>
            <a:endParaRPr lang="en-US"/>
          </a:p>
        </p:txBody>
      </p:sp>
    </p:spTree>
    <p:extLst>
      <p:ext uri="{BB962C8B-B14F-4D97-AF65-F5344CB8AC3E}">
        <p14:creationId xmlns:p14="http://schemas.microsoft.com/office/powerpoint/2010/main" val="174591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p:cNvSpPr>
          <p:nvPr>
            <p:ph type="sldNum" sz="quarter" idx="10"/>
          </p:nvPr>
        </p:nvSpPr>
        <p:spPr>
          <a:ln/>
        </p:spPr>
        <p:txBody>
          <a:bodyPr/>
          <a:lstStyle>
            <a:lvl1pPr>
              <a:defRPr/>
            </a:lvl1pPr>
          </a:lstStyle>
          <a:p>
            <a:pPr>
              <a:defRPr/>
            </a:pPr>
            <a:fld id="{721A4619-F735-294E-BA56-FC96442CF294}"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9644602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A7475579-57AF-2846-8502-8889E523F755}" type="slidenum">
              <a:rPr lang="en-US"/>
              <a:pPr>
                <a:defRPr/>
              </a:pPr>
              <a:t>‹#›</a:t>
            </a:fld>
            <a:endParaRPr lang="en-US"/>
          </a:p>
        </p:txBody>
      </p:sp>
    </p:spTree>
    <p:extLst>
      <p:ext uri="{BB962C8B-B14F-4D97-AF65-F5344CB8AC3E}">
        <p14:creationId xmlns:p14="http://schemas.microsoft.com/office/powerpoint/2010/main" val="976488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5BBDD8A-254C-CA41-A9F6-091955E2AB90}" type="slidenum">
              <a:rPr lang="en-US"/>
              <a:pPr>
                <a:defRPr/>
              </a:pPr>
              <a:t>‹#›</a:t>
            </a:fld>
            <a:endParaRPr lang="en-US"/>
          </a:p>
        </p:txBody>
      </p:sp>
    </p:spTree>
    <p:extLst>
      <p:ext uri="{BB962C8B-B14F-4D97-AF65-F5344CB8AC3E}">
        <p14:creationId xmlns:p14="http://schemas.microsoft.com/office/powerpoint/2010/main" val="939821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871FAA73-1B68-904B-A9CA-02B752A7911D}" type="slidenum">
              <a:rPr lang="en-US"/>
              <a:pPr>
                <a:defRPr/>
              </a:pPr>
              <a:t>‹#›</a:t>
            </a:fld>
            <a:endParaRPr lang="en-US"/>
          </a:p>
        </p:txBody>
      </p:sp>
    </p:spTree>
    <p:extLst>
      <p:ext uri="{BB962C8B-B14F-4D97-AF65-F5344CB8AC3E}">
        <p14:creationId xmlns:p14="http://schemas.microsoft.com/office/powerpoint/2010/main" val="3436239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09A6B921-1102-BA49-BA18-0ED3184A9E90}" type="slidenum">
              <a:rPr lang="en-US"/>
              <a:pPr>
                <a:defRPr/>
              </a:pPr>
              <a:t>‹#›</a:t>
            </a:fld>
            <a:endParaRPr lang="en-US"/>
          </a:p>
        </p:txBody>
      </p:sp>
    </p:spTree>
    <p:extLst>
      <p:ext uri="{BB962C8B-B14F-4D97-AF65-F5344CB8AC3E}">
        <p14:creationId xmlns:p14="http://schemas.microsoft.com/office/powerpoint/2010/main" val="12513052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B583B1C0-5FF3-AA4D-A3AB-B1AC2054203B}" type="slidenum">
              <a:rPr lang="en-US"/>
              <a:pPr>
                <a:defRPr/>
              </a:pPr>
              <a:t>‹#›</a:t>
            </a:fld>
            <a:endParaRPr lang="en-US"/>
          </a:p>
        </p:txBody>
      </p:sp>
    </p:spTree>
    <p:extLst>
      <p:ext uri="{BB962C8B-B14F-4D97-AF65-F5344CB8AC3E}">
        <p14:creationId xmlns:p14="http://schemas.microsoft.com/office/powerpoint/2010/main" val="2418950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F804472E-B224-A74D-BDB1-F0BF042E89A6}" type="slidenum">
              <a:rPr lang="en-US"/>
              <a:pPr>
                <a:defRPr/>
              </a:pPr>
              <a:t>‹#›</a:t>
            </a:fld>
            <a:endParaRPr lang="en-US"/>
          </a:p>
        </p:txBody>
      </p:sp>
    </p:spTree>
    <p:extLst>
      <p:ext uri="{BB962C8B-B14F-4D97-AF65-F5344CB8AC3E}">
        <p14:creationId xmlns:p14="http://schemas.microsoft.com/office/powerpoint/2010/main" val="8576849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B9F0B89E-14AC-4B40-B206-08E808F4BBD2}" type="slidenum">
              <a:rPr lang="en-US"/>
              <a:pPr>
                <a:defRPr/>
              </a:pPr>
              <a:t>‹#›</a:t>
            </a:fld>
            <a:endParaRPr lang="en-US"/>
          </a:p>
        </p:txBody>
      </p:sp>
    </p:spTree>
    <p:extLst>
      <p:ext uri="{BB962C8B-B14F-4D97-AF65-F5344CB8AC3E}">
        <p14:creationId xmlns:p14="http://schemas.microsoft.com/office/powerpoint/2010/main" val="465956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34E8675A-81CD-6B45-878A-9CAB59BA3532}" type="slidenum">
              <a:rPr lang="en-US"/>
              <a:pPr>
                <a:defRPr/>
              </a:pPr>
              <a:t>‹#›</a:t>
            </a:fld>
            <a:endParaRPr lang="en-US"/>
          </a:p>
        </p:txBody>
      </p:sp>
    </p:spTree>
    <p:extLst>
      <p:ext uri="{BB962C8B-B14F-4D97-AF65-F5344CB8AC3E}">
        <p14:creationId xmlns:p14="http://schemas.microsoft.com/office/powerpoint/2010/main" val="31705289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76349292-48C3-3748-AD5D-1FEE7871281F}" type="slidenum">
              <a:rPr lang="en-US"/>
              <a:pPr>
                <a:defRPr/>
              </a:pPr>
              <a:t>‹#›</a:t>
            </a:fld>
            <a:endParaRPr lang="en-US"/>
          </a:p>
        </p:txBody>
      </p:sp>
    </p:spTree>
    <p:extLst>
      <p:ext uri="{BB962C8B-B14F-4D97-AF65-F5344CB8AC3E}">
        <p14:creationId xmlns:p14="http://schemas.microsoft.com/office/powerpoint/2010/main" val="4229689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FEC1B13C-F3CB-BA44-B4C7-960EDB56A1EB}" type="slidenum">
              <a:rPr lang="en-US"/>
              <a:pPr>
                <a:defRPr/>
              </a:pPr>
              <a:t>‹#›</a:t>
            </a:fld>
            <a:endParaRPr lang="en-US"/>
          </a:p>
        </p:txBody>
      </p:sp>
    </p:spTree>
    <p:extLst>
      <p:ext uri="{BB962C8B-B14F-4D97-AF65-F5344CB8AC3E}">
        <p14:creationId xmlns:p14="http://schemas.microsoft.com/office/powerpoint/2010/main" val="3140044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68CE7415-558E-0B44-9930-84519DBEFA31}"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67962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hangingPunct="0">
              <a:defRPr>
                <a:solidFill>
                  <a:srgbClr val="EAEAEA"/>
                </a:solidFill>
                <a:latin typeface="Helvetica" charset="0"/>
              </a:defRPr>
            </a:lvl1pPr>
          </a:lstStyle>
          <a:p>
            <a:pPr>
              <a:defRPr/>
            </a:pPr>
            <a:fld id="{48D81559-6A8B-FB48-AC74-AFB40BD4E03E}" type="slidenum">
              <a:rPr lang="en-US"/>
              <a:pPr>
                <a:defRPr/>
              </a:pPr>
              <a:t>‹#›</a:t>
            </a:fld>
            <a:endParaRPr lang="en-US"/>
          </a:p>
        </p:txBody>
      </p:sp>
    </p:spTree>
    <p:extLst>
      <p:ext uri="{BB962C8B-B14F-4D97-AF65-F5344CB8AC3E}">
        <p14:creationId xmlns:p14="http://schemas.microsoft.com/office/powerpoint/2010/main" val="27869205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C004445C-A0B8-F44C-98E9-160CAD0C0170}" type="slidenum">
              <a:rPr lang="en-US"/>
              <a:pPr>
                <a:defRPr/>
              </a:pPr>
              <a:t>‹#›</a:t>
            </a:fld>
            <a:endParaRPr lang="en-US"/>
          </a:p>
        </p:txBody>
      </p:sp>
    </p:spTree>
    <p:extLst>
      <p:ext uri="{BB962C8B-B14F-4D97-AF65-F5344CB8AC3E}">
        <p14:creationId xmlns:p14="http://schemas.microsoft.com/office/powerpoint/2010/main" val="1184568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931DA366-2699-0A47-ABC3-CCDA3E17FC4B}" type="slidenum">
              <a:rPr lang="en-US"/>
              <a:pPr>
                <a:defRPr/>
              </a:pPr>
              <a:t>‹#›</a:t>
            </a:fld>
            <a:endParaRPr lang="en-US"/>
          </a:p>
        </p:txBody>
      </p:sp>
    </p:spTree>
    <p:extLst>
      <p:ext uri="{BB962C8B-B14F-4D97-AF65-F5344CB8AC3E}">
        <p14:creationId xmlns:p14="http://schemas.microsoft.com/office/powerpoint/2010/main" val="1789319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2C213086-F743-EE4A-B140-E4394FF19D05}" type="slidenum">
              <a:rPr lang="en-US"/>
              <a:pPr>
                <a:defRPr/>
              </a:pPr>
              <a:t>‹#›</a:t>
            </a:fld>
            <a:endParaRPr lang="en-US"/>
          </a:p>
        </p:txBody>
      </p:sp>
    </p:spTree>
    <p:extLst>
      <p:ext uri="{BB962C8B-B14F-4D97-AF65-F5344CB8AC3E}">
        <p14:creationId xmlns:p14="http://schemas.microsoft.com/office/powerpoint/2010/main" val="15325329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hangingPunct="0">
              <a:defRPr>
                <a:latin typeface="Helvetica" charset="0"/>
              </a:defRPr>
            </a:lvl1pPr>
          </a:lstStyle>
          <a:p>
            <a:pPr>
              <a:defRPr/>
            </a:pPr>
            <a:fld id="{63CC234D-96F6-174E-978A-5B857C86368B}" type="slidenum">
              <a:rPr lang="en-US"/>
              <a:pPr>
                <a:defRPr/>
              </a:pPr>
              <a:t>‹#›</a:t>
            </a:fld>
            <a:endParaRPr lang="en-US"/>
          </a:p>
        </p:txBody>
      </p:sp>
    </p:spTree>
    <p:extLst>
      <p:ext uri="{BB962C8B-B14F-4D97-AF65-F5344CB8AC3E}">
        <p14:creationId xmlns:p14="http://schemas.microsoft.com/office/powerpoint/2010/main" val="2863924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hangingPunct="0">
              <a:defRPr>
                <a:latin typeface="Helvetica" charset="0"/>
              </a:defRPr>
            </a:lvl1pPr>
          </a:lstStyle>
          <a:p>
            <a:pPr>
              <a:defRPr/>
            </a:pPr>
            <a:fld id="{49585B3F-722F-494A-A58F-0D6EE22913A5}" type="slidenum">
              <a:rPr lang="en-US"/>
              <a:pPr>
                <a:defRPr/>
              </a:pPr>
              <a:t>‹#›</a:t>
            </a:fld>
            <a:endParaRPr lang="en-US"/>
          </a:p>
        </p:txBody>
      </p:sp>
    </p:spTree>
    <p:extLst>
      <p:ext uri="{BB962C8B-B14F-4D97-AF65-F5344CB8AC3E}">
        <p14:creationId xmlns:p14="http://schemas.microsoft.com/office/powerpoint/2010/main" val="3754094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hangingPunct="0">
              <a:defRPr>
                <a:latin typeface="Helvetica" charset="0"/>
              </a:defRPr>
            </a:lvl1pPr>
          </a:lstStyle>
          <a:p>
            <a:pPr>
              <a:defRPr/>
            </a:pPr>
            <a:fld id="{515F8C3B-BEBE-CC4B-945A-3482B641D248}" type="slidenum">
              <a:rPr lang="en-US"/>
              <a:pPr>
                <a:defRPr/>
              </a:pPr>
              <a:t>‹#›</a:t>
            </a:fld>
            <a:endParaRPr lang="en-US"/>
          </a:p>
        </p:txBody>
      </p:sp>
    </p:spTree>
    <p:extLst>
      <p:ext uri="{BB962C8B-B14F-4D97-AF65-F5344CB8AC3E}">
        <p14:creationId xmlns:p14="http://schemas.microsoft.com/office/powerpoint/2010/main" val="464604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61B5BFEF-1157-284B-B9AD-440407EA6CA4}" type="slidenum">
              <a:rPr lang="en-US"/>
              <a:pPr>
                <a:defRPr/>
              </a:pPr>
              <a:t>‹#›</a:t>
            </a:fld>
            <a:endParaRPr lang="en-US"/>
          </a:p>
        </p:txBody>
      </p:sp>
    </p:spTree>
    <p:extLst>
      <p:ext uri="{BB962C8B-B14F-4D97-AF65-F5344CB8AC3E}">
        <p14:creationId xmlns:p14="http://schemas.microsoft.com/office/powerpoint/2010/main" val="982340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hangingPunct="0">
              <a:defRPr>
                <a:latin typeface="Helvetica" charset="0"/>
              </a:defRPr>
            </a:lvl1pPr>
          </a:lstStyle>
          <a:p>
            <a:pPr>
              <a:defRPr/>
            </a:pPr>
            <a:fld id="{93ED89EA-30EF-2C46-B065-AA75777A6060}" type="slidenum">
              <a:rPr lang="en-US"/>
              <a:pPr>
                <a:defRPr/>
              </a:pPr>
              <a:t>‹#›</a:t>
            </a:fld>
            <a:endParaRPr lang="en-US"/>
          </a:p>
        </p:txBody>
      </p:sp>
    </p:spTree>
    <p:extLst>
      <p:ext uri="{BB962C8B-B14F-4D97-AF65-F5344CB8AC3E}">
        <p14:creationId xmlns:p14="http://schemas.microsoft.com/office/powerpoint/2010/main" val="1359416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5D1D59F9-4B20-524C-BCB8-300AA08BF491}" type="slidenum">
              <a:rPr lang="en-US"/>
              <a:pPr>
                <a:defRPr/>
              </a:pPr>
              <a:t>‹#›</a:t>
            </a:fld>
            <a:endParaRPr lang="en-US"/>
          </a:p>
        </p:txBody>
      </p:sp>
    </p:spTree>
    <p:extLst>
      <p:ext uri="{BB962C8B-B14F-4D97-AF65-F5344CB8AC3E}">
        <p14:creationId xmlns:p14="http://schemas.microsoft.com/office/powerpoint/2010/main" val="75555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p:cNvSpPr>
          <p:nvPr>
            <p:ph type="sldNum" sz="quarter" idx="10"/>
          </p:nvPr>
        </p:nvSpPr>
        <p:spPr>
          <a:ln/>
        </p:spPr>
        <p:txBody>
          <a:bodyPr/>
          <a:lstStyle>
            <a:lvl1pPr>
              <a:defRPr/>
            </a:lvl1pPr>
          </a:lstStyle>
          <a:p>
            <a:pPr>
              <a:defRPr/>
            </a:pPr>
            <a:fld id="{1A2FD647-E350-CD41-9E29-E9433918830B}" type="slidenum">
              <a:rPr lang="en-US"/>
              <a:pPr>
                <a:defRPr/>
              </a:pPr>
              <a:t>‹#›</a:t>
            </a:fld>
            <a:endParaRPr lang="en-US">
              <a:latin typeface="Times New Roman Bold" charset="0"/>
              <a:cs typeface="Times New Roman Bold" charset="0"/>
              <a:sym typeface="Times New Roman Bold" charset="0"/>
            </a:endParaRPr>
          </a:p>
        </p:txBody>
      </p:sp>
    </p:spTree>
    <p:extLst>
      <p:ext uri="{BB962C8B-B14F-4D97-AF65-F5344CB8AC3E}">
        <p14:creationId xmlns:p14="http://schemas.microsoft.com/office/powerpoint/2010/main" val="20507763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hangingPunct="0">
              <a:defRPr>
                <a:latin typeface="Helvetica" charset="0"/>
              </a:defRPr>
            </a:lvl1pPr>
          </a:lstStyle>
          <a:p>
            <a:pPr>
              <a:defRPr/>
            </a:pPr>
            <a:fld id="{61D11CFB-D194-AE4A-8748-09196E184379}" type="slidenum">
              <a:rPr lang="en-US"/>
              <a:pPr>
                <a:defRPr/>
              </a:pPr>
              <a:t>‹#›</a:t>
            </a:fld>
            <a:endParaRPr lang="en-US"/>
          </a:p>
        </p:txBody>
      </p:sp>
    </p:spTree>
    <p:extLst>
      <p:ext uri="{BB962C8B-B14F-4D97-AF65-F5344CB8AC3E}">
        <p14:creationId xmlns:p14="http://schemas.microsoft.com/office/powerpoint/2010/main" val="37263940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0FA99248-5DF2-9747-BE93-856ABFF9767A}" type="slidenum">
              <a:rPr lang="en-US"/>
              <a:pPr>
                <a:defRPr/>
              </a:pPr>
              <a:t>‹#›</a:t>
            </a:fld>
            <a:endParaRPr lang="en-US"/>
          </a:p>
        </p:txBody>
      </p:sp>
    </p:spTree>
    <p:extLst>
      <p:ext uri="{BB962C8B-B14F-4D97-AF65-F5344CB8AC3E}">
        <p14:creationId xmlns:p14="http://schemas.microsoft.com/office/powerpoint/2010/main" val="19430156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6BB263A5-E250-2B48-90E0-3BD61F4562EA}" type="slidenum">
              <a:rPr lang="en-US"/>
              <a:pPr>
                <a:defRPr/>
              </a:pPr>
              <a:t>‹#›</a:t>
            </a:fld>
            <a:endParaRPr lang="en-US"/>
          </a:p>
        </p:txBody>
      </p:sp>
    </p:spTree>
    <p:extLst>
      <p:ext uri="{BB962C8B-B14F-4D97-AF65-F5344CB8AC3E}">
        <p14:creationId xmlns:p14="http://schemas.microsoft.com/office/powerpoint/2010/main" val="1049868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hangingPunct="0">
              <a:defRPr/>
            </a:lvl1pPr>
          </a:lstStyle>
          <a:p>
            <a:pPr>
              <a:defRPr/>
            </a:pPr>
            <a:fld id="{46781F66-789C-A543-9EF7-8A3EAE61115C}" type="slidenum">
              <a:rPr lang="en-US"/>
              <a:pPr>
                <a:defRPr/>
              </a:pPr>
              <a:t>‹#›</a:t>
            </a:fld>
            <a:endParaRPr lang="en-US"/>
          </a:p>
        </p:txBody>
      </p:sp>
    </p:spTree>
    <p:extLst>
      <p:ext uri="{BB962C8B-B14F-4D97-AF65-F5344CB8AC3E}">
        <p14:creationId xmlns:p14="http://schemas.microsoft.com/office/powerpoint/2010/main" val="39216203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BE1D92C3-8C1B-1F47-9AB5-D67498462B0E}" type="slidenum">
              <a:rPr lang="en-US"/>
              <a:pPr>
                <a:defRPr/>
              </a:pPr>
              <a:t>‹#›</a:t>
            </a:fld>
            <a:endParaRPr lang="en-US"/>
          </a:p>
        </p:txBody>
      </p:sp>
    </p:spTree>
    <p:extLst>
      <p:ext uri="{BB962C8B-B14F-4D97-AF65-F5344CB8AC3E}">
        <p14:creationId xmlns:p14="http://schemas.microsoft.com/office/powerpoint/2010/main" val="32902879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hangingPunct="0">
              <a:defRPr/>
            </a:lvl1pPr>
          </a:lstStyle>
          <a:p>
            <a:pPr>
              <a:defRPr/>
            </a:pPr>
            <a:fld id="{19E9F3C6-B8E4-254B-A3D8-3A2A15D2B8BF}" type="slidenum">
              <a:rPr lang="en-US"/>
              <a:pPr>
                <a:defRPr/>
              </a:pPr>
              <a:t>‹#›</a:t>
            </a:fld>
            <a:endParaRPr lang="en-US"/>
          </a:p>
        </p:txBody>
      </p:sp>
    </p:spTree>
    <p:extLst>
      <p:ext uri="{BB962C8B-B14F-4D97-AF65-F5344CB8AC3E}">
        <p14:creationId xmlns:p14="http://schemas.microsoft.com/office/powerpoint/2010/main" val="3336643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hangingPunct="0">
              <a:defRPr/>
            </a:lvl1pPr>
          </a:lstStyle>
          <a:p>
            <a:pPr>
              <a:defRPr/>
            </a:pPr>
            <a:fld id="{A7278944-1EED-E346-A5C6-A718E4B34B20}" type="slidenum">
              <a:rPr lang="en-US"/>
              <a:pPr>
                <a:defRPr/>
              </a:pPr>
              <a:t>‹#›</a:t>
            </a:fld>
            <a:endParaRPr lang="en-US"/>
          </a:p>
        </p:txBody>
      </p:sp>
    </p:spTree>
    <p:extLst>
      <p:ext uri="{BB962C8B-B14F-4D97-AF65-F5344CB8AC3E}">
        <p14:creationId xmlns:p14="http://schemas.microsoft.com/office/powerpoint/2010/main" val="3237282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hangingPunct="0">
              <a:defRPr/>
            </a:lvl1pPr>
          </a:lstStyle>
          <a:p>
            <a:pPr>
              <a:defRPr/>
            </a:pPr>
            <a:fld id="{C3C066EF-56BF-974B-83BA-FE5862ABF47E}" type="slidenum">
              <a:rPr lang="en-US"/>
              <a:pPr>
                <a:defRPr/>
              </a:pPr>
              <a:t>‹#›</a:t>
            </a:fld>
            <a:endParaRPr lang="en-US"/>
          </a:p>
        </p:txBody>
      </p:sp>
    </p:spTree>
    <p:extLst>
      <p:ext uri="{BB962C8B-B14F-4D97-AF65-F5344CB8AC3E}">
        <p14:creationId xmlns:p14="http://schemas.microsoft.com/office/powerpoint/2010/main" val="42458643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7204DF7-7EA0-404A-A5AE-D096F0294C73}" type="slidenum">
              <a:rPr lang="en-US"/>
              <a:pPr>
                <a:defRPr/>
              </a:pPr>
              <a:t>‹#›</a:t>
            </a:fld>
            <a:endParaRPr lang="en-US"/>
          </a:p>
        </p:txBody>
      </p:sp>
    </p:spTree>
    <p:extLst>
      <p:ext uri="{BB962C8B-B14F-4D97-AF65-F5344CB8AC3E}">
        <p14:creationId xmlns:p14="http://schemas.microsoft.com/office/powerpoint/2010/main" val="39664617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hangingPunct="0">
              <a:defRPr/>
            </a:lvl1pPr>
          </a:lstStyle>
          <a:p>
            <a:pPr>
              <a:defRPr/>
            </a:pPr>
            <a:fld id="{FE1D171D-FEC3-6748-B555-7388F2C57F1A}" type="slidenum">
              <a:rPr lang="en-US"/>
              <a:pPr>
                <a:defRPr/>
              </a:pPr>
              <a:t>‹#›</a:t>
            </a:fld>
            <a:endParaRPr lang="en-US"/>
          </a:p>
        </p:txBody>
      </p:sp>
    </p:spTree>
    <p:extLst>
      <p:ext uri="{BB962C8B-B14F-4D97-AF65-F5344CB8AC3E}">
        <p14:creationId xmlns:p14="http://schemas.microsoft.com/office/powerpoint/2010/main" val="4801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5" Type="http://schemas.openxmlformats.org/officeDocument/2006/relationships/theme" Target="../theme/theme15.xml"/><Relationship Id="rId4"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2.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162.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20.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1.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6.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7.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8.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theme" Target="../theme/theme29.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30.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3.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theme" Target="../theme/theme34.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5.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6.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4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8.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9.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40.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42.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6" Type="http://schemas.openxmlformats.org/officeDocument/2006/relationships/image" Target="../media/image6.png"/><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image" Target="../media/image5.png"/><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image" Target="../media/image4.png"/></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5.xml"/><Relationship Id="rId1" Type="http://schemas.openxmlformats.org/officeDocument/2006/relationships/slideLayout" Target="../slideLayouts/slideLayout41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image" Target="../media/image2.jpeg"/><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8.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9.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50.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image" Target="../media/image2.jpeg"/><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51.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7.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2.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image" Target="../media/image8.png"/></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3.xml"/><Relationship Id="rId1" Type="http://schemas.openxmlformats.org/officeDocument/2006/relationships/slideLayout" Target="../slideLayouts/slideLayout495.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4.xml"/><Relationship Id="rId1" Type="http://schemas.openxmlformats.org/officeDocument/2006/relationships/slideLayout" Target="../slideLayouts/slideLayout49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5.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image" Target="../media/image10.jpeg"/><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6.xml"/><Relationship Id="rId2" Type="http://schemas.openxmlformats.org/officeDocument/2006/relationships/slideLayout" Target="../slideLayouts/slideLayout509.xml"/><Relationship Id="rId16" Type="http://schemas.openxmlformats.org/officeDocument/2006/relationships/image" Target="../media/image13.png"/><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5" Type="http://schemas.openxmlformats.org/officeDocument/2006/relationships/image" Target="../media/image12.png"/><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 Id="rId14" Type="http://schemas.openxmlformats.org/officeDocument/2006/relationships/image" Target="../media/image1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4.jpe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58.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image" Target="../media/image2.jpeg"/><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59.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image" Target="../media/image3.jpe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60.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72.xml"/><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61.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slideLayout" Target="../slideLayouts/slideLayout588.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591.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theme" Target="../theme/theme63.xml"/><Relationship Id="rId5" Type="http://schemas.openxmlformats.org/officeDocument/2006/relationships/slideLayout" Target="../slideLayouts/slideLayout593.xml"/><Relationship Id="rId4" Type="http://schemas.openxmlformats.org/officeDocument/2006/relationships/slideLayout" Target="../slideLayouts/slideLayout59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01.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64.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2.xml"/><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5.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7240588" cy="1979613"/>
            <a:chOff x="1" y="-1"/>
            <a:chExt cx="7242174" cy="1981153"/>
          </a:xfrm>
        </p:grpSpPr>
        <p:sp>
          <p:nvSpPr>
            <p:cNvPr id="2" name="AutoShape 2"/>
            <p:cNvSpPr>
              <a:spLocks/>
            </p:cNvSpPr>
            <p:nvPr/>
          </p:nvSpPr>
          <p:spPr bwMode="auto">
            <a:xfrm>
              <a:off x="1" y="926232"/>
              <a:ext cx="7123085" cy="10549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3" y="9711"/>
                  </a:moveTo>
                  <a:lnTo>
                    <a:pt x="0" y="21599"/>
                  </a:lnTo>
                  <a:lnTo>
                    <a:pt x="0" y="0"/>
                  </a:lnTo>
                  <a:lnTo>
                    <a:pt x="21599" y="32"/>
                  </a:lnTo>
                  <a:lnTo>
                    <a:pt x="21573" y="4969"/>
                  </a:lnTo>
                  <a:lnTo>
                    <a:pt x="21573" y="9711"/>
                  </a:lnTo>
                  <a:close/>
                </a:path>
              </a:pathLst>
            </a:custGeom>
            <a:gradFill rotWithShape="0">
              <a:gsLst>
                <a:gs pos="0">
                  <a:srgbClr val="6B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sp>
          <p:nvSpPr>
            <p:cNvPr id="1027" name="AutoShape 3"/>
            <p:cNvSpPr>
              <a:spLocks/>
            </p:cNvSpPr>
            <p:nvPr/>
          </p:nvSpPr>
          <p:spPr bwMode="auto">
            <a:xfrm>
              <a:off x="1" y="-1"/>
              <a:ext cx="7242174" cy="1903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0" y="16789"/>
                  </a:moveTo>
                  <a:lnTo>
                    <a:pt x="0" y="21600"/>
                  </a:lnTo>
                  <a:lnTo>
                    <a:pt x="0" y="0"/>
                  </a:lnTo>
                  <a:lnTo>
                    <a:pt x="21600" y="0"/>
                  </a:lnTo>
                  <a:lnTo>
                    <a:pt x="21590" y="16789"/>
                  </a:lnTo>
                  <a:close/>
                </a:path>
              </a:pathLst>
            </a:custGeom>
            <a:gradFill rotWithShape="0">
              <a:gsLst>
                <a:gs pos="0">
                  <a:srgbClr val="8C0000"/>
                </a:gs>
                <a:gs pos="100000">
                  <a:srgbClr val="720000"/>
                </a:gs>
              </a:gsLst>
              <a:lin ang="0"/>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solidFill>
                  <a:srgbClr val="FFFFFF"/>
                </a:solidFill>
                <a:latin typeface="Tahoma" charset="0"/>
                <a:cs typeface="Tahoma" charset="0"/>
                <a:sym typeface="Tahoma" charset="0"/>
              </a:endParaRPr>
            </a:p>
          </p:txBody>
        </p:sp>
      </p:grpSp>
      <p:sp>
        <p:nvSpPr>
          <p:cNvPr id="1028" name="Rectangle 4"/>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C49F56F2-A76B-8A4E-9CFC-68C6D287002E}" type="slidenum">
              <a:rPr lang="en-US"/>
              <a:pPr>
                <a:defRPr/>
              </a:pPr>
              <a:t>‹#›</a:t>
            </a:fld>
            <a:endParaRPr lang="en-US">
              <a:latin typeface="Times New Roman Bold" charset="0"/>
              <a:cs typeface="Times New Roman Bold" charset="0"/>
              <a:sym typeface="Times New Roman Bold" charset="0"/>
            </a:endParaRPr>
          </a:p>
        </p:txBody>
      </p:sp>
      <p:sp>
        <p:nvSpPr>
          <p:cNvPr id="1029" name="Rectangle 5"/>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1030" name="Rectangle 6"/>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2D4684B9-CA56-5048-9CD4-2CDB73446A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21" r:id="rId1"/>
    <p:sldLayoutId id="2147485222" r:id="rId2"/>
    <p:sldLayoutId id="2147485223" r:id="rId3"/>
    <p:sldLayoutId id="2147485224" r:id="rId4"/>
    <p:sldLayoutId id="2147485225" r:id="rId5"/>
    <p:sldLayoutId id="2147485226" r:id="rId6"/>
    <p:sldLayoutId id="2147485227" r:id="rId7"/>
    <p:sldLayoutId id="2147485228" r:id="rId8"/>
    <p:sldLayoutId id="2147485229" r:id="rId9"/>
    <p:sldLayoutId id="2147485230" r:id="rId10"/>
    <p:sldLayoutId id="21474852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591F14C7-BC18-E94F-88D8-E991C8D1EF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2" r:id="rId1"/>
    <p:sldLayoutId id="2147485233" r:id="rId2"/>
    <p:sldLayoutId id="2147485234" r:id="rId3"/>
    <p:sldLayoutId id="2147485235" r:id="rId4"/>
    <p:sldLayoutId id="2147485236" r:id="rId5"/>
    <p:sldLayoutId id="2147485237" r:id="rId6"/>
    <p:sldLayoutId id="2147485238" r:id="rId7"/>
    <p:sldLayoutId id="2147485239" r:id="rId8"/>
    <p:sldLayoutId id="2147485240" r:id="rId9"/>
    <p:sldLayoutId id="2147485241" r:id="rId10"/>
    <p:sldLayoutId id="214748524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873E6365-0005-9A48-B4F8-8CAB59A9A7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6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solidFill>
                  <a:srgbClr val="000000"/>
                </a:solidFill>
                <a:latin typeface="Arial" charset="0"/>
              </a:defRPr>
            </a:lvl1pPr>
          </a:lstStyle>
          <a:p>
            <a:pPr>
              <a:defRPr/>
            </a:pPr>
            <a:fld id="{FD22CCF5-E5E9-3E48-BDB7-4853B22C0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06E8DDC-1393-E64E-AE4A-0CE1275D3EA4}" type="slidenum">
              <a:rPr lang="en-US"/>
              <a:pPr>
                <a:defRPr/>
              </a:pPr>
              <a:t>‹#›</a:t>
            </a:fld>
            <a:endParaRPr lang="en-US"/>
          </a:p>
        </p:txBody>
      </p:sp>
      <p:pic>
        <p:nvPicPr>
          <p:cNvPr id="21299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97972FE-D443-0442-B19D-9236C47B73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152"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8425036-BDAE-4A44-956F-25B7BE16D240}" type="slidenum">
              <a:rPr lang="en-US"/>
              <a:pPr>
                <a:defRPr/>
              </a:pPr>
              <a:t>‹#›</a:t>
            </a:fld>
            <a:endParaRPr lang="en-US"/>
          </a:p>
        </p:txBody>
      </p:sp>
      <p:pic>
        <p:nvPicPr>
          <p:cNvPr id="230406"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242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hangingPunct="1">
              <a:defRPr sz="140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hangingPunct="1">
              <a:defRPr sz="140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hangingPunct="1">
              <a:defRPr sz="1400">
                <a:solidFill>
                  <a:srgbClr val="000000"/>
                </a:solidFill>
                <a:latin typeface="Times New Roman" charset="0"/>
                <a:cs typeface="Times New Roman" charset="0"/>
              </a:defRPr>
            </a:lvl1pPr>
          </a:lstStyle>
          <a:p>
            <a:pPr>
              <a:defRPr/>
            </a:pPr>
            <a:fld id="{DD59D146-B17B-024B-B10C-582868326D9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1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solidFill>
                  <a:srgbClr val="000000"/>
                </a:solidFill>
                <a:latin typeface="Times New Roman" charset="0"/>
              </a:defRPr>
            </a:lvl1pPr>
          </a:lstStyle>
          <a:p>
            <a:pPr>
              <a:defRPr/>
            </a:pPr>
            <a:fld id="{F1DBB05F-D541-CD49-B650-E3A9B5B00350}" type="slidenum">
              <a:rPr lang="en-US"/>
              <a:pPr>
                <a:defRPr/>
              </a:pPr>
              <a:t>‹#›</a:t>
            </a:fld>
            <a:endParaRPr lang="en-US"/>
          </a:p>
        </p:txBody>
      </p:sp>
      <p:pic>
        <p:nvPicPr>
          <p:cNvPr id="24474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4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31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hangingPunct="1">
              <a:defRPr/>
            </a:pPr>
            <a:endParaRPr lang="en-GB">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hangingPunct="1">
              <a:defRPr/>
            </a:pPr>
            <a:endParaRPr lang="en-GB">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hangingPunct="1">
              <a:defRPr/>
            </a:pPr>
            <a:fld id="{00D35180-44FA-8C47-AA48-2C775D1B53F4}" type="slidenum">
              <a:rPr lang="en-GB">
                <a:latin typeface="Times New Roman" charset="0"/>
              </a:rPr>
              <a:pPr hangingPunct="1">
                <a:defRPr/>
              </a:pPr>
              <a:t>‹#›</a:t>
            </a:fld>
            <a:endParaRPr lang="en-GB">
              <a:latin typeface="Times New Roman" charset="0"/>
            </a:endParaRPr>
          </a:p>
        </p:txBody>
      </p:sp>
    </p:spTree>
    <p:extLst>
      <p:ext uri="{BB962C8B-B14F-4D97-AF65-F5344CB8AC3E}">
        <p14:creationId xmlns:p14="http://schemas.microsoft.com/office/powerpoint/2010/main" val="3790852843"/>
      </p:ext>
    </p:extLst>
  </p:cSld>
  <p:clrMap bg1="lt1" tx1="dk1" bg2="lt2" tx2="dk2" accent1="accent1" accent2="accent2" accent3="accent3" accent4="accent4" accent5="accent5" accent6="accent6" hlink="hlink" folHlink="folHlink"/>
  <p:sldLayoutIdLst>
    <p:sldLayoutId id="2147485327" r:id="rId1"/>
    <p:sldLayoutId id="21474853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7B7E672F-0EA5-5F4D-A7CD-BE092FBA78A6}" type="slidenum">
              <a:rPr lang="en-US"/>
              <a:pPr>
                <a:defRPr/>
              </a:pPr>
              <a:t>‹#›</a:t>
            </a:fld>
            <a:endParaRPr lang="en-US">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13192396"/>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85705853"/>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155715660"/>
      </p:ext>
    </p:extLst>
  </p:cSld>
  <p:clrMap bg1="lt1" tx1="dk1" bg2="lt2" tx2="dk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hangingPunct="1">
              <a:defRPr/>
            </a:pPr>
            <a:fld id="{1E4D3F53-FBEA-AB4A-B3F3-858EC5D12F3C}" type="slidenum">
              <a:rPr lang="en-US"/>
              <a:pPr hangingPunct="1">
                <a:defRPr/>
              </a:pPr>
              <a:t>‹#›</a:t>
            </a:fld>
            <a:endParaRPr lang="en-US"/>
          </a:p>
        </p:txBody>
      </p:sp>
    </p:spTree>
    <p:extLst>
      <p:ext uri="{BB962C8B-B14F-4D97-AF65-F5344CB8AC3E}">
        <p14:creationId xmlns:p14="http://schemas.microsoft.com/office/powerpoint/2010/main" val="2380993926"/>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hangingPunct="1">
              <a:defRPr/>
            </a:pPr>
            <a:fld id="{98914F36-3D9C-274A-B67A-666F9D9690BB}" type="slidenum">
              <a:rPr lang="en-US"/>
              <a:pPr hangingPunct="1">
                <a:defRPr/>
              </a:pPr>
              <a:t>‹#›</a:t>
            </a:fld>
            <a:endParaRPr lang="en-US"/>
          </a:p>
        </p:txBody>
      </p:sp>
    </p:spTree>
    <p:extLst>
      <p:ext uri="{BB962C8B-B14F-4D97-AF65-F5344CB8AC3E}">
        <p14:creationId xmlns:p14="http://schemas.microsoft.com/office/powerpoint/2010/main" val="3471934316"/>
      </p:ext>
    </p:extLst>
  </p:cSld>
  <p:clrMap bg1="lt1" tx1="dk1" bg2="lt2" tx2="dk2" accent1="accent1" accent2="accent2" accent3="accent3" accent4="accent4" accent5="accent5" accent6="accent6" hlink="hlink" folHlink="folHlink"/>
  <p:sldLayoutIdLst>
    <p:sldLayoutId id="2147485429" r:id="rId1"/>
    <p:sldLayoutId id="2147485430" r:id="rId2"/>
    <p:sldLayoutId id="2147485431" r:id="rId3"/>
    <p:sldLayoutId id="2147485432" r:id="rId4"/>
    <p:sldLayoutId id="2147485433" r:id="rId5"/>
    <p:sldLayoutId id="2147485434" r:id="rId6"/>
    <p:sldLayoutId id="2147485435" r:id="rId7"/>
    <p:sldLayoutId id="2147485436" r:id="rId8"/>
    <p:sldLayoutId id="2147485437" r:id="rId9"/>
    <p:sldLayoutId id="2147485438" r:id="rId10"/>
    <p:sldLayoutId id="214748543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hangingPunct="1">
              <a:defRPr/>
            </a:pPr>
            <a:fld id="{7D9C6FED-951B-B64E-AE93-9F60021C8E91}" type="slidenum">
              <a:rPr lang="en-US">
                <a:latin typeface="Times New Roman" charset="0"/>
              </a:rPr>
              <a:pPr hangingPunct="1">
                <a:defRPr/>
              </a:pPr>
              <a:t>‹#›</a:t>
            </a:fld>
            <a:endParaRPr lang="en-US">
              <a:latin typeface="Times New Roman" charset="0"/>
            </a:endParaRPr>
          </a:p>
        </p:txBody>
      </p:sp>
    </p:spTree>
    <p:extLst>
      <p:ext uri="{BB962C8B-B14F-4D97-AF65-F5344CB8AC3E}">
        <p14:creationId xmlns:p14="http://schemas.microsoft.com/office/powerpoint/2010/main" val="1885924940"/>
      </p:ext>
    </p:extLst>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5225"/>
            <a:ext cx="21336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defRPr>
                <a:cs typeface="Helvetica" charset="0"/>
              </a:defRPr>
            </a:lvl1pPr>
          </a:lstStyle>
          <a:p>
            <a:pPr>
              <a:defRPr/>
            </a:pPr>
            <a:fld id="{CC773E08-1D6A-6645-87E6-6FAF5BA6717C}" type="slidenum">
              <a:rPr lang="en-US">
                <a:latin typeface="Helvetica"/>
                <a:ea typeface="ＭＳ Ｐゴシック"/>
              </a:rPr>
              <a:pPr>
                <a:defRPr/>
              </a:pPr>
              <a:t>‹#›</a:t>
            </a:fld>
            <a:endParaRPr lang="en-US">
              <a:latin typeface="Times New Roman Bold" charset="0"/>
              <a:ea typeface="ＭＳ Ｐゴシック"/>
              <a:cs typeface="Times New Roman Bold" charset="0"/>
              <a:sym typeface="Times New Roman Bold" charset="0"/>
            </a:endParaRPr>
          </a:p>
        </p:txBody>
      </p:sp>
      <p:sp>
        <p:nvSpPr>
          <p:cNvPr id="3074"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3075"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056612502"/>
      </p:ext>
    </p:extLst>
  </p:cSld>
  <p:clrMap bg1="lt1" tx1="dk1" bg2="lt2" tx2="dk2" accent1="accent1" accent2="accent2" accent3="accent3" accent4="accent4" accent5="accent5" accent6="accent6" hlink="hlink" folHlink="folHlink"/>
  <p:sldLayoutIdLst>
    <p:sldLayoutId id="214748547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38948247"/>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hangingPunct="1"/>
              <a:endParaRPr lang="en-US">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1487934046"/>
      </p:ext>
    </p:extLst>
  </p:cSld>
  <p:clrMap bg1="dk2" tx1="lt1" bg2="dk1" tx2="lt2" accent1="accent1" accent2="accent2" accent3="accent3" accent4="accent4" accent5="accent5" accent6="accent6" hlink="hlink" folHlink="folHlink"/>
  <p:sldLayoutIdLst>
    <p:sldLayoutId id="2147485542" r:id="rId1"/>
    <p:sldLayoutId id="2147485543" r:id="rId2"/>
    <p:sldLayoutId id="2147485544" r:id="rId3"/>
    <p:sldLayoutId id="2147485545" r:id="rId4"/>
    <p:sldLayoutId id="2147485546" r:id="rId5"/>
    <p:sldLayoutId id="2147485547" r:id="rId6"/>
    <p:sldLayoutId id="2147485548" r:id="rId7"/>
    <p:sldLayoutId id="2147485549" r:id="rId8"/>
    <p:sldLayoutId id="2147485550" r:id="rId9"/>
    <p:sldLayoutId id="2147485551" r:id="rId10"/>
    <p:sldLayoutId id="214748555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4894558"/>
      </p:ext>
    </p:extLst>
  </p:cSld>
  <p:clrMap bg1="dk2" tx1="lt1" bg2="dk1" tx2="lt2" accent1="accent1" accent2="accent2" accent3="accent3" accent4="accent4" accent5="accent5" accent6="accent6" hlink="hlink" folHlink="folHlink"/>
  <p:sldLayoutIdLst>
    <p:sldLayoutId id="2147485554" r:id="rId1"/>
    <p:sldLayoutId id="2147485555" r:id="rId2"/>
    <p:sldLayoutId id="2147485556" r:id="rId3"/>
    <p:sldLayoutId id="2147485557" r:id="rId4"/>
    <p:sldLayoutId id="2147485558" r:id="rId5"/>
    <p:sldLayoutId id="2147485559" r:id="rId6"/>
    <p:sldLayoutId id="2147485560" r:id="rId7"/>
    <p:sldLayoutId id="2147485561" r:id="rId8"/>
    <p:sldLayoutId id="2147485562" r:id="rId9"/>
    <p:sldLayoutId id="2147485563"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pic>
        <p:nvPicPr>
          <p:cNvPr id="5121" name="Picture 1" descr="strtegic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2" name="Rectangle 2"/>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a:defRPr/>
            </a:pPr>
            <a:fld id="{1E72F298-B77A-CD41-88E6-85C52AA2E662}" type="slidenum">
              <a:rPr lang="en-US"/>
              <a:pPr>
                <a:defRPr/>
              </a:pPr>
              <a:t>‹#›</a:t>
            </a:fld>
            <a:endParaRPr lang="en-US">
              <a:latin typeface="Times New Roman Bold" charset="0"/>
              <a:cs typeface="Times New Roman Bold" charset="0"/>
              <a:sym typeface="Times New Roman Bold" charset="0"/>
            </a:endParaRPr>
          </a:p>
        </p:txBody>
      </p:sp>
      <p:sp>
        <p:nvSpPr>
          <p:cNvPr id="5123" name="Rectangle 3"/>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5124" name="Rectangle 4"/>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12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12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4F921847-F405-CD47-9B05-729A9F2A85A3}" type="datetimeFigureOut">
              <a:rPr lang="zh-CN" altLang="en-US"/>
              <a:pPr hangingPunct="1">
                <a:defRPr/>
              </a:pPr>
              <a:t>2024/7/18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charset="0"/>
                <a:ea typeface="宋体" charset="0"/>
                <a:cs typeface="宋体" charset="0"/>
              </a:defRPr>
            </a:lvl1pPr>
          </a:lstStyle>
          <a:p>
            <a:pPr hangingPunct="1"/>
            <a:endParaRPr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kumimoji="1" sz="1200">
                <a:solidFill>
                  <a:prstClr val="black">
                    <a:tint val="75000"/>
                  </a:prstClr>
                </a:solidFill>
                <a:latin typeface="Calibri"/>
                <a:ea typeface="宋体"/>
                <a:cs typeface="+mn-cs"/>
              </a:defRPr>
            </a:lvl1pPr>
          </a:lstStyle>
          <a:p>
            <a:pPr hangingPunct="1">
              <a:defRPr/>
            </a:pPr>
            <a:fld id="{FB1C33CA-16F4-D643-B10F-F0D44C5086BA}" type="slidenum">
              <a:rPr lang="zh-CN" altLang="en-US"/>
              <a:pPr hangingPunct="1">
                <a:defRPr/>
              </a:pPr>
              <a:t>‹#›</a:t>
            </a:fld>
            <a:endParaRPr lang="zh-CN" altLang="en-US"/>
          </a:p>
        </p:txBody>
      </p:sp>
    </p:spTree>
    <p:extLst>
      <p:ext uri="{BB962C8B-B14F-4D97-AF65-F5344CB8AC3E}">
        <p14:creationId xmlns:p14="http://schemas.microsoft.com/office/powerpoint/2010/main" val="4287275758"/>
      </p:ext>
    </p:extLst>
  </p:cSld>
  <p:clrMap bg1="lt1" tx1="dk1" bg2="lt2" tx2="dk2" accent1="accent1" accent2="accent2" accent3="accent3" accent4="accent4" accent5="accent5" accent6="accent6" hlink="hlink" folHlink="folHlink"/>
  <p:sldLayoutIdLst>
    <p:sldLayoutId id="2147485565" r:id="rId1"/>
    <p:sldLayoutId id="2147485566" r:id="rId2"/>
    <p:sldLayoutId id="2147485567" r:id="rId3"/>
    <p:sldLayoutId id="2147485568" r:id="rId4"/>
    <p:sldLayoutId id="2147485569" r:id="rId5"/>
    <p:sldLayoutId id="2147485570" r:id="rId6"/>
    <p:sldLayoutId id="2147485571" r:id="rId7"/>
    <p:sldLayoutId id="2147485572" r:id="rId8"/>
    <p:sldLayoutId id="2147485573" r:id="rId9"/>
    <p:sldLayoutId id="2147485574" r:id="rId10"/>
    <p:sldLayoutId id="2147485575" r:id="rId11"/>
  </p:sldLayoutIdLst>
  <p:txStyles>
    <p:titleStyle>
      <a:lvl1pPr algn="ctr" defTabSz="457200" rtl="0" fontAlgn="base">
        <a:spcBef>
          <a:spcPct val="0"/>
        </a:spcBef>
        <a:spcAft>
          <a:spcPct val="0"/>
        </a:spcAft>
        <a:defRPr kumimoji="1" sz="4400" kern="1200">
          <a:solidFill>
            <a:schemeClr val="tx1"/>
          </a:solidFill>
          <a:latin typeface="+mj-lt"/>
          <a:ea typeface="宋体" charset="0"/>
          <a:cs typeface="宋体" charset="0"/>
        </a:defRPr>
      </a:lvl1pPr>
      <a:lvl2pPr algn="ctr" defTabSz="457200" rtl="0" fontAlgn="base">
        <a:spcBef>
          <a:spcPct val="0"/>
        </a:spcBef>
        <a:spcAft>
          <a:spcPct val="0"/>
        </a:spcAft>
        <a:defRPr kumimoji="1" sz="4400">
          <a:solidFill>
            <a:schemeClr val="tx1"/>
          </a:solidFill>
          <a:latin typeface="Calibri" charset="0"/>
          <a:ea typeface="宋体" charset="0"/>
          <a:cs typeface="宋体" charset="0"/>
        </a:defRPr>
      </a:lvl2pPr>
      <a:lvl3pPr algn="ctr" defTabSz="457200" rtl="0" fontAlgn="base">
        <a:spcBef>
          <a:spcPct val="0"/>
        </a:spcBef>
        <a:spcAft>
          <a:spcPct val="0"/>
        </a:spcAft>
        <a:defRPr kumimoji="1" sz="4400">
          <a:solidFill>
            <a:schemeClr val="tx1"/>
          </a:solidFill>
          <a:latin typeface="Calibri" charset="0"/>
          <a:ea typeface="宋体" charset="0"/>
          <a:cs typeface="宋体" charset="0"/>
        </a:defRPr>
      </a:lvl3pPr>
      <a:lvl4pPr algn="ctr" defTabSz="457200" rtl="0" fontAlgn="base">
        <a:spcBef>
          <a:spcPct val="0"/>
        </a:spcBef>
        <a:spcAft>
          <a:spcPct val="0"/>
        </a:spcAft>
        <a:defRPr kumimoji="1" sz="4400">
          <a:solidFill>
            <a:schemeClr val="tx1"/>
          </a:solidFill>
          <a:latin typeface="Calibri" charset="0"/>
          <a:ea typeface="宋体" charset="0"/>
          <a:cs typeface="宋体" charset="0"/>
        </a:defRPr>
      </a:lvl4pPr>
      <a:lvl5pPr algn="ctr" defTabSz="457200" rtl="0" fontAlgn="base">
        <a:spcBef>
          <a:spcPct val="0"/>
        </a:spcBef>
        <a:spcAft>
          <a:spcPct val="0"/>
        </a:spcAft>
        <a:defRPr kumimoji="1" sz="4400">
          <a:solidFill>
            <a:schemeClr val="tx1"/>
          </a:solidFill>
          <a:latin typeface="Calibri" charset="0"/>
          <a:ea typeface="宋体" charset="0"/>
          <a:cs typeface="宋体" charset="0"/>
        </a:defRPr>
      </a:lvl5pPr>
      <a:lvl6pPr marL="457200" algn="ctr" defTabSz="457200" rtl="0" fontAlgn="base">
        <a:spcBef>
          <a:spcPct val="0"/>
        </a:spcBef>
        <a:spcAft>
          <a:spcPct val="0"/>
        </a:spcAft>
        <a:defRPr kumimoji="1" sz="4400">
          <a:solidFill>
            <a:schemeClr val="tx1"/>
          </a:solidFill>
          <a:latin typeface="Calibri" charset="0"/>
          <a:ea typeface="宋体" charset="0"/>
          <a:cs typeface="宋体" charset="0"/>
        </a:defRPr>
      </a:lvl6pPr>
      <a:lvl7pPr marL="914400" algn="ctr" defTabSz="457200" rtl="0" fontAlgn="base">
        <a:spcBef>
          <a:spcPct val="0"/>
        </a:spcBef>
        <a:spcAft>
          <a:spcPct val="0"/>
        </a:spcAft>
        <a:defRPr kumimoji="1" sz="4400">
          <a:solidFill>
            <a:schemeClr val="tx1"/>
          </a:solidFill>
          <a:latin typeface="Calibri" charset="0"/>
          <a:ea typeface="宋体" charset="0"/>
          <a:cs typeface="宋体" charset="0"/>
        </a:defRPr>
      </a:lvl7pPr>
      <a:lvl8pPr marL="1371600" algn="ctr" defTabSz="457200" rtl="0" fontAlgn="base">
        <a:spcBef>
          <a:spcPct val="0"/>
        </a:spcBef>
        <a:spcAft>
          <a:spcPct val="0"/>
        </a:spcAft>
        <a:defRPr kumimoji="1" sz="4400">
          <a:solidFill>
            <a:schemeClr val="tx1"/>
          </a:solidFill>
          <a:latin typeface="Calibri" charset="0"/>
          <a:ea typeface="宋体" charset="0"/>
          <a:cs typeface="宋体" charset="0"/>
        </a:defRPr>
      </a:lvl8pPr>
      <a:lvl9pPr marL="1828800" algn="ctr" defTabSz="457200" rtl="0" fontAlgn="base">
        <a:spcBef>
          <a:spcPct val="0"/>
        </a:spcBef>
        <a:spcAft>
          <a:spcPct val="0"/>
        </a:spcAft>
        <a:defRPr kumimoji="1" sz="4400">
          <a:solidFill>
            <a:schemeClr val="tx1"/>
          </a:solidFill>
          <a:latin typeface="Calibri" charset="0"/>
          <a:ea typeface="宋体" charset="0"/>
          <a:cs typeface="宋体"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宋体" charset="0"/>
          <a:cs typeface="宋体"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宋体" charset="0"/>
          <a:cs typeface="宋体" charset="0"/>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宋体" charset="0"/>
          <a:cs typeface="宋体" charset="0"/>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宋体" charset="0"/>
          <a:cs typeface="宋体"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宋体" charset="0"/>
                <a:cs typeface="MS PGothic" charset="0"/>
              </a:defRPr>
            </a:lvl1pPr>
          </a:lstStyle>
          <a:p>
            <a:pPr hangingPunct="1"/>
            <a:endParaRPr lang="zh-CN" altLang="en-US">
              <a:latin typeface="Times New Roman" charset="0"/>
            </a:endParaRPr>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ea typeface="宋体" charset="0"/>
                <a:cs typeface="MS PGothic" charset="0"/>
              </a:defRPr>
            </a:lvl1pPr>
          </a:lstStyle>
          <a:p>
            <a:pPr>
              <a:defRPr/>
            </a:pPr>
            <a:fld id="{81FCB008-298B-8E4B-BCDE-D7C33F463E76}" type="slidenum">
              <a:rPr lang="en-US">
                <a:latin typeface="Times New Roman" charset="0"/>
              </a:rPr>
              <a:pPr>
                <a:defRPr/>
              </a:pPr>
              <a:t>‹#›</a:t>
            </a:fld>
            <a:endParaRPr lang="en-US">
              <a:latin typeface="Times New Roman" charset="0"/>
            </a:endParaRPr>
          </a:p>
        </p:txBody>
      </p:sp>
      <p:pic>
        <p:nvPicPr>
          <p:cNvPr id="9523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3329158900"/>
      </p:ext>
    </p:extLst>
  </p:cSld>
  <p:clrMap bg1="lt1" tx1="dk1" bg2="lt2" tx2="dk2" accent1="accent1" accent2="accent2" accent3="accent3" accent4="accent4" accent5="accent5" accent6="accent6" hlink="hlink" folHlink="folHlink"/>
  <p:sldLayoutIdLst>
    <p:sldLayoutId id="2147485577" r:id="rId1"/>
  </p:sldLayoutIdLst>
  <p:txStyles>
    <p:titleStyle>
      <a:lvl1pPr algn="ctr" rtl="0" eaLnBrk="0" fontAlgn="base" hangingPunct="0">
        <a:spcBef>
          <a:spcPct val="0"/>
        </a:spcBef>
        <a:spcAft>
          <a:spcPct val="0"/>
        </a:spcAft>
        <a:defRPr kumimoji="1" sz="4400">
          <a:solidFill>
            <a:schemeClr val="tx2"/>
          </a:solidFill>
          <a:latin typeface="Arial"/>
          <a:ea typeface="ＭＳ Ｐゴシック" charset="0"/>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2pPr>
      <a:lvl3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3pPr>
      <a:lvl4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4pPr>
      <a:lvl5pPr algn="ctr" rtl="0" eaLnBrk="0" fontAlgn="base" hangingPunct="0">
        <a:spcBef>
          <a:spcPct val="0"/>
        </a:spcBef>
        <a:spcAft>
          <a:spcPct val="0"/>
        </a:spcAft>
        <a:defRPr kumimoji="1" sz="4400">
          <a:solidFill>
            <a:schemeClr val="tx2"/>
          </a:solidFill>
          <a:latin typeface="Arial"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95000"/>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C7FCEC4A-0619-534F-AB0C-4C4D1986DF16}" type="slidenum">
              <a:rPr lang="en-US"/>
              <a:pPr eaLnBrk="0">
                <a:defRPr/>
              </a:pPr>
              <a:t>‹#›</a:t>
            </a:fld>
            <a:endParaRPr lang="en-US"/>
          </a:p>
        </p:txBody>
      </p:sp>
    </p:spTree>
    <p:extLst>
      <p:ext uri="{BB962C8B-B14F-4D97-AF65-F5344CB8AC3E}">
        <p14:creationId xmlns:p14="http://schemas.microsoft.com/office/powerpoint/2010/main" val="3060679857"/>
      </p:ext>
    </p:extLst>
  </p:cSld>
  <p:clrMap bg1="lt1" tx1="dk1" bg2="lt2" tx2="dk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 id="2147485631" r:id="rId12"/>
    <p:sldLayoutId id="21474856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6387"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hangingPunct="1">
              <a:defRPr sz="1400" noProof="1">
                <a:latin typeface="Arial" pitchFamily="-111" charset="0"/>
                <a:ea typeface="+mn-ea"/>
                <a:cs typeface="+mn-cs"/>
              </a:defRPr>
            </a:lvl1pPr>
          </a:lstStyle>
          <a:p>
            <a:pPr>
              <a:buFont typeface="Arial" pitchFamily="34" charset="0"/>
              <a:buNone/>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124293829"/>
      </p:ext>
    </p:extLst>
  </p:cSld>
  <p:clrMap bg1="lt1" tx1="dk1" bg2="lt2" tx2="dk2" accent1="accent1" accent2="accent2" accent3="accent3" accent4="accent4" accent5="accent5" accent6="accent6" hlink="hlink" folHlink="folHlink"/>
  <p:sldLayoutIdLst>
    <p:sldLayoutId id="2147485634" r:id="rId1"/>
    <p:sldLayoutId id="2147485635" r:id="rId2"/>
    <p:sldLayoutId id="2147485636" r:id="rId3"/>
    <p:sldLayoutId id="2147485637" r:id="rId4"/>
    <p:sldLayoutId id="2147485638" r:id="rId5"/>
    <p:sldLayoutId id="2147485639" r:id="rId6"/>
    <p:sldLayoutId id="2147485640" r:id="rId7"/>
    <p:sldLayoutId id="2147485641" r:id="rId8"/>
    <p:sldLayoutId id="2147485642" r:id="rId9"/>
    <p:sldLayoutId id="2147485643" r:id="rId10"/>
    <p:sldLayoutId id="21474856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82" name="Group 2"/>
          <p:cNvGrpSpPr/>
          <p:nvPr/>
        </p:nvGrpSpPr>
        <p:grpSpPr>
          <a:xfrm>
            <a:off x="0" y="3902075"/>
            <a:ext cx="3400425" cy="2949575"/>
            <a:chOff x="0" y="2458"/>
            <a:chExt cx="2142" cy="1858"/>
          </a:xfrm>
        </p:grpSpPr>
        <p:sp>
          <p:nvSpPr>
            <p:cNvPr id="25603" name="Freeform 3"/>
            <p:cNvSpPr>
              <a:spLocks noChangeArrowheads="1"/>
            </p:cNvSpPr>
            <p:nvPr/>
          </p:nvSpPr>
          <p:spPr bwMode="auto">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4" name="Freeform 4"/>
            <p:cNvSpPr>
              <a:spLocks noChangeArrowheads="1"/>
            </p:cNvSpPr>
            <p:nvPr/>
          </p:nvSpPr>
          <p:spPr bwMode="auto">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5" name="Freeform 5"/>
            <p:cNvSpPr>
              <a:spLocks noChangeArrowheads="1"/>
            </p:cNvSpPr>
            <p:nvPr/>
          </p:nvSpPr>
          <p:spPr bwMode="auto">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5606" name="Freeform 6"/>
            <p:cNvSpPr>
              <a:spLocks noChangeArrowheads="1"/>
            </p:cNvSpPr>
            <p:nvPr/>
          </p:nvSpPr>
          <p:spPr bwMode="auto">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14:hiddenLine>
              </a:ext>
            </a:extLst>
          </p:spPr>
          <p:txBody>
            <a:bodyPr/>
            <a:lstStyle/>
            <a:p>
              <a:pPr hangingPunct="1">
                <a:buFont typeface="Arial" pitchFamily="34" charset="0"/>
                <a:buNone/>
                <a:defRPr/>
              </a:pPr>
              <a:endParaRPr lang="en-US" altLang="en-US" sz="1800">
                <a:solidFill>
                  <a:srgbClr val="FFFFFF"/>
                </a:solidFill>
                <a:latin typeface="Arial" pitchFamily="34" charset="0"/>
                <a:ea typeface="MS PGothic" pitchFamily="34" charset="-128"/>
                <a:cs typeface="Arial" pitchFamily="34" charset="0"/>
              </a:endParaRPr>
            </a:p>
          </p:txBody>
        </p:sp>
        <p:sp>
          <p:nvSpPr>
            <p:cNvPr id="20487" name="Oval 7"/>
            <p:cNvSpPr/>
            <p:nvPr/>
          </p:nvSpPr>
          <p:spPr>
            <a:xfrm>
              <a:off x="209" y="2784"/>
              <a:ext cx="86" cy="86"/>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8" name="Oval 8"/>
            <p:cNvSpPr/>
            <p:nvPr/>
          </p:nvSpPr>
          <p:spPr>
            <a:xfrm>
              <a:off x="1536" y="3884"/>
              <a:ext cx="92" cy="92"/>
            </a:xfrm>
            <a:prstGeom prst="ellipse">
              <a:avLst/>
            </a:prstGeom>
            <a:gradFill rotWithShape="0">
              <a:gsLst>
                <a:gs pos="0">
                  <a:schemeClr val="bg2"/>
                </a:gs>
                <a:gs pos="100000">
                  <a:schemeClr val="bg1"/>
                </a:gs>
              </a:gsLst>
              <a:lin ang="27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sp>
          <p:nvSpPr>
            <p:cNvPr id="20489" name="Oval 9"/>
            <p:cNvSpPr/>
            <p:nvPr/>
          </p:nvSpPr>
          <p:spPr>
            <a:xfrm>
              <a:off x="791" y="2723"/>
              <a:ext cx="121" cy="121"/>
            </a:xfrm>
            <a:prstGeom prst="ellipse">
              <a:avLst/>
            </a:prstGeom>
            <a:gradFill rotWithShape="0">
              <a:gsLst>
                <a:gs pos="0">
                  <a:schemeClr val="bg2"/>
                </a:gs>
                <a:gs pos="100000">
                  <a:schemeClr val="bg1"/>
                </a:gs>
              </a:gsLst>
              <a:lin ang="18900000" scaled="1"/>
              <a:tileRect/>
            </a:gradFill>
            <a:ln w="9525">
              <a:noFill/>
            </a:ln>
          </p:spPr>
          <p:txBody>
            <a:bodyPr anchor="t"/>
            <a:lstStyle/>
            <a:p>
              <a:pPr hangingPunct="1">
                <a:buFont typeface="Arial" pitchFamily="34" charset="0"/>
                <a:buNone/>
              </a:pPr>
              <a:endParaRPr lang="en-US" altLang="en-US" sz="1800" dirty="0">
                <a:solidFill>
                  <a:srgbClr val="FFFFFF"/>
                </a:solidFill>
                <a:latin typeface="Times New Roman" pitchFamily="18" charset="0"/>
                <a:ea typeface="Arial"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fontAlgn="base"/>
            <a:r>
              <a:rPr lang="en-US" strike="noStrike" noProof="1"/>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noProof="1">
                <a:solidFill>
                  <a:srgbClr val="FFFFFF"/>
                </a:solidFill>
                <a:effectLst>
                  <a:outerShdw blurRad="38100" dist="38100" dir="2700000" algn="tl">
                    <a:srgbClr val="000000"/>
                  </a:outerShdw>
                </a:effectLst>
                <a:latin typeface="Arial" pitchFamily="-111" charset="0"/>
                <a:ea typeface="+mn-ea"/>
                <a:cs typeface="+mn-cs"/>
              </a:defRPr>
            </a:lvl1pPr>
          </a:lstStyle>
          <a:p>
            <a:pPr hangingPunct="1">
              <a:buFont typeface="Arial" pitchFamily="34" charset="0"/>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000" noProof="1" dirty="0">
                <a:solidFill>
                  <a:srgbClr val="FFFFFF"/>
                </a:solidFill>
                <a:latin typeface="Arial" pitchFamily="34" charset="0"/>
                <a:ea typeface="MS PGothic" pitchFamily="34" charset="-128"/>
                <a:cs typeface="+mn-ea"/>
              </a:rPr>
              <a:pPr algn="r" hangingPunct="1">
                <a:buFont typeface="Arial" pitchFamily="34" charset="0"/>
                <a:buNone/>
              </a:pPr>
              <a:t>‹#›</a:t>
            </a:fld>
            <a:endParaRPr lang="en-US" altLang="en-US" sz="1000" noProof="1">
              <a:solidFill>
                <a:srgbClr val="FFFFFF"/>
              </a:solidFill>
              <a:latin typeface="Arial" pitchFamily="34" charset="0"/>
              <a:ea typeface="MS PGothic" pitchFamily="34" charset="-128"/>
            </a:endParaRPr>
          </a:p>
        </p:txBody>
      </p:sp>
    </p:spTree>
    <p:extLst>
      <p:ext uri="{BB962C8B-B14F-4D97-AF65-F5344CB8AC3E}">
        <p14:creationId xmlns:p14="http://schemas.microsoft.com/office/powerpoint/2010/main" val="3647872630"/>
      </p:ext>
    </p:extLst>
  </p:cSld>
  <p:clrMap bg1="dk2" tx1="lt1" bg2="dk1" tx2="lt2" accent1="accent1" accent2="accent2" accent3="accent3" accent4="accent4" accent5="accent5" accent6="accent6" hlink="hlink" folHlink="folHlink"/>
  <p:sldLayoutIdLst>
    <p:sldLayoutId id="2147485646" r:id="rId1"/>
    <p:sldLayoutId id="2147485647" r:id="rId2"/>
    <p:sldLayoutId id="2147485648" r:id="rId3"/>
    <p:sldLayoutId id="2147485649" r:id="rId4"/>
    <p:sldLayoutId id="2147485650" r:id="rId5"/>
    <p:sldLayoutId id="2147485651" r:id="rId6"/>
    <p:sldLayoutId id="2147485652" r:id="rId7"/>
    <p:sldLayoutId id="2147485653" r:id="rId8"/>
    <p:sldLayoutId id="2147485654" r:id="rId9"/>
    <p:sldLayoutId id="2147485655" r:id="rId10"/>
  </p:sldLayoutIdLst>
  <p:transition/>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1507"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FD243D01-DB85-A24F-ABD1-90F2D75E6855}" type="datetimeFigureOut">
              <a:rPr lang="en-US" altLang="en-US"/>
              <a:pPr hangingPunct="1">
                <a:buFont typeface="Arial" pitchFamily="34" charset="0"/>
                <a:buNone/>
                <a:defRPr/>
              </a:pPr>
              <a:t>7/18/24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1838140806"/>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2530" name="Title Placeholder 1"/>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2531" name="Text Placeholder 2"/>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fld id="{944D86E9-A51B-C947-82C7-89AE9E975378}" type="datetimeFigureOut">
              <a:rPr lang="en-US" altLang="en-US"/>
              <a:pPr hangingPunct="1">
                <a:buFont typeface="Arial" pitchFamily="34" charset="0"/>
                <a:buNone/>
                <a:defRPr/>
              </a:pPr>
              <a:t>7/18/24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noProof="1">
                <a:solidFill>
                  <a:prstClr val="black">
                    <a:tint val="75000"/>
                  </a:prstClr>
                </a:solidFill>
                <a:latin typeface="Arial"/>
                <a:ea typeface="+mn-ea"/>
                <a:cs typeface="+mn-cs"/>
              </a:defRPr>
            </a:lvl1pPr>
          </a:lstStyle>
          <a:p>
            <a:pPr hangingPunct="1">
              <a:buFont typeface="Arial" pitchFamily="34" charset="0"/>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p>
            <a:pPr algn="r" hangingPunct="1">
              <a:buFont typeface="Arial" pitchFamily="34" charset="0"/>
              <a:buNone/>
            </a:pPr>
            <a:fld id="{9A0DB2DC-4C9A-4742-B13C-FB6460FD3503}" type="slidenum">
              <a:rPr lang="en-US" altLang="en-US" sz="1200" noProof="1" dirty="0">
                <a:solidFill>
                  <a:srgbClr val="898989"/>
                </a:solidFill>
                <a:latin typeface="Arial" pitchFamily="34" charset="0"/>
                <a:ea typeface="SimHei" pitchFamily="49" charset="-122"/>
                <a:cs typeface="+mn-ea"/>
              </a:rPr>
              <a:pPr algn="r" hangingPunct="1">
                <a:buFont typeface="Arial" pitchFamily="34" charset="0"/>
                <a:buNone/>
              </a:pPr>
              <a:t>‹#›</a:t>
            </a:fld>
            <a:endParaRPr lang="en-US" altLang="en-US" sz="1200" noProof="1">
              <a:solidFill>
                <a:srgbClr val="898989"/>
              </a:solidFill>
              <a:latin typeface="Arial" pitchFamily="34" charset="0"/>
              <a:ea typeface="SimHei" pitchFamily="49" charset="-122"/>
            </a:endParaRPr>
          </a:p>
        </p:txBody>
      </p:sp>
    </p:spTree>
    <p:extLst>
      <p:ext uri="{BB962C8B-B14F-4D97-AF65-F5344CB8AC3E}">
        <p14:creationId xmlns:p14="http://schemas.microsoft.com/office/powerpoint/2010/main" val="3352003524"/>
      </p:ext>
    </p:extLst>
  </p:cSld>
  <p:clrMap bg1="lt1" tx1="dk1" bg2="lt2" tx2="dk2" accent1="accent1" accent2="accent2" accent3="accent3" accent4="accent4" accent5="accent5" accent6="accent6" hlink="hlink" folHlink="folHlink"/>
  <p:sldLayoutIdLst>
    <p:sldLayoutId id="2147485669" r:id="rId1"/>
    <p:sldLayoutId id="2147485670" r:id="rId2"/>
    <p:sldLayoutId id="2147485671" r:id="rId3"/>
    <p:sldLayoutId id="2147485672" r:id="rId4"/>
    <p:sldLayoutId id="2147485673" r:id="rId5"/>
    <p:sldLayoutId id="2147485674" r:id="rId6"/>
    <p:sldLayoutId id="2147485675" r:id="rId7"/>
    <p:sldLayoutId id="2147485676" r:id="rId8"/>
    <p:sldLayoutId id="2147485677" r:id="rId9"/>
    <p:sldLayoutId id="2147485678" r:id="rId10"/>
    <p:sldLayoutId id="2147485679" r:id="rId11"/>
  </p:sldLayoutIdLst>
  <p:hf sldNum="0" hdr="0" ftr="0" dt="0"/>
  <p:txStyles>
    <p:titleStyle>
      <a:lvl1pPr algn="ctr" defTabSz="457200" rtl="0" eaLnBrk="0" fontAlgn="base" hangingPunct="0">
        <a:spcBef>
          <a:spcPct val="0"/>
        </a:spcBef>
        <a:spcAft>
          <a:spcPct val="0"/>
        </a:spcAft>
        <a:defRPr sz="4400" kern="1200">
          <a:solidFill>
            <a:schemeClr val="bg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MS PGothic" pitchFamily="34" charset="-128"/>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bg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bg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bg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bg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23555"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409400205"/>
      </p:ext>
    </p:extLst>
  </p:cSld>
  <p:clrMap bg1="lt1" tx1="dk1" bg2="lt2" tx2="dk2" accent1="accent1" accent2="accent2" accent3="accent3" accent4="accent4" accent5="accent5" accent6="accent6" hlink="hlink" folHlink="folHlink"/>
  <p:sldLayoutIdLst>
    <p:sldLayoutId id="2147485681"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p:cNvSpPr>
          <p:nvPr>
            <p:ph type="title"/>
          </p:nvPr>
        </p:nvSpPr>
        <p:spPr>
          <a:xfrm>
            <a:off x="76200" y="274638"/>
            <a:ext cx="89916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4579" name="Rectangle 3"/>
          <p:cNvSpPr>
            <a:spLocks noGrp="1"/>
          </p:cNvSpPr>
          <p:nvPr>
            <p:ph type="body"/>
          </p:nvPr>
        </p:nvSpPr>
        <p:spPr>
          <a:xfrm>
            <a:off x="76200" y="1600200"/>
            <a:ext cx="8991600" cy="4525963"/>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charset="0"/>
                <a:ea typeface="+mn-ea"/>
                <a:cs typeface="+mn-cs"/>
              </a:defRPr>
            </a:lvl1pPr>
          </a:lstStyle>
          <a:p>
            <a:pPr hangingPunct="1">
              <a:buFont typeface="Arial" pitchFamily="34" charset="0"/>
              <a:buNone/>
              <a:defRPr/>
            </a:pPr>
            <a:endParaRPr lang="en-US" noProof="1"/>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charset="0"/>
                <a:ea typeface="+mn-ea"/>
                <a:cs typeface="+mn-cs"/>
              </a:defRPr>
            </a:lvl1pPr>
          </a:lstStyle>
          <a:p>
            <a:pPr hangingPunct="1">
              <a:buFont typeface="Arial" pitchFamily="34" charset="0"/>
              <a:buNone/>
              <a:defRPr/>
            </a:pPr>
            <a:fld id="{1E4D3F53-FBEA-AB4A-B3F3-858EC5D12F3C}" type="slidenum">
              <a:rPr lang="en-US" noProof="1"/>
              <a:pPr hangingPunct="1">
                <a:buFont typeface="Arial" pitchFamily="34" charset="0"/>
                <a:buNone/>
                <a:defRPr/>
              </a:pPr>
              <a:t>‹#›</a:t>
            </a:fld>
            <a:endParaRPr lang="en-US" noProof="1"/>
          </a:p>
        </p:txBody>
      </p:sp>
    </p:spTree>
    <p:extLst>
      <p:ext uri="{BB962C8B-B14F-4D97-AF65-F5344CB8AC3E}">
        <p14:creationId xmlns:p14="http://schemas.microsoft.com/office/powerpoint/2010/main" val="2067292864"/>
      </p:ext>
    </p:extLst>
  </p:cSld>
  <p:clrMap bg1="lt1" tx1="dk1" bg2="lt2" tx2="dk2" accent1="accent1" accent2="accent2" accent3="accent3" accent4="accent4" accent5="accent5" accent6="accent6" hlink="hlink" folHlink="folHlink"/>
  <p:sldLayoutIdLst>
    <p:sldLayoutId id="2147485683" r:id="rId1"/>
    <p:sldLayoutId id="2147485684" r:id="rId2"/>
    <p:sldLayoutId id="2147485685" r:id="rId3"/>
    <p:sldLayoutId id="2147485686" r:id="rId4"/>
    <p:sldLayoutId id="2147485687" r:id="rId5"/>
    <p:sldLayoutId id="2147485688" r:id="rId6"/>
    <p:sldLayoutId id="2147485689" r:id="rId7"/>
    <p:sldLayoutId id="2147485690" r:id="rId8"/>
    <p:sldLayoutId id="2147485691" r:id="rId9"/>
    <p:sldLayoutId id="2147485692" r:id="rId10"/>
    <p:sldLayoutId id="2147485693" r:id="rId11"/>
  </p:sldLayoutIdLst>
  <p:hf sldNum="0" hdr="0" ftr="0" dt="0"/>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45718" tIns="45718" rIns="45718" bIns="45718" numCol="1" anchor="t" anchorCtr="0" compatLnSpc="1"/>
          <a:lstStyle/>
          <a:p>
            <a:pPr algn="r" hangingPunct="1">
              <a:spcBef>
                <a:spcPts val="800"/>
              </a:spcBef>
              <a:buFont typeface="Arial" pitchFamily="34" charset="0"/>
              <a:buNone/>
            </a:pPr>
            <a:fld id="{9A0DB2DC-4C9A-4742-B13C-FB6460FD3503}" type="slidenum">
              <a:rPr lang="en-US" altLang="en-US" sz="1800" noProof="1" dirty="0">
                <a:ea typeface="MS PGothic" pitchFamily="34" charset="-128"/>
                <a:cs typeface="ＭＳ Ｐゴシック"/>
              </a:rPr>
              <a:pPr algn="r" hangingPunct="1">
                <a:spcBef>
                  <a:spcPts val="800"/>
                </a:spcBef>
                <a:buFont typeface="Arial" pitchFamily="34" charset="0"/>
                <a:buNone/>
              </a:pPr>
              <a:t>‹#›</a:t>
            </a:fld>
            <a:endParaRPr lang="en-US" altLang="en-US" sz="1800" noProof="1">
              <a:latin typeface="Times New Roman Bold" charset="0"/>
              <a:ea typeface="MS PGothic" pitchFamily="34" charset="-128"/>
              <a:sym typeface="Times New Roman Bold" charset="0"/>
            </a:endParaRPr>
          </a:p>
        </p:txBody>
      </p:sp>
      <p:sp>
        <p:nvSpPr>
          <p:cNvPr id="34819" name="Rectangle 2"/>
          <p:cNvSpPr>
            <a:spLocks noGrp="1"/>
          </p:cNvSpPr>
          <p:nvPr>
            <p:ph type="title"/>
          </p:nvPr>
        </p:nvSpPr>
        <p:spPr>
          <a:xfrm>
            <a:off x="457200" y="274638"/>
            <a:ext cx="8229600" cy="1323975"/>
          </a:xfrm>
          <a:prstGeom prst="rect">
            <a:avLst/>
          </a:prstGeom>
          <a:noFill/>
          <a:ln w="9525">
            <a:noFill/>
            <a:miter/>
          </a:ln>
        </p:spPr>
        <p:txBody>
          <a:bodyPr lIns="45719" tIns="45719" rIns="45719" bIns="45719" anchor="t"/>
          <a:lstStyle/>
          <a:p>
            <a:pPr lvl="0"/>
            <a:r>
              <a:rPr lang="en-US" altLang="en-US" dirty="0"/>
              <a:t>Click to edit Master title style</a:t>
            </a:r>
          </a:p>
        </p:txBody>
      </p:sp>
      <p:sp>
        <p:nvSpPr>
          <p:cNvPr id="34820" name="Rectangle 3"/>
          <p:cNvSpPr>
            <a:spLocks noGrp="1"/>
          </p:cNvSpPr>
          <p:nvPr>
            <p:ph type="body"/>
          </p:nvPr>
        </p:nvSpPr>
        <p:spPr>
          <a:xfrm>
            <a:off x="457200" y="1600200"/>
            <a:ext cx="8229600" cy="5256213"/>
          </a:xfrm>
          <a:prstGeom prst="rect">
            <a:avLst/>
          </a:prstGeom>
          <a:noFill/>
          <a:ln w="9525">
            <a:noFill/>
            <a:miter/>
          </a:ln>
        </p:spPr>
        <p:txBody>
          <a:bodyPr lIns="45719" tIns="45719" rIns="45719" bIns="45719" anchor="t"/>
          <a:lstStyle/>
          <a:p>
            <a:pPr lvl="0"/>
            <a:r>
              <a:rPr lang="en-US" altLang="en-US" dirty="0"/>
              <a:t>Click to edit Master text styles</a:t>
            </a:r>
          </a:p>
          <a:p>
            <a:pPr lvl="1" indent="228600"/>
            <a:r>
              <a:rPr lang="en-US" altLang="en-US" dirty="0"/>
              <a:t>Second level</a:t>
            </a:r>
          </a:p>
          <a:p>
            <a:pPr lvl="2" indent="457200"/>
            <a:r>
              <a:rPr lang="en-US" altLang="en-US" dirty="0"/>
              <a:t>Third level</a:t>
            </a:r>
          </a:p>
          <a:p>
            <a:pPr lvl="3" indent="685800"/>
            <a:r>
              <a:rPr lang="en-US" altLang="en-US" dirty="0"/>
              <a:t>Fourth level</a:t>
            </a:r>
          </a:p>
          <a:p>
            <a:pPr lvl="4" indent="914400"/>
            <a:r>
              <a:rPr lang="en-US" altLang="en-US" dirty="0"/>
              <a:t>Fifth level</a:t>
            </a:r>
          </a:p>
        </p:txBody>
      </p:sp>
    </p:spTree>
    <p:extLst>
      <p:ext uri="{BB962C8B-B14F-4D97-AF65-F5344CB8AC3E}">
        <p14:creationId xmlns:p14="http://schemas.microsoft.com/office/powerpoint/2010/main" val="3909823994"/>
      </p:ext>
    </p:extLst>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hf sldNum="0" hdr="0" ftr="0" dt="0"/>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720000"/>
        </a:solidFill>
        <a:effectLst/>
      </p:bgPr>
    </p:bg>
    <p:spTree>
      <p:nvGrpSpPr>
        <p:cNvPr id="1" name=""/>
        <p:cNvGrpSpPr/>
        <p:nvPr/>
      </p:nvGrpSpPr>
      <p:grpSpPr>
        <a:xfrm>
          <a:off x="0" y="0"/>
          <a:ext cx="0" cy="0"/>
          <a:chOff x="0" y="0"/>
          <a:chExt cx="0" cy="0"/>
        </a:xfrm>
      </p:grpSpPr>
      <p:sp>
        <p:nvSpPr>
          <p:cNvPr id="6145" name="Rectangle 1"/>
          <p:cNvSpPr>
            <a:spLocks noGrp="1"/>
          </p:cNvSpPr>
          <p:nvPr>
            <p:ph type="sldNum" sz="quarter" idx="2"/>
          </p:nvPr>
        </p:nvSpPr>
        <p:spPr bwMode="auto">
          <a:xfrm>
            <a:off x="6553200" y="6283325"/>
            <a:ext cx="2133600" cy="42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8" tIns="45718" rIns="45718" bIns="45718" numCol="1" anchor="b" anchorCtr="0" compatLnSpc="1">
            <a:prstTxWarp prst="textNoShape">
              <a:avLst/>
            </a:prstTxWarp>
          </a:bodyPr>
          <a:lstStyle>
            <a:lvl1pPr algn="r" defTabSz="457200">
              <a:defRPr>
                <a:cs typeface="Helvetica" charset="0"/>
              </a:defRPr>
            </a:lvl1pPr>
          </a:lstStyle>
          <a:p>
            <a:pPr>
              <a:defRPr/>
            </a:pPr>
            <a:fld id="{B9C917E5-DF99-7841-8E5E-438364591A45}" type="slidenum">
              <a:rPr lang="en-US"/>
              <a:pPr>
                <a:defRPr/>
              </a:pPr>
              <a:t>‹#›</a:t>
            </a:fld>
            <a:endParaRPr lang="en-US">
              <a:latin typeface="Times New Roman Bold" charset="0"/>
              <a:cs typeface="Times New Roman Bold" charset="0"/>
              <a:sym typeface="Times New Roman Bold" charset="0"/>
            </a:endParaRPr>
          </a:p>
        </p:txBody>
      </p:sp>
      <p:sp>
        <p:nvSpPr>
          <p:cNvPr id="6146"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6147"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28675"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2085936719"/>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tileRect/>
        </a:gradFill>
        <a:effectLst>
          <a:outerShdw dist="107763" dir="2699999" algn="ctr" rotWithShape="0">
            <a:srgbClr val="000000">
              <a:alpha val="74997"/>
            </a:srgbClr>
          </a:outerShdw>
        </a:effectLst>
      </p:bgPr>
    </p:bg>
    <p:spTree>
      <p:nvGrpSpPr>
        <p:cNvPr id="1" name=""/>
        <p:cNvGrpSpPr/>
        <p:nvPr/>
      </p:nvGrpSpPr>
      <p:grpSpPr>
        <a:xfrm>
          <a:off x="0" y="0"/>
          <a:ext cx="0" cy="0"/>
          <a:chOff x="0" y="0"/>
          <a:chExt cx="0" cy="0"/>
        </a:xfrm>
      </p:grpSpPr>
      <p:grpSp>
        <p:nvGrpSpPr>
          <p:cNvPr id="29698" name="Group 2"/>
          <p:cNvGrpSpPr/>
          <p:nvPr/>
        </p:nvGrpSpPr>
        <p:grpSpPr>
          <a:xfrm>
            <a:off x="0" y="0"/>
            <a:ext cx="9144000" cy="6918325"/>
            <a:chOff x="0" y="0"/>
            <a:chExt cx="5760" cy="4358"/>
          </a:xfrm>
        </p:grpSpPr>
        <p:sp>
          <p:nvSpPr>
            <p:cNvPr id="29699" name="Rectangle 3"/>
            <p:cNvSpPr/>
            <p:nvPr/>
          </p:nvSpPr>
          <p:spPr>
            <a:xfrm>
              <a:off x="5533" y="280"/>
              <a:ext cx="227" cy="1986"/>
            </a:xfrm>
            <a:prstGeom prst="rect">
              <a:avLst/>
            </a:prstGeom>
            <a:gradFill rotWithShape="0">
              <a:gsLst>
                <a:gs pos="0">
                  <a:schemeClr val="bg2"/>
                </a:gs>
                <a:gs pos="50000">
                  <a:schemeClr val="hlink"/>
                </a:gs>
                <a:gs pos="100000">
                  <a:schemeClr val="bg2"/>
                </a:gs>
              </a:gsLst>
              <a:lin ang="0" scaled="1"/>
              <a:tileRect/>
            </a:gradFill>
            <a:ln w="9525">
              <a:noFill/>
              <a:miter/>
            </a:ln>
          </p:spPr>
          <p:txBody>
            <a:bodyPr wrap="none" anchor="ctr"/>
            <a:lstStyle/>
            <a:p>
              <a:pPr eaLnBrk="0">
                <a:buFont typeface="Arial" pitchFamily="34" charset="0"/>
                <a:buNone/>
              </a:pPr>
              <a:endParaRPr lang="en-US" altLang="en-US" sz="1800">
                <a:solidFill>
                  <a:srgbClr val="FFFFCC"/>
                </a:solidFill>
                <a:latin typeface="Times New Roman" pitchFamily="18" charset="0"/>
                <a:ea typeface="MS PGothic" pitchFamily="-111" charset="-128"/>
              </a:endParaRPr>
            </a:p>
          </p:txBody>
        </p:sp>
        <p:sp>
          <p:nvSpPr>
            <p:cNvPr id="29700" name="Freeform 4"/>
            <p:cNvSpPr/>
            <p:nvPr/>
          </p:nvSpPr>
          <p:spPr>
            <a:xfrm>
              <a:off x="0" y="0"/>
              <a:ext cx="5760" cy="1344"/>
            </a:xfrm>
            <a:custGeom>
              <a:avLst/>
              <a:gdLst/>
              <a:ahLst/>
              <a:cxnLst>
                <a:cxn ang="0">
                  <a:pos x="0" y="0"/>
                </a:cxn>
                <a:cxn ang="0">
                  <a:pos x="5760" y="0"/>
                </a:cxn>
                <a:cxn ang="0">
                  <a:pos x="5760" y="720"/>
                </a:cxn>
                <a:cxn ang="0">
                  <a:pos x="3600" y="624"/>
                </a:cxn>
                <a:cxn ang="0">
                  <a:pos x="0" y="1000"/>
                </a:cxn>
                <a:cxn ang="0">
                  <a:pos x="0" y="0"/>
                </a:cxn>
              </a:cxnLst>
              <a:rect l="0" t="0" r="0" b="0"/>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1" name="Freeform 5"/>
            <p:cNvSpPr/>
            <p:nvPr/>
          </p:nvSpPr>
          <p:spPr>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0" b="0"/>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2" name="Freeform 6"/>
            <p:cNvSpPr/>
            <p:nvPr/>
          </p:nvSpPr>
          <p:spPr>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0" b="0"/>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3" name="Freeform 7"/>
            <p:cNvSpPr/>
            <p:nvPr/>
          </p:nvSpPr>
          <p:spPr>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0" b="0"/>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4" name="Freeform 8"/>
            <p:cNvSpPr/>
            <p:nvPr/>
          </p:nvSpPr>
          <p:spPr>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0" b="0"/>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5" name="Freeform 9"/>
            <p:cNvSpPr/>
            <p:nvPr/>
          </p:nvSpPr>
          <p:spPr>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0" b="0"/>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tileRect/>
            </a:gradFill>
            <a:ln w="9525">
              <a:noFill/>
            </a:ln>
          </p:spPr>
          <p:txBody>
            <a:bodyPr/>
            <a:lstStyle/>
            <a:p>
              <a:pPr hangingPunct="1">
                <a:buFont typeface="Arial" pitchFamily="34" charset="0"/>
                <a:buNone/>
              </a:pPr>
              <a:endParaRPr lang="en-US">
                <a:ea typeface="MS PGothic" pitchFamily="34" charset="-128"/>
              </a:endParaRPr>
            </a:p>
          </p:txBody>
        </p:sp>
        <p:sp>
          <p:nvSpPr>
            <p:cNvPr id="29706" name="Freeform 10"/>
            <p:cNvSpPr/>
            <p:nvPr/>
          </p:nvSpPr>
          <p:spPr>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0" b="0"/>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tileRect/>
            </a:gradFill>
            <a:ln w="9525">
              <a:noFill/>
            </a:ln>
          </p:spPr>
          <p:txBody>
            <a:bodyPr/>
            <a:lstStyle/>
            <a:p>
              <a:pPr hangingPunct="1">
                <a:buFont typeface="Arial" pitchFamily="34" charset="0"/>
                <a:buNone/>
              </a:pPr>
              <a:endParaRPr lang="en-US">
                <a:ea typeface="MS PGothic" pitchFamily="34" charset="-128"/>
              </a:endParaRPr>
            </a:p>
          </p:txBody>
        </p:sp>
      </p:grpSp>
      <p:sp>
        <p:nvSpPr>
          <p:cNvPr id="29707" name="Rectangle 11"/>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b" anchorCtr="0" compatLnSpc="1"/>
          <a:lstStyle>
            <a:lvl1pP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b" anchorCtr="0" compatLnSpc="1"/>
          <a:lstStyle>
            <a:lvl1pPr algn="ctr" eaLnBrk="1" hangingPunct="1">
              <a:spcBef>
                <a:spcPct val="50000"/>
              </a:spcBef>
              <a:defRPr sz="1400">
                <a:solidFill>
                  <a:srgbClr val="FFFFCC"/>
                </a:solidFill>
                <a:latin typeface="Times New Roman"/>
                <a:ea typeface="ＭＳ Ｐゴシック" pitchFamily="-111" charset="-128"/>
                <a:cs typeface="ＭＳ Ｐゴシック" pitchFamily="-111" charset="-128"/>
              </a:defRPr>
            </a:lvl1pPr>
          </a:lstStyle>
          <a:p>
            <a:pPr>
              <a:buFont typeface="Arial" pitchFamily="34" charset="0"/>
              <a:buNone/>
              <a:defRPr/>
            </a:pPr>
            <a:endParaRPr lang="en-US" noProof="1"/>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b" anchorCtr="0" compatLnSpc="1"/>
          <a:lstStyle>
            <a:lvl1pPr algn="r" eaLnBrk="1" hangingPunct="1">
              <a:spcBef>
                <a:spcPct val="50000"/>
              </a:spcBef>
              <a:defRPr sz="1400">
                <a:solidFill>
                  <a:srgbClr val="FFFFCC"/>
                </a:solidFill>
                <a:latin typeface="Times New Roman" pitchFamily="18" charset="0"/>
              </a:defRPr>
            </a:lvl1pPr>
          </a:lstStyle>
          <a:p>
            <a:pPr>
              <a:buFont typeface="Arial" pitchFamily="34" charset="0"/>
              <a:buNone/>
              <a:defRPr/>
            </a:pPr>
            <a:fld id="{3D04D8D9-7FA3-A741-8394-0DAF8E014FA2}" type="slidenum">
              <a:rPr lang="en-US" noProof="1">
                <a:ea typeface="MS PGothic" pitchFamily="34" charset="-128"/>
                <a:cs typeface="+mn-ea"/>
              </a:rPr>
              <a:pPr>
                <a:buFont typeface="Arial" pitchFamily="34" charset="0"/>
                <a:buNone/>
                <a:defRPr/>
              </a:pPr>
              <a:t>‹#›</a:t>
            </a:fld>
            <a:endParaRPr lang="en-US" noProof="1">
              <a:ea typeface="MS PGothic" pitchFamily="34" charset="-128"/>
            </a:endParaRPr>
          </a:p>
        </p:txBody>
      </p:sp>
      <p:sp>
        <p:nvSpPr>
          <p:cNvPr id="29711" name="Rectangle 15"/>
          <p:cNvSpPr>
            <a:spLocks noGrp="1"/>
          </p:cNvSpPr>
          <p:nvPr>
            <p:ph type="body"/>
          </p:nvPr>
        </p:nvSpPr>
        <p:spPr>
          <a:xfrm>
            <a:off x="0" y="1981200"/>
            <a:ext cx="91440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663701613"/>
      </p:ext>
    </p:extLst>
  </p:cSld>
  <p:clrMap bg1="dk2" tx1="lt1" bg2="dk1" tx2="lt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 id="2147485730" r:id="rId12"/>
    <p:sldLayoutId id="2147485731" r:id="rId13"/>
  </p:sldLayoutIdLst>
  <p:hf sldNum="0" hdr="0" ftr="0" dt="0"/>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p:cNvSpPr>
          <p:nvPr>
            <p:ph type="title"/>
          </p:nvPr>
        </p:nvSpPr>
        <p:spPr>
          <a:xfrm>
            <a:off x="0" y="609600"/>
            <a:ext cx="9144000" cy="1143000"/>
          </a:xfrm>
          <a:prstGeom prst="rect">
            <a:avLst/>
          </a:prstGeom>
          <a:noFill/>
          <a:ln w="9525">
            <a:noFill/>
            <a:miter/>
          </a:ln>
        </p:spPr>
        <p:txBody>
          <a:bodyPr wrap="square" lIns="91440" tIns="45720" rIns="91440" bIns="45720" anchor="ctr"/>
          <a:lstStyle/>
          <a:p>
            <a:pPr lvl="0"/>
            <a:r>
              <a:rPr lang="en-US" altLang="en-US"/>
              <a:t>Click to edit Master title style</a:t>
            </a:r>
          </a:p>
        </p:txBody>
      </p:sp>
      <p:sp>
        <p:nvSpPr>
          <p:cNvPr id="36867" name="Rectangle 3"/>
          <p:cNvSpPr>
            <a:spLocks noGrp="1"/>
          </p:cNvSpPr>
          <p:nvPr>
            <p:ph type="body"/>
          </p:nvPr>
        </p:nvSpPr>
        <p:spPr>
          <a:xfrm>
            <a:off x="685800" y="1981200"/>
            <a:ext cx="7772400" cy="4114800"/>
          </a:xfrm>
          <a:prstGeom prst="rect">
            <a:avLst/>
          </a:prstGeom>
          <a:noFill/>
          <a:ln w="9525">
            <a:noFill/>
            <a:miter/>
          </a:ln>
        </p:spPr>
        <p:txBody>
          <a:bodyPr wrap="square" lIns="91440" tIns="45720" rIns="91440" bIns="45720" anchor="t"/>
          <a:lstStyle/>
          <a:p>
            <a:pPr lvl="0"/>
            <a:r>
              <a:rPr lang="en-US" altLang="en-US"/>
              <a:t>Click to edit Master text styles</a:t>
            </a:r>
          </a:p>
          <a:p>
            <a:pPr lvl="1" indent="-285750"/>
            <a:r>
              <a:rPr lang="en-US" altLang="en-US"/>
              <a:t>Second level</a:t>
            </a:r>
          </a:p>
          <a:p>
            <a:pPr lvl="2" indent="-228600"/>
            <a:r>
              <a:rPr lang="en-US" altLang="en-US"/>
              <a:t>Third level</a:t>
            </a:r>
          </a:p>
          <a:p>
            <a:pPr lvl="3" indent="-228600"/>
            <a:r>
              <a:rPr lang="en-US" altLang="en-US"/>
              <a:t>Fourth level</a:t>
            </a:r>
          </a:p>
          <a:p>
            <a:pPr lvl="4" indent="-228600"/>
            <a:r>
              <a:rPr lang="en-US" altLang="en-US"/>
              <a:t>Fifth level</a:t>
            </a:r>
          </a:p>
        </p:txBody>
      </p:sp>
    </p:spTree>
    <p:extLst>
      <p:ext uri="{BB962C8B-B14F-4D97-AF65-F5344CB8AC3E}">
        <p14:creationId xmlns:p14="http://schemas.microsoft.com/office/powerpoint/2010/main" val="138921350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hf sldNum="0"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ln>
          <a:effectLst/>
        </p:spPr>
        <p:txBody>
          <a:bodyPr vert="horz" wrap="square" lIns="91440" tIns="45720" rIns="91440" bIns="45720" numCol="1" anchor="ctr" anchorCtr="0" compatLnSpc="1"/>
          <a:lstStyle/>
          <a:p>
            <a:pPr lvl="0" fontAlgn="base"/>
            <a:r>
              <a:rPr lang="en-US" strike="noStrike" noProof="1"/>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hangingPunct="1">
              <a:buFont typeface="Arial" pitchFamily="34" charset="0"/>
              <a:buNone/>
              <a:defRPr/>
            </a:pPr>
            <a:endParaRPr lang="en-US" noProof="1"/>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a:solidFill>
                  <a:srgbClr val="FFFFFF"/>
                </a:solidFill>
                <a:effectLst>
                  <a:outerShdw blurRad="38100" dist="38100" dir="2700000" algn="tl">
                    <a:srgbClr val="000080"/>
                  </a:outerShdw>
                </a:effectLst>
                <a:latin typeface="Arial" charset="0"/>
                <a:cs typeface="Arial" charset="0"/>
              </a:defRPr>
            </a:lvl1pPr>
          </a:lstStyle>
          <a:p>
            <a:pPr hangingPunct="1">
              <a:buFont typeface="Arial" pitchFamily="34" charset="0"/>
              <a:buNone/>
              <a:defRPr/>
            </a:pPr>
            <a:fld id="{259F6E0F-FDBB-3B41-BEDE-F7CDE7A6B0F8}" type="slidenum">
              <a:rPr lang="en-US" noProof="1">
                <a:ea typeface="MS PGothic" pitchFamily="34" charset="-128"/>
              </a:rPr>
              <a:pPr hangingPunct="1">
                <a:buFont typeface="Arial" pitchFamily="34" charset="0"/>
                <a:buNone/>
                <a:defRPr/>
              </a:pPr>
              <a:t>‹#›</a:t>
            </a:fld>
            <a:endParaRPr lang="en-US" noProof="1">
              <a:ea typeface="MS PGothic" pitchFamily="34" charset="-128"/>
            </a:endParaRPr>
          </a:p>
        </p:txBody>
      </p:sp>
    </p:spTree>
    <p:extLst>
      <p:ext uri="{BB962C8B-B14F-4D97-AF65-F5344CB8AC3E}">
        <p14:creationId xmlns:p14="http://schemas.microsoft.com/office/powerpoint/2010/main" val="2674674500"/>
      </p:ext>
    </p:extLst>
  </p:cSld>
  <p:clrMap bg1="dk2" tx1="lt1" bg2="dk1" tx2="lt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 id="2147485756"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p:cNvSpPr>
          <p:nvPr>
            <p:ph type="title"/>
          </p:nvPr>
        </p:nvSpPr>
        <p:spPr>
          <a:xfrm>
            <a:off x="457200" y="274638"/>
            <a:ext cx="8229600" cy="1143000"/>
          </a:xfrm>
          <a:prstGeom prst="rect">
            <a:avLst/>
          </a:prstGeom>
          <a:noFill/>
          <a:ln w="9525">
            <a:noFill/>
            <a:miter/>
          </a:ln>
        </p:spPr>
        <p:txBody>
          <a:bodyPr anchor="ctr"/>
          <a:lstStyle/>
          <a:p>
            <a:pPr lvl="0"/>
            <a:r>
              <a:rPr lang="en-US" altLang="en-US" dirty="0"/>
              <a:t>Click to edit Master title style</a:t>
            </a:r>
          </a:p>
        </p:txBody>
      </p:sp>
      <p:sp>
        <p:nvSpPr>
          <p:cNvPr id="19459" name="Rectangle 3"/>
          <p:cNvSpPr>
            <a:spLocks noGrp="1"/>
          </p:cNvSpPr>
          <p:nvPr>
            <p:ph type="body"/>
          </p:nvPr>
        </p:nvSpPr>
        <p:spPr>
          <a:xfrm>
            <a:off x="457200" y="1600200"/>
            <a:ext cx="8229600" cy="4525963"/>
          </a:xfrm>
          <a:prstGeom prst="rect">
            <a:avLst/>
          </a:prstGeom>
          <a:noFill/>
          <a:ln w="9525">
            <a:noFill/>
            <a:miter/>
          </a:ln>
        </p:spPr>
        <p:txBody>
          <a:bodyPr anchor="t"/>
          <a:lstStyle/>
          <a:p>
            <a:pPr lvl="0"/>
            <a:r>
              <a:rPr lang="en-US" altLang="en-US" dirty="0"/>
              <a:t>Click to edit Master text styles</a:t>
            </a:r>
          </a:p>
          <a:p>
            <a:pPr lvl="1" indent="-285750"/>
            <a:r>
              <a:rPr lang="en-US" altLang="en-US" dirty="0"/>
              <a:t>Second level</a:t>
            </a:r>
          </a:p>
          <a:p>
            <a:pPr lvl="2" indent="-228600"/>
            <a:r>
              <a:rPr lang="en-US" altLang="en-US" dirty="0"/>
              <a:t>Third level</a:t>
            </a:r>
          </a:p>
          <a:p>
            <a:pPr lvl="3" indent="-228600"/>
            <a:r>
              <a:rPr lang="en-US" altLang="en-US" dirty="0"/>
              <a:t>Fourth level</a:t>
            </a:r>
          </a:p>
          <a:p>
            <a:pPr lvl="4" indent="-228600"/>
            <a:r>
              <a:rPr lang="en-US" altLang="en-US" dirty="0"/>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noProof="1">
                <a:solidFill>
                  <a:srgbClr val="000000"/>
                </a:solidFill>
                <a:latin typeface="Arial" pitchFamily="-111" charset="0"/>
                <a:ea typeface="ＭＳ Ｐゴシック" pitchFamily="-111" charset="-128"/>
                <a:cs typeface="ＭＳ Ｐゴシック" pitchFamily="-111" charset="-128"/>
              </a:defRPr>
            </a:lvl1pPr>
          </a:lstStyle>
          <a:p>
            <a:pPr>
              <a:buFont typeface="Arial" pitchFamily="34" charset="0"/>
              <a:buNone/>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p>
            <a:pPr algn="r" hangingPunct="1">
              <a:buFont typeface="Arial" pitchFamily="34" charset="0"/>
              <a:buNone/>
            </a:pPr>
            <a:fld id="{9A0DB2DC-4C9A-4742-B13C-FB6460FD3503}" type="slidenum">
              <a:rPr lang="en-US" altLang="en-US" sz="1400" noProof="1" dirty="0">
                <a:latin typeface="Arial" pitchFamily="34" charset="0"/>
                <a:ea typeface="MS PGothic" pitchFamily="34" charset="-128"/>
                <a:cs typeface="+mn-ea"/>
              </a:rPr>
              <a:pPr algn="r" hangingPunct="1">
                <a:buFont typeface="Arial" pitchFamily="34" charset="0"/>
                <a:buNone/>
              </a:pPr>
              <a:t>‹#›</a:t>
            </a:fld>
            <a:endParaRPr lang="en-US" altLang="en-US" sz="1400" noProof="1">
              <a:latin typeface="Arial" pitchFamily="34" charset="0"/>
              <a:ea typeface="Arial" pitchFamily="34" charset="0"/>
            </a:endParaRPr>
          </a:p>
        </p:txBody>
      </p:sp>
    </p:spTree>
    <p:extLst>
      <p:ext uri="{BB962C8B-B14F-4D97-AF65-F5344CB8AC3E}">
        <p14:creationId xmlns:p14="http://schemas.microsoft.com/office/powerpoint/2010/main" val="2013803974"/>
      </p:ext>
    </p:extLst>
  </p:cSld>
  <p:clrMap bg1="lt1" tx1="dk1" bg2="lt2" tx2="dk2" accent1="accent1" accent2="accent2" accent3="accent3" accent4="accent4" accent5="accent5" accent6="accent6" hlink="hlink" folHlink="folHlink"/>
  <p:sldLayoutIdLst>
    <p:sldLayoutId id="2147485758" r:id="rId1"/>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00D35180-44FA-8C47-AA48-2C775D1B53F4}" type="slidenum">
              <a:rPr lang="en-GB"/>
              <a:pPr>
                <a:defRPr/>
              </a:pPr>
              <a:t>‹#›</a:t>
            </a:fld>
            <a:endParaRPr lang="en-GB"/>
          </a:p>
        </p:txBody>
      </p:sp>
    </p:spTree>
    <p:extLst>
      <p:ext uri="{BB962C8B-B14F-4D97-AF65-F5344CB8AC3E}">
        <p14:creationId xmlns:p14="http://schemas.microsoft.com/office/powerpoint/2010/main" val="2978498414"/>
      </p:ext>
    </p:extLst>
  </p:cSld>
  <p:clrMap bg1="lt1" tx1="dk1" bg2="lt2" tx2="dk2" accent1="accent1" accent2="accent2" accent3="accent3" accent4="accent4" accent5="accent5" accent6="accent6" hlink="hlink" folHlink="folHlink"/>
  <p:sldLayoutIdLst>
    <p:sldLayoutId id="2147485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14171965"/>
      </p:ext>
    </p:extLst>
  </p:cSld>
  <p:clrMap bg1="lt1" tx1="dk1" bg2="lt2" tx2="dk2" accent1="accent1" accent2="accent2" accent3="accent3" accent4="accent4" accent5="accent5" accent6="accent6" hlink="hlink" folHlink="folHlink"/>
  <p:sldLayoutIdLst>
    <p:sldLayoutId id="2147485762" r:id="rId1"/>
    <p:sldLayoutId id="2147485763" r:id="rId2"/>
    <p:sldLayoutId id="2147485764" r:id="rId3"/>
    <p:sldLayoutId id="2147485765" r:id="rId4"/>
    <p:sldLayoutId id="2147485766" r:id="rId5"/>
    <p:sldLayoutId id="2147485767" r:id="rId6"/>
    <p:sldLayoutId id="2147485768" r:id="rId7"/>
    <p:sldLayoutId id="2147485769" r:id="rId8"/>
    <p:sldLayoutId id="2147485770" r:id="rId9"/>
    <p:sldLayoutId id="2147485771" r:id="rId10"/>
    <p:sldLayoutId id="2147485772" r:id="rId11"/>
    <p:sldLayoutId id="2147485773" r:id="rId12"/>
    <p:sldLayoutId id="21474857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0218169"/>
      </p:ext>
    </p:extLst>
  </p:cSld>
  <p:clrMap bg1="lt1" tx1="dk1" bg2="lt2" tx2="dk2" accent1="accent1" accent2="accent2" accent3="accent3" accent4="accent4" accent5="accent5" accent6="accent6" hlink="hlink" folHlink="folHlink"/>
  <p:sldLayoutIdLst>
    <p:sldLayoutId id="2147485776" r:id="rId1"/>
    <p:sldLayoutId id="2147485777" r:id="rId2"/>
    <p:sldLayoutId id="2147485778" r:id="rId3"/>
    <p:sldLayoutId id="2147485779" r:id="rId4"/>
    <p:sldLayoutId id="2147485780" r:id="rId5"/>
    <p:sldLayoutId id="2147485781" r:id="rId6"/>
    <p:sldLayoutId id="2147485782" r:id="rId7"/>
    <p:sldLayoutId id="2147485783" r:id="rId8"/>
    <p:sldLayoutId id="2147485784" r:id="rId9"/>
    <p:sldLayoutId id="2147485785" r:id="rId10"/>
    <p:sldLayoutId id="2147485786" r:id="rId11"/>
    <p:sldLayoutId id="2147485787" r:id="rId12"/>
    <p:sldLayoutId id="21474857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145067"/>
      </p:ext>
    </p:extLst>
  </p:cSld>
  <p:clrMap bg1="lt1" tx1="dk1" bg2="lt2" tx2="dk2" accent1="accent1" accent2="accent2" accent3="accent3" accent4="accent4" accent5="accent5" accent6="accent6" hlink="hlink" folHlink="folHlink"/>
  <p:sldLayoutIdLst>
    <p:sldLayoutId id="2147485790" r:id="rId1"/>
    <p:sldLayoutId id="2147485791" r:id="rId2"/>
    <p:sldLayoutId id="2147485792" r:id="rId3"/>
    <p:sldLayoutId id="2147485793" r:id="rId4"/>
    <p:sldLayoutId id="2147485794" r:id="rId5"/>
    <p:sldLayoutId id="2147485795" r:id="rId6"/>
    <p:sldLayoutId id="2147485796" r:id="rId7"/>
    <p:sldLayoutId id="2147485797" r:id="rId8"/>
    <p:sldLayoutId id="2147485798" r:id="rId9"/>
    <p:sldLayoutId id="2147485799" r:id="rId10"/>
    <p:sldLayoutId id="214748580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486504619"/>
      </p:ext>
    </p:extLst>
  </p:cSld>
  <p:clrMap bg1="lt1" tx1="dk1" bg2="lt2" tx2="dk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b="0">
                <a:latin typeface="Times New Roman"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b="0">
                <a:latin typeface="Times New Roman"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b="0">
                <a:latin typeface="Times New Roman" charset="0"/>
              </a:defRPr>
            </a:lvl1pPr>
          </a:lstStyle>
          <a:p>
            <a:pPr>
              <a:defRPr/>
            </a:pPr>
            <a:fld id="{CFCB27FA-D42D-9849-ADB8-742EEFD679CB}" type="slidenum">
              <a:rPr lang="en-US"/>
              <a:pPr>
                <a:defRPr/>
              </a:pPr>
              <a:t>‹#›</a:t>
            </a:fld>
            <a:endParaRPr lang="en-US"/>
          </a:p>
        </p:txBody>
      </p:sp>
      <p:pic>
        <p:nvPicPr>
          <p:cNvPr id="74758"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2049" name="Rectangle 1"/>
          <p:cNvSpPr>
            <a:spLocks noGrp="1"/>
          </p:cNvSpPr>
          <p:nvPr>
            <p:ph type="sldNum" sz="quarter" idx="2"/>
          </p:nvPr>
        </p:nvSpPr>
        <p:spPr bwMode="auto">
          <a:xfrm>
            <a:off x="7239000" y="6248400"/>
            <a:ext cx="1905000" cy="42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8" tIns="45718" rIns="45718" bIns="45718" numCol="1" anchor="t" anchorCtr="0" compatLnSpc="1">
            <a:prstTxWarp prst="textNoShape">
              <a:avLst/>
            </a:prstTxWarp>
          </a:bodyPr>
          <a:lstStyle>
            <a:lvl1pPr algn="r" defTabSz="457200">
              <a:spcBef>
                <a:spcPts val="800"/>
              </a:spcBef>
              <a:defRPr>
                <a:cs typeface="Helvetica" charset="0"/>
              </a:defRPr>
            </a:lvl1pPr>
          </a:lstStyle>
          <a:p>
            <a:pPr fontAlgn="base" hangingPunct="0">
              <a:spcAft>
                <a:spcPct val="0"/>
              </a:spcAft>
              <a:defRPr/>
            </a:pPr>
            <a:fld id="{7B7E672F-0EA5-5F4D-A7CD-BE092FBA78A6}" type="slidenum">
              <a:rPr lang="en-US" sz="2400">
                <a:solidFill>
                  <a:srgbClr val="000000"/>
                </a:solidFill>
                <a:sym typeface="Helvetica" charset="0"/>
              </a:rPr>
              <a:pPr fontAlgn="base" hangingPunct="0">
                <a:spcAft>
                  <a:spcPct val="0"/>
                </a:spcAft>
                <a:defRPr/>
              </a:pPr>
              <a:t>‹#›</a:t>
            </a:fld>
            <a:endParaRPr lang="en-US" sz="2400">
              <a:solidFill>
                <a:srgbClr val="000000"/>
              </a:solidFill>
              <a:latin typeface="Times New Roman Bold" charset="0"/>
              <a:cs typeface="Times New Roman Bold" charset="0"/>
              <a:sym typeface="Times New Roman Bold" charset="0"/>
            </a:endParaRPr>
          </a:p>
        </p:txBody>
      </p:sp>
      <p:sp>
        <p:nvSpPr>
          <p:cNvPr id="2050" name="Rectangle 2"/>
          <p:cNvSpPr>
            <a:spLocks noGrp="1"/>
          </p:cNvSpPr>
          <p:nvPr>
            <p:ph type="title"/>
          </p:nvPr>
        </p:nvSpPr>
        <p:spPr bwMode="auto">
          <a:xfrm>
            <a:off x="457200" y="274638"/>
            <a:ext cx="8229600" cy="1323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title style</a:t>
            </a:r>
          </a:p>
        </p:txBody>
      </p:sp>
      <p:sp>
        <p:nvSpPr>
          <p:cNvPr id="2051" name="Rectangle 3"/>
          <p:cNvSpPr>
            <a:spLocks noGrp="1"/>
          </p:cNvSpPr>
          <p:nvPr>
            <p:ph type="body" idx="1"/>
          </p:nvPr>
        </p:nvSpPr>
        <p:spPr bwMode="auto">
          <a:xfrm>
            <a:off x="457200" y="1600200"/>
            <a:ext cx="8229600" cy="5256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1769063652"/>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defTabSz="914400" fontAlgn="base">
              <a:spcAft>
                <a:spcPct val="0"/>
              </a:spcAft>
              <a:defRPr/>
            </a:pPr>
            <a:endParaRPr lang="en-US">
              <a:solidFill>
                <a:srgbClr val="000000"/>
              </a:solidFill>
              <a:sym typeface="Helvetica" charset="0"/>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73A9FBD6-2E52-0D49-BFA1-5D821C353BA1}" type="slidenum">
              <a:rPr lang="en-US">
                <a:solidFill>
                  <a:srgbClr val="000000"/>
                </a:solidFill>
                <a:ea typeface="ＭＳ Ｐゴシック" charset="0"/>
                <a:sym typeface="Helvetica" charset="0"/>
              </a:rPr>
              <a:pPr defTabSz="914400" fontAlgn="base">
                <a:spcAft>
                  <a:spcPct val="0"/>
                </a:spcAft>
                <a:defRPr/>
              </a:pPr>
              <a:t>‹#›</a:t>
            </a:fld>
            <a:endParaRPr lang="en-US">
              <a:solidFill>
                <a:srgbClr val="000000"/>
              </a:solidFill>
              <a:ea typeface="ＭＳ Ｐゴシック" charset="0"/>
              <a:sym typeface="Helvetica"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162908"/>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3"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effectLst>
                <a:outerShdw blurRad="38100" dist="38100" dir="2700000" algn="tl">
                  <a:srgbClr val="000000"/>
                </a:outerShdw>
              </a:effectLst>
            </a:endParaRPr>
          </a:p>
        </p:txBody>
      </p:sp>
      <p:grpSp>
        <p:nvGrpSpPr>
          <p:cNvPr id="1027" name="Group 2"/>
          <p:cNvGrpSpPr>
            <a:grpSpLocks/>
          </p:cNvGrpSpPr>
          <p:nvPr/>
        </p:nvGrpSpPr>
        <p:grpSpPr bwMode="auto">
          <a:xfrm>
            <a:off x="0" y="0"/>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endParaRPr lang="en-US" altLang="en-US">
                <a:effectLst/>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effectLst/>
              </a:defRPr>
            </a:lvl1pPr>
          </a:lstStyle>
          <a:p>
            <a:endParaRPr lang="en-US" alt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effectLst/>
              </a:defRPr>
            </a:lvl1pPr>
          </a:lstStyle>
          <a:p>
            <a:endParaRPr lang="en-US" alt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effectLst/>
              </a:defRPr>
            </a:lvl1pPr>
          </a:lstStyle>
          <a:p>
            <a:fld id="{ED47AD96-EB19-4A7A-8466-6D30E9E7540B}" type="slidenum">
              <a:rPr lang="en-US" altLang="en-US"/>
              <a:pPr/>
              <a:t>‹#›</a:t>
            </a:fld>
            <a:endParaRPr lang="en-US" altLang="en-US"/>
          </a:p>
        </p:txBody>
      </p:sp>
    </p:spTree>
    <p:extLst>
      <p:ext uri="{BB962C8B-B14F-4D97-AF65-F5344CB8AC3E}">
        <p14:creationId xmlns:p14="http://schemas.microsoft.com/office/powerpoint/2010/main" val="1567379609"/>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Lst>
  <p:txStyles>
    <p:titleStyle>
      <a:lvl1pPr algn="l" rtl="0" eaLnBrk="0" fontAlgn="base" hangingPunct="0">
        <a:spcBef>
          <a:spcPct val="0"/>
        </a:spcBef>
        <a:spcAft>
          <a:spcPct val="0"/>
        </a:spcAft>
        <a:defRPr sz="4400">
          <a:solidFill>
            <a:schemeClr val="tx2"/>
          </a:solidFill>
          <a:latin typeface="Arial"/>
          <a:ea typeface="MS PGothic" pitchFamily="34" charset="-128"/>
          <a:cs typeface="Arial"/>
        </a:defRPr>
      </a:lvl1pPr>
      <a:lvl2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2pPr>
      <a:lvl3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3pPr>
      <a:lvl4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4pPr>
      <a:lvl5pPr algn="l" rtl="0" eaLnBrk="0" fontAlgn="base" hangingPunct="0">
        <a:spcBef>
          <a:spcPct val="0"/>
        </a:spcBef>
        <a:spcAft>
          <a:spcPct val="0"/>
        </a:spcAft>
        <a:defRPr sz="4400">
          <a:solidFill>
            <a:schemeClr val="tx2"/>
          </a:solidFill>
          <a:latin typeface="Arial" charset="0"/>
          <a:ea typeface="MS PGothic" pitchFamily="34" charset="-128"/>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GB" alt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ffectLst/>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ffectLst/>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effectLst/>
              </a:defRPr>
            </a:lvl1pPr>
          </a:lstStyle>
          <a:p>
            <a:fld id="{47A27840-2419-4FDE-87A1-A922CBAF8147}" type="slidenum">
              <a:rPr lang="en-GB" altLang="en-US"/>
              <a:pPr/>
              <a:t>‹#›</a:t>
            </a:fld>
            <a:endParaRPr lang="en-GB" altLang="en-US"/>
          </a:p>
        </p:txBody>
      </p:sp>
    </p:spTree>
    <p:extLst>
      <p:ext uri="{BB962C8B-B14F-4D97-AF65-F5344CB8AC3E}">
        <p14:creationId xmlns:p14="http://schemas.microsoft.com/office/powerpoint/2010/main" val="4036135884"/>
      </p:ext>
    </p:extLst>
  </p:cSld>
  <p:clrMap bg1="lt1" tx1="dk1" bg2="lt2" tx2="dk2" accent1="accent1" accent2="accent2" accent3="accent3" accent4="accent4" accent5="accent5" accent6="accent6" hlink="hlink" folHlink="folHlink"/>
  <p:sldLayoutIdLst>
    <p:sldLayoutId id="2147485850" r:id="rId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Arial"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ffectLst/>
              </a:defRPr>
            </a:lvl1pPr>
          </a:lstStyle>
          <a:p>
            <a:endParaRPr lang="en-US" alt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ffectLst/>
              </a:defRPr>
            </a:lvl1pPr>
          </a:lstStyle>
          <a:p>
            <a:endParaRPr lang="en-US" alt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ffectLst/>
              </a:defRPr>
            </a:lvl1pPr>
          </a:lstStyle>
          <a:p>
            <a:fld id="{77CF2B83-B2DF-4691-8B53-BB131730FC6A}" type="slidenum">
              <a:rPr lang="en-US" altLang="en-US"/>
              <a:pPr/>
              <a:t>‹#›</a:t>
            </a:fld>
            <a:endParaRPr lang="en-US" altLang="en-US"/>
          </a:p>
        </p:txBody>
      </p:sp>
      <p:pic>
        <p:nvPicPr>
          <p:cNvPr id="29702"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20211801"/>
      </p:ext>
    </p:extLst>
  </p:cSld>
  <p:clrMap bg1="lt1" tx1="dk1" bg2="lt2" tx2="dk2" accent1="accent1" accent2="accent2" accent3="accent3" accent4="accent4" accent5="accent5" accent6="accent6" hlink="hlink" folHlink="folHlink"/>
  <p:sldLayoutIdLst>
    <p:sldLayoutId id="2147485852"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754650060"/>
      </p:ext>
    </p:extLst>
  </p:cSld>
  <p:clrMap bg1="lt1" tx1="dk1" bg2="lt2" tx2="dk2" accent1="accent1" accent2="accent2" accent3="accent3" accent4="accent4" accent5="accent5" accent6="accent6" hlink="hlink" folHlink="folHlink"/>
  <p:sldLayoutIdLst>
    <p:sldLayoutId id="2147485854" r:id="rId1"/>
    <p:sldLayoutId id="2147485855" r:id="rId2"/>
    <p:sldLayoutId id="2147485856" r:id="rId3"/>
    <p:sldLayoutId id="2147485857" r:id="rId4"/>
    <p:sldLayoutId id="2147485858" r:id="rId5"/>
    <p:sldLayoutId id="2147485859" r:id="rId6"/>
    <p:sldLayoutId id="2147485860" r:id="rId7"/>
    <p:sldLayoutId id="2147485861" r:id="rId8"/>
    <p:sldLayoutId id="2147485862" r:id="rId9"/>
    <p:sldLayoutId id="2147485863" r:id="rId10"/>
    <p:sldLayoutId id="21474858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299335"/>
      </p:ext>
    </p:extLst>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extLst>
      <p:ext uri="{BB962C8B-B14F-4D97-AF65-F5344CB8AC3E}">
        <p14:creationId xmlns:p14="http://schemas.microsoft.com/office/powerpoint/2010/main" val="2522310621"/>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 id="2147485889" r:id="rId12"/>
    <p:sldLayoutId id="21474858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042041992"/>
      </p:ext>
    </p:extLst>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736936"/>
      </p:ext>
    </p:extLst>
  </p:cSld>
  <p:clrMap bg1="lt1" tx1="dk1" bg2="lt2" tx2="dk2" accent1="accent1" accent2="accent2" accent3="accent3" accent4="accent4" accent5="accent5" accent6="accent6" hlink="hlink" folHlink="folHlink"/>
  <p:sldLayoutIdLst>
    <p:sldLayoutId id="2147485904" r:id="rId1"/>
    <p:sldLayoutId id="2147485905" r:id="rId2"/>
    <p:sldLayoutId id="2147485906" r:id="rId3"/>
    <p:sldLayoutId id="2147485907" r:id="rId4"/>
    <p:sldLayoutId id="2147485908" r:id="rId5"/>
    <p:sldLayoutId id="2147485909" r:id="rId6"/>
    <p:sldLayoutId id="2147485910" r:id="rId7"/>
    <p:sldLayoutId id="2147485911" r:id="rId8"/>
    <p:sldLayoutId id="2147485912" r:id="rId9"/>
    <p:sldLayoutId id="2147485913" r:id="rId10"/>
    <p:sldLayoutId id="214748591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b="0">
                <a:solidFill>
                  <a:srgbClr val="000000"/>
                </a:solidFill>
                <a:latin typeface="Times New Roman" charset="0"/>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b="0">
                <a:solidFill>
                  <a:srgbClr val="000000"/>
                </a:solidFill>
                <a:latin typeface="Times New Roman" charset="0"/>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b="0">
                <a:solidFill>
                  <a:srgbClr val="000000"/>
                </a:solidFill>
                <a:latin typeface="Times New Roman" charset="0"/>
                <a:cs typeface="Times New Roman" charset="0"/>
              </a:defRPr>
            </a:lvl1pPr>
          </a:lstStyle>
          <a:p>
            <a:pPr>
              <a:defRPr/>
            </a:pPr>
            <a:fld id="{BB4DA47C-94CA-E043-8F7F-AE520AA72F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175" r:id="rId1"/>
    <p:sldLayoutId id="214748517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3817570259"/>
      </p:ext>
    </p:extLst>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7/18/24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extLst>
      <p:ext uri="{BB962C8B-B14F-4D97-AF65-F5344CB8AC3E}">
        <p14:creationId xmlns:p14="http://schemas.microsoft.com/office/powerpoint/2010/main" val="2957324312"/>
      </p:ext>
    </p:extLst>
  </p:cSld>
  <p:clrMap bg1="lt1" tx1="dk1" bg2="lt2" tx2="dk2" accent1="accent1" accent2="accent2" accent3="accent3" accent4="accent4" accent5="accent5" accent6="accent6" hlink="hlink" folHlink="folHlink"/>
  <p:sldLayoutIdLst>
    <p:sldLayoutId id="2147485928" r:id="rId1"/>
    <p:sldLayoutId id="2147485929" r:id="rId2"/>
    <p:sldLayoutId id="2147485930" r:id="rId3"/>
    <p:sldLayoutId id="2147485931" r:id="rId4"/>
    <p:sldLayoutId id="2147485932" r:id="rId5"/>
    <p:sldLayoutId id="2147485933" r:id="rId6"/>
    <p:sldLayoutId id="2147485934" r:id="rId7"/>
    <p:sldLayoutId id="2147485935" r:id="rId8"/>
    <p:sldLayoutId id="2147485936" r:id="rId9"/>
    <p:sldLayoutId id="2147485937" r:id="rId10"/>
    <p:sldLayoutId id="214748593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新細明體" charset="0"/>
                <a:cs typeface="新細明體" charset="0"/>
              </a:defRPr>
            </a:lvl1pPr>
          </a:lstStyle>
          <a:p>
            <a:pPr>
              <a:defRPr/>
            </a:pPr>
            <a:endParaRPr lang="en-US" altLang="zh-TW"/>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ea typeface="新細明體" charset="0"/>
                <a:cs typeface="新細明體" charset="0"/>
              </a:defRPr>
            </a:lvl1pPr>
          </a:lstStyle>
          <a:p>
            <a:pPr>
              <a:defRPr/>
            </a:pPr>
            <a:fld id="{2EB66F12-16EF-5A4A-8A0E-75D205CAFD57}" type="slidenum">
              <a:rPr lang="en-US" altLang="zh-TW"/>
              <a:pPr>
                <a:defRPr/>
              </a:pPr>
              <a:t>‹#›</a:t>
            </a:fld>
            <a:endParaRPr lang="en-US" altLang="zh-TW"/>
          </a:p>
        </p:txBody>
      </p:sp>
    </p:spTree>
    <p:extLst>
      <p:ext uri="{BB962C8B-B14F-4D97-AF65-F5344CB8AC3E}">
        <p14:creationId xmlns:p14="http://schemas.microsoft.com/office/powerpoint/2010/main" val="620810919"/>
      </p:ext>
    </p:extLst>
  </p:cSld>
  <p:clrMap bg1="dk2" tx1="lt1" bg2="dk1" tx2="lt2" accent1="accent1" accent2="accent2" accent3="accent3" accent4="accent4" accent5="accent5" accent6="accent6" hlink="hlink" folHlink="folHlink"/>
  <p:sldLayoutIdLst>
    <p:sldLayoutId id="2147485940" r:id="rId1"/>
    <p:sldLayoutId id="2147485941" r:id="rId2"/>
    <p:sldLayoutId id="2147485942" r:id="rId3"/>
    <p:sldLayoutId id="2147485943" r:id="rId4"/>
    <p:sldLayoutId id="2147485944" r:id="rId5"/>
    <p:sldLayoutId id="2147485945" r:id="rId6"/>
    <p:sldLayoutId id="2147485946" r:id="rId7"/>
    <p:sldLayoutId id="2147485947" r:id="rId8"/>
    <p:sldLayoutId id="2147485948" r:id="rId9"/>
    <p:sldLayoutId id="2147485949" r:id="rId10"/>
    <p:sldLayoutId id="2147485950" r:id="rId11"/>
    <p:sldLayoutId id="2147485951" r:id="rId12"/>
    <p:sldLayoutId id="214748595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68738B6-145B-3544-87B6-F19F79976A09}" type="slidenum">
              <a:rPr lang="en-US"/>
              <a:pPr>
                <a:defRPr/>
              </a:pPr>
              <a:t>‹#›</a:t>
            </a:fld>
            <a:endParaRPr lang="en-US"/>
          </a:p>
        </p:txBody>
      </p:sp>
    </p:spTree>
    <p:extLst>
      <p:ext uri="{BB962C8B-B14F-4D97-AF65-F5344CB8AC3E}">
        <p14:creationId xmlns:p14="http://schemas.microsoft.com/office/powerpoint/2010/main" val="2171776455"/>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83834671"/>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056606321"/>
      </p:ext>
    </p:extLst>
  </p:cSld>
  <p:clrMap bg1="lt1" tx1="dk1" bg2="lt2" tx2="dk2" accent1="accent1" accent2="accent2" accent3="accent3" accent4="accent4" accent5="accent5" accent6="accent6" hlink="hlink" folHlink="folHlink"/>
  <p:sldLayoutIdLst>
    <p:sldLayoutId id="2147485972"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atin typeface="Arial" charset="0"/>
              </a:defRPr>
            </a:lvl1pPr>
          </a:lstStyle>
          <a:p>
            <a:pPr>
              <a:defRPr/>
            </a:pPr>
            <a:fld id="{159F2122-189B-CE4E-94AD-FA44A6F9AF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EB60B2EB-6C21-5841-84F0-D698E889DDDB}" type="slidenum">
              <a:rPr lang="en-US"/>
              <a:pPr>
                <a:defRPr/>
              </a:pPr>
              <a:t>‹#›</a:t>
            </a:fld>
            <a:endParaRPr lang="en-US"/>
          </a:p>
        </p:txBody>
      </p:sp>
      <p:pic>
        <p:nvPicPr>
          <p:cNvPr id="114694"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hangingPunct="1">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hangingPunct="1">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hangingPunct="1">
              <a:spcBef>
                <a:spcPct val="50000"/>
              </a:spcBef>
              <a:defRPr sz="1400">
                <a:latin typeface="Times New Roman" charset="0"/>
              </a:defRPr>
            </a:lvl1pPr>
          </a:lstStyle>
          <a:p>
            <a:pPr>
              <a:defRPr/>
            </a:pPr>
            <a:fld id="{319DC46C-2199-FC47-B7B4-793EBC3595F5}" type="slidenum">
              <a:rPr lang="en-US"/>
              <a:pPr>
                <a:defRPr/>
              </a:pPr>
              <a:t>‹#›</a:t>
            </a:fld>
            <a:endParaRPr lang="en-US"/>
          </a:p>
        </p:txBody>
      </p:sp>
      <p:pic>
        <p:nvPicPr>
          <p:cNvPr id="126982"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210" r:id="rId1"/>
    <p:sldLayoutId id="2147485211" r:id="rId2"/>
    <p:sldLayoutId id="2147485212" r:id="rId3"/>
    <p:sldLayoutId id="2147485213" r:id="rId4"/>
    <p:sldLayoutId id="2147485214" r:id="rId5"/>
    <p:sldLayoutId id="2147485215" r:id="rId6"/>
    <p:sldLayoutId id="2147485216" r:id="rId7"/>
    <p:sldLayoutId id="2147485217" r:id="rId8"/>
    <p:sldLayoutId id="2147485218" r:id="rId9"/>
    <p:sldLayoutId id="2147485219" r:id="rId10"/>
    <p:sldLayoutId id="21474852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6.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577.xml"/></Relationships>
</file>

<file path=ppt/slides/_rels/slide10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591.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591.xml"/></Relationships>
</file>

<file path=ppt/slides/_rels/slide10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5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10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427.xml"/></Relationships>
</file>

<file path=ppt/slides/_rels/slide1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79.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427.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4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4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1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95.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42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27.xml"/></Relationships>
</file>

<file path=ppt/slides/_rels/slide12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4.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21.xml"/><Relationship Id="rId5" Type="http://schemas.openxmlformats.org/officeDocument/2006/relationships/image" Target="../media/image83.png"/><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32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321.xml"/></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320.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326.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320.xml"/></Relationships>
</file>

<file path=ppt/slides/_rels/slide1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32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21.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32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27.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95.xml"/><Relationship Id="rId1" Type="http://schemas.openxmlformats.org/officeDocument/2006/relationships/themeOverride" Target="../theme/themeOverride6.xml"/><Relationship Id="rId4" Type="http://schemas.openxmlformats.org/officeDocument/2006/relationships/image" Target="../media/image94.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5.xml"/><Relationship Id="rId1" Type="http://schemas.openxmlformats.org/officeDocument/2006/relationships/themeOverride" Target="../theme/themeOverride7.xml"/><Relationship Id="rId4" Type="http://schemas.openxmlformats.org/officeDocument/2006/relationships/image" Target="../media/image95.pn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595.xml"/></Relationships>
</file>

<file path=ppt/slides/_rels/slide1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321.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32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56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32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3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56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3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32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8.xml"/><Relationship Id="rId1" Type="http://schemas.openxmlformats.org/officeDocument/2006/relationships/slideLayout" Target="../slideLayouts/slideLayout32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32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0.xml"/><Relationship Id="rId1" Type="http://schemas.openxmlformats.org/officeDocument/2006/relationships/slideLayout" Target="../slideLayouts/slideLayout321.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1.xml"/><Relationship Id="rId1" Type="http://schemas.openxmlformats.org/officeDocument/2006/relationships/slideLayout" Target="../slideLayouts/slideLayout321.xml"/></Relationships>
</file>

<file path=ppt/slides/_rels/slide1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2.xml"/><Relationship Id="rId1" Type="http://schemas.openxmlformats.org/officeDocument/2006/relationships/slideLayout" Target="../slideLayouts/slideLayout321.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321.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3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2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32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32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32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32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1.xml"/></Relationships>
</file>

<file path=ppt/slides/_rels/slide157.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32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3.xml"/><Relationship Id="rId1" Type="http://schemas.openxmlformats.org/officeDocument/2006/relationships/slideLayout" Target="../slideLayouts/slideLayout331.xml"/><Relationship Id="rId5" Type="http://schemas.openxmlformats.org/officeDocument/2006/relationships/image" Target="../media/image118.png"/><Relationship Id="rId4" Type="http://schemas.openxmlformats.org/officeDocument/2006/relationships/image" Target="../media/image117.png"/></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94.xml"/><Relationship Id="rId1" Type="http://schemas.openxmlformats.org/officeDocument/2006/relationships/slideLayout" Target="../slideLayouts/slideLayout33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320.xml"/></Relationships>
</file>

<file path=ppt/slides/_rels/slide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6.xml"/><Relationship Id="rId1" Type="http://schemas.openxmlformats.org/officeDocument/2006/relationships/slideLayout" Target="../slideLayouts/slideLayout342.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27.xml"/></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7.xml"/><Relationship Id="rId1" Type="http://schemas.openxmlformats.org/officeDocument/2006/relationships/slideLayout" Target="../slideLayouts/slideLayout427.xml"/></Relationships>
</file>

<file path=ppt/slides/_rels/slide17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8.xml"/><Relationship Id="rId1" Type="http://schemas.openxmlformats.org/officeDocument/2006/relationships/slideLayout" Target="../slideLayouts/slideLayout42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1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0.xml"/><Relationship Id="rId1" Type="http://schemas.openxmlformats.org/officeDocument/2006/relationships/slideLayout" Target="../slideLayouts/slideLayout42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27.xml"/></Relationships>
</file>

<file path=ppt/slides/_rels/slide1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2.xml"/><Relationship Id="rId1" Type="http://schemas.openxmlformats.org/officeDocument/2006/relationships/slideLayout" Target="../slideLayouts/slideLayout42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42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7.xml"/></Relationships>
</file>

<file path=ppt/slides/_rels/slide1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4.xml"/><Relationship Id="rId1" Type="http://schemas.openxmlformats.org/officeDocument/2006/relationships/slideLayout" Target="../slideLayouts/slideLayout605.xml"/><Relationship Id="rId4" Type="http://schemas.openxmlformats.org/officeDocument/2006/relationships/image" Target="../media/image125.png"/></Relationships>
</file>

<file path=ppt/slides/_rels/slide1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5.xml"/><Relationship Id="rId1" Type="http://schemas.openxmlformats.org/officeDocument/2006/relationships/slideLayout" Target="../slideLayouts/slideLayout141.xml"/><Relationship Id="rId4" Type="http://schemas.openxmlformats.org/officeDocument/2006/relationships/image" Target="../media/image127.jpeg"/></Relationships>
</file>

<file path=ppt/slides/_rels/slide1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8.xml"/></Relationships>
</file>

<file path=ppt/slides/_rels/slide1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6.xml"/><Relationship Id="rId1" Type="http://schemas.openxmlformats.org/officeDocument/2006/relationships/slideLayout" Target="../slideLayouts/slideLayout34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7.xml"/><Relationship Id="rId1" Type="http://schemas.openxmlformats.org/officeDocument/2006/relationships/slideLayout" Target="../slideLayouts/slideLayout34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348.xml"/></Relationships>
</file>

<file path=ppt/slides/_rels/slide1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9.xml"/><Relationship Id="rId1" Type="http://schemas.openxmlformats.org/officeDocument/2006/relationships/slideLayout" Target="../slideLayouts/slideLayout34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27.xml"/></Relationships>
</file>

<file path=ppt/slides/_rels/slide1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0.xml"/><Relationship Id="rId1" Type="http://schemas.openxmlformats.org/officeDocument/2006/relationships/slideLayout" Target="../slideLayouts/slideLayout3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1.xml"/><Relationship Id="rId1" Type="http://schemas.openxmlformats.org/officeDocument/2006/relationships/slideLayout" Target="../slideLayouts/slideLayout348.xml"/></Relationships>
</file>

<file path=ppt/slides/_rels/slide1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48.xml"/></Relationships>
</file>

<file path=ppt/slides/_rels/slide19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8.xml"/></Relationships>
</file>

<file path=ppt/slides/_rels/slide1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48.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4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49.xml"/></Relationships>
</file>

<file path=ppt/slides/_rels/slide19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348.xml"/></Relationships>
</file>

<file path=ppt/slides/_rels/slide19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48.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6.xml"/><Relationship Id="rId1" Type="http://schemas.openxmlformats.org/officeDocument/2006/relationships/slideLayout" Target="../slideLayouts/slideLayout215.xml"/></Relationships>
</file>

<file path=ppt/slides/_rels/slide20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7.xml"/><Relationship Id="rId1" Type="http://schemas.openxmlformats.org/officeDocument/2006/relationships/slideLayout" Target="../slideLayouts/slideLayout226.xml"/></Relationships>
</file>

<file path=ppt/slides/_rels/slide20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8.xml"/><Relationship Id="rId1" Type="http://schemas.openxmlformats.org/officeDocument/2006/relationships/slideLayout" Target="../slideLayouts/slideLayout226.xml"/></Relationships>
</file>

<file path=ppt/slides/_rels/slide20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9.xml"/><Relationship Id="rId1" Type="http://schemas.openxmlformats.org/officeDocument/2006/relationships/slideLayout" Target="../slideLayouts/slideLayout226.xml"/></Relationships>
</file>

<file path=ppt/slides/_rels/slide20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0.xml"/><Relationship Id="rId1" Type="http://schemas.openxmlformats.org/officeDocument/2006/relationships/slideLayout" Target="../slideLayouts/slideLayout22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0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0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22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80.xml"/></Relationships>
</file>

<file path=ppt/slides/_rels/slide2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26.jpeg"/><Relationship Id="rId1" Type="http://schemas.openxmlformats.org/officeDocument/2006/relationships/slideLayout" Target="../slideLayouts/slideLayout280.xml"/></Relationships>
</file>

<file path=ppt/slides/_rels/slide2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1.xml"/><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32.xml"/></Relationships>
</file>

<file path=ppt/slides/_rels/slide22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65.xml"/></Relationships>
</file>

<file path=ppt/slides/_rels/slide226.xml.rels><?xml version="1.0" encoding="UTF-8" standalone="yes"?>
<Relationships xmlns="http://schemas.openxmlformats.org/package/2006/relationships"><Relationship Id="rId8" Type="http://schemas.openxmlformats.org/officeDocument/2006/relationships/image" Target="../media/image157.emf"/><Relationship Id="rId13" Type="http://schemas.openxmlformats.org/officeDocument/2006/relationships/hyperlink" Target="http://www.beacy.wa.edu.au/iorr/religions/buddasym.jpg" TargetMode="External"/><Relationship Id="rId3" Type="http://schemas.openxmlformats.org/officeDocument/2006/relationships/image" Target="../media/image152.png"/><Relationship Id="rId7" Type="http://schemas.openxmlformats.org/officeDocument/2006/relationships/image" Target="../media/image156.GIF"/><Relationship Id="rId12" Type="http://schemas.openxmlformats.org/officeDocument/2006/relationships/image" Target="../media/image160.emf"/><Relationship Id="rId2" Type="http://schemas.openxmlformats.org/officeDocument/2006/relationships/notesSlide" Target="../notesSlides/notesSlide132.xml"/><Relationship Id="rId1" Type="http://schemas.openxmlformats.org/officeDocument/2006/relationships/slideLayout" Target="../slideLayouts/slideLayout387.xml"/><Relationship Id="rId6" Type="http://schemas.openxmlformats.org/officeDocument/2006/relationships/image" Target="../media/image155.emf"/><Relationship Id="rId11" Type="http://schemas.openxmlformats.org/officeDocument/2006/relationships/image" Target="../media/image159.jpeg"/><Relationship Id="rId5" Type="http://schemas.openxmlformats.org/officeDocument/2006/relationships/image" Target="../media/image154.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53.png"/><Relationship Id="rId9" Type="http://schemas.openxmlformats.org/officeDocument/2006/relationships/image" Target="../media/image158.emf"/><Relationship Id="rId14" Type="http://schemas.openxmlformats.org/officeDocument/2006/relationships/image" Target="../media/image161.jpeg"/></Relationships>
</file>

<file path=ppt/slides/_rels/slide22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65.xml"/></Relationships>
</file>

<file path=ppt/slides/_rels/slide22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65.xml"/></Relationships>
</file>

<file path=ppt/slides/_rels/slide2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6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8.jpeg"/></Relationships>
</file>

<file path=ppt/slides/_rels/slide23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65.xml"/></Relationships>
</file>

<file path=ppt/slides/_rels/slide23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65.xml"/></Relationships>
</file>

<file path=ppt/slides/_rels/slide23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65.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3.xml"/><Relationship Id="rId1" Type="http://schemas.openxmlformats.org/officeDocument/2006/relationships/slideLayout" Target="../slideLayouts/slideLayout389.xml"/><Relationship Id="rId4" Type="http://schemas.openxmlformats.org/officeDocument/2006/relationships/image" Target="../media/image168.png"/></Relationships>
</file>

<file path=ppt/slides/_rels/slide2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65.xml"/></Relationships>
</file>

<file path=ppt/slides/_rels/slide23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65.xml"/></Relationships>
</file>

<file path=ppt/slides/_rels/slide23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65.xml"/></Relationships>
</file>

<file path=ppt/slides/_rels/slide23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65.xml"/></Relationships>
</file>

<file path=ppt/slides/_rels/slide23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65.xml"/></Relationships>
</file>

<file path=ppt/slides/_rels/slide2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4.xml"/><Relationship Id="rId1" Type="http://schemas.openxmlformats.org/officeDocument/2006/relationships/slideLayout" Target="../slideLayouts/slideLayout36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24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6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365.xml"/></Relationships>
</file>

<file path=ppt/slides/_rels/slide2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5.xml"/><Relationship Id="rId1" Type="http://schemas.openxmlformats.org/officeDocument/2006/relationships/slideLayout" Target="../slideLayouts/slideLayout365.xml"/></Relationships>
</file>

<file path=ppt/slides/_rels/slide24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6.xml"/><Relationship Id="rId1" Type="http://schemas.openxmlformats.org/officeDocument/2006/relationships/slideLayout" Target="../slideLayouts/slideLayout365.xml"/></Relationships>
</file>

<file path=ppt/slides/_rels/slide24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37.xml"/><Relationship Id="rId1" Type="http://schemas.openxmlformats.org/officeDocument/2006/relationships/slideLayout" Target="../slideLayouts/slideLayout365.xml"/></Relationships>
</file>

<file path=ppt/slides/_rels/slide24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70.xml"/></Relationships>
</file>

<file path=ppt/slides/_rels/slide24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65.xml"/></Relationships>
</file>

<file path=ppt/slides/_rels/slide24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65.xml"/></Relationships>
</file>

<file path=ppt/slides/_rels/slide24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365.xml"/></Relationships>
</file>

<file path=ppt/slides/_rels/slide24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29.jpeg"/></Relationships>
</file>

<file path=ppt/slides/_rels/slide2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11.xml"/></Relationships>
</file>

<file path=ppt/slides/_rels/slide2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11.xml"/></Relationships>
</file>

<file path=ppt/slides/_rels/slide252.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11.xml"/></Relationships>
</file>

<file path=ppt/slides/_rels/slide253.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11.xml"/></Relationships>
</file>

<file path=ppt/slides/_rels/slide2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411.xml"/></Relationships>
</file>

<file path=ppt/slides/_rels/slide25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365.xml"/></Relationships>
</file>

<file path=ppt/slides/_rels/slide25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65.xml"/></Relationships>
</file>

<file path=ppt/slides/_rels/slide25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65.xml"/></Relationships>
</file>

<file path=ppt/slides/_rels/slide2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65.xml"/></Relationships>
</file>

<file path=ppt/slides/_rels/slide25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2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9.xml"/><Relationship Id="rId1" Type="http://schemas.openxmlformats.org/officeDocument/2006/relationships/slideLayout" Target="../slideLayouts/slideLayout161.xml"/></Relationships>
</file>

<file path=ppt/slides/_rels/slide2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0.xml"/><Relationship Id="rId1" Type="http://schemas.openxmlformats.org/officeDocument/2006/relationships/slideLayout" Target="../slideLayouts/slideLayout285.xml"/><Relationship Id="rId4" Type="http://schemas.openxmlformats.org/officeDocument/2006/relationships/image" Target="../media/image38.jpeg"/></Relationships>
</file>

<file path=ppt/slides/_rels/slide26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69.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6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2.xml"/><Relationship Id="rId1" Type="http://schemas.openxmlformats.org/officeDocument/2006/relationships/slideLayout" Target="../slideLayouts/slideLayout263.xml"/><Relationship Id="rId4" Type="http://schemas.openxmlformats.org/officeDocument/2006/relationships/image" Target="../media/image1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5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2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4.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8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9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6.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6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2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2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42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50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27.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2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427.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42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52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32.xml"/><Relationship Id="rId1" Type="http://schemas.openxmlformats.org/officeDocument/2006/relationships/themeOverride" Target="../theme/themeOverride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60.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42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51.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5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7.xml"/></Relationships>
</file>

<file path=ppt/slides/_rels/slide7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1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55.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51.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56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51.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66.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7.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03.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0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ttps://127xwr2qcfsvmn8a91nbd428-wpengine.netdna-ssl.com/wp-content/uploads/IMG-Can-Patient-Safety-Be-Protected-After-a-Cyber-Attack_.jpg">
            <a:extLst>
              <a:ext uri="{FF2B5EF4-FFF2-40B4-BE49-F238E27FC236}">
                <a16:creationId xmlns:a16="http://schemas.microsoft.com/office/drawing/2014/main" id="{10FE87EF-E434-9DE8-BE16-006B7DDD6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88460" cy="6961692"/>
          </a:xfrm>
          <a:prstGeom prst="rect">
            <a:avLst/>
          </a:prstGeom>
          <a:noFill/>
          <a:extLst>
            <a:ext uri="{909E8E84-426E-40DD-AFC4-6F175D3DCCD1}">
              <a14:hiddenFill xmlns:a14="http://schemas.microsoft.com/office/drawing/2010/main">
                <a:solidFill>
                  <a:srgbClr val="FFFFFF"/>
                </a:solidFill>
              </a14:hiddenFill>
            </a:ext>
          </a:extLst>
        </p:spPr>
      </p:pic>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Times New Roman" charset="0"/>
              </a:rPr>
              <a:t>Jeremy Chew, East Asia School of Theology, Singapore</a:t>
            </a:r>
          </a:p>
        </p:txBody>
      </p:sp>
      <p:sp>
        <p:nvSpPr>
          <p:cNvPr id="2" name="Title 1"/>
          <p:cNvSpPr>
            <a:spLocks noGrp="1"/>
          </p:cNvSpPr>
          <p:nvPr>
            <p:ph type="title" idx="4294967295"/>
          </p:nvPr>
        </p:nvSpPr>
        <p:spPr>
          <a:xfrm>
            <a:off x="0" y="541812"/>
            <a:ext cx="9251950" cy="981075"/>
          </a:xfrm>
        </p:spPr>
        <p:txBody>
          <a:bodyPr/>
          <a:lstStyle/>
          <a:p>
            <a:pPr eaLnBrk="1" hangingPunct="1">
              <a:defRPr/>
            </a:pPr>
            <a:r>
              <a:rPr lang="zh-CN" altLang="en-US" sz="6000" b="1" kern="1200" dirty="0">
                <a:solidFill>
                  <a:srgbClr val="FFFFFF"/>
                </a:solidFill>
                <a:latin typeface="Microsoft YaHei UI" panose="020B0503020204020204" pitchFamily="34" charset="-122"/>
                <a:ea typeface="Microsoft YaHei UI" panose="020B0503020204020204" pitchFamily="34" charset="-122"/>
              </a:rPr>
              <a:t>歌罗西书</a:t>
            </a:r>
            <a:endParaRPr lang="en-US" sz="6600" dirty="0">
              <a:latin typeface="Microsoft YaHei UI" panose="020B0503020204020204" pitchFamily="34" charset="-122"/>
              <a:ea typeface="Microsoft YaHei UI" panose="020B0503020204020204" pitchFamily="34" charset="-122"/>
            </a:endParaRPr>
          </a:p>
        </p:txBody>
      </p:sp>
      <p:sp>
        <p:nvSpPr>
          <p:cNvPr id="6" name="Rectangle 5"/>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37592" y="5229200"/>
            <a:ext cx="921435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集中于基督的神性</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46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12778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a:endParaRPr lang="en-US">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因为　神本性的一切丰盛，都有形有体地住在基督里面</a:t>
            </a:r>
            <a:r>
              <a:rPr lang="en-US" altLang="zh-CN" b="1" dirty="0">
                <a:solidFill>
                  <a:srgbClr val="FFFFFF"/>
                </a:solidFill>
                <a:effectLst>
                  <a:outerShdw blurRad="38100" dist="38100" dir="2700000" algn="tl">
                    <a:srgbClr val="000000"/>
                  </a:outerShdw>
                </a:effectLst>
                <a:latin typeface="Arial" charset="0"/>
                <a:cs typeface="Arial" charset="0"/>
              </a:rPr>
              <a:t>"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a:t>
            </a:r>
            <a:r>
              <a:rPr lang="zh-CN" altLang="en-US" b="1" dirty="0">
                <a:solidFill>
                  <a:srgbClr val="FFFFFF"/>
                </a:solidFill>
                <a:effectLst>
                  <a:outerShdw blurRad="38100" dist="38100" dir="2700000" algn="tl">
                    <a:srgbClr val="000000"/>
                  </a:outerShdw>
                </a:effectLst>
                <a:latin typeface="Arial" charset="0"/>
                <a:cs typeface="Arial" charset="0"/>
              </a:rPr>
              <a:t>歌罗西 </a:t>
            </a:r>
            <a:r>
              <a:rPr lang="en-US" altLang="zh-CN" b="1" dirty="0">
                <a:solidFill>
                  <a:srgbClr val="FFFFFF"/>
                </a:solidFill>
                <a:effectLst>
                  <a:outerShdw blurRad="38100" dist="38100" dir="2700000" algn="tl">
                    <a:srgbClr val="000000"/>
                  </a:outerShdw>
                </a:effectLst>
                <a:latin typeface="Arial" charset="0"/>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歌罗西书</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8423252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179388" y="476250"/>
            <a:ext cx="73914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zh-CN" altLang="en-US" sz="4800" b="1">
                <a:effectLst/>
                <a:ea typeface="宋体" charset="0"/>
                <a:cs typeface="宋体" charset="0"/>
              </a:rPr>
              <a:t>第一世纪教会的受洗礼</a:t>
            </a:r>
            <a:endParaRPr lang="zh-TW" altLang="en-US" sz="4800" b="1">
              <a:effectLst/>
              <a:ea typeface="宋体" charset="0"/>
              <a:cs typeface="宋体" charset="0"/>
            </a:endParaRPr>
          </a:p>
        </p:txBody>
      </p:sp>
      <p:sp>
        <p:nvSpPr>
          <p:cNvPr id="93188" name="Text Box 4"/>
          <p:cNvSpPr txBox="1">
            <a:spLocks noChangeArrowheads="1"/>
          </p:cNvSpPr>
          <p:nvPr/>
        </p:nvSpPr>
        <p:spPr bwMode="auto">
          <a:xfrm>
            <a:off x="8397875" y="76200"/>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000" b="1" i="0" u="none" strike="noStrike" kern="1200" cap="none" spc="0" normalizeH="0" baseline="0" noProof="0">
                <a:ln>
                  <a:noFill/>
                </a:ln>
                <a:solidFill>
                  <a:srgbClr val="FFFFFF"/>
                </a:solidFill>
                <a:effectLst/>
                <a:uLnTx/>
                <a:uFillTx/>
                <a:latin typeface="Tahoma" charset="0"/>
                <a:ea typeface="新細明體" charset="0"/>
                <a:cs typeface="新細明體" charset="0"/>
              </a:rPr>
              <a:t>140</a:t>
            </a:r>
          </a:p>
        </p:txBody>
      </p:sp>
      <p:sp>
        <p:nvSpPr>
          <p:cNvPr id="93189"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lstStyle/>
          <a:p>
            <a:pPr marL="0" indent="0" algn="ctr" eaLnBrk="1" hangingPunct="1">
              <a:lnSpc>
                <a:spcPct val="90000"/>
              </a:lnSpc>
              <a:spcBef>
                <a:spcPct val="0"/>
              </a:spcBef>
              <a:buClrTx/>
              <a:buSzTx/>
              <a:buFontTx/>
              <a:buNone/>
              <a:defRPr/>
            </a:pPr>
            <a:r>
              <a:rPr lang="zh-CN" altLang="en-US" sz="4000" b="1">
                <a:effectLst/>
                <a:ea typeface="宋体" charset="0"/>
                <a:cs typeface="宋体" charset="0"/>
              </a:rPr>
              <a:t>受洗礼只为相信者，</a:t>
            </a:r>
            <a:endParaRPr lang="zh-CN" sz="4000" b="1">
              <a:effectLst/>
              <a:ea typeface="宋体" charset="0"/>
              <a:cs typeface="宋体" charset="0"/>
            </a:endParaRPr>
          </a:p>
          <a:p>
            <a:pPr marL="0" indent="0" algn="ctr" eaLnBrk="1" hangingPunct="1">
              <a:lnSpc>
                <a:spcPct val="90000"/>
              </a:lnSpc>
              <a:spcBef>
                <a:spcPct val="0"/>
              </a:spcBef>
              <a:buClrTx/>
              <a:buSzTx/>
              <a:buFontTx/>
              <a:buNone/>
              <a:defRPr/>
            </a:pPr>
            <a:r>
              <a:rPr lang="zh-CN" altLang="en-US" sz="4000" b="1">
                <a:effectLst/>
                <a:ea typeface="宋体" charset="0"/>
                <a:cs typeface="宋体" charset="0"/>
              </a:rPr>
              <a:t>且只用浸水礼</a:t>
            </a:r>
            <a:r>
              <a:rPr lang="zh-TW" altLang="en-US" sz="4000">
                <a:ea typeface="新細明體" charset="0"/>
                <a:cs typeface="新細明體" charset="0"/>
              </a:rPr>
              <a:t> </a:t>
            </a:r>
          </a:p>
        </p:txBody>
      </p:sp>
    </p:spTree>
    <p:extLst>
      <p:ext uri="{BB962C8B-B14F-4D97-AF65-F5344CB8AC3E}">
        <p14:creationId xmlns:p14="http://schemas.microsoft.com/office/powerpoint/2010/main" val="3063254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157698"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(Paedobaptism)</a:t>
            </a:r>
          </a:p>
        </p:txBody>
      </p:sp>
      <p:sp>
        <p:nvSpPr>
          <p:cNvPr id="157699"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7700"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The baptism of infants is recorded no earlier than the 3rd century A.D. </a:t>
            </a:r>
          </a:p>
        </p:txBody>
      </p:sp>
      <p:pic>
        <p:nvPicPr>
          <p:cNvPr id="157701"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676400" y="1524000"/>
            <a:ext cx="5715000" cy="3683000"/>
          </a:xfrm>
        </p:spPr>
      </p:pic>
    </p:spTree>
    <p:extLst>
      <p:ext uri="{BB962C8B-B14F-4D97-AF65-F5344CB8AC3E}">
        <p14:creationId xmlns:p14="http://schemas.microsoft.com/office/powerpoint/2010/main" val="31653476"/>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16793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Two additional points: </a:t>
            </a:r>
          </a:p>
        </p:txBody>
      </p:sp>
      <p:sp>
        <p:nvSpPr>
          <p:cNvPr id="16793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Infant baptism advocates believe Col. 2:11-12 says that baptism is a sign of the new covenant that corresponds to circumcision in the Old Testament.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Jews were circumcised at 8 days old, sooo….</a:t>
            </a:r>
          </a:p>
        </p:txBody>
      </p:sp>
      <p:pic>
        <p:nvPicPr>
          <p:cNvPr id="167940" name="Picture 5" descr="infantbaptism-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279154"/>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However,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pic>
        <p:nvPicPr>
          <p:cNvPr id="16998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810000" y="2286000"/>
            <a:ext cx="1447800" cy="4525963"/>
          </a:xfrm>
        </p:spPr>
      </p:pic>
      <p:sp>
        <p:nvSpPr>
          <p:cNvPr id="169987" name="Text Box 6"/>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a:ln>
                  <a:noFill/>
                </a:ln>
                <a:solidFill>
                  <a:srgbClr val="000000"/>
                </a:solidFill>
                <a:effectLst/>
                <a:uLnTx/>
                <a:uFillTx/>
                <a:latin typeface="Arial" charset="0"/>
                <a:ea typeface="ＭＳ Ｐゴシック" charset="0"/>
              </a:rPr>
              <a:t>Circumcision</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doesn</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t parallel </a:t>
            </a:r>
            <a:r>
              <a:rPr kumimoji="0" lang="en-US" sz="3200" b="1" i="0" u="sng" strike="noStrike" kern="1200" cap="none" spc="0" normalizeH="0" baseline="0" noProof="0">
                <a:ln>
                  <a:noFill/>
                </a:ln>
                <a:solidFill>
                  <a:srgbClr val="000000"/>
                </a:solidFill>
                <a:effectLst/>
                <a:uLnTx/>
                <a:uFillTx/>
                <a:latin typeface="Arial" charset="0"/>
                <a:ea typeface="ＭＳ Ｐゴシック" charset="0"/>
              </a:rPr>
              <a:t>baptism</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Males</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All</a:t>
            </a:r>
          </a:p>
        </p:txBody>
      </p:sp>
      <p:sp>
        <p:nvSpPr>
          <p:cNvPr id="486410" name="Text Box 10"/>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Physical life</a:t>
            </a:r>
          </a:p>
        </p:txBody>
      </p:sp>
      <p:sp>
        <p:nvSpPr>
          <p:cNvPr id="486411" name="Text Box 11"/>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Spiritual life</a:t>
            </a:r>
          </a:p>
        </p:txBody>
      </p:sp>
      <p:sp>
        <p:nvSpPr>
          <p:cNvPr id="486412" name="Text Box 12"/>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Any age</a:t>
            </a:r>
          </a:p>
        </p:txBody>
      </p:sp>
      <p:sp>
        <p:nvSpPr>
          <p:cNvPr id="486413" name="Text Box 13"/>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Conscious faith </a:t>
            </a:r>
          </a:p>
        </p:txBody>
      </p:sp>
      <p:sp>
        <p:nvSpPr>
          <p:cNvPr id="486414" name="Text Box 14"/>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8th day of life</a:t>
            </a:r>
          </a:p>
        </p:txBody>
      </p:sp>
      <p:sp>
        <p:nvSpPr>
          <p:cNvPr id="486415" name="Text Box 15"/>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Right after belief</a:t>
            </a:r>
          </a:p>
        </p:txBody>
      </p:sp>
      <p:sp>
        <p:nvSpPr>
          <p:cNvPr id="486416" name="Text Box 16"/>
          <p:cNvSpPr txBox="1">
            <a:spLocks noChangeArrowheads="1"/>
          </p:cNvSpPr>
          <p:nvPr/>
        </p:nvSpPr>
        <p:spPr bwMode="auto">
          <a:xfrm>
            <a:off x="-1905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NT parallel = heart circumcision</a:t>
            </a:r>
          </a:p>
        </p:txBody>
      </p:sp>
      <p:sp>
        <p:nvSpPr>
          <p:cNvPr id="486417" name="Text Box 17"/>
          <p:cNvSpPr txBox="1">
            <a:spLocks noChangeArrowheads="1"/>
          </p:cNvSpPr>
          <p:nvPr/>
        </p:nvSpPr>
        <p:spPr bwMode="auto">
          <a:xfrm>
            <a:off x="52197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New covenant sign = Lord</a:t>
            </a:r>
            <a:r>
              <a:rPr kumimoji="0" lang="fr-FR"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s supper</a:t>
            </a:r>
          </a:p>
        </p:txBody>
      </p:sp>
      <p:sp>
        <p:nvSpPr>
          <p:cNvPr id="169998" name="Text Box 18"/>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116</a:t>
            </a:r>
          </a:p>
        </p:txBody>
      </p:sp>
    </p:spTree>
    <p:extLst>
      <p:ext uri="{BB962C8B-B14F-4D97-AF65-F5344CB8AC3E}">
        <p14:creationId xmlns:p14="http://schemas.microsoft.com/office/powerpoint/2010/main" val="38235588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“不可让人因着故意谦虚和敬拜天使</a:t>
            </a:r>
            <a:r>
              <a:rPr lang="en-US" altLang="zh-TW" sz="3600" b="1" dirty="0">
                <a:solidFill>
                  <a:srgbClr val="FFFFFF"/>
                </a:solidFill>
                <a:effectLst>
                  <a:glow rad="660400">
                    <a:srgbClr val="000000"/>
                  </a:glow>
                </a:effectLst>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「这等人拘泥在所见过的，随着自己的欲心，无故的自高自大。」（</a:t>
            </a:r>
            <a:r>
              <a:rPr lang="en-US" altLang="zh-TW" sz="3600" b="1" dirty="0">
                <a:solidFill>
                  <a:srgbClr val="FFFFFF"/>
                </a:solidFill>
                <a:effectLst>
                  <a:glow rad="660400">
                    <a:srgbClr val="000000"/>
                  </a:glow>
                </a:effectLst>
              </a:rPr>
              <a:t>2:18</a:t>
            </a:r>
            <a:r>
              <a:rPr lang="zh-TW" altLang="en-US" sz="3600" b="1" dirty="0">
                <a:solidFill>
                  <a:srgbClr val="FFFFFF"/>
                </a:solidFill>
                <a:effectLst>
                  <a:glow rad="660400">
                    <a:srgbClr val="000000"/>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sym typeface="Helvetica"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Joyce Meyers believes and teaches…</a:t>
            </a:r>
          </a:p>
        </p:txBody>
      </p:sp>
    </p:spTree>
    <p:extLst>
      <p:ext uri="{BB962C8B-B14F-4D97-AF65-F5344CB8AC3E}">
        <p14:creationId xmlns:p14="http://schemas.microsoft.com/office/powerpoint/2010/main" val="6430671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r" defTabSz="457200">
              <a:spcBef>
                <a:spcPts val="800"/>
              </a:spcBef>
              <a:defRPr/>
            </a:pPr>
            <a:fld id="{EF239D5E-0E53-2F4B-9B19-C2E23C8C3C96}" type="slidenum">
              <a:rPr lang="en-US">
                <a:latin typeface="Times New Roman Bold" charset="0"/>
                <a:cs typeface="Times New Roman Bold" charset="0"/>
                <a:sym typeface="Times New Roman Bold" charset="0"/>
              </a:rPr>
              <a:pPr algn="r" defTabSz="457200">
                <a:spcBef>
                  <a:spcPts val="800"/>
                </a:spcBef>
                <a:defRPr/>
              </a:pPr>
              <a:t>108</a:t>
            </a:fld>
            <a:endParaRPr lang="en-US">
              <a:cs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endParaRPr lang="en-US" dirty="0">
              <a:cs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亲爱的天使长加百列</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在人生的风暴中，所有闪电般的危险中，在飓风、冰雹及洪水中</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保护我们的身体，我们的家，我们的财产</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及我们的一切</a:t>
            </a:r>
            <a:endParaRPr lang="en-US" sz="14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1400" dirty="0">
                <a:solidFill>
                  <a:srgbClr val="FFFFFF"/>
                </a:solidFill>
                <a:latin typeface="宋体" charset="0"/>
                <a:ea typeface="宋体" charset="0"/>
                <a:cs typeface="宋体" charset="0"/>
                <a:sym typeface="宋体" charset="0"/>
              </a:rPr>
              <a:t>阿门</a:t>
            </a:r>
            <a:endParaRPr lang="en-US" sz="1400" dirty="0">
              <a:solidFill>
                <a:srgbClr val="FFFFFF"/>
              </a:solidFill>
              <a:latin typeface="宋体" charset="0"/>
              <a:ea typeface="宋体" charset="0"/>
              <a:cs typeface="宋体" charset="0"/>
              <a:sym typeface="宋体"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0" y="6381328"/>
            <a:ext cx="9144000" cy="487806"/>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哈德生</a:t>
            </a:r>
            <a:r>
              <a:rPr kumimoji="0" lang="en-US" altLang="zh-TW"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(Huddleston)</a:t>
            </a:r>
            <a:r>
              <a:rPr kumimoji="0" lang="zh-TW"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rPr>
              <a:t>对歌罗西书的概要</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Helvetica" charset="0"/>
            </a:endParaRPr>
          </a:p>
        </p:txBody>
      </p:sp>
      <p:sp>
        <p:nvSpPr>
          <p:cNvPr id="6"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歌罗西书</a:t>
            </a:r>
          </a:p>
        </p:txBody>
      </p:sp>
      <p:sp>
        <p:nvSpPr>
          <p:cNvPr id="233477" name="Text Box 6"/>
          <p:cNvSpPr txBox="1">
            <a:spLocks noChangeArrowheads="1"/>
          </p:cNvSpPr>
          <p:nvPr/>
        </p:nvSpPr>
        <p:spPr bwMode="auto">
          <a:xfrm>
            <a:off x="3923928" y="-27384"/>
            <a:ext cx="5220072" cy="20882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基督所赐的盼望</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反对假教师</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基督徒生活方式的原则</a:t>
            </a:r>
          </a:p>
          <a:p>
            <a:pPr marL="457200" marR="0" lvl="0" indent="-457200" algn="l" defTabSz="914400" rtl="0" eaLnBrk="1" fontAlgn="base" latinLnBrk="0" hangingPunct="1">
              <a:lnSpc>
                <a:spcPct val="100000"/>
              </a:lnSpc>
              <a:spcBef>
                <a:spcPct val="0"/>
              </a:spcBef>
              <a:spcAft>
                <a:spcPct val="0"/>
              </a:spcAft>
              <a:buClrTx/>
              <a:buSzTx/>
              <a:buFontTx/>
              <a:buAutoNum type="arabicPlain"/>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sym typeface="Helvetica" charset="0"/>
              </a:rPr>
              <a:t>期待的祷告，和致词</a:t>
            </a:r>
          </a:p>
        </p:txBody>
      </p:sp>
    </p:spTree>
    <p:extLst>
      <p:ext uri="{BB962C8B-B14F-4D97-AF65-F5344CB8AC3E}">
        <p14:creationId xmlns:p14="http://schemas.microsoft.com/office/powerpoint/2010/main" val="14471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「基督是那不能看见之上帝的真像，</a:t>
            </a:r>
          </a:p>
          <a:p>
            <a:pPr>
              <a:defRPr/>
            </a:pPr>
            <a:r>
              <a:rPr lang="zh-TW" altLang="en-US" sz="3600" b="1" dirty="0">
                <a:solidFill>
                  <a:srgbClr val="FFFFFF"/>
                </a:solidFill>
                <a:effectLst>
                  <a:glow rad="660400">
                    <a:srgbClr val="000000"/>
                  </a:glow>
                </a:effectLst>
              </a:rPr>
              <a:t>超越一切受造之物。」（</a:t>
            </a:r>
            <a:r>
              <a:rPr lang="en-US" altLang="zh-TW" sz="3600" b="1" dirty="0">
                <a:solidFill>
                  <a:srgbClr val="FFFFFF"/>
                </a:solidFill>
                <a:effectLst>
                  <a:glow rad="660400">
                    <a:srgbClr val="000000"/>
                  </a:glow>
                </a:effectLst>
              </a:rPr>
              <a:t>1:15</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dirty="0">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200">
                <a:effectLst>
                  <a:outerShdw blurRad="38100" dist="38100" dir="2700000" algn="tl">
                    <a:srgbClr val="DDDDDD"/>
                  </a:outerShdw>
                </a:effectLst>
                <a:latin typeface="宋体" charset="0"/>
                <a:ea typeface="宋体" charset="0"/>
                <a:cs typeface="宋体" charset="0"/>
                <a:sym typeface="宋体" charset="0"/>
              </a:rPr>
              <a:t>禁欲主义</a:t>
            </a:r>
            <a:endParaRPr lang="en-US" sz="5200">
              <a:effectLst>
                <a:outerShdw blurRad="38100" dist="38100" dir="2700000" algn="tl">
                  <a:srgbClr val="DDDDDD"/>
                </a:outerShdw>
              </a:effectLst>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20000"/>
              </a:lnSpc>
              <a:spcBef>
                <a:spcPts val="1000"/>
              </a:spcBef>
              <a:defRPr/>
            </a:pPr>
            <a:r>
              <a:rPr lang="ja-JP" altLang="en-US" sz="3200" dirty="0">
                <a:solidFill>
                  <a:srgbClr val="9A3A2F"/>
                </a:solidFill>
                <a:latin typeface="Silom" charset="0"/>
                <a:cs typeface="Silom" charset="0"/>
                <a:sym typeface="Silom" charset="0"/>
              </a:rPr>
              <a:t>「你们既然和基督一同死了，摆脱了世俗的玄学，为什么仍然像活在世俗中，服从</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不可拿、不可尝、不可摸</a:t>
            </a:r>
            <a:r>
              <a:rPr lang="en-US" sz="3200" dirty="0">
                <a:solidFill>
                  <a:srgbClr val="9A3A2F"/>
                </a:solidFill>
                <a:latin typeface="Silom" charset="0"/>
                <a:cs typeface="Silom" charset="0"/>
                <a:sym typeface="Silom" charset="0"/>
              </a:rPr>
              <a:t>』</a:t>
            </a:r>
            <a:r>
              <a:rPr lang="ja-JP" altLang="en-US" sz="3200" dirty="0">
                <a:solidFill>
                  <a:srgbClr val="9A3A2F"/>
                </a:solidFill>
                <a:latin typeface="Silom"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lang="en-US" sz="3200" dirty="0">
                <a:solidFill>
                  <a:srgbClr val="9A3A2F"/>
                </a:solidFill>
                <a:latin typeface="Silom" charset="0"/>
                <a:cs typeface="Silom" charset="0"/>
                <a:sym typeface="Silom" charset="0"/>
              </a:rPr>
              <a:t>2:20-23</a:t>
            </a:r>
            <a:r>
              <a:rPr lang="ja-JP" altLang="en-US" sz="3200" dirty="0">
                <a:solidFill>
                  <a:srgbClr val="9A3A2F"/>
                </a:solidFill>
                <a:latin typeface="Silom" charset="0"/>
                <a:cs typeface="Silom" charset="0"/>
                <a:sym typeface="Silom" charset="0"/>
              </a:rPr>
              <a:t>当代译本）</a:t>
            </a:r>
            <a:endParaRPr lang="en-US" sz="3200" dirty="0">
              <a:solidFill>
                <a:srgbClr val="9A3A2F"/>
              </a:solidFill>
              <a:latin typeface="Silom" charset="0"/>
              <a:cs typeface="Silom" charset="0"/>
              <a:sym typeface="Silom"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160698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80258" name="Picture 2" descr="http://2.bp.blogspot.com/-43bUpaCJqgg/Vk3EWbaAwpI/AAAAAAAAODU/re1RI9G8_a0/s1600/JohnMac_Quotes58.jpg">
            <a:extLst>
              <a:ext uri="{FF2B5EF4-FFF2-40B4-BE49-F238E27FC236}">
                <a16:creationId xmlns:a16="http://schemas.microsoft.com/office/drawing/2014/main" id="{3F331E3B-1D4D-2342-A079-EFFC0B03B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0674"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9533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6722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069273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270473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Col 3:1-2 (NLT)</a:t>
            </a:r>
          </a:p>
        </p:txBody>
      </p:sp>
      <p:sp>
        <p:nvSpPr>
          <p:cNvPr id="5" name="Rectangle 4"/>
          <p:cNvSpPr/>
          <p:nvPr/>
        </p:nvSpPr>
        <p:spPr>
          <a:xfrm>
            <a:off x="18714" y="188640"/>
            <a:ext cx="9139942" cy="288284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Since, then, you have been raised with Christ, set your hearts on things above, where Christ is, seated at the right hand of God.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Set your minds on things above, not on earthly things.</a:t>
            </a:r>
          </a:p>
        </p:txBody>
      </p:sp>
    </p:spTree>
    <p:extLst>
      <p:ext uri="{BB962C8B-B14F-4D97-AF65-F5344CB8AC3E}">
        <p14:creationId xmlns:p14="http://schemas.microsoft.com/office/powerpoint/2010/main" val="281373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Holy living is relational.</a:t>
            </a: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86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4154035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bwMode="auto">
          <a:xfrm>
            <a:off x="83863" y="1174458"/>
            <a:ext cx="8930476" cy="2522151"/>
          </a:xfrm>
          <a:ln w="9525" cmpd="sng">
            <a:noFill/>
            <a:prstDash val="solid"/>
            <a:miter lim="800000"/>
          </a:ln>
          <a:scene3d>
            <a:camera prst="orthographicFront"/>
            <a:lightRig rig="balanced" dir="t"/>
          </a:scene3d>
          <a:sp3d prstMaterial="plastic"/>
        </p:spPr>
        <p:txBody>
          <a:bodyPr vert="horz" wrap="square" lIns="91440" tIns="45720" rIns="91440" bIns="45720" numCol="1" anchor="ctr" anchorCtr="1"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rPr>
              <a:t>穿上新生命</a:t>
            </a:r>
            <a:endParaRPr kumimoji="0" lang="en-US" sz="7200" b="1" i="0" u="none" strike="noStrike" kern="0" cap="none" spc="0" normalizeH="0" baseline="0" noProof="1">
              <a:ln>
                <a:noFill/>
              </a:ln>
              <a:solidFill>
                <a:schemeClr val="tx2"/>
              </a:solidFill>
              <a:effectLst>
                <a:glow rad="101600">
                  <a:schemeClr val="bg2"/>
                </a:glow>
              </a:effectLst>
              <a:uLnTx/>
              <a:uFillTx/>
              <a:latin typeface="+mj-lt"/>
              <a:ea typeface="MS PGothic" pitchFamily="34" charset="-128"/>
              <a:cs typeface="ＭＳ Ｐゴシック" pitchFamily="-111" charset="-128"/>
            </a:endParaRP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ln>
          <a:effectLst>
            <a:outerShdw blurRad="63500" dist="35921" dir="2700000" algn="ctr" rotWithShape="0">
              <a:srgbClr val="000514">
                <a:alpha val="74998"/>
              </a:srgbClr>
            </a:outerShdw>
          </a:effectLst>
        </p:spPr>
        <p:txBody>
          <a:bodyPr/>
          <a:lstStyle/>
          <a:p>
            <a:pPr algn="ctr" defTabSz="457200" fontAlgn="auto" hangingPunct="1">
              <a:spcBef>
                <a:spcPct val="20000"/>
              </a:spcBef>
              <a:spcAft>
                <a:spcPts val="0"/>
              </a:spcAft>
              <a:buClr>
                <a:srgbClr val="FFCC00"/>
              </a:buClr>
              <a:buSzPct val="70000"/>
              <a:buFont typeface="Wingdings" charset="0"/>
              <a:buNone/>
              <a:defRPr/>
            </a:pPr>
            <a:r>
              <a:rPr lang="en-US" sz="2000" b="1" kern="0" noProof="1">
                <a:solidFill>
                  <a:srgbClr val="FFFFFF"/>
                </a:solidFill>
                <a:effectLst>
                  <a:outerShdw blurRad="38100" dist="38100" dir="2700000" algn="tl">
                    <a:srgbClr val="000000"/>
                  </a:outerShdw>
                </a:effectLst>
                <a:latin typeface="Arial"/>
                <a:cs typeface="Arial"/>
              </a:rPr>
              <a:t>Themshang Horam</a:t>
            </a: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S PGothic" pitchFamily="34" charset="-128"/>
                <a:cs typeface="Arial"/>
              </a:rPr>
            </a:br>
            <a:r>
              <a:rPr lang="en-US" sz="2000" b="1" kern="0" dirty="0">
                <a:solidFill>
                  <a:srgbClr val="FFFFFF"/>
                </a:solidFill>
                <a:effectLst>
                  <a:outerShdw blurRad="38100" dist="38100" dir="2700000" algn="tl">
                    <a:srgbClr val="000000"/>
                  </a:outerShdw>
                </a:effectLst>
                <a:latin typeface="Arial"/>
                <a:ea typeface="MS PGothic" pitchFamily="34" charset="-128"/>
                <a:cs typeface="Arial"/>
              </a:rPr>
              <a:t>cicfamily.com &amp; </a:t>
            </a:r>
            <a:r>
              <a:rPr lang="en-US" sz="2000" b="1" kern="0" noProof="1">
                <a:solidFill>
                  <a:srgbClr val="FFFFFF"/>
                </a:solidFill>
                <a:effectLst>
                  <a:outerShdw blurRad="38100" dist="38100" dir="2700000" algn="tl">
                    <a:srgbClr val="000000"/>
                  </a:outerShdw>
                </a:effectLst>
                <a:latin typeface="Arial"/>
                <a:cs typeface="Arial"/>
              </a:rPr>
              <a:t>biblestudydownloads.org</a:t>
            </a:r>
            <a:endParaRPr lang="en-US" sz="2000" b="1" kern="0" noProof="1">
              <a:solidFill>
                <a:srgbClr val="FFFFFF"/>
              </a:solidFill>
              <a:effectLst>
                <a:outerShdw blurRad="38100" dist="38100" dir="2700000" algn="tl">
                  <a:srgbClr val="000000"/>
                </a:outerShdw>
              </a:effectLst>
              <a:latin typeface="Arial"/>
              <a:ea typeface="MS PGothic" pitchFamily="34" charset="-128"/>
              <a:cs typeface="Arial"/>
            </a:endParaRPr>
          </a:p>
        </p:txBody>
      </p:sp>
      <p:sp>
        <p:nvSpPr>
          <p:cNvPr id="4" name="Title 1"/>
          <p:cNvSpPr txBox="1"/>
          <p:nvPr/>
        </p:nvSpPr>
        <p:spPr bwMode="auto">
          <a:xfrm>
            <a:off x="83863" y="4013855"/>
            <a:ext cx="8930476" cy="1396131"/>
          </a:xfrm>
          <a:prstGeom prst="rect">
            <a:avLst/>
          </a:prstGeom>
          <a:noFill/>
          <a:ln w="9525">
            <a:noFill/>
            <a:miter lim="800000"/>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buFont typeface="Arial" pitchFamily="34" charset="0"/>
              <a:buNone/>
              <a:defRPr/>
            </a:pPr>
            <a:r>
              <a:rPr lang="zh-CN" altLang="en-US" sz="6000" b="1" i="1" noProof="1">
                <a:solidFill>
                  <a:srgbClr val="FFFFFF"/>
                </a:solidFill>
                <a:effectLst>
                  <a:glow rad="101600">
                    <a:srgbClr val="000000"/>
                  </a:glow>
                </a:effectLst>
                <a:latin typeface="Arial"/>
              </a:rPr>
              <a:t>歌罗西</a:t>
            </a:r>
            <a:r>
              <a:rPr lang="en-US" sz="6000" b="1" i="1" noProof="1">
                <a:solidFill>
                  <a:srgbClr val="FFFFFF"/>
                </a:solidFill>
                <a:effectLst>
                  <a:glow rad="101600">
                    <a:srgbClr val="000000"/>
                  </a:glow>
                </a:effectLst>
                <a:latin typeface="Arial"/>
              </a:rPr>
              <a:t> 3:5-17</a:t>
            </a:r>
          </a:p>
        </p:txBody>
      </p:sp>
    </p:spTree>
    <p:extLst>
      <p:ext uri="{BB962C8B-B14F-4D97-AF65-F5344CB8AC3E}">
        <p14:creationId xmlns:p14="http://schemas.microsoft.com/office/powerpoint/2010/main" val="10610604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5443538" cy="3624263"/>
          </a:xfrm>
          <a:prstGeom prst="rect">
            <a:avLst/>
          </a:prstGeom>
          <a:noFill/>
          <a:ln w="9525">
            <a:noFill/>
            <a:miter/>
          </a:ln>
        </p:spPr>
      </p:pic>
      <p:pic>
        <p:nvPicPr>
          <p:cNvPr id="5" name="Picture 4"/>
          <p:cNvPicPr>
            <a:picLocks noChangeAspect="1"/>
          </p:cNvPicPr>
          <p:nvPr/>
        </p:nvPicPr>
        <p:blipFill>
          <a:blip r:embed="rId4"/>
          <a:stretch>
            <a:fillRect/>
          </a:stretch>
        </p:blipFill>
        <p:spPr>
          <a:xfrm>
            <a:off x="3660775" y="0"/>
            <a:ext cx="5483225" cy="3683000"/>
          </a:xfrm>
          <a:prstGeom prst="rect">
            <a:avLst/>
          </a:prstGeom>
          <a:noFill/>
          <a:ln w="9525">
            <a:noFill/>
            <a:miter/>
          </a:ln>
        </p:spPr>
      </p:pic>
      <p:sp>
        <p:nvSpPr>
          <p:cNvPr id="7" name="Title 1"/>
          <p:cNvSpPr txBox="1"/>
          <p:nvPr/>
        </p:nvSpPr>
        <p:spPr>
          <a:xfrm>
            <a:off x="3660775" y="323850"/>
            <a:ext cx="5562600"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你有些什么障碍呢</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6" name="Picture 5"/>
          <p:cNvPicPr>
            <a:picLocks noChangeAspect="1"/>
          </p:cNvPicPr>
          <p:nvPr/>
        </p:nvPicPr>
        <p:blipFill>
          <a:blip r:embed="rId5"/>
          <a:stretch>
            <a:fillRect/>
          </a:stretch>
        </p:blipFill>
        <p:spPr>
          <a:xfrm>
            <a:off x="0" y="1417638"/>
            <a:ext cx="9144000" cy="5470525"/>
          </a:xfrm>
          <a:prstGeom prst="rect">
            <a:avLst/>
          </a:prstGeom>
          <a:noFill/>
          <a:ln w="9525">
            <a:noFill/>
            <a:miter/>
          </a:ln>
        </p:spPr>
      </p:pic>
      <p:sp>
        <p:nvSpPr>
          <p:cNvPr id="8" name="Title 1"/>
          <p:cNvSpPr txBox="1"/>
          <p:nvPr/>
        </p:nvSpPr>
        <p:spPr>
          <a:xfrm>
            <a:off x="2008182" y="4033833"/>
            <a:ext cx="5157793" cy="1143000"/>
          </a:xfrm>
          <a:prstGeom prst="rect">
            <a:avLst/>
          </a:prstGeom>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什么捆绑着你</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2" name="Title 1"/>
          <p:cNvSpPr>
            <a:spLocks noGrp="1"/>
          </p:cNvSpPr>
          <p:nvPr>
            <p:ph type="title"/>
          </p:nvPr>
        </p:nvSpPr>
        <p:spPr>
          <a:xfrm>
            <a:off x="0" y="692467"/>
            <a:ext cx="3660775" cy="1541459"/>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什么拦住你？</a:t>
            </a:r>
          </a:p>
        </p:txBody>
      </p:sp>
    </p:spTree>
    <p:extLst>
      <p:ext uri="{BB962C8B-B14F-4D97-AF65-F5344CB8AC3E}">
        <p14:creationId xmlns:p14="http://schemas.microsoft.com/office/powerpoint/2010/main" val="401061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8"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2" y="46033"/>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7" y="5018083"/>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3"/>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2" y="1340802"/>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211155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5"/>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611183" y="188908"/>
            <a:ext cx="8229600" cy="1143000"/>
          </a:xfrm>
          <a:ln w="9525">
            <a:noFill/>
            <a:miter/>
          </a:ln>
          <a:effectLst>
            <a:glow rad="139700">
              <a:schemeClr val="tx1">
                <a:alpha val="40000"/>
              </a:schemeClr>
            </a:glow>
          </a:effectLst>
        </p:spPr>
        <p:txBody>
          <a:bodyPr vert="horz" wrap="square" lIns="91440" tIns="45720" rIns="91440" bIns="45720" numCol="1" rtlCol="0" anchor="ctr" anchorCtr="0" compatLnSpc="1"/>
          <a:lstStyle/>
          <a:p>
            <a:pPr lvl="0" eaLnBrk="1" fontAlgn="base" hangingPunct="1"/>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什么东西</a:t>
            </a:r>
            <a:r>
              <a:rPr lang="zh-CN"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拦阻</a:t>
            </a:r>
            <a:r>
              <a:rPr lang="en-US" altLang="en-US" strike="noStrike" noProof="1">
                <a:solidFill>
                  <a:srgbClr val="FFFFFF"/>
                </a:solidFill>
                <a:effectLst>
                  <a:glow rad="228600">
                    <a:srgbClr val="000000">
                      <a:alpha val="40000"/>
                    </a:srgbClr>
                  </a:glow>
                  <a:outerShdw blurRad="38100" dist="38100" dir="2700000" algn="tl">
                    <a:srgbClr val="000000">
                      <a:alpha val="43137"/>
                    </a:srgbClr>
                  </a:outerShdw>
                </a:effectLst>
                <a:ea typeface="SimHei" pitchFamily="49" charset="-122"/>
              </a:rPr>
              <a:t>你向前进</a:t>
            </a:r>
            <a:r>
              <a:rPr lang="en-US" altLang="x-none" strike="noStrike" noProof="1">
                <a:solidFill>
                  <a:srgbClr val="FFFFFF"/>
                </a:solidFill>
                <a:effectLst>
                  <a:glow rad="228600">
                    <a:srgbClr val="000000">
                      <a:alpha val="40000"/>
                    </a:srgbClr>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2884040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0" y="4330700"/>
            <a:ext cx="9144000" cy="2527300"/>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穿上新生的美德</a:t>
            </a:r>
            <a:br>
              <a:rPr b="1" dirty="0">
                <a:solidFill>
                  <a:srgbClr val="FFFFFF"/>
                </a:solidFill>
                <a:effectLst>
                  <a:glow rad="228600">
                    <a:srgbClr val="000000">
                      <a:alpha val="40000"/>
                    </a:srgbClr>
                  </a:glow>
                  <a:outerShdw blurRad="38100" dist="38100" dir="2700000">
                    <a:srgbClr val="C0C0C0"/>
                  </a:outerShdw>
                </a:effectLst>
              </a:rPr>
            </a:br>
            <a:r>
              <a:rPr lang="en-US" altLang="en-US" b="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歌罗西</a:t>
            </a:r>
            <a:r>
              <a:rPr lang="en-US" altLang="x-none" sz="4000" b="1" strike="noStrike" noProof="1">
                <a:solidFill>
                  <a:srgbClr val="FFFFFF"/>
                </a:solidFill>
                <a:effectLst>
                  <a:glow rad="228600">
                    <a:srgbClr val="000000">
                      <a:alpha val="40000"/>
                    </a:srgbClr>
                  </a:glow>
                  <a:outerShdw blurRad="38100" dist="38100" dir="2700000">
                    <a:srgbClr val="C0C0C0"/>
                  </a:outerShdw>
                </a:effectLst>
              </a:rPr>
              <a:t> 3:5-14</a:t>
            </a:r>
          </a:p>
        </p:txBody>
      </p:sp>
    </p:spTree>
    <p:extLst>
      <p:ext uri="{BB962C8B-B14F-4D97-AF65-F5344CB8AC3E}">
        <p14:creationId xmlns:p14="http://schemas.microsoft.com/office/powerpoint/2010/main" val="28207539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stretch>
            <a:fillRect/>
          </a:stretch>
        </a:blip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4541838"/>
          </a:xfrm>
          <a:prstGeom prst="rect">
            <a:avLst/>
          </a:prstGeom>
          <a:noFill/>
          <a:ln>
            <a:noFill/>
          </a:ln>
        </p:spPr>
        <p:txBody>
          <a:bodyPr>
            <a:spAutoFit/>
          </a:bodyPr>
          <a:lstStyle/>
          <a:p>
            <a:pPr marL="514350" indent="-514350" algn="ctr" hangingPunct="1">
              <a:buFont typeface="Arial" pitchFamily="34" charset="0"/>
              <a:buNone/>
            </a:pPr>
            <a:r>
              <a:rPr lang="zh-CN" altLang="en-US" sz="2800" noProof="1">
                <a:solidFill>
                  <a:prstClr val="white"/>
                </a:solidFill>
                <a:latin typeface="SimHei" pitchFamily="49" charset="-122"/>
                <a:ea typeface="SimHei" pitchFamily="49" charset="-122"/>
                <a:cs typeface="黑体"/>
              </a:rPr>
              <a:t>使徒保罗在公元</a:t>
            </a:r>
            <a:r>
              <a:rPr lang="en-US" altLang="zh-CN" sz="2800" noProof="1">
                <a:solidFill>
                  <a:prstClr val="white"/>
                </a:solidFill>
                <a:latin typeface="SimHei" pitchFamily="49" charset="-122"/>
                <a:ea typeface="SimHei" pitchFamily="49" charset="-122"/>
                <a:cs typeface="黑体"/>
              </a:rPr>
              <a:t>61</a:t>
            </a:r>
            <a:r>
              <a:rPr lang="zh-CN" altLang="en-US" sz="3200" noProof="1">
                <a:solidFill>
                  <a:prstClr val="white"/>
                </a:solidFill>
                <a:latin typeface="SimHei" pitchFamily="49" charset="-122"/>
                <a:ea typeface="SimHei" pitchFamily="49" charset="-122"/>
                <a:cs typeface="黑体"/>
              </a:rPr>
              <a:t>年在罗马的监狱写了歌罗西书信给歌罗西的教会，以抵抗攻击基督的神性的异端。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Arial" pitchFamily="34" charset="0"/>
              <a:buNone/>
            </a:pPr>
            <a:r>
              <a:rPr lang="zh-CN" altLang="en-US" sz="2800" b="1" noProof="1">
                <a:solidFill>
                  <a:prstClr val="white"/>
                </a:solidFill>
                <a:effectLst>
                  <a:outerShdw blurRad="38100" dist="38100" dir="2700000">
                    <a:srgbClr val="000000"/>
                  </a:outerShdw>
                </a:effectLst>
                <a:latin typeface="SimHei" pitchFamily="49" charset="-122"/>
                <a:ea typeface="SimHei" pitchFamily="49" charset="-122"/>
                <a:cs typeface="黑体"/>
              </a:rPr>
              <a:t>他以两种方法</a:t>
            </a:r>
            <a:r>
              <a:rPr lang="zh-CN" altLang="en-US" sz="3200" noProof="1">
                <a:solidFill>
                  <a:prstClr val="white"/>
                </a:solidFill>
                <a:latin typeface="SimHei" pitchFamily="49" charset="-122"/>
                <a:ea typeface="SimHei" pitchFamily="49" charset="-122"/>
                <a:cs typeface="黑体"/>
              </a:rPr>
              <a:t>抵抗这异端：</a:t>
            </a:r>
          </a:p>
          <a:p>
            <a:pPr marL="514350" indent="-514350" algn="ctr" hangingPunct="1">
              <a:buFont typeface="Arial" pitchFamily="34" charset="0"/>
              <a:buNone/>
            </a:pPr>
            <a:endParaRPr lang="zh-CN" altLang="en-US" sz="3600" b="1" noProof="1">
              <a:solidFill>
                <a:prstClr val="white"/>
              </a:solidFill>
              <a:effectLst>
                <a:outerShdw blurRad="38100" dist="38100" dir="2700000">
                  <a:srgbClr val="000000"/>
                </a:outerShdw>
              </a:effectLst>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首先，在第</a:t>
            </a:r>
            <a:r>
              <a:rPr lang="en-US" altLang="zh-CN" sz="2800" noProof="1">
                <a:solidFill>
                  <a:prstClr val="white"/>
                </a:solidFill>
                <a:latin typeface="SimHei" pitchFamily="49" charset="-122"/>
                <a:ea typeface="SimHei" pitchFamily="49" charset="-122"/>
                <a:cs typeface="黑体"/>
              </a:rPr>
              <a:t>1-2</a:t>
            </a:r>
            <a:r>
              <a:rPr lang="zh-CN" altLang="en-US" sz="2800" noProof="1">
                <a:solidFill>
                  <a:prstClr val="white"/>
                </a:solidFill>
                <a:latin typeface="SimHei" pitchFamily="49" charset="-122"/>
                <a:ea typeface="SimHei" pitchFamily="49" charset="-122"/>
                <a:cs typeface="黑体"/>
              </a:rPr>
              <a:t>章中，他建立了</a:t>
            </a:r>
            <a:r>
              <a:rPr lang="zh-CN" altLang="en-US" sz="3200" u="sng" noProof="1">
                <a:solidFill>
                  <a:prstClr val="white"/>
                </a:solidFill>
                <a:latin typeface="SimHei" pitchFamily="49" charset="-122"/>
                <a:ea typeface="SimHei" pitchFamily="49" charset="-122"/>
                <a:cs typeface="黑体"/>
              </a:rPr>
              <a:t>基督的至高主权</a:t>
            </a:r>
          </a:p>
          <a:p>
            <a:pPr marL="514350" indent="-514350" algn="ctr" hangingPunct="1">
              <a:buFont typeface="SimSun" pitchFamily="2" charset="-122"/>
              <a:buChar char="•"/>
            </a:pPr>
            <a:endParaRPr lang="zh-CN" altLang="en-US" sz="3600" u="sng" noProof="1">
              <a:solidFill>
                <a:prstClr val="white"/>
              </a:solidFill>
              <a:latin typeface="SimHei" pitchFamily="49" charset="-122"/>
              <a:ea typeface="SimHei" pitchFamily="49" charset="-122"/>
              <a:cs typeface="黑体"/>
            </a:endParaRPr>
          </a:p>
          <a:p>
            <a:pPr marL="514350" indent="-514350" algn="ctr" hangingPunct="1">
              <a:buFont typeface="SimSun" pitchFamily="2" charset="-122"/>
              <a:buChar char="•"/>
            </a:pPr>
            <a:r>
              <a:rPr lang="zh-CN" altLang="en-US" sz="2800" noProof="1">
                <a:solidFill>
                  <a:prstClr val="white"/>
                </a:solidFill>
                <a:latin typeface="SimHei" pitchFamily="49" charset="-122"/>
                <a:ea typeface="SimHei" pitchFamily="49" charset="-122"/>
                <a:cs typeface="黑体"/>
              </a:rPr>
              <a:t>然后在第</a:t>
            </a:r>
            <a:r>
              <a:rPr lang="en-US" altLang="zh-CN" sz="2800" noProof="1">
                <a:solidFill>
                  <a:prstClr val="white"/>
                </a:solidFill>
                <a:latin typeface="SimHei" pitchFamily="49" charset="-122"/>
                <a:ea typeface="SimHei" pitchFamily="49" charset="-122"/>
                <a:cs typeface="黑体"/>
              </a:rPr>
              <a:t>3-4</a:t>
            </a:r>
            <a:r>
              <a:rPr lang="zh-CN" altLang="en-US" sz="2800" noProof="1">
                <a:solidFill>
                  <a:prstClr val="white"/>
                </a:solidFill>
                <a:latin typeface="SimHei" pitchFamily="49" charset="-122"/>
                <a:ea typeface="SimHei" pitchFamily="49" charset="-122"/>
                <a:cs typeface="黑体"/>
              </a:rPr>
              <a:t>章，他为了因基督的至高主权在基督里活过来的人给予了生活的</a:t>
            </a:r>
            <a:r>
              <a:rPr lang="zh-CN" altLang="en-US" sz="2800" u="sng" noProof="1">
                <a:solidFill>
                  <a:prstClr val="white"/>
                </a:solidFill>
                <a:latin typeface="SimHei" pitchFamily="49" charset="-122"/>
                <a:ea typeface="SimHei" pitchFamily="49" charset="-122"/>
                <a:cs typeface="黑体"/>
              </a:rPr>
              <a:t>实际教导</a:t>
            </a:r>
            <a:endParaRPr lang="zh-CN" altLang="en-US" sz="2800" b="1" u="sng" noProof="1">
              <a:solidFill>
                <a:prstClr val="white"/>
              </a:solidFill>
              <a:effectLst>
                <a:outerShdw blurRad="38100" dist="38100" dir="2700000">
                  <a:srgbClr val="000000"/>
                </a:outerShdw>
              </a:effectLst>
              <a:latin typeface="SimHei" pitchFamily="49" charset="-122"/>
              <a:ea typeface="SimHei" pitchFamily="49" charset="-122"/>
              <a:cs typeface="黑体"/>
            </a:endParaRPr>
          </a:p>
        </p:txBody>
      </p:sp>
      <p:sp>
        <p:nvSpPr>
          <p:cNvPr id="359427" name="Title 1"/>
          <p:cNvSpPr>
            <a:spLocks noGrp="1"/>
          </p:cNvSpPr>
          <p:nvPr>
            <p:ph type="title" idx="4294967295"/>
          </p:nvPr>
        </p:nvSpPr>
        <p:spPr>
          <a:xfrm>
            <a:off x="0" y="0"/>
            <a:ext cx="9144000" cy="760413"/>
          </a:xfrm>
          <a:solidFill>
            <a:srgbClr val="660066"/>
          </a:solidFill>
          <a:ln/>
        </p:spPr>
        <p:txBody>
          <a:bodyPr wrap="square" lIns="91440" tIns="45720" rIns="91440" bIns="45720" anchor="ctr"/>
          <a:lstStyle/>
          <a:p>
            <a:pPr lvl="0"/>
            <a:r>
              <a:rPr lang="zh-CN" altLang="en-US" sz="4000" dirty="0">
                <a:solidFill>
                  <a:srgbClr val="FFFFFF"/>
                </a:solidFill>
              </a:rPr>
              <a:t>背景</a:t>
            </a:r>
            <a:endParaRPr lang="en-US" altLang="en-US" sz="4000" dirty="0">
              <a:solidFill>
                <a:srgbClr val="FFFFFF"/>
              </a:solidFill>
            </a:endParaRPr>
          </a:p>
        </p:txBody>
      </p:sp>
    </p:spTree>
    <p:extLst>
      <p:ext uri="{BB962C8B-B14F-4D97-AF65-F5344CB8AC3E}">
        <p14:creationId xmlns:p14="http://schemas.microsoft.com/office/powerpoint/2010/main" val="52456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2" end="2"/>
                                            </p:txEl>
                                          </p:spTgt>
                                        </p:tgtEl>
                                        <p:attrNameLst>
                                          <p:attrName>style.visibility</p:attrName>
                                        </p:attrNameLst>
                                      </p:cBhvr>
                                      <p:to>
                                        <p:strVal val="visible"/>
                                      </p:to>
                                    </p:set>
                                    <p:anim calcmode="lin" valueType="num">
                                      <p:cBhvr>
                                        <p:cTn id="7"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4" end="4"/>
                                            </p:txEl>
                                          </p:spTgt>
                                        </p:tgtEl>
                                        <p:attrNameLst>
                                          <p:attrName>style.visibility</p:attrName>
                                        </p:attrNameLst>
                                      </p:cBhvr>
                                      <p:to>
                                        <p:strVal val="visible"/>
                                      </p:to>
                                    </p:set>
                                    <p:anim calcmode="lin" valueType="num">
                                      <p:cBhvr>
                                        <p:cTn id="13"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6" end="6"/>
                                            </p:txEl>
                                          </p:spTgt>
                                        </p:tgtEl>
                                        <p:attrNameLst>
                                          <p:attrName>style.visibility</p:attrName>
                                        </p:attrNameLst>
                                      </p:cBhvr>
                                      <p:to>
                                        <p:strVal val="visible"/>
                                      </p:to>
                                    </p:set>
                                    <p:anim calcmode="lin" valueType="num">
                                      <p:cBhvr>
                                        <p:cTn id="19"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ctrTitle"/>
          </p:nvPr>
        </p:nvSpPr>
        <p:spPr>
          <a:xfrm>
            <a:off x="-757242" y="4106858"/>
            <a:ext cx="11090275" cy="2527300"/>
          </a:xfrm>
          <a:ln w="9525">
            <a:noFill/>
            <a:miter/>
          </a:ln>
        </p:spPr>
        <p:txBody>
          <a:bodyPr vert="horz" wrap="square" lIns="91440" tIns="45720" rIns="91440" bIns="45720" numCol="1" rtlCol="0" anchor="ctr" anchorCtr="0" compatLnSpc="1"/>
          <a:lstStyle/>
          <a:p>
            <a:pPr lvl="0" eaLnBrk="1" fontAlgn="base" hangingPunct="1"/>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我们</a:t>
            </a:r>
            <a:r>
              <a:rPr lang="en-US" altLang="en-US" sz="5400" b="1" strike="noStrike" noProof="1">
                <a:solidFill>
                  <a:srgbClr val="FFFF00"/>
                </a:solidFill>
                <a:effectLst>
                  <a:glow rad="228600">
                    <a:srgbClr val="000000">
                      <a:alpha val="40000"/>
                    </a:srgbClr>
                  </a:glow>
                  <a:outerShdw blurRad="38100" dist="38100" dir="2700000" sx="97000" sy="97000">
                    <a:srgbClr val="C0C0C0">
                      <a:alpha val="94000"/>
                    </a:srgbClr>
                  </a:outerShdw>
                </a:effectLst>
              </a:rPr>
              <a:t>怎能</a:t>
            </a:r>
            <a:r>
              <a:rPr lang="en-US" altLang="en-US" sz="5400"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穿上新生的美德</a:t>
            </a:r>
            <a:r>
              <a:rPr sz="5300" b="1" dirty="0">
                <a:solidFill>
                  <a:srgbClr val="FFFFFF"/>
                </a:solidFill>
                <a:effectLst>
                  <a:glow rad="228600">
                    <a:srgbClr val="000000">
                      <a:alpha val="40000"/>
                    </a:srgbClr>
                  </a:glow>
                  <a:outerShdw blurRad="38100" dist="38100" dir="2700000" sx="97000" sy="97000">
                    <a:srgbClr val="C0C0C0">
                      <a:alpha val="94000"/>
                    </a:srgbClr>
                  </a:outerShdw>
                </a:effectLst>
              </a:rPr>
              <a:t>?</a:t>
            </a:r>
            <a:br>
              <a:rPr sz="5300" b="1" dirty="0">
                <a:solidFill>
                  <a:srgbClr val="FFFFFF"/>
                </a:solidFill>
                <a:effectLst>
                  <a:glow rad="228600">
                    <a:srgbClr val="000000">
                      <a:alpha val="40000"/>
                    </a:srgbClr>
                  </a:glow>
                  <a:outerShdw blurRad="38100" dist="38100" dir="2700000" sx="97000" sy="97000">
                    <a:srgbClr val="C0C0C0">
                      <a:alpha val="94000"/>
                    </a:srgbClr>
                  </a:outerShdw>
                </a:effectLst>
              </a:rPr>
            </a:br>
            <a:br>
              <a:rPr b="1" dirty="0">
                <a:solidFill>
                  <a:srgbClr val="FFFFFF"/>
                </a:solidFill>
                <a:effectLst>
                  <a:glow rad="228600">
                    <a:srgbClr val="000000">
                      <a:alpha val="40000"/>
                    </a:srgbClr>
                  </a:glow>
                  <a:outerShdw blurRad="38100" dist="38100" dir="2700000" sx="97000" sy="97000">
                    <a:srgbClr val="C0C0C0">
                      <a:alpha val="94000"/>
                    </a:srgbClr>
                  </a:outerShdw>
                </a:effectLst>
              </a:rPr>
            </a:br>
            <a:r>
              <a:rPr lang="en-US" altLang="en-US" b="1" strike="noStrike" noProof="1">
                <a:solidFill>
                  <a:srgbClr val="FFFFFF"/>
                </a:solidFill>
                <a:effectLst>
                  <a:glow rad="228600">
                    <a:srgbClr val="000000">
                      <a:alpha val="40000"/>
                    </a:srgbClr>
                  </a:glow>
                  <a:outerShdw blurRad="38100" dist="38100" dir="2700000" sx="97000" sy="97000">
                    <a:srgbClr val="C0C0C0">
                      <a:alpha val="94000"/>
                    </a:srgbClr>
                  </a:outerShdw>
                </a:effectLst>
                <a:ea typeface="SimHei" pitchFamily="49" charset="-122"/>
              </a:rPr>
              <a:t>歌罗西</a:t>
            </a:r>
            <a:r>
              <a:rPr lang="en-US" altLang="x-none" b="1" strike="noStrike" noProof="1">
                <a:solidFill>
                  <a:srgbClr val="FFFFFF"/>
                </a:solidFill>
                <a:effectLst>
                  <a:glow rad="228600">
                    <a:srgbClr val="000000">
                      <a:alpha val="40000"/>
                    </a:srgbClr>
                  </a:glow>
                  <a:outerShdw blurRad="38100" dist="38100" dir="2700000" sx="97000" sy="97000">
                    <a:srgbClr val="C0C0C0">
                      <a:alpha val="94000"/>
                    </a:srgbClr>
                  </a:outerShdw>
                </a:effectLst>
              </a:rPr>
              <a:t> 3:5-14</a:t>
            </a:r>
          </a:p>
        </p:txBody>
      </p:sp>
    </p:spTree>
    <p:extLst>
      <p:ext uri="{BB962C8B-B14F-4D97-AF65-F5344CB8AC3E}">
        <p14:creationId xmlns:p14="http://schemas.microsoft.com/office/powerpoint/2010/main" val="26993909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脱去</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旧人</a:t>
            </a:r>
            <a:r>
              <a:rPr kumimoji="0" 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(3:5-11).</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7DBBC646-8035-C647-A54E-5A95DC811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1484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a:ln w="9525">
            <a:noFill/>
            <a:miter/>
          </a:ln>
        </p:spPr>
        <p:txBody>
          <a:bodyPr vert="horz" wrap="square" lIns="91440" tIns="45720" rIns="91440" bIns="45720" numCol="1" rtlCol="0" anchor="ctr" anchorCtr="0" compatLnSpc="1">
            <a:noAutofit/>
          </a:bodyPr>
          <a:lstStyle/>
          <a:p>
            <a:pPr lvl="0" eaLnBrk="1" fontAlgn="base" hangingPunct="1"/>
            <a:r>
              <a:rPr lang="en-US" altLang="en-US" sz="3600" b="1" strike="noStrike" noProof="1">
                <a:solidFill>
                  <a:srgbClr val="FFFFFF"/>
                </a:solidFill>
                <a:effectLst>
                  <a:outerShdw blurRad="38100" dist="38100" dir="2700000">
                    <a:srgbClr val="000000"/>
                  </a:outerShdw>
                </a:effectLst>
                <a:ea typeface="SimHei" pitchFamily="49" charset="-122"/>
              </a:rPr>
              <a:t>歌罗西</a:t>
            </a:r>
            <a:r>
              <a:rPr sz="3600" b="1" dirty="0">
                <a:solidFill>
                  <a:srgbClr val="FFFFFF"/>
                </a:solidFill>
                <a:effectLst>
                  <a:outerShdw blurRad="38100" dist="38100" dir="2700000">
                    <a:srgbClr val="000000"/>
                  </a:outerShdw>
                </a:effectLst>
              </a:rPr>
              <a:t>. 3:5</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  所以要治死你们在地上的肢体，就如淫乱、污秽、邪情、恶欲和贪心，贪心就是拜偶像。" (CNVS).</a:t>
            </a: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br>
              <a:rPr sz="3600" b="1" dirty="0">
                <a:solidFill>
                  <a:srgbClr val="FFFFFF"/>
                </a:solidFill>
                <a:effectLst>
                  <a:outerShdw blurRad="38100" dist="38100" dir="2700000">
                    <a:srgbClr val="000000"/>
                  </a:outerShdw>
                </a:effectLst>
              </a:rPr>
            </a:br>
            <a:r>
              <a:rPr lang="en-US" altLang="en-US" sz="3600" b="1" strike="noStrike" noProof="1">
                <a:solidFill>
                  <a:srgbClr val="FFFFFF"/>
                </a:solidFill>
                <a:effectLst>
                  <a:outerShdw blurRad="38100" dist="38100" dir="2700000">
                    <a:srgbClr val="000000"/>
                  </a:outerShdw>
                </a:effectLst>
                <a:ea typeface="SimHei" pitchFamily="49" charset="-122"/>
              </a:rPr>
              <a:t>马太福音</a:t>
            </a:r>
            <a:r>
              <a:rPr sz="3600" b="1" dirty="0">
                <a:solidFill>
                  <a:srgbClr val="FFFFFF"/>
                </a:solidFill>
                <a:effectLst>
                  <a:outerShdw blurRad="38100" dist="38100" dir="2700000">
                    <a:srgbClr val="000000"/>
                  </a:outerShdw>
                </a:effectLst>
              </a:rPr>
              <a:t> 18:9a</a:t>
            </a:r>
            <a:br>
              <a:rPr sz="3600" b="1" dirty="0">
                <a:solidFill>
                  <a:srgbClr val="FFFFFF"/>
                </a:solidFill>
                <a:effectLst>
                  <a:outerShdw blurRad="38100" dist="38100" dir="2700000">
                    <a:srgbClr val="000000"/>
                  </a:outerShdw>
                </a:effectLst>
              </a:rPr>
            </a:br>
            <a:r>
              <a:rPr sz="3600" b="1" dirty="0">
                <a:solidFill>
                  <a:srgbClr val="FFFFFF"/>
                </a:solidFill>
                <a:effectLst>
                  <a:outerShdw blurRad="38100" dist="38100" dir="2700000">
                    <a:srgbClr val="000000"/>
                  </a:outerShdw>
                </a:effectLst>
              </a:rPr>
              <a:t>"如果你的一只眼睛使你犯罪，就把它挖出来丢掉；你一只眼睛进永生，总比有两只眼睛被投进地狱的火里好。" (CNVS).</a:t>
            </a:r>
            <a:endParaRPr sz="3600"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34213269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p:cNvPicPr>
            <a:picLocks noChangeAspect="1"/>
          </p:cNvPicPr>
          <p:nvPr/>
        </p:nvPicPr>
        <p:blipFill>
          <a:blip r:embed="rId3"/>
          <a:stretch>
            <a:fillRect/>
          </a:stretch>
        </p:blipFill>
        <p:spPr>
          <a:xfrm>
            <a:off x="0" y="0"/>
            <a:ext cx="9144000" cy="6889750"/>
          </a:xfrm>
          <a:prstGeom prst="rect">
            <a:avLst/>
          </a:prstGeom>
          <a:noFill/>
          <a:ln w="9525">
            <a:noFill/>
            <a:miter/>
          </a:ln>
        </p:spPr>
      </p:pic>
      <p:sp>
        <p:nvSpPr>
          <p:cNvPr id="2" name="Title 1"/>
          <p:cNvSpPr>
            <a:spLocks noGrp="1"/>
          </p:cNvSpPr>
          <p:nvPr>
            <p:ph type="title"/>
          </p:nvPr>
        </p:nvSpPr>
        <p:spPr>
          <a:xfrm>
            <a:off x="107947" y="2957507"/>
            <a:ext cx="5759450" cy="3932243"/>
          </a:xfrm>
          <a:ln w="9525">
            <a:noFill/>
            <a:miter/>
          </a:ln>
        </p:spPr>
        <p:txBody>
          <a:bodyPr vert="horz" wrap="square" lIns="91440" tIns="45720" rIns="91440" bIns="45720" numCol="1" rtlCol="0" anchor="ctr" anchorCtr="0" compatLnSpc="1">
            <a:noAutofit/>
          </a:bodyPr>
          <a:lstStyle/>
          <a:p>
            <a:pPr lvl="0" eaLnBrk="1" fontAlgn="base" hangingPunct="1"/>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重点</a:t>
            </a:r>
            <a:r>
              <a:rPr b="1" dirty="0">
                <a:solidFill>
                  <a:srgbClr val="FFFFFF"/>
                </a:solidFill>
                <a:effectLst>
                  <a:glow rad="228600">
                    <a:srgbClr val="000000">
                      <a:alpha val="100000"/>
                    </a:srgbClr>
                  </a:glow>
                  <a:outerShdw blurRad="38100" dist="38100" dir="2700000">
                    <a:srgbClr val="C0C0C0"/>
                  </a:outerShdw>
                </a:effectLst>
              </a:rPr>
              <a:t> – </a:t>
            </a:r>
            <a:br>
              <a:rPr b="1" dirty="0">
                <a:solidFill>
                  <a:srgbClr val="FFFFFF"/>
                </a:solidFill>
                <a:effectLst>
                  <a:glow rad="228600">
                    <a:srgbClr val="000000">
                      <a:alpha val="100000"/>
                    </a:srgbClr>
                  </a:glow>
                  <a:outerShdw blurRad="38100" dist="38100" dir="2700000">
                    <a:srgbClr val="C0C0C0"/>
                  </a:outerShdw>
                </a:effectLst>
              </a:rPr>
            </a:br>
            <a:r>
              <a:rPr b="1" dirty="0">
                <a:solidFill>
                  <a:srgbClr val="FFFFFF"/>
                </a:solidFill>
                <a:effectLst>
                  <a:glow rad="228600">
                    <a:srgbClr val="000000">
                      <a:alpha val="100000"/>
                    </a:srgbClr>
                  </a:glow>
                  <a:outerShdw blurRad="38100" dist="38100" dir="2700000">
                    <a:srgbClr val="C0C0C0"/>
                  </a:outerShdw>
                </a:effectLst>
              </a:rPr>
              <a:t>"</a:t>
            </a:r>
            <a:r>
              <a:rPr lang="en-US" altLang="en-US" b="1" strike="noStrike" noProof="1">
                <a:solidFill>
                  <a:srgbClr val="FFFFFF"/>
                </a:solidFill>
                <a:effectLst>
                  <a:glow rad="228600">
                    <a:srgbClr val="000000">
                      <a:alpha val="100000"/>
                    </a:srgbClr>
                  </a:glow>
                  <a:outerShdw blurRad="38100" dist="38100" dir="2700000">
                    <a:srgbClr val="C0C0C0"/>
                  </a:outerShdw>
                </a:effectLst>
                <a:ea typeface="SimHei" pitchFamily="49" charset="-122"/>
              </a:rPr>
              <a:t>除去我们内心的邪恶</a:t>
            </a:r>
            <a:r>
              <a:rPr lang="en-US" altLang="x-none" b="1" strike="noStrike" noProof="1">
                <a:solidFill>
                  <a:srgbClr val="FFFFFF"/>
                </a:solidFill>
                <a:effectLst>
                  <a:glow rad="228600">
                    <a:srgbClr val="000000">
                      <a:alpha val="100000"/>
                    </a:srgbClr>
                  </a:glow>
                  <a:outerShdw blurRad="38100" dist="38100" dir="2700000">
                    <a:srgbClr val="C0C0C0"/>
                  </a:outerShdw>
                </a:effectLst>
              </a:rPr>
              <a:t>"</a:t>
            </a:r>
          </a:p>
        </p:txBody>
      </p:sp>
    </p:spTree>
    <p:extLst>
      <p:ext uri="{BB962C8B-B14F-4D97-AF65-F5344CB8AC3E}">
        <p14:creationId xmlns:p14="http://schemas.microsoft.com/office/powerpoint/2010/main" val="2841457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5526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定死</a:t>
            </a:r>
            <a:r>
              <a:rPr lang="zh-CN" altLang="en-US" sz="4800" i="1" noProof="1">
                <a:solidFill>
                  <a:srgbClr val="FFFF00"/>
                </a:solidFill>
                <a:effectLst>
                  <a:glow rad="228600">
                    <a:srgbClr val="000000">
                      <a:alpha val="69000"/>
                    </a:srgbClr>
                  </a:glow>
                  <a:outerShdw blurRad="38100" dist="38100" dir="2700000">
                    <a:srgbClr val="C0C0C0"/>
                  </a:outerShdw>
                </a:effectLst>
                <a:ea typeface="SimHei" pitchFamily="49" charset="-122"/>
              </a:rPr>
              <a:t>腐败</a:t>
            </a:r>
            <a: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t>的生活 </a:t>
            </a:r>
            <a:br>
              <a:rPr lang="zh-CN" altLang="en-US" sz="4800" i="1" noProof="1">
                <a:solidFill>
                  <a:srgbClr val="FFFFFF"/>
                </a:solidFill>
                <a:effectLst>
                  <a:glow rad="228600">
                    <a:srgbClr val="000000">
                      <a:alpha val="69000"/>
                    </a:srgbClr>
                  </a:glow>
                  <a:outerShdw blurRad="38100" dist="38100" dir="2700000">
                    <a:srgbClr val="C0C0C0"/>
                  </a:outerShdw>
                </a:effectLst>
                <a:ea typeface="SimHei" pitchFamily="49" charset="-122"/>
              </a:rPr>
            </a:br>
            <a:r>
              <a:rPr lang="en-US" altLang="zh-CN" sz="4800" i="1" noProof="1">
                <a:solidFill>
                  <a:srgbClr val="FFFFFF"/>
                </a:solidFill>
                <a:effectLst>
                  <a:glow rad="228600">
                    <a:srgbClr val="000000">
                      <a:alpha val="69000"/>
                    </a:srgbClr>
                  </a:glow>
                  <a:outerShdw blurRad="38100" dist="38100" dir="2700000">
                    <a:srgbClr val="C0C0C0"/>
                  </a:outerShdw>
                </a:effectLst>
                <a:ea typeface="SimHei" pitchFamily="49" charset="-122"/>
              </a:rPr>
              <a:t>(3:5-7)</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227016"/>
      </p:ext>
    </p:extLst>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15900"/>
            <a:ext cx="8648700" cy="642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75398"/>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175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Death to </a:t>
            </a:r>
            <a:r>
              <a:rPr kumimoji="0" lang="en-US" sz="4400" b="1" i="1"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corrupt</a:t>
            </a:r>
            <a:r>
              <a:rPr kumimoji="0" lang="en-US" sz="44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a:t>
            </a:r>
            <a:r>
              <a:rPr kumimoji="0" lang="en-US" sz="44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living</a:t>
            </a:r>
          </a:p>
        </p:txBody>
      </p:sp>
      <p:pic>
        <p:nvPicPr>
          <p:cNvPr id="371714"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Tree>
    <p:extLst>
      <p:ext uri="{BB962C8B-B14F-4D97-AF65-F5344CB8AC3E}">
        <p14:creationId xmlns:p14="http://schemas.microsoft.com/office/powerpoint/2010/main" val="23026792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73762" name="Picture 3"/>
          <p:cNvPicPr>
            <a:picLocks noChangeAspect="1"/>
          </p:cNvPicPr>
          <p:nvPr/>
        </p:nvPicPr>
        <p:blipFill>
          <a:blip r:embed="rId3"/>
          <a:stretch>
            <a:fillRect/>
          </a:stretch>
        </p:blipFill>
        <p:spPr>
          <a:xfrm>
            <a:off x="2308225" y="0"/>
            <a:ext cx="6835775" cy="6858000"/>
          </a:xfrm>
          <a:prstGeom prst="rect">
            <a:avLst/>
          </a:prstGeom>
          <a:noFill/>
          <a:ln w="9525">
            <a:noFill/>
            <a:miter/>
          </a:ln>
        </p:spPr>
      </p:pic>
      <p:sp>
        <p:nvSpPr>
          <p:cNvPr id="2" name="Title 1"/>
          <p:cNvSpPr>
            <a:spLocks noGrp="1"/>
          </p:cNvSpPr>
          <p:nvPr>
            <p:ph type="title"/>
          </p:nvPr>
        </p:nvSpPr>
        <p:spPr>
          <a:xfrm>
            <a:off x="4763" y="0"/>
            <a:ext cx="2308225" cy="6858000"/>
          </a:xfrm>
          <a:ln w="9525">
            <a:noFill/>
            <a:miter/>
          </a:ln>
        </p:spPr>
        <p:txBody>
          <a:bodyPr vert="horz" wrap="square" lIns="91440" tIns="45720" rIns="91440" bIns="45720" numCol="1" rtlCol="0" anchor="ctr" anchorCtr="0" compatLnSpc="1">
            <a:noAutofit/>
          </a:bodyPr>
          <a:lstStyle/>
          <a:p>
            <a:pPr lvl="0" eaLnBrk="1" fontAlgn="base" hangingPunct="1"/>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"所以要治死你们在地上的肢体，就如</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淫乱、污秽、邪情、恶欲</a:t>
            </a:r>
            <a:r>
              <a:rPr lang="en-US" altLang="x-none" sz="2800" b="1" strike="noStrike" noProof="1">
                <a:solidFill>
                  <a:srgbClr val="FFFFFF"/>
                </a:solidFill>
                <a:effectLst>
                  <a:outerShdw blurRad="38100" dist="38100" dir="2700000">
                    <a:srgbClr val="000000"/>
                  </a:outerShdw>
                </a:effectLst>
                <a:latin typeface="SimHei" pitchFamily="49" charset="-122"/>
                <a:ea typeface="SimHei" pitchFamily="49" charset="-122"/>
              </a:rPr>
              <a:t>和</a:t>
            </a:r>
            <a:r>
              <a:rPr lang="en-US" altLang="x-none" sz="2800" b="1" strike="noStrike" noProof="1">
                <a:solidFill>
                  <a:srgbClr val="FFFF00"/>
                </a:solidFill>
                <a:effectLst>
                  <a:outerShdw blurRad="38100" dist="38100" dir="2700000">
                    <a:srgbClr val="000000"/>
                  </a:outerShdw>
                </a:effectLst>
                <a:latin typeface="SimHei" pitchFamily="49" charset="-122"/>
                <a:ea typeface="SimHei" pitchFamily="49" charset="-122"/>
              </a:rPr>
              <a:t>贪心</a:t>
            </a:r>
            <a:r>
              <a:rPr sz="2800" b="1" dirty="0">
                <a:solidFill>
                  <a:srgbClr val="FFFFFF"/>
                </a:solidFill>
                <a:effectLst>
                  <a:outerShdw blurRad="38100" dist="38100" dir="2700000">
                    <a:srgbClr val="000000"/>
                  </a:outerShdw>
                </a:effectLst>
                <a:latin typeface="SimHei" pitchFamily="49" charset="-122"/>
                <a:ea typeface="SimHei" pitchFamily="49" charset="-122"/>
              </a:rPr>
              <a:t>，贪心就是拜偶像"</a:t>
            </a:r>
            <a:br>
              <a:rPr sz="2800" b="1" dirty="0">
                <a:solidFill>
                  <a:srgbClr val="FFFFFF"/>
                </a:solidFill>
                <a:effectLst>
                  <a:outerShdw blurRad="38100" dist="38100" dir="2700000">
                    <a:srgbClr val="000000"/>
                  </a:outerShdw>
                </a:effectLst>
                <a:latin typeface="SimHei" pitchFamily="49" charset="-122"/>
                <a:ea typeface="SimHei" pitchFamily="49" charset="-122"/>
              </a:rPr>
            </a:br>
            <a:r>
              <a:rPr sz="2800" b="1" dirty="0">
                <a:solidFill>
                  <a:srgbClr val="FFFFFF"/>
                </a:solidFill>
                <a:effectLst>
                  <a:outerShdw blurRad="38100" dist="38100" dir="2700000">
                    <a:srgbClr val="000000"/>
                  </a:outerShdw>
                </a:effectLst>
                <a:latin typeface="SimHei" pitchFamily="49" charset="-122"/>
                <a:ea typeface="SimHei" pitchFamily="49" charset="-122"/>
              </a:rPr>
              <a:t>(3:5)</a:t>
            </a:r>
            <a:endParaRPr sz="2800" b="1" strike="noStrike" noProof="1">
              <a:solidFill>
                <a:srgbClr val="FFFFFF"/>
              </a:solidFill>
              <a:effectLst>
                <a:outerShdw blurRad="38100" dist="38100" dir="2700000">
                  <a:srgbClr val="000000"/>
                </a:outerShdw>
              </a:effectLst>
              <a:latin typeface="SimHei" pitchFamily="49" charset="-122"/>
              <a:ea typeface="SimHei" pitchFamily="49" charset="-122"/>
            </a:endParaRPr>
          </a:p>
        </p:txBody>
      </p:sp>
      <p:sp>
        <p:nvSpPr>
          <p:cNvPr id="3" name="Text Box 2"/>
          <p:cNvSpPr txBox="1"/>
          <p:nvPr/>
        </p:nvSpPr>
        <p:spPr>
          <a:xfrm>
            <a:off x="3996688" y="981075"/>
            <a:ext cx="1544958" cy="457200"/>
          </a:xfrm>
          <a:prstGeom prst="rect">
            <a:avLst/>
          </a:prstGeom>
          <a:noFill/>
        </p:spPr>
        <p:txBody>
          <a:bodyPr>
            <a:spAutoFit/>
          </a:bodyPr>
          <a:lstStyle/>
          <a:p>
            <a:pPr hangingPunct="1">
              <a:buFont typeface="Arial" pitchFamily="34" charset="0"/>
              <a:buNone/>
              <a:defRPr/>
            </a:pPr>
            <a:r>
              <a:rPr lang="en-US" noProof="1">
                <a:ln>
                  <a:solidFill>
                    <a:prstClr val="white"/>
                  </a:solidFill>
                </a:ln>
                <a:effectLst>
                  <a:outerShdw blurRad="38100" dist="38100" dir="2700000" algn="tl">
                    <a:srgbClr val="000000">
                      <a:alpha val="43137"/>
                    </a:srgbClr>
                  </a:outerShdw>
                </a:effectLst>
                <a:latin typeface="SimHei" charset="0"/>
                <a:ea typeface="SimHei" charset="0"/>
                <a:cs typeface="+mn-ea"/>
              </a:rPr>
              <a:t>贪婪</a:t>
            </a:r>
            <a:endParaRPr lang="en-US" noProof="1">
              <a:ln>
                <a:solidFill>
                  <a:prstClr val="white"/>
                </a:solidFill>
              </a:ln>
              <a:effectLst>
                <a:outerShdw blurRad="38100" dist="38100" dir="2700000" algn="tl">
                  <a:srgbClr val="000000">
                    <a:alpha val="43137"/>
                  </a:srgbClr>
                </a:outerShdw>
              </a:effectLst>
              <a:latin typeface="SimHei" charset="0"/>
              <a:ea typeface="SimHei" charset="0"/>
              <a:cs typeface="+mn-cs"/>
            </a:endParaRPr>
          </a:p>
        </p:txBody>
      </p:sp>
      <p:sp>
        <p:nvSpPr>
          <p:cNvPr id="5" name="Text Box 4"/>
          <p:cNvSpPr txBox="1"/>
          <p:nvPr/>
        </p:nvSpPr>
        <p:spPr>
          <a:xfrm>
            <a:off x="7596188" y="1052513"/>
            <a:ext cx="792163" cy="457200"/>
          </a:xfrm>
          <a:prstGeom prst="rect">
            <a:avLst/>
          </a:prstGeom>
          <a:noFill/>
        </p:spPr>
        <p:txBody>
          <a:bodyPr wrap="none">
            <a:spAutoFit/>
          </a:bodyPr>
          <a:lstStyle/>
          <a:p>
            <a:pPr hangingPunct="1">
              <a:buFont typeface="Arial" pitchFamily="34" charset="0"/>
              <a:buNone/>
              <a:defRPr/>
            </a:pPr>
            <a:r>
              <a:rPr lang="en-US" noProof="1">
                <a:effectLst>
                  <a:outerShdw blurRad="38100" dist="38100" dir="2700000" algn="tl">
                    <a:srgbClr val="000000">
                      <a:alpha val="43137"/>
                    </a:srgbClr>
                  </a:outerShdw>
                </a:effectLst>
                <a:latin typeface="SimHei" charset="0"/>
                <a:ea typeface="SimHei" charset="0"/>
                <a:cs typeface="+mn-ea"/>
              </a:rPr>
              <a:t>情欲</a:t>
            </a:r>
            <a:endParaRPr lang="en-US" noProof="1">
              <a:effectLst>
                <a:outerShdw blurRad="38100" dist="38100" dir="2700000" algn="tl">
                  <a:srgbClr val="000000">
                    <a:alpha val="43137"/>
                  </a:srgbClr>
                </a:outerShdw>
              </a:effectLst>
              <a:latin typeface="SimHei" charset="0"/>
              <a:ea typeface="SimHei" charset="0"/>
              <a:cs typeface="+mn-cs"/>
            </a:endParaRPr>
          </a:p>
        </p:txBody>
      </p:sp>
      <p:sp>
        <p:nvSpPr>
          <p:cNvPr id="6" name="Text Box 5"/>
          <p:cNvSpPr txBox="1"/>
          <p:nvPr/>
        </p:nvSpPr>
        <p:spPr>
          <a:xfrm>
            <a:off x="3316288" y="5449888"/>
            <a:ext cx="1111250" cy="457200"/>
          </a:xfrm>
          <a:prstGeom prst="rect">
            <a:avLst/>
          </a:prstGeom>
          <a:noFill/>
        </p:spPr>
        <p:txBody>
          <a:bodyPr>
            <a:spAutoFit/>
          </a:bodyPr>
          <a:lstStyle/>
          <a:p>
            <a:pPr hangingPunct="1">
              <a:buFont typeface="Arial" pitchFamily="34" charset="0"/>
              <a:buNone/>
            </a:pPr>
            <a:r>
              <a:rPr lang="zh-CN" altLang="en-US" sz="1800" noProof="1">
                <a:solidFill>
                  <a:prstClr val="black"/>
                </a:solidFill>
                <a:effectLst>
                  <a:outerShdw blurRad="38100" dist="38100" dir="2700000">
                    <a:srgbClr val="FFFFFF"/>
                  </a:outerShdw>
                </a:effectLst>
                <a:latin typeface="SimHei" pitchFamily="49" charset="-122"/>
                <a:ea typeface="SimHei" pitchFamily="49" charset="-122"/>
                <a:cs typeface="黑体"/>
              </a:rPr>
              <a:t>妒忌</a:t>
            </a:r>
            <a:endParaRPr lang="zh-CN" altLang="en-US" sz="1800" noProof="1">
              <a:solidFill>
                <a:prstClr val="black"/>
              </a:solidFill>
              <a:effectLst>
                <a:outerShdw blurRad="38100" dist="38100" dir="2700000">
                  <a:srgbClr val="FFFFFF"/>
                </a:outerShdw>
              </a:effectLst>
              <a:latin typeface="SimHei" pitchFamily="49" charset="-122"/>
              <a:ea typeface="SimHei" pitchFamily="49" charset="-122"/>
            </a:endParaRPr>
          </a:p>
        </p:txBody>
      </p:sp>
      <p:sp>
        <p:nvSpPr>
          <p:cNvPr id="7" name="Text Box 6"/>
          <p:cNvSpPr txBox="1"/>
          <p:nvPr/>
        </p:nvSpPr>
        <p:spPr>
          <a:xfrm>
            <a:off x="6296025" y="5767388"/>
            <a:ext cx="1371600" cy="457200"/>
          </a:xfrm>
          <a:prstGeom prst="rect">
            <a:avLst/>
          </a:prstGeom>
          <a:noFill/>
        </p:spPr>
        <p:txBody>
          <a:bodyPr>
            <a:spAutoFit/>
          </a:bodyPr>
          <a:lstStyle/>
          <a:p>
            <a:pPr hangingPunct="1">
              <a:buFont typeface="Arial" pitchFamily="34" charset="0"/>
              <a:buNone/>
              <a:defRPr/>
            </a:pPr>
            <a:r>
              <a:rPr lang="zh-CN" altLang="en-US" noProof="1">
                <a:effectLst>
                  <a:outerShdw blurRad="38100" dist="38100" dir="2700000" algn="tl">
                    <a:srgbClr val="000000">
                      <a:alpha val="43137"/>
                    </a:srgbClr>
                  </a:outerShdw>
                </a:effectLst>
                <a:latin typeface="SimHei" charset="0"/>
                <a:ea typeface="SimHei" charset="0"/>
                <a:cs typeface="黑体"/>
              </a:rPr>
              <a:t>偶像</a:t>
            </a:r>
            <a:endParaRPr lang="zh-CN" altLang="en-US" noProof="1">
              <a:effectLst>
                <a:outerShdw blurRad="38100" dist="38100" dir="2700000" algn="tl">
                  <a:srgbClr val="000000">
                    <a:alpha val="43137"/>
                  </a:srgbClr>
                </a:outerShdw>
              </a:effectLst>
              <a:latin typeface="SimHei" charset="0"/>
              <a:ea typeface="SimHei" charset="0"/>
              <a:cs typeface="+mn-cs"/>
            </a:endParaRPr>
          </a:p>
        </p:txBody>
      </p:sp>
      <p:sp>
        <p:nvSpPr>
          <p:cNvPr id="8" name="Text Box 7"/>
          <p:cNvSpPr txBox="1"/>
          <p:nvPr/>
        </p:nvSpPr>
        <p:spPr>
          <a:xfrm>
            <a:off x="3779913" y="908720"/>
            <a:ext cx="1789038"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贪婪</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9" name="Text Box 8"/>
          <p:cNvSpPr txBox="1"/>
          <p:nvPr/>
        </p:nvSpPr>
        <p:spPr>
          <a:xfrm>
            <a:off x="3264379" y="2132369"/>
            <a:ext cx="1882932"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谎言</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0" name="Text Box 9"/>
          <p:cNvSpPr txBox="1"/>
          <p:nvPr/>
        </p:nvSpPr>
        <p:spPr>
          <a:xfrm>
            <a:off x="7398163" y="562495"/>
            <a:ext cx="1641697"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ea"/>
              </a:rPr>
              <a:t>情欲</a:t>
            </a:r>
            <a:endParaRPr 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1" name="Text Box 10"/>
          <p:cNvSpPr txBox="1"/>
          <p:nvPr/>
        </p:nvSpPr>
        <p:spPr>
          <a:xfrm>
            <a:off x="3088190" y="5273079"/>
            <a:ext cx="1916881"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妒忌</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
        <p:nvSpPr>
          <p:cNvPr id="12" name="Text Box 11"/>
          <p:cNvSpPr txBox="1"/>
          <p:nvPr/>
        </p:nvSpPr>
        <p:spPr>
          <a:xfrm>
            <a:off x="5792896" y="5516919"/>
            <a:ext cx="1815039" cy="923330"/>
          </a:xfrm>
          <a:prstGeom prst="rect">
            <a:avLst/>
          </a:prstGeom>
          <a:solidFill>
            <a:schemeClr val="bg1"/>
          </a:solidFill>
        </p:spPr>
        <p:txBody>
          <a:bodyPr wrap="square">
            <a:spAutoFit/>
            <a:scene3d>
              <a:camera prst="orthographicFront"/>
              <a:lightRig rig="threePt" dir="t"/>
            </a:scene3d>
          </a:bodyPr>
          <a:lstStyle/>
          <a:p>
            <a:pPr hangingPunct="1">
              <a:buFont typeface="Arial" pitchFamily="34" charset="0"/>
              <a:buNone/>
              <a:defRPr/>
            </a:pPr>
            <a:r>
              <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黑体"/>
              </a:rPr>
              <a:t>偶像</a:t>
            </a:r>
            <a:endParaRPr lang="zh-CN" altLang="en-US" sz="5400" b="1" noProof="1">
              <a:ln>
                <a:solidFill>
                  <a:prstClr val="white"/>
                </a:solidFill>
              </a:ln>
              <a:solidFill>
                <a:srgbClr val="002060"/>
              </a:solidFill>
              <a:effectLst>
                <a:outerShdw blurRad="38100" dist="25400" dir="5400000" algn="ctr" rotWithShape="0">
                  <a:srgbClr val="6E747A">
                    <a:alpha val="43000"/>
                  </a:srgbClr>
                </a:outerShdw>
              </a:effectLst>
              <a:latin typeface="SimHei" charset="0"/>
              <a:ea typeface="SimHei" charset="0"/>
              <a:cs typeface="+mn-cs"/>
            </a:endParaRPr>
          </a:p>
        </p:txBody>
      </p:sp>
    </p:spTree>
    <p:extLst>
      <p:ext uri="{BB962C8B-B14F-4D97-AF65-F5344CB8AC3E}">
        <p14:creationId xmlns:p14="http://schemas.microsoft.com/office/powerpoint/2010/main" val="20872020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定死</a:t>
            </a:r>
            <a:r>
              <a:rPr lang="zh-CN" altLang="en-US" sz="4800" b="1" i="1" noProof="1">
                <a:solidFill>
                  <a:srgbClr val="FFFF00"/>
                </a:solidFill>
                <a:effectLst>
                  <a:glow rad="228600">
                    <a:srgbClr val="000000">
                      <a:alpha val="40000"/>
                    </a:srgbClr>
                  </a:glow>
                  <a:outerShdw blurRad="38100" dist="38100" dir="2700000">
                    <a:srgbClr val="000000"/>
                  </a:outerShdw>
                </a:effectLst>
                <a:ea typeface="SimHei" pitchFamily="49" charset="-122"/>
              </a:rPr>
              <a:t>不义</a:t>
            </a:r>
            <a:r>
              <a:rPr lang="zh-CN" altLang="en-US" sz="4800" b="1" i="1" noProof="1">
                <a:solidFill>
                  <a:srgbClr val="FFFFFF"/>
                </a:solidFill>
                <a:effectLst>
                  <a:glow rad="228600">
                    <a:srgbClr val="000000">
                      <a:alpha val="40000"/>
                    </a:srgbClr>
                  </a:glow>
                  <a:outerShdw blurRad="38100" dist="38100" dir="2700000">
                    <a:srgbClr val="000000"/>
                  </a:outerShdw>
                </a:effectLst>
                <a:ea typeface="SimHei" pitchFamily="49" charset="-122"/>
              </a:rPr>
              <a:t>之言</a:t>
            </a:r>
            <a:br>
              <a:rPr lang="zh-CN" altLang="en-US" sz="4800" b="1" i="1" dirty="0">
                <a:solidFill>
                  <a:srgbClr val="FFFFFF"/>
                </a:solidFill>
                <a:effectLst>
                  <a:glow rad="228600">
                    <a:srgbClr val="000000">
                      <a:alpha val="40000"/>
                    </a:srgbClr>
                  </a:glow>
                  <a:outerShdw blurRad="38100" dist="38100" dir="2700000">
                    <a:srgbClr val="000000"/>
                  </a:outerShdw>
                </a:effectLst>
              </a:rPr>
            </a:br>
            <a:r>
              <a:rPr lang="en-US" altLang="zh-CN" sz="4800" b="1" i="1" dirty="0">
                <a:solidFill>
                  <a:srgbClr val="FFFFFF"/>
                </a:solidFill>
                <a:effectLst>
                  <a:glow rad="228600">
                    <a:srgbClr val="000000">
                      <a:alpha val="40000"/>
                    </a:srgbClr>
                  </a:glow>
                  <a:outerShdw blurRad="38100" dist="38100" dir="2700000">
                    <a:srgbClr val="000000"/>
                  </a:outerShdw>
                </a:effectLst>
              </a:rPr>
              <a:t>(3:8-9)</a:t>
            </a:r>
            <a:endPar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08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ln/>
        </p:spPr>
        <p:txBody>
          <a:bodyPr wrap="square" lIns="91440" tIns="45720" rIns="91440" bIns="45720" anchor="ctr"/>
          <a:lstStyle/>
          <a:p>
            <a:pPr eaLnBrk="1" hangingPunct="1"/>
            <a:r>
              <a:rPr lang="en-US" altLang="en-US" dirty="0"/>
              <a:t>3:8-9</a:t>
            </a:r>
          </a:p>
        </p:txBody>
      </p:sp>
      <p:pic>
        <p:nvPicPr>
          <p:cNvPr id="377858" name="Picture 7"/>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6143625" y="0"/>
            <a:ext cx="3000375" cy="6858000"/>
          </a:xfrm>
          <a:prstGeom prst="rect">
            <a:avLst/>
          </a:prstGeom>
          <a:solidFill>
            <a:srgbClr val="000090"/>
          </a:solidFill>
        </p:spPr>
        <p:txBody>
          <a:bodyPr anchor="ctr"/>
          <a:lstStyle/>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"但现在你们要除去</a:t>
            </a:r>
            <a:r>
              <a:rPr lang="en-US" altLang="x-none" sz="3200" b="1" noProof="1">
                <a:solidFill>
                  <a:srgbClr val="FFFF00"/>
                </a:solidFill>
                <a:latin typeface="SimHei" pitchFamily="49" charset="-122"/>
                <a:ea typeface="SimHei" pitchFamily="49" charset="-122"/>
                <a:cs typeface="+mn-ea"/>
              </a:rPr>
              <a:t>忿怒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恼怒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恶毒</a:t>
            </a:r>
            <a:r>
              <a:rPr lang="en-US" altLang="x-none" sz="3200" b="1" noProof="1">
                <a:solidFill>
                  <a:srgbClr val="FFFFFF"/>
                </a:solidFill>
                <a:latin typeface="SimHei" pitchFamily="49" charset="-122"/>
                <a:ea typeface="SimHei" pitchFamily="49" charset="-122"/>
                <a:cs typeface="+mn-ea"/>
              </a:rPr>
              <a:t>、</a:t>
            </a:r>
            <a:r>
              <a:rPr lang="en-US" altLang="x-none" sz="3200" b="1" noProof="1">
                <a:solidFill>
                  <a:srgbClr val="FFFF00"/>
                </a:solidFill>
                <a:latin typeface="SimHei" pitchFamily="49" charset="-122"/>
                <a:ea typeface="SimHei" pitchFamily="49" charset="-122"/>
                <a:cs typeface="+mn-ea"/>
              </a:rPr>
              <a:t>毁谤</a:t>
            </a:r>
            <a:r>
              <a:rPr lang="en-US" altLang="x-none" sz="3200" b="1" noProof="1">
                <a:solidFill>
                  <a:srgbClr val="FFFFFF"/>
                </a:solidFill>
                <a:latin typeface="SimHei" pitchFamily="49" charset="-122"/>
                <a:ea typeface="SimHei" pitchFamily="49" charset="-122"/>
                <a:cs typeface="+mn-ea"/>
              </a:rPr>
              <a:t>，以及</a:t>
            </a:r>
            <a:r>
              <a:rPr lang="en-US" altLang="x-none" sz="3200" b="1" noProof="1">
                <a:solidFill>
                  <a:srgbClr val="FFFF00"/>
                </a:solidFill>
                <a:latin typeface="SimHei" pitchFamily="49" charset="-122"/>
                <a:ea typeface="SimHei" pitchFamily="49" charset="-122"/>
                <a:cs typeface="+mn-ea"/>
              </a:rPr>
              <a:t>粗言秽语</a:t>
            </a:r>
            <a:r>
              <a:rPr lang="en-US" altLang="x-none" sz="3200" b="1" noProof="1">
                <a:solidFill>
                  <a:srgbClr val="FFFFFF"/>
                </a:solidFill>
                <a:latin typeface="SimHei" pitchFamily="49" charset="-122"/>
                <a:ea typeface="SimHei" pitchFamily="49" charset="-122"/>
                <a:cs typeface="+mn-ea"/>
              </a:rPr>
              <a:t>这一切事。 不要彼此</a:t>
            </a:r>
            <a:r>
              <a:rPr lang="en-US" altLang="x-none" sz="3200" b="1" noProof="1">
                <a:solidFill>
                  <a:srgbClr val="FFFF00"/>
                </a:solidFill>
                <a:latin typeface="SimHei" pitchFamily="49" charset="-122"/>
                <a:ea typeface="SimHei" pitchFamily="49" charset="-122"/>
                <a:cs typeface="+mn-ea"/>
              </a:rPr>
              <a:t>说谎</a:t>
            </a:r>
            <a:r>
              <a:rPr lang="en-US" altLang="x-none" sz="3200" b="1" noProof="1">
                <a:solidFill>
                  <a:srgbClr val="FFFFFF"/>
                </a:solidFill>
                <a:latin typeface="SimHei" pitchFamily="49" charset="-122"/>
                <a:ea typeface="SimHei" pitchFamily="49" charset="-122"/>
                <a:cs typeface="+mn-ea"/>
              </a:rPr>
              <a:t>，因为你们已经脱去了旧人和旧人的行为"</a:t>
            </a:r>
            <a:endParaRPr lang="en-US" altLang="x-none" sz="3200" b="1" noProof="1">
              <a:solidFill>
                <a:srgbClr val="FFFFFF"/>
              </a:solidFill>
              <a:latin typeface="SimHei" pitchFamily="49" charset="-122"/>
              <a:ea typeface="SimHei" pitchFamily="49" charset="-122"/>
            </a:endParaRPr>
          </a:p>
          <a:p>
            <a:pPr algn="ctr" defTabSz="457200" hangingPunct="1">
              <a:buFont typeface="Arial" pitchFamily="34" charset="0"/>
              <a:buNone/>
            </a:pPr>
            <a:r>
              <a:rPr lang="en-US" altLang="x-none" sz="3200" b="1" noProof="1">
                <a:solidFill>
                  <a:srgbClr val="FFFFFF"/>
                </a:solidFill>
                <a:latin typeface="SimHei" pitchFamily="49" charset="-122"/>
                <a:ea typeface="SimHei" pitchFamily="49" charset="-122"/>
                <a:cs typeface="+mn-ea"/>
              </a:rPr>
              <a:t>(3:8-9)</a:t>
            </a:r>
            <a:endParaRPr lang="en-US" altLang="x-none" sz="3200" b="1" noProof="1">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252285252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txBox="1"/>
          <p:nvPr/>
        </p:nvSpPr>
        <p:spPr>
          <a:xfrm>
            <a:off x="0" y="764704"/>
            <a:ext cx="9144000" cy="6093296"/>
          </a:xfrm>
          <a:prstGeom prst="rect">
            <a:avLst/>
          </a:prstGeom>
          <a:solidFill>
            <a:srgbClr val="000090"/>
          </a:solidFill>
          <a:ln w="9525">
            <a:noFill/>
            <a:miter/>
          </a:ln>
        </p:spPr>
        <p:txBody>
          <a:bodyPr anchor="ctr"/>
          <a:lstStyle/>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1825年12月，孔德拉季·雷列耶夫因对俄罗斯</a:t>
            </a:r>
            <a:r>
              <a:rPr lang="x-none" altLang="en-US" b="1" dirty="0">
                <a:solidFill>
                  <a:srgbClr val="FFFFFF"/>
                </a:solidFill>
                <a:latin typeface="Arial" pitchFamily="34" charset="0"/>
                <a:ea typeface="SimHei" pitchFamily="49" charset="-122"/>
              </a:rPr>
              <a:t>王</a:t>
            </a:r>
            <a:r>
              <a:rPr lang="x-none" altLang="x-none" b="1" dirty="0">
                <a:solidFill>
                  <a:srgbClr val="FFFFFF"/>
                </a:solidFill>
                <a:latin typeface="Arial" pitchFamily="34" charset="0"/>
                <a:ea typeface="SimHei" pitchFamily="49" charset="-122"/>
              </a:rPr>
              <a:t>尼古拉</a:t>
            </a:r>
            <a:r>
              <a:rPr lang="x-none" altLang="en-US" b="1" dirty="0">
                <a:solidFill>
                  <a:srgbClr val="FFFFFF"/>
                </a:solidFill>
                <a:latin typeface="Arial" pitchFamily="34" charset="0"/>
                <a:ea typeface="SimHei" pitchFamily="49" charset="-122"/>
                <a:sym typeface="+mn-ea"/>
              </a:rPr>
              <a:t>斯</a:t>
            </a:r>
            <a:r>
              <a:rPr lang="x-none" altLang="x-none" b="1" dirty="0">
                <a:solidFill>
                  <a:srgbClr val="FFFFFF"/>
                </a:solidFill>
                <a:latin typeface="Arial" pitchFamily="34" charset="0"/>
                <a:ea typeface="SimHei" pitchFamily="49" charset="-122"/>
              </a:rPr>
              <a:t>一世起义不成功而被判处死刑。</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但是绳子</a:t>
            </a:r>
            <a:r>
              <a:rPr lang="x-none" altLang="en-US" b="1" dirty="0">
                <a:solidFill>
                  <a:srgbClr val="FFFFFF"/>
                </a:solidFill>
                <a:latin typeface="Arial" pitchFamily="34" charset="0"/>
                <a:ea typeface="SimHei" pitchFamily="49" charset="-122"/>
              </a:rPr>
              <a:t>断</a:t>
            </a:r>
            <a:r>
              <a:rPr lang="x-none" altLang="x-none" b="1" dirty="0">
                <a:solidFill>
                  <a:srgbClr val="FFFFFF"/>
                </a:solidFill>
                <a:latin typeface="Arial" pitchFamily="34" charset="0"/>
                <a:ea typeface="SimHei" pitchFamily="49" charset="-122"/>
              </a:rPr>
              <a:t>了，</a:t>
            </a:r>
            <a:r>
              <a:rPr lang="x-none" altLang="x-none" b="1" dirty="0">
                <a:solidFill>
                  <a:srgbClr val="FFFFFF"/>
                </a:solidFill>
                <a:latin typeface="Arial" pitchFamily="34" charset="0"/>
                <a:ea typeface="SimHei" pitchFamily="49" charset="-122"/>
                <a:sym typeface="+mn-ea"/>
              </a:rPr>
              <a:t>雷列耶夫</a:t>
            </a:r>
            <a:r>
              <a:rPr lang="x-none" altLang="en-US" b="1" dirty="0">
                <a:solidFill>
                  <a:srgbClr val="FFFFFF"/>
                </a:solidFill>
                <a:latin typeface="Arial" pitchFamily="34" charset="0"/>
                <a:ea typeface="SimHei" pitchFamily="49" charset="-122"/>
              </a:rPr>
              <a:t>受</a:t>
            </a:r>
            <a:r>
              <a:rPr lang="x-none" altLang="x-none" b="1" dirty="0">
                <a:solidFill>
                  <a:srgbClr val="FFFFFF"/>
                </a:solidFill>
                <a:latin typeface="Arial" pitchFamily="34" charset="0"/>
                <a:ea typeface="SimHei" pitchFamily="49" charset="-122"/>
              </a:rPr>
              <a:t>擦伤</a:t>
            </a:r>
            <a:r>
              <a:rPr lang="x-none" altLang="en-US" b="1" dirty="0">
                <a:solidFill>
                  <a:srgbClr val="FFFFFF"/>
                </a:solidFill>
                <a:latin typeface="Arial" pitchFamily="34" charset="0"/>
                <a:ea typeface="SimHei" pitchFamily="49" charset="-122"/>
              </a:rPr>
              <a:t>而</a:t>
            </a:r>
            <a:r>
              <a:rPr lang="x-none" altLang="x-none" b="1" dirty="0">
                <a:solidFill>
                  <a:srgbClr val="FFFFFF"/>
                </a:solidFill>
                <a:latin typeface="Arial" pitchFamily="34" charset="0"/>
                <a:ea typeface="SimHei" pitchFamily="49" charset="-122"/>
              </a:rPr>
              <a:t>落</a:t>
            </a:r>
            <a:r>
              <a:rPr lang="x-none" altLang="en-US" b="1" dirty="0">
                <a:solidFill>
                  <a:srgbClr val="FFFFFF"/>
                </a:solidFill>
                <a:latin typeface="Arial" pitchFamily="34" charset="0"/>
                <a:ea typeface="SimHei" pitchFamily="49" charset="-122"/>
              </a:rPr>
              <a:t>倒在地</a:t>
            </a:r>
            <a:r>
              <a:rPr lang="x-none" altLang="x-none" b="1" dirty="0">
                <a:solidFill>
                  <a:srgbClr val="FFFFFF"/>
                </a:solidFill>
                <a:latin typeface="Arial" pitchFamily="34" charset="0"/>
                <a:ea typeface="SimHei" pitchFamily="49" charset="-122"/>
              </a:rPr>
              <a:t>，起来，说，“在俄罗斯，他们</a:t>
            </a:r>
            <a:r>
              <a:rPr lang="x-none" altLang="en-US" b="1" dirty="0">
                <a:solidFill>
                  <a:srgbClr val="FFFFFF"/>
                </a:solidFill>
                <a:latin typeface="Arial" pitchFamily="34" charset="0"/>
                <a:ea typeface="SimHei" pitchFamily="49" charset="-122"/>
              </a:rPr>
              <a:t>什么事都做不好</a:t>
            </a:r>
            <a:r>
              <a:rPr lang="x-none" altLang="x-none" b="1" dirty="0">
                <a:solidFill>
                  <a:srgbClr val="FFFFFF"/>
                </a:solidFill>
                <a:latin typeface="Arial" pitchFamily="34" charset="0"/>
                <a:ea typeface="SimHei" pitchFamily="49" charset="-122"/>
              </a:rPr>
              <a:t>，甚至</a:t>
            </a:r>
            <a:r>
              <a:rPr lang="x-none" altLang="en-US" b="1" dirty="0">
                <a:solidFill>
                  <a:srgbClr val="FFFFFF"/>
                </a:solidFill>
                <a:latin typeface="Arial" pitchFamily="34" charset="0"/>
                <a:ea typeface="SimHei" pitchFamily="49" charset="-122"/>
              </a:rPr>
              <a:t>连</a:t>
            </a:r>
            <a:r>
              <a:rPr lang="x-none" altLang="x-none" b="1" dirty="0">
                <a:solidFill>
                  <a:srgbClr val="FFFFFF"/>
                </a:solidFill>
                <a:latin typeface="Arial" pitchFamily="34" charset="0"/>
                <a:ea typeface="SimHei" pitchFamily="49" charset="-122"/>
              </a:rPr>
              <a:t>根绳子</a:t>
            </a:r>
            <a:r>
              <a:rPr lang="x-none" altLang="en-US" b="1" dirty="0">
                <a:solidFill>
                  <a:srgbClr val="FFFFFF"/>
                </a:solidFill>
                <a:latin typeface="Arial" pitchFamily="34" charset="0"/>
                <a:ea typeface="SimHei" pitchFamily="49" charset="-122"/>
              </a:rPr>
              <a:t>都做不好</a:t>
            </a:r>
            <a:r>
              <a:rPr lang="x-none" altLang="x-none" b="1" dirty="0">
                <a:solidFill>
                  <a:srgbClr val="FFFFFF"/>
                </a:solidFill>
                <a:latin typeface="Arial" pitchFamily="34" charset="0"/>
                <a:ea typeface="SimHei" pitchFamily="49" charset="-122"/>
              </a:rPr>
              <a:t>。</a:t>
            </a:r>
          </a:p>
          <a:p>
            <a:pPr algn="ctr" defTabSz="457200" hangingPunct="1">
              <a:buFont typeface="Arial" pitchFamily="34" charset="0"/>
              <a:buNone/>
            </a:pPr>
            <a:endParaRPr lang="x-none" altLang="x-none" sz="3600" b="1" dirty="0">
              <a:solidFill>
                <a:srgbClr val="FFFFFF"/>
              </a:solidFill>
              <a:latin typeface="Arial" pitchFamily="34" charset="0"/>
              <a:ea typeface="SimHei" pitchFamily="49" charset="-122"/>
            </a:endParaRPr>
          </a:p>
          <a:p>
            <a:pPr algn="ctr" defTabSz="457200" hangingPunct="1">
              <a:buFont typeface="Arial" pitchFamily="34" charset="0"/>
              <a:buNone/>
            </a:pPr>
            <a:r>
              <a:rPr lang="x-none" altLang="x-none" b="1" dirty="0">
                <a:solidFill>
                  <a:srgbClr val="FFFFFF"/>
                </a:solidFill>
                <a:latin typeface="Arial" pitchFamily="34" charset="0"/>
                <a:ea typeface="SimHei" pitchFamily="49" charset="-122"/>
              </a:rPr>
              <a:t>这种事故</a:t>
            </a:r>
            <a:r>
              <a:rPr lang="x-none" altLang="en-US" b="1" dirty="0">
                <a:solidFill>
                  <a:srgbClr val="FFFFFF"/>
                </a:solidFill>
                <a:latin typeface="Arial" pitchFamily="34" charset="0"/>
                <a:ea typeface="SimHei" pitchFamily="49" charset="-122"/>
              </a:rPr>
              <a:t>发生</a:t>
            </a:r>
            <a:r>
              <a:rPr lang="x-none" altLang="x-none" b="1" dirty="0">
                <a:solidFill>
                  <a:srgbClr val="FFFFFF"/>
                </a:solidFill>
                <a:latin typeface="Arial" pitchFamily="34" charset="0"/>
                <a:ea typeface="SimHei" pitchFamily="49" charset="-122"/>
              </a:rPr>
              <a:t>通常</a:t>
            </a:r>
            <a:r>
              <a:rPr lang="x-none" altLang="en-US" b="1" dirty="0">
                <a:solidFill>
                  <a:srgbClr val="FFFFFF"/>
                </a:solidFill>
                <a:latin typeface="Arial" pitchFamily="34" charset="0"/>
                <a:ea typeface="SimHei" pitchFamily="49" charset="-122"/>
              </a:rPr>
              <a:t>会获</a:t>
            </a:r>
            <a:r>
              <a:rPr lang="x-none" altLang="x-none" b="1" dirty="0">
                <a:solidFill>
                  <a:srgbClr val="FFFFFF"/>
                </a:solidFill>
                <a:latin typeface="Arial" pitchFamily="34" charset="0"/>
                <a:ea typeface="SimHei" pitchFamily="49" charset="-122"/>
              </a:rPr>
              <a:t>赦免，所以一个信使被送到</a:t>
            </a:r>
            <a:r>
              <a:rPr lang="x-none" altLang="en-US" b="1" dirty="0">
                <a:solidFill>
                  <a:srgbClr val="FFFFFF"/>
                </a:solidFill>
                <a:latin typeface="Arial" pitchFamily="34" charset="0"/>
                <a:ea typeface="SimHei" pitchFamily="49" charset="-122"/>
              </a:rPr>
              <a:t>王那里</a:t>
            </a:r>
            <a:r>
              <a:rPr lang="x-none" altLang="x-none" b="1" dirty="0">
                <a:solidFill>
                  <a:srgbClr val="FFFFFF"/>
                </a:solidFill>
                <a:latin typeface="Arial" pitchFamily="34" charset="0"/>
                <a:ea typeface="SimHei" pitchFamily="49" charset="-122"/>
              </a:rPr>
              <a:t>，了解</a:t>
            </a:r>
            <a:r>
              <a:rPr lang="x-none" altLang="en-US" b="1" dirty="0">
                <a:solidFill>
                  <a:srgbClr val="FFFFFF"/>
                </a:solidFill>
                <a:latin typeface="Arial" pitchFamily="34" charset="0"/>
                <a:ea typeface="SimHei" pitchFamily="49" charset="-122"/>
              </a:rPr>
              <a:t>王的意思如何。</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尼古拉斯问，“他说什么？</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“主啊，他说，在俄罗斯他们甚至</a:t>
            </a:r>
            <a:r>
              <a:rPr lang="x-none" altLang="en-US" b="1" dirty="0">
                <a:solidFill>
                  <a:srgbClr val="FFFFFF"/>
                </a:solidFill>
                <a:latin typeface="Arial" pitchFamily="34" charset="0"/>
                <a:ea typeface="SimHei" pitchFamily="49" charset="-122"/>
                <a:sym typeface="+mn-ea"/>
              </a:rPr>
              <a:t>连</a:t>
            </a:r>
            <a:r>
              <a:rPr lang="x-none" altLang="x-none" b="1" dirty="0">
                <a:solidFill>
                  <a:srgbClr val="FFFFFF"/>
                </a:solidFill>
                <a:latin typeface="Arial" pitchFamily="34" charset="0"/>
                <a:ea typeface="SimHei" pitchFamily="49" charset="-122"/>
                <a:sym typeface="+mn-ea"/>
              </a:rPr>
              <a:t>根绳子</a:t>
            </a:r>
            <a:r>
              <a:rPr lang="x-none" altLang="en-US" b="1" dirty="0">
                <a:solidFill>
                  <a:srgbClr val="FFFFFF"/>
                </a:solidFill>
                <a:latin typeface="Arial" pitchFamily="34" charset="0"/>
                <a:ea typeface="SimHei" pitchFamily="49" charset="-122"/>
                <a:sym typeface="+mn-ea"/>
              </a:rPr>
              <a:t>都做不好</a:t>
            </a:r>
            <a:r>
              <a:rPr lang="x-none" altLang="en-US" b="1" dirty="0">
                <a:solidFill>
                  <a:srgbClr val="FFFFFF"/>
                </a:solidFill>
                <a:latin typeface="Arial" pitchFamily="34" charset="0"/>
                <a:ea typeface="SimHei" pitchFamily="49" charset="-122"/>
              </a:rPr>
              <a:t>。</a:t>
            </a:r>
          </a:p>
          <a:p>
            <a:pPr algn="ctr" defTabSz="457200" hangingPunct="1">
              <a:buFont typeface="Arial" pitchFamily="34" charset="0"/>
              <a:buNone/>
            </a:pPr>
            <a:r>
              <a:rPr lang="x-none" altLang="en-US" b="1" dirty="0">
                <a:solidFill>
                  <a:srgbClr val="FFFFFF"/>
                </a:solidFill>
                <a:latin typeface="Arial" pitchFamily="34" charset="0"/>
                <a:ea typeface="SimHei" pitchFamily="49" charset="-122"/>
              </a:rPr>
              <a:t>“好吧，那就证明相反的给他看”王说</a:t>
            </a:r>
            <a:r>
              <a:rPr lang="x-none" altLang="en-US" sz="3600" b="1" dirty="0">
                <a:solidFill>
                  <a:srgbClr val="FFFFFF"/>
                </a:solidFill>
                <a:latin typeface="Arial" pitchFamily="34" charset="0"/>
                <a:ea typeface="SimHei" pitchFamily="49" charset="-122"/>
              </a:rPr>
              <a:t>。</a:t>
            </a:r>
          </a:p>
        </p:txBody>
      </p:sp>
      <p:sp>
        <p:nvSpPr>
          <p:cNvPr id="310274" name="Title 1"/>
          <p:cNvSpPr>
            <a:spLocks noGrp="1"/>
          </p:cNvSpPr>
          <p:nvPr>
            <p:ph type="title"/>
          </p:nvPr>
        </p:nvSpPr>
        <p:spPr>
          <a:xfrm>
            <a:off x="468308" y="188908"/>
            <a:ext cx="8229600" cy="1143000"/>
          </a:xfrm>
          <a:solidFill>
            <a:schemeClr val="tx1"/>
          </a:solidFill>
          <a:ln w="9525">
            <a:noFill/>
            <a:miter/>
          </a:ln>
          <a:effectLst>
            <a:glow rad="228600">
              <a:srgbClr val="000000">
                <a:alpha val="40000"/>
              </a:srgbClr>
            </a:glow>
          </a:effectLst>
        </p:spPr>
        <p:txBody>
          <a:bodyPr vert="horz" wrap="square" lIns="91440" tIns="45720" rIns="91440" bIns="45720" numCol="1" anchor="ctr" anchorCtr="0" compatLnSpc="1"/>
          <a:lstStyle/>
          <a:p>
            <a:pPr lvl="0" eaLnBrk="1" fontAlgn="base" hangingPunct="1"/>
            <a:r>
              <a:rPr lang="en-US" altLang="en-US" strike="noStrike" noProof="1">
                <a:solidFill>
                  <a:schemeClr val="bg1"/>
                </a:solidFill>
                <a:effectLst>
                  <a:outerShdw blurRad="38100" dist="38100" dir="2700000">
                    <a:srgbClr val="C0C0C0"/>
                  </a:outerShdw>
                </a:effectLst>
                <a:latin typeface="SimHei" pitchFamily="49" charset="-122"/>
                <a:ea typeface="SimHei" pitchFamily="49" charset="-122"/>
              </a:rPr>
              <a:t>从俄国历史的教训</a:t>
            </a:r>
          </a:p>
        </p:txBody>
      </p:sp>
    </p:spTree>
    <p:extLst>
      <p:ext uri="{BB962C8B-B14F-4D97-AF65-F5344CB8AC3E}">
        <p14:creationId xmlns:p14="http://schemas.microsoft.com/office/powerpoint/2010/main" val="38746540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p:cNvPicPr>
            <a:picLocks noChangeAspect="1"/>
          </p:cNvPicPr>
          <p:nvPr/>
        </p:nvPicPr>
        <p:blipFill>
          <a:blip r:embed="rId3"/>
          <a:stretch>
            <a:fillRect/>
          </a:stretch>
        </p:blipFill>
        <p:spPr>
          <a:xfrm>
            <a:off x="0" y="-57150"/>
            <a:ext cx="9144000" cy="6915150"/>
          </a:xfrm>
          <a:prstGeom prst="rect">
            <a:avLst/>
          </a:prstGeom>
          <a:noFill/>
          <a:ln w="9525">
            <a:noFill/>
            <a:miter/>
          </a:ln>
        </p:spPr>
      </p:pic>
      <p:sp>
        <p:nvSpPr>
          <p:cNvPr id="5" name="Title 1"/>
          <p:cNvSpPr txBox="1"/>
          <p:nvPr/>
        </p:nvSpPr>
        <p:spPr>
          <a:xfrm>
            <a:off x="295275" y="0"/>
            <a:ext cx="8393112" cy="2063750"/>
          </a:xfrm>
          <a:prstGeom prst="rect">
            <a:avLst/>
          </a:prstGeom>
          <a:noFill/>
        </p:spPr>
        <p:txBody>
          <a:bodyPr anchor="ctr"/>
          <a:lstStyle/>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忿怒、恼怒、恶毒、毁谤，</a:t>
            </a:r>
            <a:endPar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a:p>
            <a:pPr algn="ctr" defTabSz="457200" hangingPunct="1">
              <a:buFont typeface="Arial" pitchFamily="34" charset="0"/>
              <a:buNone/>
            </a:pPr>
            <a:r>
              <a:rPr lang="en-US" altLang="x-none"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粗言秽语</a:t>
            </a:r>
            <a:r>
              <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cs typeface="+mn-ea"/>
              </a:rPr>
              <a:t>， 谬误。。。</a:t>
            </a:r>
            <a:endParaRPr lang="en-US" altLang="en-US" sz="4000" b="1" noProof="1">
              <a:solidFill>
                <a:srgbClr val="FFFFFF"/>
              </a:solidFill>
              <a:effectLst>
                <a:glow rad="228600">
                  <a:srgbClr val="000000">
                    <a:alpha val="40000"/>
                  </a:srgbClr>
                </a:glow>
                <a:outerShdw blurRad="38100" dist="38100" dir="2700000">
                  <a:srgbClr val="C0C0C0"/>
                </a:outerShdw>
              </a:effectLst>
              <a:latin typeface="SimHei" pitchFamily="49" charset="-122"/>
              <a:ea typeface="SimHei" pitchFamily="49" charset="-122"/>
            </a:endParaRPr>
          </a:p>
        </p:txBody>
      </p:sp>
      <p:sp>
        <p:nvSpPr>
          <p:cNvPr id="3" name="Title 2"/>
          <p:cNvSpPr>
            <a:spLocks noGrp="1"/>
          </p:cNvSpPr>
          <p:nvPr>
            <p:ph type="title"/>
          </p:nvPr>
        </p:nvSpPr>
        <p:spPr>
          <a:xfrm>
            <a:off x="-36196" y="5588635"/>
            <a:ext cx="9144000" cy="727075"/>
          </a:xfrm>
          <a:ln w="9525">
            <a:noFill/>
            <a:miter/>
          </a:ln>
        </p:spPr>
        <p:txBody>
          <a:bodyPr vert="horz" wrap="square" lIns="91440" tIns="45720" rIns="91440" bIns="45720" numCol="1" rtlCol="0" anchor="ctr" anchorCtr="0" compatLnSpc="1">
            <a:noAutofit/>
          </a:bodyPr>
          <a:lstStyle/>
          <a:p>
            <a:pPr lvl="0" eaLnBrk="1" fontAlgn="base" hangingPunct="1"/>
            <a:r>
              <a:rPr lang="en-US" altLang="en-US" sz="4000" b="1" strike="noStrike" noProof="1">
                <a:solidFill>
                  <a:srgbClr val="FFFFFF"/>
                </a:solidFill>
                <a:effectLst>
                  <a:glow rad="228600">
                    <a:srgbClr val="000000">
                      <a:alpha val="68000"/>
                    </a:srgbClr>
                  </a:glow>
                  <a:outerShdw blurRad="38100" dist="38100" dir="2700000">
                    <a:srgbClr val="C0C0C0"/>
                  </a:outerShdw>
                </a:effectLst>
                <a:ea typeface="SimHei" pitchFamily="49" charset="-122"/>
              </a:rPr>
              <a:t>应该脱去怎样的言语呢？</a:t>
            </a:r>
          </a:p>
        </p:txBody>
      </p:sp>
    </p:spTree>
    <p:extLst>
      <p:ext uri="{BB962C8B-B14F-4D97-AF65-F5344CB8AC3E}">
        <p14:creationId xmlns:p14="http://schemas.microsoft.com/office/powerpoint/2010/main" val="14542545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itle 1"/>
          <p:cNvSpPr>
            <a:spLocks noGrp="1"/>
          </p:cNvSpPr>
          <p:nvPr>
            <p:ph type="title"/>
          </p:nvPr>
        </p:nvSpPr>
        <p:spPr>
          <a:ln/>
        </p:spPr>
        <p:txBody>
          <a:bodyPr wrap="square" lIns="91440" tIns="45720" rIns="91440" bIns="45720" anchor="ctr"/>
          <a:lstStyle/>
          <a:p>
            <a:pPr eaLnBrk="1" hangingPunct="1"/>
            <a:r>
              <a:rPr lang="en-US" altLang="en-US" dirty="0"/>
              <a:t>Avoid vows</a:t>
            </a:r>
          </a:p>
        </p:txBody>
      </p:sp>
      <p:pic>
        <p:nvPicPr>
          <p:cNvPr id="384002" name="Picture 3"/>
          <p:cNvPicPr>
            <a:picLocks noChangeAspect="1"/>
          </p:cNvPicPr>
          <p:nvPr/>
        </p:nvPicPr>
        <p:blipFill>
          <a:blip r:embed="rId3"/>
          <a:srcRect b="59398"/>
          <a:stretch>
            <a:fillRect/>
          </a:stretch>
        </p:blipFill>
        <p:spPr>
          <a:xfrm>
            <a:off x="0" y="-26987"/>
            <a:ext cx="9144000" cy="2776537"/>
          </a:xfrm>
          <a:prstGeom prst="rect">
            <a:avLst/>
          </a:prstGeom>
          <a:noFill/>
          <a:ln w="9525">
            <a:noFill/>
            <a:miter/>
          </a:ln>
        </p:spPr>
      </p:pic>
      <p:sp>
        <p:nvSpPr>
          <p:cNvPr id="384003" name="Text Box 1"/>
          <p:cNvSpPr txBox="1"/>
          <p:nvPr/>
        </p:nvSpPr>
        <p:spPr>
          <a:xfrm>
            <a:off x="684213" y="3140075"/>
            <a:ext cx="7972425" cy="2773680"/>
          </a:xfrm>
          <a:prstGeom prst="rect">
            <a:avLst/>
          </a:prstGeom>
          <a:noFill/>
          <a:ln w="9525">
            <a:noFill/>
            <a:miter/>
          </a:ln>
        </p:spPr>
        <p:txBody>
          <a:bodyPr anchor="t">
            <a:spAutoFit/>
          </a:bodyPr>
          <a:lstStyle/>
          <a:p>
            <a:pPr hangingPunct="1">
              <a:buFont typeface="Arial" pitchFamily="34" charset="0"/>
              <a:buNone/>
            </a:pPr>
            <a:r>
              <a:rPr lang="en-US" altLang="en-US" sz="4400" dirty="0">
                <a:solidFill>
                  <a:prstClr val="black"/>
                </a:solidFill>
                <a:latin typeface="SimHei" pitchFamily="49" charset="-122"/>
                <a:ea typeface="SimHei" pitchFamily="49" charset="-122"/>
              </a:rPr>
              <a:t>你们的话，是就说</a:t>
            </a:r>
            <a:r>
              <a:rPr lang="en-US" altLang="en-US" sz="4400" dirty="0">
                <a:solidFill>
                  <a:srgbClr val="00B050"/>
                </a:solidFill>
                <a:latin typeface="SimHei" pitchFamily="49" charset="-122"/>
                <a:ea typeface="SimHei" pitchFamily="49" charset="-122"/>
              </a:rPr>
              <a:t>‘是’</a:t>
            </a:r>
            <a:r>
              <a:rPr lang="en-US" altLang="en-US" sz="4400" dirty="0">
                <a:solidFill>
                  <a:prstClr val="black"/>
                </a:solidFill>
                <a:latin typeface="SimHei" pitchFamily="49" charset="-122"/>
                <a:ea typeface="SimHei" pitchFamily="49" charset="-122"/>
              </a:rPr>
              <a:t>，不是就说</a:t>
            </a:r>
            <a:r>
              <a:rPr lang="en-US" altLang="en-US" sz="4400" dirty="0">
                <a:solidFill>
                  <a:srgbClr val="FF0000"/>
                </a:solidFill>
                <a:latin typeface="SimHei" pitchFamily="49" charset="-122"/>
                <a:ea typeface="SimHei" pitchFamily="49" charset="-122"/>
              </a:rPr>
              <a:t>‘不是’</a:t>
            </a:r>
            <a:r>
              <a:rPr lang="en-US" altLang="en-US" sz="4400" dirty="0">
                <a:solidFill>
                  <a:prstClr val="black"/>
                </a:solidFill>
                <a:latin typeface="SimHei" pitchFamily="49" charset="-122"/>
                <a:ea typeface="SimHei" pitchFamily="49" charset="-122"/>
              </a:rPr>
              <a:t>；如果再多说</a:t>
            </a:r>
            <a:r>
              <a:rPr lang="zh-CN" altLang="en-US" sz="4400" dirty="0">
                <a:solidFill>
                  <a:prstClr val="black"/>
                </a:solidFill>
                <a:latin typeface="SimHei" pitchFamily="49" charset="-122"/>
                <a:ea typeface="SimHei" pitchFamily="49" charset="-122"/>
              </a:rPr>
              <a:t>。。。</a:t>
            </a:r>
            <a:r>
              <a:rPr lang="en-US" altLang="en-US" sz="4400" dirty="0">
                <a:solidFill>
                  <a:prstClr val="black"/>
                </a:solidFill>
                <a:latin typeface="SimHei" pitchFamily="49" charset="-122"/>
                <a:ea typeface="SimHei" pitchFamily="49" charset="-122"/>
              </a:rPr>
              <a:t>就是出于那恶者。</a:t>
            </a:r>
          </a:p>
          <a:p>
            <a:pPr hangingPunct="1">
              <a:buFont typeface="Arial" pitchFamily="34" charset="0"/>
              <a:buNone/>
            </a:pPr>
            <a:r>
              <a:rPr lang="zh-CN" altLang="en-US" sz="4400" dirty="0">
                <a:solidFill>
                  <a:prstClr val="black"/>
                </a:solidFill>
                <a:latin typeface="SimHei" pitchFamily="49" charset="-122"/>
                <a:ea typeface="SimHei" pitchFamily="49" charset="-122"/>
              </a:rPr>
              <a:t>马太福音</a:t>
            </a:r>
            <a:r>
              <a:rPr lang="en-US" altLang="zh-CN" sz="4400" dirty="0">
                <a:solidFill>
                  <a:prstClr val="black"/>
                </a:solidFill>
                <a:latin typeface="SimHei" pitchFamily="49" charset="-122"/>
                <a:ea typeface="SimHei" pitchFamily="49" charset="-122"/>
              </a:rPr>
              <a:t>5:37 </a:t>
            </a:r>
            <a:r>
              <a:rPr lang="zh-CN" altLang="en-US" sz="4400" dirty="0">
                <a:solidFill>
                  <a:prstClr val="black"/>
                </a:solidFill>
                <a:latin typeface="SimHei" pitchFamily="49" charset="-122"/>
                <a:ea typeface="SimHei" pitchFamily="49" charset="-122"/>
              </a:rPr>
              <a:t>（新译本）</a:t>
            </a:r>
          </a:p>
        </p:txBody>
      </p:sp>
    </p:spTree>
    <p:extLst>
      <p:ext uri="{BB962C8B-B14F-4D97-AF65-F5344CB8AC3E}">
        <p14:creationId xmlns:p14="http://schemas.microsoft.com/office/powerpoint/2010/main" val="147856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4195550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a:bodyPr>
          <a:lstStyle/>
          <a:p>
            <a:pPr eaLnBrk="1" fontAlgn="auto" hangingPunct="1">
              <a:spcAft>
                <a:spcPts val="0"/>
              </a:spcAft>
              <a:defRPr/>
            </a:pPr>
            <a:r>
              <a:rPr lang="zh-CN" alt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定死</a:t>
            </a:r>
            <a:r>
              <a:rPr lang="zh-CN" alt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传统的隔阂</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23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5" name="Title 1"/>
          <p:cNvSpPr txBox="1"/>
          <p:nvPr/>
        </p:nvSpPr>
        <p:spPr>
          <a:xfrm>
            <a:off x="0" y="3698875"/>
            <a:ext cx="9144000" cy="3159125"/>
          </a:xfrm>
          <a:prstGeom prst="rect">
            <a:avLst/>
          </a:prstGeom>
          <a:solidFill>
            <a:schemeClr val="tx1"/>
          </a:solidFill>
        </p:spPr>
        <p:txBody>
          <a:bodyPr anchor="ctr"/>
          <a:lstStyle/>
          <a:p>
            <a:pPr algn="ctr" defTabSz="457200" hangingPunct="1">
              <a:buFont typeface="Arial" pitchFamily="34" charset="0"/>
              <a:buNone/>
            </a:pPr>
            <a:r>
              <a:rPr lang="en-US" altLang="x-none" sz="3600" b="1" noProof="1">
                <a:solidFill>
                  <a:srgbClr val="FFFFFF"/>
                </a:solidFill>
                <a:latin typeface="SimHei" pitchFamily="49" charset="-122"/>
                <a:ea typeface="SimHei" pitchFamily="49" charset="-122"/>
                <a:cs typeface="+mn-ea"/>
              </a:rPr>
              <a:t>"在这</a:t>
            </a:r>
            <a:r>
              <a:rPr lang="en-US" altLang="en-US" sz="3600" b="1" noProof="1">
                <a:solidFill>
                  <a:srgbClr val="FFFFFF"/>
                </a:solidFill>
                <a:latin typeface="SimHei" pitchFamily="49" charset="-122"/>
                <a:ea typeface="SimHei" pitchFamily="49" charset="-122"/>
                <a:cs typeface="+mn-ea"/>
              </a:rPr>
              <a:t>新生命</a:t>
            </a:r>
            <a:r>
              <a:rPr lang="en-US" altLang="x-none" sz="3600" b="1" noProof="1">
                <a:solidFill>
                  <a:srgbClr val="FFFFFF"/>
                </a:solidFill>
                <a:latin typeface="SimHei" pitchFamily="49" charset="-122"/>
                <a:ea typeface="SimHei" pitchFamily="49" charset="-122"/>
                <a:cs typeface="+mn-ea"/>
              </a:rPr>
              <a:t>，并不分希腊人和犹太人，受割礼的和未受割礼的，未开化的人和西古提人，奴隶和自由人，唯有基督是一切，也在一切之内" (3:10-11).</a:t>
            </a:r>
            <a:endParaRPr lang="en-US" altLang="x-none" sz="3600" b="1" noProof="1">
              <a:solidFill>
                <a:srgbClr val="FFFFFF"/>
              </a:solidFill>
              <a:latin typeface="SimHei" pitchFamily="49" charset="-122"/>
              <a:ea typeface="SimHei" pitchFamily="49" charset="-122"/>
            </a:endParaRPr>
          </a:p>
        </p:txBody>
      </p:sp>
      <p:sp>
        <p:nvSpPr>
          <p:cNvPr id="388099" name="Title 2"/>
          <p:cNvSpPr>
            <a:spLocks noGrp="1"/>
          </p:cNvSpPr>
          <p:nvPr>
            <p:ph type="title"/>
          </p:nvPr>
        </p:nvSpPr>
        <p:spPr>
          <a:xfrm>
            <a:off x="914400" y="30163"/>
            <a:ext cx="8229600" cy="1143000"/>
          </a:xfrm>
          <a:ln/>
        </p:spPr>
        <p:txBody>
          <a:bodyPr wrap="square" lIns="91440" tIns="45720" rIns="91440" bIns="45720" anchor="ctr"/>
          <a:lstStyle/>
          <a:p>
            <a:pPr algn="r" eaLnBrk="1" hangingPunct="1"/>
            <a:r>
              <a:rPr lang="en-US" altLang="en-US" dirty="0"/>
              <a:t>3:10-11</a:t>
            </a:r>
          </a:p>
        </p:txBody>
      </p:sp>
    </p:spTree>
    <p:extLst>
      <p:ext uri="{BB962C8B-B14F-4D97-AF65-F5344CB8AC3E}">
        <p14:creationId xmlns:p14="http://schemas.microsoft.com/office/powerpoint/2010/main" val="35916899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30158"/>
            <a:ext cx="9144000" cy="777875"/>
          </a:xfrm>
          <a:ln w="9525">
            <a:noFill/>
            <a:miter/>
          </a:ln>
        </p:spPr>
        <p:txBody>
          <a:bodyPr vert="horz" wrap="square" lIns="91440" tIns="45720" rIns="91440" bIns="45720" numCol="1" rtlCol="0" anchor="ctr" anchorCtr="0" compatLnSpc="1"/>
          <a:lstStyle/>
          <a:p>
            <a:pPr lvl="0" eaLnBrk="1" fontAlgn="base" hangingPunct="1"/>
            <a:r>
              <a:rPr lang="en-US" altLang="en-US" sz="3600"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避免这些隔阂。。。</a:t>
            </a:r>
          </a:p>
        </p:txBody>
      </p:sp>
      <p:sp>
        <p:nvSpPr>
          <p:cNvPr id="5" name="Title 1"/>
          <p:cNvSpPr txBox="1"/>
          <p:nvPr/>
        </p:nvSpPr>
        <p:spPr>
          <a:xfrm>
            <a:off x="0" y="704850"/>
            <a:ext cx="9144000" cy="5502275"/>
          </a:xfrm>
          <a:prstGeom prst="rect">
            <a:avLst/>
          </a:prstGeom>
        </p:spPr>
        <p:txBody>
          <a:bodyPr anchor="ctr"/>
          <a:lstStyle/>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种族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希腊人和犹太人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仪式</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受割礼的和未受割礼的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文化</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化外人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未开化的</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a:p>
            <a:pPr algn="ctr" defTabSz="457200" hangingPunct="1">
              <a:buFont typeface="Arial" pitchFamily="34" charset="0"/>
              <a:buNone/>
            </a:pP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社会</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 "</a:t>
            </a:r>
            <a:r>
              <a:rPr lang="en-US" altLang="en-US"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SimHei" pitchFamily="49" charset="-122"/>
                <a:cs typeface="+mn-ea"/>
              </a:rPr>
              <a:t>奴隶和自由人</a:t>
            </a:r>
            <a:r>
              <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cs typeface="+mn-ea"/>
              </a:rPr>
              <a:t>"</a:t>
            </a:r>
            <a:endParaRPr lang="en-US" altLang="x-none" sz="3600" b="1" i="1" noProof="1">
              <a:solidFill>
                <a:srgbClr val="FFFFFF"/>
              </a:solidFill>
              <a:effectLst>
                <a:glow rad="228600">
                  <a:srgbClr val="000000">
                    <a:alpha val="66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278528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392194" name="Title 1"/>
          <p:cNvSpPr>
            <a:spLocks noGrp="1"/>
          </p:cNvSpPr>
          <p:nvPr>
            <p:ph type="title"/>
          </p:nvPr>
        </p:nvSpPr>
        <p:spPr>
          <a:xfrm>
            <a:off x="2822575" y="2039938"/>
            <a:ext cx="3771900" cy="1154112"/>
          </a:xfrm>
          <a:solidFill>
            <a:schemeClr val="bg1">
              <a:alpha val="67058"/>
            </a:schemeClr>
          </a:solidFill>
          <a:ln/>
        </p:spPr>
        <p:txBody>
          <a:bodyPr wrap="square" lIns="91440" tIns="45720" rIns="91440" bIns="45720" anchor="ctr"/>
          <a:lstStyle/>
          <a:p>
            <a:pPr eaLnBrk="1" hangingPunct="1"/>
            <a:r>
              <a:rPr lang="zh-CN" altLang="en-US" b="1" dirty="0">
                <a:latin typeface="SimHei" pitchFamily="49" charset="-122"/>
                <a:ea typeface="SimHei" pitchFamily="49" charset="-122"/>
              </a:rPr>
              <a:t>教会接纳所有</a:t>
            </a:r>
          </a:p>
        </p:txBody>
      </p:sp>
    </p:spTree>
    <p:extLst>
      <p:ext uri="{BB962C8B-B14F-4D97-AF65-F5344CB8AC3E}">
        <p14:creationId xmlns:p14="http://schemas.microsoft.com/office/powerpoint/2010/main" val="36329778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9"/>
          <p:cNvPicPr>
            <a:picLocks noChangeAspect="1"/>
          </p:cNvPicPr>
          <p:nvPr/>
        </p:nvPicPr>
        <p:blipFill>
          <a:blip r:embed="rId3"/>
          <a:stretch>
            <a:fillRect/>
          </a:stretch>
        </p:blipFill>
        <p:spPr>
          <a:xfrm>
            <a:off x="0" y="0"/>
            <a:ext cx="9169400" cy="6858000"/>
          </a:xfrm>
          <a:prstGeom prst="rect">
            <a:avLst/>
          </a:prstGeom>
          <a:noFill/>
          <a:ln w="9525">
            <a:noFill/>
            <a:miter/>
          </a:ln>
        </p:spPr>
      </p:pic>
      <p:sp>
        <p:nvSpPr>
          <p:cNvPr id="6" name="Title 1"/>
          <p:cNvSpPr>
            <a:spLocks noGrp="1"/>
          </p:cNvSpPr>
          <p:nvPr>
            <p:ph type="title"/>
          </p:nvPr>
        </p:nvSpPr>
        <p:spPr>
          <a:xfrm>
            <a:off x="0" y="30158"/>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II. </a:t>
            </a:r>
            <a:r>
              <a:rPr kumimoji="0" lang="zh-CN" alt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披上基督的</a:t>
            </a:r>
            <a:r>
              <a:rPr kumimoji="0" lang="zh-CN" altLang="en-US" sz="4400" b="1" i="0"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恩惠</a:t>
            </a:r>
            <a:r>
              <a:rPr kumimoji="0" lang="en-US" sz="44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 (3:12-14).</a:t>
            </a:r>
            <a:endParaRPr kumimoji="0" lang="en-US" sz="4400" b="1" i="0" u="sng"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8433134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要存有</a:t>
            </a:r>
            <a:r>
              <a:rPr lang="en-US" altLang="en-US" b="1" i="1" strike="noStrike" noProof="1">
                <a:solidFill>
                  <a:srgbClr val="FFFF00"/>
                </a:solidFill>
                <a:effectLst>
                  <a:glow rad="228600">
                    <a:srgbClr val="000000">
                      <a:alpha val="40000"/>
                    </a:srgbClr>
                  </a:glow>
                  <a:outerShdw blurRad="38100" dist="38100" dir="2700000">
                    <a:srgbClr val="C0C0C0"/>
                  </a:outerShdw>
                </a:effectLst>
                <a:ea typeface="SimHei" pitchFamily="49" charset="-122"/>
              </a:rPr>
              <a:t>怜悯</a:t>
            </a:r>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的心</a:t>
            </a:r>
            <a:r>
              <a:rPr lang="en-US" altLang="x-none" b="1" i="1" strike="noStrike" noProof="1">
                <a:solidFill>
                  <a:srgbClr val="FFFFFF"/>
                </a:solidFill>
                <a:effectLst>
                  <a:glow rad="228600">
                    <a:srgbClr val="000000">
                      <a:alpha val="40000"/>
                    </a:srgbClr>
                  </a:glow>
                  <a:outerShdw blurRad="38100" dist="38100" dir="2700000">
                    <a:srgbClr val="C0C0C0"/>
                  </a:outerShdw>
                </a:effectLst>
              </a:rPr>
              <a:t> (3:12)</a:t>
            </a:r>
          </a:p>
        </p:txBody>
      </p:sp>
    </p:spTree>
    <p:extLst>
      <p:ext uri="{BB962C8B-B14F-4D97-AF65-F5344CB8AC3E}">
        <p14:creationId xmlns:p14="http://schemas.microsoft.com/office/powerpoint/2010/main" val="9446558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7"/>
            <a:ext cx="8229600" cy="4710113"/>
          </a:xfrm>
          <a:ln w="9525">
            <a:noFill/>
            <a:miter/>
          </a:ln>
          <a:effectLst>
            <a:glow rad="228600">
              <a:srgbClr val="000000">
                <a:alpha val="40000"/>
              </a:srgbClr>
            </a:glow>
          </a:effectLst>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施怜悯被形容为上帝恩典的表现</a:t>
            </a:r>
            <a:r>
              <a:rPr lang="en-US" altLang="x-none" b="1" i="1" strike="noStrike" noProof="1">
                <a:solidFill>
                  <a:srgbClr val="FFFFFF"/>
                </a:solidFill>
                <a:effectLst>
                  <a:glow rad="228600">
                    <a:srgbClr val="000000">
                      <a:alpha val="69000"/>
                    </a:srgbClr>
                  </a:glow>
                  <a:outerShdw blurRad="38100" dist="38100" dir="2700000">
                    <a:srgbClr val="C0C0C0"/>
                  </a:outerShdw>
                </a:effectLst>
              </a:rPr>
              <a:t>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出埃及记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 34:6;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历代志下</a:t>
            </a:r>
            <a:r>
              <a:rPr lang="en-US" altLang="x-none" b="1" i="1" strike="noStrike" noProof="1">
                <a:solidFill>
                  <a:srgbClr val="FFFFFF"/>
                </a:solidFill>
                <a:effectLst>
                  <a:glow rad="228600">
                    <a:srgbClr val="000000">
                      <a:alpha val="69000"/>
                    </a:srgbClr>
                  </a:glow>
                  <a:outerShdw blurRad="38100" dist="38100" dir="2700000">
                    <a:srgbClr val="C0C0C0"/>
                  </a:outerShdw>
                </a:effectLst>
              </a:rPr>
              <a:t>. 30:9;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尼希米记</a:t>
            </a:r>
            <a:r>
              <a:rPr lang="en-US" altLang="x-none" b="1" i="1" strike="noStrike" noProof="1">
                <a:solidFill>
                  <a:srgbClr val="FFFFFF"/>
                </a:solidFill>
                <a:effectLst>
                  <a:glow rad="228600">
                    <a:srgbClr val="000000">
                      <a:alpha val="69000"/>
                    </a:srgbClr>
                  </a:glow>
                  <a:outerShdw blurRad="38100" dist="38100" dir="2700000">
                    <a:srgbClr val="C0C0C0"/>
                  </a:outerShdw>
                </a:effectLst>
              </a:rPr>
              <a:t>9:17, 31;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诗篇</a:t>
            </a:r>
            <a:r>
              <a:rPr lang="en-US" altLang="x-none" b="1" i="1" strike="noStrike" noProof="1">
                <a:solidFill>
                  <a:srgbClr val="FFFFFF"/>
                </a:solidFill>
                <a:effectLst>
                  <a:glow rad="228600">
                    <a:srgbClr val="000000">
                      <a:alpha val="69000"/>
                    </a:srgbClr>
                  </a:glow>
                  <a:outerShdw blurRad="38100" dist="38100" dir="2700000">
                    <a:srgbClr val="C0C0C0"/>
                  </a:outerShdw>
                </a:effectLst>
              </a:rPr>
              <a:t>85:13;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约珥 </a:t>
            </a:r>
            <a:r>
              <a:rPr lang="en-US" altLang="x-none" b="1" i="1" strike="noStrike" noProof="1">
                <a:solidFill>
                  <a:srgbClr val="FFFFFF"/>
                </a:solidFill>
                <a:effectLst>
                  <a:glow rad="228600">
                    <a:srgbClr val="000000">
                      <a:alpha val="69000"/>
                    </a:srgbClr>
                  </a:glow>
                  <a:outerShdw blurRad="38100" dist="38100" dir="2700000">
                    <a:srgbClr val="C0C0C0"/>
                  </a:outerShdw>
                </a:effectLst>
              </a:rPr>
              <a:t>2:13; </a:t>
            </a:r>
            <a:r>
              <a:rPr lang="en-US" altLang="en-US" b="1" i="1" strike="noStrike" noProof="1">
                <a:solidFill>
                  <a:srgbClr val="FFFFFF"/>
                </a:solidFill>
                <a:effectLst>
                  <a:glow rad="228600">
                    <a:srgbClr val="000000">
                      <a:alpha val="69000"/>
                    </a:srgbClr>
                  </a:glow>
                  <a:outerShdw blurRad="38100" dist="38100" dir="2700000">
                    <a:srgbClr val="C0C0C0"/>
                  </a:outerShdw>
                </a:effectLst>
                <a:ea typeface="SimHei" pitchFamily="49" charset="-122"/>
              </a:rPr>
              <a:t>约翰</a:t>
            </a:r>
            <a:r>
              <a:rPr lang="en-US" altLang="x-none" b="1" i="1" strike="noStrike" noProof="1">
                <a:solidFill>
                  <a:srgbClr val="FFFFFF"/>
                </a:solidFill>
                <a:effectLst>
                  <a:glow rad="228600">
                    <a:srgbClr val="000000">
                      <a:alpha val="69000"/>
                    </a:srgbClr>
                  </a:glow>
                  <a:outerShdw blurRad="38100" dist="38100" dir="2700000">
                    <a:srgbClr val="C0C0C0"/>
                  </a:outerShdw>
                </a:effectLst>
              </a:rPr>
              <a:t> 4:2).</a:t>
            </a:r>
          </a:p>
        </p:txBody>
      </p:sp>
    </p:spTree>
    <p:extLst>
      <p:ext uri="{BB962C8B-B14F-4D97-AF65-F5344CB8AC3E}">
        <p14:creationId xmlns:p14="http://schemas.microsoft.com/office/powerpoint/2010/main" val="1119482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539750" y="836607"/>
            <a:ext cx="8229600" cy="4710118"/>
          </a:xfrm>
          <a:ln w="9525">
            <a:noFill/>
            <a:miter/>
          </a:ln>
        </p:spPr>
        <p:txBody>
          <a:bodyPr vert="horz" wrap="square" lIns="91440" tIns="45720" rIns="91440" bIns="45720" numCol="1" rtlCol="0" anchor="ctr" anchorCtr="0" compatLnSpc="1">
            <a:noAutofit/>
          </a:bodyPr>
          <a:lstStyle/>
          <a:p>
            <a:pPr lvl="0" eaLnBrk="1" fontAlgn="base" hangingPunct="1"/>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【约拿】就向耶和华祷告，说：“耶和华啊！我还在本国的时候，不是这样说过吗？我知道你是有恩典有怜悯的　神，不轻易发怒，并且有丰盛的慈爱，转意不降灾祸，所以我才急忙逃往他施去。'" (</a:t>
            </a:r>
            <a:r>
              <a:rPr lang="en-US" altLang="en-US"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约拿</a:t>
            </a:r>
            <a:r>
              <a:rPr lang="en-US" altLang="x-none" sz="3600" b="1" i="1" strike="noStrike" noProof="1">
                <a:solidFill>
                  <a:srgbClr val="FFFFFF"/>
                </a:solidFill>
                <a:effectLst>
                  <a:glow rad="228600">
                    <a:srgbClr val="000000">
                      <a:alpha val="57000"/>
                    </a:srgbClr>
                  </a:glow>
                  <a:outerShdw blurRad="38100" dist="38100" dir="2700000">
                    <a:srgbClr val="C0C0C0"/>
                  </a:outerShdw>
                </a:effectLst>
                <a:latin typeface="SimHei" charset="0"/>
                <a:ea typeface="SimHei" charset="0"/>
              </a:rPr>
              <a:t> 4:2 ).</a:t>
            </a:r>
          </a:p>
        </p:txBody>
      </p:sp>
    </p:spTree>
    <p:extLst>
      <p:ext uri="{BB962C8B-B14F-4D97-AF65-F5344CB8AC3E}">
        <p14:creationId xmlns:p14="http://schemas.microsoft.com/office/powerpoint/2010/main" val="10933475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457200" y="274632"/>
            <a:ext cx="8229600" cy="4710118"/>
          </a:xfrm>
          <a:ln w="9525">
            <a:noFill/>
            <a:miter/>
          </a:ln>
        </p:spPr>
        <p:txBody>
          <a:bodyPr vert="horz" wrap="square" lIns="91440" tIns="45720" rIns="91440" bIns="45720" numCol="1" rtlCol="0" anchor="ctr" anchorCtr="0" compatLnSpc="1"/>
          <a:lstStyle/>
          <a:p>
            <a:pPr lvl="0" eaLnBrk="1" fontAlgn="base" hangingPunct="1"/>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没有怜悯</a:t>
            </a:r>
            <a:r>
              <a:rPr lang="en-US" altLang="x-none" b="1" strike="noStrike" noProof="1">
                <a:solidFill>
                  <a:schemeClr val="bg1"/>
                </a:solidFill>
                <a:effectLst>
                  <a:glow rad="228600">
                    <a:srgbClr val="000000">
                      <a:alpha val="59000"/>
                    </a:srgbClr>
                  </a:glow>
                  <a:outerShdw blurRad="38100" dist="38100" dir="2700000">
                    <a:srgbClr val="C0C0C0"/>
                  </a:outerShdw>
                </a:effectLst>
              </a:rPr>
              <a:t>, </a:t>
            </a:r>
            <a:r>
              <a:rPr lang="en-US" altLang="en-US" b="1" strike="noStrike" noProof="1">
                <a:solidFill>
                  <a:schemeClr val="bg1"/>
                </a:solidFill>
                <a:effectLst>
                  <a:glow rad="228600">
                    <a:srgbClr val="000000">
                      <a:alpha val="59000"/>
                    </a:srgbClr>
                  </a:glow>
                  <a:outerShdw blurRad="38100" dist="38100" dir="2700000">
                    <a:srgbClr val="C0C0C0"/>
                  </a:outerShdw>
                </a:effectLst>
                <a:ea typeface="SimHei" pitchFamily="49" charset="-122"/>
              </a:rPr>
              <a:t>我们不能对他人有同理之心</a:t>
            </a:r>
            <a:r>
              <a:rPr lang="en-US" altLang="x-none" b="1" strike="noStrike" noProof="1">
                <a:solidFill>
                  <a:schemeClr val="bg1"/>
                </a:solidFill>
                <a:effectLst>
                  <a:glow rad="228600">
                    <a:srgbClr val="000000">
                      <a:alpha val="59000"/>
                    </a:srgbClr>
                  </a:glow>
                  <a:outerShdw blurRad="38100" dist="38100" dir="2700000">
                    <a:srgbClr val="C0C0C0"/>
                  </a:outerShdw>
                </a:effectLst>
              </a:rPr>
              <a:t>.</a:t>
            </a:r>
          </a:p>
        </p:txBody>
      </p:sp>
    </p:spTree>
    <p:extLst>
      <p:ext uri="{BB962C8B-B14F-4D97-AF65-F5344CB8AC3E}">
        <p14:creationId xmlns:p14="http://schemas.microsoft.com/office/powerpoint/2010/main" val="3368340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lstStyle/>
          <a:p>
            <a:pPr lvl="0" eaLnBrk="1" fontAlgn="base" hangingPunct="1"/>
            <a:r>
              <a:rPr lang="zh-CN" altLang="en-US" b="1" i="1" strike="noStrike" noProof="1">
                <a:solidFill>
                  <a:schemeClr val="bg1"/>
                </a:solidFill>
                <a:effectLst>
                  <a:glow rad="228600">
                    <a:srgbClr val="000000">
                      <a:alpha val="52000"/>
                    </a:srgbClr>
                  </a:glow>
                  <a:outerShdw blurRad="38100" dist="38100" dir="2700000">
                    <a:srgbClr val="C0C0C0"/>
                  </a:outerShdw>
                </a:effectLst>
                <a:ea typeface="SimHei" pitchFamily="49" charset="-122"/>
              </a:rPr>
              <a:t>要有</a:t>
            </a:r>
            <a:r>
              <a:rPr lang="en-US" altLang="en-US" b="1" i="1" strike="noStrike" noProof="1">
                <a:solidFill>
                  <a:srgbClr val="FFFF00"/>
                </a:solidFill>
                <a:effectLst>
                  <a:glow rad="228600">
                    <a:srgbClr val="000000">
                      <a:alpha val="52000"/>
                    </a:srgbClr>
                  </a:glow>
                  <a:outerShdw blurRad="38100" dist="38100" dir="2700000">
                    <a:srgbClr val="C0C0C0"/>
                  </a:outerShdw>
                </a:effectLst>
                <a:ea typeface="SimHei" pitchFamily="49" charset="-122"/>
              </a:rPr>
              <a:t>饶恕</a:t>
            </a:r>
            <a:r>
              <a:rPr lang="en-US"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的</a:t>
            </a:r>
            <a:r>
              <a:rPr lang="zh-CN" altLang="en-US" b="1" i="1" strike="noStrike" noProof="1">
                <a:solidFill>
                  <a:srgbClr val="FFFFFF"/>
                </a:solidFill>
                <a:effectLst>
                  <a:glow rad="228600">
                    <a:srgbClr val="000000">
                      <a:alpha val="52000"/>
                    </a:srgbClr>
                  </a:glow>
                  <a:outerShdw blurRad="38100" dist="38100" dir="2700000">
                    <a:srgbClr val="C0C0C0"/>
                  </a:outerShdw>
                </a:effectLst>
                <a:ea typeface="SimHei" pitchFamily="49" charset="-122"/>
              </a:rPr>
              <a:t>心</a:t>
            </a:r>
            <a:r>
              <a:rPr lang="en-US" altLang="x-none" b="1" i="1" strike="noStrike" noProof="1">
                <a:solidFill>
                  <a:srgbClr val="FFFFFF"/>
                </a:solidFill>
                <a:effectLst>
                  <a:glow rad="228600">
                    <a:srgbClr val="000000">
                      <a:alpha val="52000"/>
                    </a:srgbClr>
                  </a:glow>
                  <a:outerShdw blurRad="38100" dist="38100" dir="2700000">
                    <a:srgbClr val="C0C0C0"/>
                  </a:outerShdw>
                </a:effectLst>
              </a:rPr>
              <a:t>(3:13)</a:t>
            </a:r>
          </a:p>
        </p:txBody>
      </p:sp>
    </p:spTree>
    <p:extLst>
      <p:ext uri="{BB962C8B-B14F-4D97-AF65-F5344CB8AC3E}">
        <p14:creationId xmlns:p14="http://schemas.microsoft.com/office/powerpoint/2010/main" val="251662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2318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3"/>
          </a:xfrm>
          <a:ln w="9525">
            <a:noFill/>
            <a:miter/>
          </a:ln>
        </p:spPr>
        <p:txBody>
          <a:bodyPr vert="horz" wrap="square" lIns="91440" tIns="45720" rIns="91440" bIns="45720" numCol="1" rtlCol="0" anchor="ctr" anchorCtr="0" compatLnSpc="1"/>
          <a:lstStyle/>
          <a:p>
            <a:pPr lvl="0" eaLnBrk="1" fontAlgn="base" hangingPunct="1"/>
            <a:r>
              <a:rPr sz="3200" b="1" strike="noStrike" noProof="1">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饶恕并不是给他人应得的， 而是他人所需的</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sz="3200" b="1" i="1" strike="noStrike" noProof="1">
                <a:solidFill>
                  <a:srgbClr val="FFFFFF"/>
                </a:solidFill>
                <a:effectLst>
                  <a:outerShdw blurRad="38100" dist="38100" dir="2700000">
                    <a:srgbClr val="000000"/>
                  </a:outerShdw>
                </a:effectLst>
              </a:rPr>
              <a:t>–</a:t>
            </a:r>
            <a:r>
              <a:rPr lang="zh-CN" altLang="en-US" sz="3200" b="1" i="1" strike="noStrike" noProof="1">
                <a:solidFill>
                  <a:schemeClr val="bg1"/>
                </a:solidFill>
                <a:effectLst>
                  <a:outerShdw blurRad="38100" dist="38100" dir="2700000">
                    <a:srgbClr val="000000"/>
                  </a:outerShdw>
                </a:effectLst>
              </a:rPr>
              <a:t>匿名</a:t>
            </a:r>
            <a:br>
              <a:rPr sz="3200" b="1" i="1" dirty="0">
                <a:solidFill>
                  <a:srgbClr val="FFFFFF"/>
                </a:solidFill>
                <a:effectLst>
                  <a:outerShdw blurRad="38100" dist="38100" dir="2700000">
                    <a:srgbClr val="000000"/>
                  </a:outerShdw>
                </a:effectLst>
              </a:rPr>
            </a:br>
            <a:br>
              <a:rPr sz="3200" b="1" dirty="0">
                <a:solidFill>
                  <a:srgbClr val="FFFFFF"/>
                </a:solidFill>
                <a:effectLst>
                  <a:outerShdw blurRad="38100" dist="38100" dir="2700000">
                    <a:srgbClr val="000000"/>
                  </a:outerShdw>
                </a:effectLst>
              </a:rPr>
            </a:br>
            <a:r>
              <a:rPr sz="3200" b="1" dirty="0">
                <a:solidFill>
                  <a:srgbClr val="FFFFFF"/>
                </a:solidFill>
                <a:effectLst>
                  <a:outerShdw blurRad="38100" dist="38100" dir="2700000">
                    <a:srgbClr val="000000"/>
                  </a:outerShdw>
                </a:effectLst>
              </a:rPr>
              <a:t>“</a:t>
            </a:r>
            <a:r>
              <a:rPr lang="zh-CN" altLang="en-US" sz="3200" b="1" strike="noStrike" noProof="1">
                <a:solidFill>
                  <a:srgbClr val="FFFFFF"/>
                </a:solidFill>
                <a:effectLst>
                  <a:outerShdw blurRad="38100" dist="38100" dir="2700000">
                    <a:srgbClr val="000000"/>
                  </a:outerShdw>
                </a:effectLst>
                <a:ea typeface="SimHei" pitchFamily="49" charset="-122"/>
              </a:rPr>
              <a:t>弱者从不原谅，宽恕是强者的属性</a:t>
            </a:r>
            <a:r>
              <a:rPr sz="3200" b="1" dirty="0">
                <a:solidFill>
                  <a:srgbClr val="FFFFFF"/>
                </a:solidFill>
                <a:effectLst>
                  <a:outerShdw blurRad="38100" dist="38100" dir="2700000">
                    <a:srgbClr val="000000"/>
                  </a:outerShdw>
                </a:effectLst>
              </a:rPr>
              <a:t>” </a:t>
            </a:r>
            <a:br>
              <a:rPr sz="3200" b="1" dirty="0">
                <a:solidFill>
                  <a:srgbClr val="FFFFFF"/>
                </a:solidFill>
                <a:effectLst>
                  <a:outerShdw blurRad="38100" dist="38100" dir="2700000">
                    <a:srgbClr val="000000"/>
                  </a:outerShdw>
                </a:effectLst>
              </a:rPr>
            </a:br>
            <a:r>
              <a:rPr lang="en-US" altLang="x-none" sz="3200" b="1" i="1" strike="noStrike" noProof="1">
                <a:solidFill>
                  <a:srgbClr val="FFFFFF"/>
                </a:solidFill>
                <a:effectLst>
                  <a:outerShdw blurRad="38100" dist="38100" dir="2700000">
                    <a:srgbClr val="000000"/>
                  </a:outerShdw>
                </a:effectLst>
              </a:rPr>
              <a:t>– </a:t>
            </a:r>
            <a:r>
              <a:rPr lang="en-US" altLang="en-US" sz="3200" b="1" i="1" strike="noStrike" noProof="1">
                <a:solidFill>
                  <a:srgbClr val="FFFFFF"/>
                </a:solidFill>
                <a:effectLst>
                  <a:outerShdw blurRad="38100" dist="38100" dir="2700000">
                    <a:srgbClr val="000000"/>
                  </a:outerShdw>
                </a:effectLst>
                <a:ea typeface="SimHei" pitchFamily="49" charset="-122"/>
              </a:rPr>
              <a:t>甘地</a:t>
            </a:r>
          </a:p>
        </p:txBody>
      </p:sp>
    </p:spTree>
    <p:extLst>
      <p:ext uri="{BB962C8B-B14F-4D97-AF65-F5344CB8AC3E}">
        <p14:creationId xmlns:p14="http://schemas.microsoft.com/office/powerpoint/2010/main" val="33831833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0" y="-7937"/>
            <a:ext cx="6235700" cy="573088"/>
          </a:xfrm>
          <a:solidFill>
            <a:schemeClr val="tx1"/>
          </a:solidFill>
          <a:ln w="9525">
            <a:noFill/>
            <a:miter/>
          </a:ln>
        </p:spPr>
        <p:txBody>
          <a:bodyPr vert="horz" wrap="square" lIns="91440" tIns="45720" rIns="91440" bIns="45720" numCol="1" rtlCol="0" anchor="ctr" anchorCtr="0" compatLnSpc="1">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格雷厄姆 </a:t>
            </a:r>
            <a:r>
              <a:rPr kumimoji="0" lang="zh-CN"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和</a:t>
            </a:r>
            <a:r>
              <a:rPr kumimoji="0" lang="en-US" altLang="zh-CN"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 </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格拉迪斯</a:t>
            </a:r>
            <a:r>
              <a:rPr kumimoji="0" lang="en-US" altLang="zh-TW"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a:t>
            </a:r>
            <a:r>
              <a:rPr kumimoji="0" lang="zh-TW" altLang="en-US" sz="3200" b="0" i="0" u="none" strike="noStrike" kern="1200" cap="none" spc="0" normalizeH="0" baseline="0" noProof="0" dirty="0">
                <a:ln>
                  <a:noFill/>
                </a:ln>
                <a:solidFill>
                  <a:schemeClr val="bg1"/>
                </a:solidFill>
                <a:effectLst/>
                <a:uLnTx/>
                <a:uFillTx/>
                <a:latin typeface="+mj-lt"/>
                <a:ea typeface="MS PGothic" pitchFamily="34" charset="-128"/>
                <a:cs typeface="ＭＳ Ｐゴシック" charset="0"/>
              </a:rPr>
              <a:t>斯坦斯</a:t>
            </a:r>
            <a:endParaRPr kumimoji="0" lang="en-US" sz="3600" b="0" i="0" u="none" strike="noStrike" kern="1200" cap="none" spc="0" normalizeH="0" baseline="0" noProof="1">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3896186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ln/>
        </p:spPr>
        <p:txBody>
          <a:bodyPr wrap="square" lIns="91440" tIns="45720" rIns="91440" bIns="45720" anchor="ctr"/>
          <a:lstStyle/>
          <a:p>
            <a:pPr eaLnBrk="1" hangingPunct="1"/>
            <a:r>
              <a:rPr lang="en-US" altLang="en-US" dirty="0"/>
              <a:t>3:13</a:t>
            </a:r>
          </a:p>
        </p:txBody>
      </p:sp>
      <p:pic>
        <p:nvPicPr>
          <p:cNvPr id="410626" name="Picture 4"/>
          <p:cNvPicPr>
            <a:picLocks noChangeAspect="1"/>
          </p:cNvPicPr>
          <p:nvPr/>
        </p:nvPicPr>
        <p:blipFill>
          <a:blip r:embed="rId3"/>
          <a:stretch>
            <a:fillRect/>
          </a:stretch>
        </p:blipFill>
        <p:spPr>
          <a:xfrm>
            <a:off x="0" y="31750"/>
            <a:ext cx="9144000" cy="6826250"/>
          </a:xfrm>
          <a:prstGeom prst="rect">
            <a:avLst/>
          </a:prstGeom>
          <a:noFill/>
          <a:ln w="9525">
            <a:noFill/>
            <a:miter/>
          </a:ln>
        </p:spPr>
      </p:pic>
      <p:sp>
        <p:nvSpPr>
          <p:cNvPr id="6" name="Title 1"/>
          <p:cNvSpPr txBox="1"/>
          <p:nvPr/>
        </p:nvSpPr>
        <p:spPr>
          <a:xfrm>
            <a:off x="144457" y="2649532"/>
            <a:ext cx="8964617" cy="3986218"/>
          </a:xfrm>
          <a:prstGeom prst="rect">
            <a:avLst/>
          </a:prstGeom>
        </p:spPr>
        <p:txBody>
          <a:bodyPr anchor="ctr"/>
          <a:lstStyle/>
          <a:p>
            <a:pPr algn="ctr" defTabSz="457200" hangingPunct="1">
              <a:buFont typeface="Arial" pitchFamily="34" charset="0"/>
              <a:buNone/>
            </a:pPr>
            <a:r>
              <a:rPr lang="en-US" altLang="x-none"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a:t>
            </a:r>
            <a:r>
              <a:rPr lang="zh-CN" altLang="en-US" sz="3600" b="1" noProof="1">
                <a:solidFill>
                  <a:prstClr val="white"/>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如果有人对别人有嫌隙，总要彼此宽容，互相饶恕；主怎样饶恕了你们，你们也要照样饶恕人</a:t>
            </a: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 </a:t>
            </a:r>
            <a:b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br>
            <a:r>
              <a:rPr sz="3600" b="1" dirty="0">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rPr>
              <a:t>(</a:t>
            </a:r>
            <a:r>
              <a:rPr lang="zh-CN" altLang="en-US"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SimHei" pitchFamily="49" charset="-122"/>
                <a:cs typeface="黑体"/>
              </a:rPr>
              <a:t>歌罗西书</a:t>
            </a:r>
            <a:r>
              <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cs typeface="+mn-ea"/>
              </a:rPr>
              <a:t>3:13)</a:t>
            </a:r>
            <a:endParaRPr sz="3600" b="1" noProof="1">
              <a:solidFill>
                <a:srgbClr val="FFFFFF"/>
              </a:solidFill>
              <a:effectLst>
                <a:glow rad="228600">
                  <a:srgbClr val="000000">
                    <a:alpha val="63000"/>
                  </a:srgbClr>
                </a:glow>
                <a:outerShdw blurRad="38100" dist="38100" dir="2700000">
                  <a:srgbClr val="C0C0C0"/>
                </a:outerShdw>
              </a:effectLst>
              <a:latin typeface="Arial" pitchFamily="34" charset="0"/>
              <a:ea typeface="MS PGothic" pitchFamily="34" charset="-128"/>
            </a:endParaRPr>
          </a:p>
        </p:txBody>
      </p:sp>
    </p:spTree>
    <p:extLst>
      <p:ext uri="{BB962C8B-B14F-4D97-AF65-F5344CB8AC3E}">
        <p14:creationId xmlns:p14="http://schemas.microsoft.com/office/powerpoint/2010/main" val="10846973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274633"/>
            <a:ext cx="9144000" cy="1143000"/>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1" u="none" strike="noStrike" kern="1200" cap="none" spc="0" normalizeH="0" baseline="0" noProof="1">
                <a:ln>
                  <a:noFill/>
                </a:ln>
                <a:solidFill>
                  <a:schemeClr val="bg1"/>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要有</a:t>
            </a:r>
            <a:r>
              <a:rPr kumimoji="0" lang="zh-CN" alt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爱心 </a:t>
            </a:r>
            <a:r>
              <a:rPr kumimoji="0" lang="en-US" sz="4800" b="1" i="1"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(3:14)</a:t>
            </a:r>
            <a:endParaRPr kumimoji="0" lang="en-US" sz="4800" b="1" i="1" u="none" strike="noStrike" kern="1200" cap="none" spc="0" normalizeH="0" baseline="0"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2698611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3"/>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ln w="9525">
            <a:noFill/>
            <a:miter/>
          </a:ln>
        </p:spPr>
        <p:txBody>
          <a:bodyPr vert="horz" wrap="square" lIns="91440" tIns="45720" rIns="91440" bIns="45720" numCol="1" rtlCol="0" anchor="ctr" anchorCtr="0" compatLnSpc="1"/>
          <a:lstStyle/>
          <a:p>
            <a:pPr lvl="0" eaLnBrk="1" fontAlgn="base" hangingPunct="1"/>
            <a:r>
              <a:rPr lang="en-US" altLang="en-US" b="1" i="1" strike="noStrike" noProof="1">
                <a:solidFill>
                  <a:srgbClr val="FFFFFF"/>
                </a:solidFill>
                <a:effectLst>
                  <a:glow rad="228600">
                    <a:srgbClr val="000000">
                      <a:alpha val="40000"/>
                    </a:srgbClr>
                  </a:glow>
                  <a:outerShdw blurRad="38100" dist="38100" dir="2700000">
                    <a:srgbClr val="C0C0C0"/>
                  </a:outerShdw>
                </a:effectLst>
                <a:ea typeface="SimHei" pitchFamily="49" charset="-122"/>
              </a:rPr>
              <a:t>饶恕了但我不能。。。</a:t>
            </a:r>
          </a:p>
        </p:txBody>
      </p:sp>
    </p:spTree>
    <p:extLst>
      <p:ext uri="{BB962C8B-B14F-4D97-AF65-F5344CB8AC3E}">
        <p14:creationId xmlns:p14="http://schemas.microsoft.com/office/powerpoint/2010/main" val="393330208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1"/>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6" name="Title 1"/>
          <p:cNvSpPr>
            <a:spLocks noGrp="1"/>
          </p:cNvSpPr>
          <p:nvPr>
            <p:ph type="title"/>
          </p:nvPr>
        </p:nvSpPr>
        <p:spPr>
          <a:xfrm>
            <a:off x="0" y="3656007"/>
            <a:ext cx="9144000" cy="3201993"/>
          </a:xfrm>
          <a:ln w="9525">
            <a:noFill/>
            <a:miter/>
          </a:ln>
        </p:spPr>
        <p:txBody>
          <a:bodyPr vert="horz" wrap="square" lIns="91440" tIns="45720" rIns="91440" bIns="45720" numCol="1" rtlCol="0" anchor="ctr" anchorCtr="0" compatLnSpc="1"/>
          <a:lstStyle/>
          <a:p>
            <a:pPr lvl="0" eaLnBrk="1" fontAlgn="base" hangingPunct="1"/>
            <a:r>
              <a:rPr lang="en-US" altLang="en-US" b="1" i="1" dirty="0">
                <a:solidFill>
                  <a:srgbClr val="FFFFFF"/>
                </a:solidFill>
                <a:effectLst>
                  <a:glow rad="228600">
                    <a:srgbClr val="000000"/>
                  </a:glow>
                  <a:outerShdw blurRad="38100" dist="38100" dir="2700000">
                    <a:srgbClr val="C0C0C0"/>
                  </a:outerShdw>
                </a:effectLst>
                <a:ea typeface="SimHei" pitchFamily="49" charset="-122"/>
              </a:rPr>
              <a:t>没有爱，我们的饶恕不完全； 没有爱我们的怜悯是一盏隐藏的灯。</a:t>
            </a:r>
            <a:br>
              <a:rPr lang="en-US" altLang="en-US" b="1" i="1" dirty="0">
                <a:solidFill>
                  <a:srgbClr val="FFFFFF"/>
                </a:solidFill>
                <a:effectLst>
                  <a:glow rad="228600">
                    <a:srgbClr val="000000"/>
                  </a:glow>
                  <a:outerShdw blurRad="38100" dist="38100" dir="2700000">
                    <a:srgbClr val="C0C0C0"/>
                  </a:outerShdw>
                </a:effectLst>
                <a:ea typeface="SimHei" pitchFamily="49" charset="-122"/>
              </a:rPr>
            </a:br>
            <a:r>
              <a:rPr lang="zh-CN" altLang="en-US" b="1" i="1" strike="noStrike" noProof="1">
                <a:solidFill>
                  <a:srgbClr val="FFFFFF"/>
                </a:solidFill>
                <a:effectLst>
                  <a:glow rad="228600">
                    <a:srgbClr val="000000"/>
                  </a:glow>
                  <a:outerShdw blurRad="38100" dist="38100" dir="2700000">
                    <a:srgbClr val="C0C0C0"/>
                  </a:outerShdw>
                </a:effectLst>
                <a:ea typeface="SimHei" pitchFamily="49" charset="-122"/>
              </a:rPr>
              <a:t>爱心是联系全德的。</a:t>
            </a:r>
            <a:endParaRPr lang="en-US" altLang="x-none" b="1" i="1" strike="noStrike" noProof="1">
              <a:solidFill>
                <a:srgbClr val="FFFFFF"/>
              </a:solidFill>
              <a:effectLst>
                <a:glow rad="228600">
                  <a:srgbClr val="000000"/>
                </a:glow>
                <a:outerShdw blurRad="38100" dist="38100" dir="2700000">
                  <a:srgbClr val="C0C0C0"/>
                </a:outerShdw>
              </a:effectLst>
            </a:endParaRPr>
          </a:p>
        </p:txBody>
      </p:sp>
    </p:spTree>
    <p:extLst>
      <p:ext uri="{BB962C8B-B14F-4D97-AF65-F5344CB8AC3E}">
        <p14:creationId xmlns:p14="http://schemas.microsoft.com/office/powerpoint/2010/main" val="2176003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2"/>
            <a:ext cx="8229600" cy="4995868"/>
          </a:xfrm>
          <a:ln w="9525">
            <a:noFill/>
            <a:miter/>
          </a:ln>
        </p:spPr>
        <p:txBody>
          <a:bodyPr vert="horz" wrap="square" lIns="91440" tIns="45720" rIns="91440" bIns="45720" numCol="1" rtlCol="0" anchor="ctr" anchorCtr="0" compatLnSpc="1"/>
          <a:lstStyle/>
          <a:p>
            <a:pPr lvl="0" eaLnBrk="1" fontAlgn="base" hangingPunct="1"/>
            <a:r>
              <a:rPr lang="en-US" altLang="x-none" b="1" strike="noStrike" noProof="1">
                <a:solidFill>
                  <a:srgbClr val="FFFFFF"/>
                </a:solidFill>
                <a:effectLst>
                  <a:outerShdw blurRad="38100" dist="38100" dir="2700000">
                    <a:srgbClr val="000000"/>
                  </a:outerShdw>
                </a:effectLst>
              </a:rPr>
              <a:t>I. </a:t>
            </a:r>
            <a:r>
              <a:rPr lang="zh-CN" altLang="en-US" b="1" strike="noStrike" noProof="1">
                <a:solidFill>
                  <a:srgbClr val="FFFFFF"/>
                </a:solidFill>
                <a:effectLst>
                  <a:outerShdw blurRad="38100" dist="38100" dir="2700000">
                    <a:srgbClr val="000000"/>
                  </a:outerShdw>
                </a:effectLst>
              </a:rPr>
              <a:t>脱去</a:t>
            </a:r>
            <a:r>
              <a:rPr lang="zh-CN" altLang="en-US" b="1" strike="noStrike" noProof="1">
                <a:solidFill>
                  <a:srgbClr val="FFFF00"/>
                </a:solidFill>
                <a:effectLst>
                  <a:outerShdw blurRad="38100" dist="38100" dir="2700000">
                    <a:srgbClr val="000000"/>
                  </a:outerShdw>
                </a:effectLst>
              </a:rPr>
              <a:t>旧人</a:t>
            </a:r>
            <a:br>
              <a:rPr b="1" dirty="0">
                <a:solidFill>
                  <a:srgbClr val="FFFF00"/>
                </a:solidFill>
                <a:effectLst>
                  <a:outerShdw blurRad="38100" dist="38100" dir="2700000">
                    <a:srgbClr val="000000"/>
                  </a:outerShdw>
                </a:effectLst>
              </a:rPr>
            </a:br>
            <a:br>
              <a:rPr b="1" dirty="0">
                <a:solidFill>
                  <a:srgbClr val="FFFFFF"/>
                </a:solidFill>
                <a:effectLst>
                  <a:outerShdw blurRad="38100" dist="38100" dir="2700000">
                    <a:srgbClr val="000000"/>
                  </a:outerShdw>
                </a:effectLst>
              </a:rPr>
            </a:br>
            <a:r>
              <a:rPr lang="en-US" altLang="x-none" b="1" strike="noStrike" noProof="1">
                <a:solidFill>
                  <a:srgbClr val="FFFFFF"/>
                </a:solidFill>
                <a:effectLst>
                  <a:outerShdw blurRad="38100" dist="38100" dir="2700000">
                    <a:srgbClr val="000000"/>
                  </a:outerShdw>
                </a:effectLst>
              </a:rPr>
              <a:t>II. </a:t>
            </a:r>
            <a:r>
              <a:rPr lang="zh-CN" altLang="en-US" b="1" strike="noStrike"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披上基督的</a:t>
            </a:r>
            <a:r>
              <a:rPr lang="zh-CN" altLang="en-US" b="1" strike="noStrike" noProof="1">
                <a:ln>
                  <a:noFill/>
                </a:ln>
                <a:solidFill>
                  <a:srgbClr val="FFFF00"/>
                </a:solidFill>
                <a:effectLst>
                  <a:glow rad="101600">
                    <a:schemeClr val="tx1">
                      <a:alpha val="75000"/>
                    </a:schemeClr>
                  </a:glow>
                  <a:outerShdw blurRad="50800" dist="38100" dir="10800000" algn="r" rotWithShape="0">
                    <a:prstClr val="black">
                      <a:alpha val="40000"/>
                    </a:prstClr>
                  </a:outerShdw>
                </a:effectLst>
                <a:uLnTx/>
                <a:uFillTx/>
                <a:ea typeface="+mj-ea"/>
                <a:cs typeface="+mj-cs"/>
                <a:sym typeface="+mn-ea"/>
              </a:rPr>
              <a:t>恩惠</a:t>
            </a:r>
            <a:endParaRPr lang="en-US" altLang="x-none" b="1" strike="noStrike" noProof="1">
              <a:solidFill>
                <a:srgbClr val="FFFFFF"/>
              </a:solidFill>
              <a:effectLst>
                <a:outerShdw blurRad="38100" dist="38100" dir="2700000">
                  <a:srgbClr val="000000"/>
                </a:outerShdw>
              </a:effectLst>
            </a:endParaRPr>
          </a:p>
        </p:txBody>
      </p:sp>
    </p:spTree>
    <p:extLst>
      <p:ext uri="{BB962C8B-B14F-4D97-AF65-F5344CB8AC3E}">
        <p14:creationId xmlns:p14="http://schemas.microsoft.com/office/powerpoint/2010/main" val="6205661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349625"/>
            <a:ext cx="4525963" cy="3508375"/>
          </a:xfrm>
          <a:prstGeom prst="rect">
            <a:avLst/>
          </a:prstGeom>
          <a:noFill/>
          <a:ln w="9525">
            <a:noFill/>
            <a:miter/>
          </a:ln>
        </p:spPr>
      </p:pic>
      <p:pic>
        <p:nvPicPr>
          <p:cNvPr id="4" name="Picture 3"/>
          <p:cNvPicPr>
            <a:picLocks noChangeAspect="1"/>
          </p:cNvPicPr>
          <p:nvPr/>
        </p:nvPicPr>
        <p:blipFill>
          <a:blip r:embed="rId4"/>
          <a:stretch>
            <a:fillRect/>
          </a:stretch>
        </p:blipFill>
        <p:spPr>
          <a:xfrm>
            <a:off x="4763" y="0"/>
            <a:ext cx="4837112" cy="3476625"/>
          </a:xfrm>
          <a:prstGeom prst="rect">
            <a:avLst/>
          </a:prstGeom>
          <a:noFill/>
          <a:ln w="9525">
            <a:noFill/>
            <a:miter/>
          </a:ln>
        </p:spPr>
      </p:pic>
      <p:sp>
        <p:nvSpPr>
          <p:cNvPr id="2" name="Title 1"/>
          <p:cNvSpPr>
            <a:spLocks noGrp="1"/>
          </p:cNvSpPr>
          <p:nvPr>
            <p:ph type="title"/>
          </p:nvPr>
        </p:nvSpPr>
        <p:spPr>
          <a:xfrm>
            <a:off x="-100017" y="400050"/>
            <a:ext cx="2478093" cy="1143000"/>
          </a:xfrm>
          <a:ln w="9525">
            <a:noFill/>
            <a:miter/>
          </a:ln>
        </p:spPr>
        <p:txBody>
          <a:bodyPr vert="horz" wrap="square" lIns="91440" tIns="45720" rIns="91440" bIns="45720" numCol="1" rtlCol="0" anchor="ctr" anchorCtr="0" compatLnSpc="1"/>
          <a:lstStyle/>
          <a:p>
            <a:pPr lvl="0" eaLnBrk="1" fontAlgn="base" hangingPunct="1"/>
            <a:r>
              <a:rPr lang="en-US" altLang="en-US" sz="3600" b="1" strike="noStrike" noProof="1">
                <a:solidFill>
                  <a:srgbClr val="FFFFFF"/>
                </a:solidFill>
                <a:effectLst>
                  <a:glow rad="228600">
                    <a:srgbClr val="000000">
                      <a:alpha val="40000"/>
                    </a:srgbClr>
                  </a:glow>
                  <a:outerShdw blurRad="38100" dist="38100" dir="2700000">
                    <a:srgbClr val="000000"/>
                  </a:outerShdw>
                </a:effectLst>
                <a:ea typeface="SimHei" pitchFamily="49" charset="-122"/>
              </a:rPr>
              <a:t>愤怒</a:t>
            </a:r>
            <a:r>
              <a:rPr lang="en-US" altLang="x-none" sz="3600" b="1" strike="noStrike" noProof="1">
                <a:solidFill>
                  <a:srgbClr val="FFFFFF"/>
                </a:solidFill>
                <a:effectLst>
                  <a:glow rad="228600">
                    <a:srgbClr val="000000">
                      <a:alpha val="40000"/>
                    </a:srgbClr>
                  </a:glow>
                  <a:outerShdw blurRad="38100" dist="38100" dir="2700000">
                    <a:srgbClr val="000000"/>
                  </a:outerShdw>
                </a:effectLst>
              </a:rPr>
              <a:t>?</a:t>
            </a:r>
          </a:p>
        </p:txBody>
      </p:sp>
      <p:pic>
        <p:nvPicPr>
          <p:cNvPr id="5" name="Picture 4"/>
          <p:cNvPicPr>
            <a:picLocks noChangeAspect="1"/>
          </p:cNvPicPr>
          <p:nvPr/>
        </p:nvPicPr>
        <p:blipFill>
          <a:blip r:embed="rId5"/>
          <a:stretch>
            <a:fillRect/>
          </a:stretch>
        </p:blipFill>
        <p:spPr>
          <a:xfrm>
            <a:off x="4560888" y="0"/>
            <a:ext cx="4583112" cy="4583113"/>
          </a:xfrm>
          <a:prstGeom prst="rect">
            <a:avLst/>
          </a:prstGeom>
          <a:noFill/>
          <a:ln w="9525">
            <a:noFill/>
            <a:miter/>
          </a:ln>
        </p:spPr>
      </p:pic>
      <p:sp>
        <p:nvSpPr>
          <p:cNvPr id="7" name="Title 1"/>
          <p:cNvSpPr txBox="1"/>
          <p:nvPr/>
        </p:nvSpPr>
        <p:spPr>
          <a:xfrm>
            <a:off x="4560883" y="46034"/>
            <a:ext cx="4475168"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仇恨</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8" name="Title 1"/>
          <p:cNvSpPr txBox="1"/>
          <p:nvPr/>
        </p:nvSpPr>
        <p:spPr>
          <a:xfrm>
            <a:off x="423858" y="5018084"/>
            <a:ext cx="2278068" cy="1143000"/>
          </a:xfrm>
          <a:prstGeom prst="rect">
            <a:avLst/>
          </a:prstGeom>
        </p:spPr>
        <p:txBody>
          <a:bodyPr anchor="ctr"/>
          <a:lstStyle/>
          <a:p>
            <a:pPr algn="ctr" defTabSz="457200" hangingPunct="1">
              <a:lnSpc>
                <a:spcPct val="90000"/>
              </a:lnSpc>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伤痛的过去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pic>
        <p:nvPicPr>
          <p:cNvPr id="3" name="Picture 2" descr="jealous-woman.jpg"/>
          <p:cNvPicPr>
            <a:picLocks noChangeAspect="1"/>
          </p:cNvPicPr>
          <p:nvPr/>
        </p:nvPicPr>
        <p:blipFill>
          <a:blip r:embed="rId6"/>
          <a:stretch>
            <a:fillRect/>
          </a:stretch>
        </p:blipFill>
        <p:spPr>
          <a:xfrm>
            <a:off x="3087688" y="2365375"/>
            <a:ext cx="6073775" cy="4505325"/>
          </a:xfrm>
          <a:prstGeom prst="rect">
            <a:avLst/>
          </a:prstGeom>
          <a:noFill/>
          <a:ln w="9525">
            <a:noFill/>
            <a:miter/>
          </a:ln>
        </p:spPr>
      </p:pic>
      <p:sp>
        <p:nvSpPr>
          <p:cNvPr id="9" name="Title 1"/>
          <p:cNvSpPr txBox="1"/>
          <p:nvPr/>
        </p:nvSpPr>
        <p:spPr>
          <a:xfrm>
            <a:off x="6607175" y="5589584"/>
            <a:ext cx="2536825" cy="1143000"/>
          </a:xfrm>
          <a:prstGeom prst="rect">
            <a:avLst/>
          </a:prstGeom>
          <a:effectLst>
            <a:glow rad="228600">
              <a:schemeClr val="tx1">
                <a:alpha val="70000"/>
              </a:schemeClr>
            </a:glow>
            <a:reflection stA="45000" endPos="0" dist="50800" dir="5400000" sy="-100000" algn="bl" rotWithShape="0"/>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妒忌</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2" name="Title 1"/>
          <p:cNvSpPr txBox="1"/>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buFont typeface="Arial" pitchFamily="34" charset="0"/>
              <a:buNone/>
              <a:defRPr/>
            </a:pPr>
            <a:r>
              <a:rPr lang="zh-CN" alt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ea typeface="黑体"/>
              </a:rPr>
              <a:t>贪娈</a:t>
            </a:r>
            <a:r>
              <a:rPr lang="en-US" sz="3600" b="1" noProof="1">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pic>
        <p:nvPicPr>
          <p:cNvPr id="10" name="Picture 9"/>
          <p:cNvPicPr>
            <a:picLocks noChangeAspect="1"/>
          </p:cNvPicPr>
          <p:nvPr/>
        </p:nvPicPr>
        <p:blipFill>
          <a:blip r:embed="rId7"/>
          <a:stretch>
            <a:fillRect/>
          </a:stretch>
        </p:blipFill>
        <p:spPr>
          <a:xfrm>
            <a:off x="2411413" y="1341438"/>
            <a:ext cx="4948237" cy="4005262"/>
          </a:xfrm>
          <a:prstGeom prst="rect">
            <a:avLst/>
          </a:prstGeom>
          <a:noFill/>
          <a:ln w="9525">
            <a:noFill/>
            <a:miter/>
          </a:ln>
        </p:spPr>
      </p:pic>
      <p:sp>
        <p:nvSpPr>
          <p:cNvPr id="11" name="Title 1"/>
          <p:cNvSpPr txBox="1"/>
          <p:nvPr/>
        </p:nvSpPr>
        <p:spPr>
          <a:xfrm>
            <a:off x="4139883" y="1340803"/>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en-US"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mn-ea"/>
              </a:rPr>
              <a:t>破碎的关系</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
        <p:nvSpPr>
          <p:cNvPr id="13" name="Title 1"/>
          <p:cNvSpPr txBox="1"/>
          <p:nvPr/>
        </p:nvSpPr>
        <p:spPr>
          <a:xfrm>
            <a:off x="4067493" y="2421569"/>
            <a:ext cx="3209925" cy="2651125"/>
          </a:xfrm>
          <a:prstGeom prst="rect">
            <a:avLst/>
          </a:prstGeom>
          <a:effectLst>
            <a:glow rad="228600">
              <a:schemeClr val="tx1">
                <a:alpha val="100000"/>
              </a:schemeClr>
            </a:glow>
            <a:innerShdw blurRad="63500" dist="50800" dir="18900000">
              <a:prstClr val="black">
                <a:alpha val="16000"/>
              </a:prstClr>
            </a:innerShdw>
          </a:effectLst>
        </p:spPr>
        <p:txBody>
          <a:bodyPr anchor="ctr"/>
          <a:lstStyle/>
          <a:p>
            <a:pPr algn="ctr" defTabSz="457200" hangingPunct="1">
              <a:buFont typeface="Arial" pitchFamily="34" charset="0"/>
              <a:buNone/>
            </a:pPr>
            <a:r>
              <a:rPr lang="zh-CN" altLang="en-US"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SimHei" pitchFamily="49" charset="-122"/>
                <a:cs typeface="黑体"/>
              </a:rPr>
              <a:t>蔑视的想法</a:t>
            </a:r>
            <a:r>
              <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cs typeface="+mn-ea"/>
              </a:rPr>
              <a:t>?</a:t>
            </a:r>
            <a:endParaRPr lang="en-US" altLang="x-none" sz="3600" b="1" noProof="1">
              <a:solidFill>
                <a:srgbClr val="FFFFFF"/>
              </a:solidFill>
              <a:effectLst>
                <a:glow rad="228600">
                  <a:srgbClr val="000000">
                    <a:alpha val="40000"/>
                  </a:srgbClr>
                </a:glow>
                <a:outerShdw blurRad="38100" dist="38100" dir="270000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61226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bldLvl="0" animBg="1"/>
      <p:bldP spid="12" grpId="0"/>
      <p:bldP spid="11" grpId="0" bldLvl="0" animBg="1"/>
      <p:bldP spid="13" grpId="0" bldLvl="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2914"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2915"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sp>
        <p:nvSpPr>
          <p:cNvPr id="2" name="Title 1"/>
          <p:cNvSpPr>
            <a:spLocks noGrp="1"/>
          </p:cNvSpPr>
          <p:nvPr>
            <p:ph type="ctrTitle"/>
          </p:nvPr>
        </p:nvSpPr>
        <p:spPr>
          <a:xfrm>
            <a:off x="685800" y="4064000"/>
            <a:ext cx="4029075"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怀疑</a:t>
            </a:r>
          </a:p>
        </p:txBody>
      </p:sp>
      <p:pic>
        <p:nvPicPr>
          <p:cNvPr id="422917"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sp>
        <p:nvSpPr>
          <p:cNvPr id="3" name="Text Box 2"/>
          <p:cNvSpPr txBox="1"/>
          <p:nvPr/>
        </p:nvSpPr>
        <p:spPr>
          <a:xfrm>
            <a:off x="5292725" y="765175"/>
            <a:ext cx="3256915" cy="2164075"/>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cs typeface="黑体"/>
              </a:rPr>
              <a:t>我够好吗？</a:t>
            </a: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
        <p:nvSpPr>
          <p:cNvPr id="4" name="Text Box 3"/>
          <p:cNvSpPr txBox="1"/>
          <p:nvPr/>
        </p:nvSpPr>
        <p:spPr>
          <a:xfrm>
            <a:off x="5292090" y="3500752"/>
            <a:ext cx="3256910" cy="2834641"/>
          </a:xfrm>
          <a:prstGeom prst="rect">
            <a:avLst/>
          </a:prstGeom>
          <a:solidFill>
            <a:schemeClr val="bg1">
              <a:alpha val="68000"/>
            </a:schemeClr>
          </a:solidFill>
        </p:spPr>
        <p:txBody>
          <a:bodyPr wrap="square" rtlCol="0">
            <a:spAutoFit/>
          </a:bodyPr>
          <a:lstStyle/>
          <a:p>
            <a:pPr algn="ctr" hangingPunct="1">
              <a:buFont typeface="Arial" pitchFamily="34" charset="0"/>
              <a:buNone/>
            </a:pPr>
            <a:endParaRPr lang="zh-CN" altLang="en-US" sz="44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我能相信</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r>
              <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cs typeface="黑体"/>
              </a:rPr>
              <a:t>你吗？</a:t>
            </a:r>
            <a:endParaRPr lang="zh-CN" altLang="en-US" sz="4400" noProof="1">
              <a:solidFill>
                <a:prstClr val="white"/>
              </a:solidFill>
              <a:effectLst>
                <a:glow rad="228600">
                  <a:srgbClr val="000000">
                    <a:alpha val="56000"/>
                  </a:srgbClr>
                </a:glow>
                <a:outerShdw blurRad="38100" dist="38100" dir="2700000" algn="tl">
                  <a:srgbClr val="000000">
                    <a:alpha val="43137"/>
                  </a:srgbClr>
                </a:outerShdw>
              </a:effectLst>
              <a:latin typeface="SimHei" charset="0"/>
              <a:ea typeface="SimHei" charset="0"/>
            </a:endParaRPr>
          </a:p>
          <a:p>
            <a:pPr algn="ctr" hangingPunct="1">
              <a:buFont typeface="Arial" pitchFamily="34" charset="0"/>
              <a:buNone/>
            </a:pPr>
            <a:endParaRPr lang="zh-CN" altLang="en-US" sz="4800" noProof="1">
              <a:solidFill>
                <a:prstClr val="white"/>
              </a:solidFill>
              <a:effectLst>
                <a:glow rad="228600">
                  <a:srgbClr val="000000">
                    <a:alpha val="40000"/>
                  </a:srgbClr>
                </a:glow>
                <a:outerShdw blurRad="38100" dist="38100" dir="2700000" algn="tl">
                  <a:srgbClr val="000000">
                    <a:alpha val="43137"/>
                  </a:srgbClr>
                </a:outerShdw>
              </a:effectLst>
              <a:latin typeface="SimHei" charset="0"/>
              <a:ea typeface="SimHei" charset="0"/>
            </a:endParaRPr>
          </a:p>
        </p:txBody>
      </p:sp>
    </p:spTree>
    <p:extLst>
      <p:ext uri="{BB962C8B-B14F-4D97-AF65-F5344CB8AC3E}">
        <p14:creationId xmlns:p14="http://schemas.microsoft.com/office/powerpoint/2010/main" val="15832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Title 1"/>
          <p:cNvSpPr>
            <a:spLocks noGrp="1"/>
          </p:cNvSpPr>
          <p:nvPr>
            <p:ph type="ctrTitle"/>
          </p:nvPr>
        </p:nvSpPr>
        <p:spPr>
          <a:xfrm>
            <a:off x="0" y="2014538"/>
            <a:ext cx="4714875" cy="2205037"/>
          </a:xfrm>
          <a:ln/>
        </p:spPr>
        <p:txBody>
          <a:bodyPr wrap="square" lIns="91440" tIns="45720" rIns="91440" bIns="45720" anchor="ctr"/>
          <a:lstStyle/>
          <a:p>
            <a:pPr eaLnBrk="1" hangingPunct="1"/>
            <a:r>
              <a:rPr lang="en-US" altLang="en-US" kern="1200" dirty="0"/>
              <a:t>Trust in Christ</a:t>
            </a:r>
          </a:p>
        </p:txBody>
      </p:sp>
      <p:pic>
        <p:nvPicPr>
          <p:cNvPr id="424962" name="Picture 2"/>
          <p:cNvPicPr>
            <a:picLocks noChangeAspect="1"/>
          </p:cNvPicPr>
          <p:nvPr/>
        </p:nvPicPr>
        <p:blipFill>
          <a:blip r:embed="rId3"/>
          <a:stretch>
            <a:fillRect/>
          </a:stretch>
        </p:blipFill>
        <p:spPr>
          <a:xfrm>
            <a:off x="0" y="0"/>
            <a:ext cx="5143500" cy="6858000"/>
          </a:xfrm>
          <a:prstGeom prst="rect">
            <a:avLst/>
          </a:prstGeom>
          <a:noFill/>
          <a:ln w="9525">
            <a:noFill/>
            <a:miter/>
          </a:ln>
        </p:spPr>
      </p:pic>
      <p:pic>
        <p:nvPicPr>
          <p:cNvPr id="424963" name="Picture 3"/>
          <p:cNvPicPr>
            <a:picLocks noChangeAspect="1"/>
          </p:cNvPicPr>
          <p:nvPr/>
        </p:nvPicPr>
        <p:blipFill>
          <a:blip r:embed="rId4"/>
          <a:stretch>
            <a:fillRect/>
          </a:stretch>
        </p:blipFill>
        <p:spPr>
          <a:xfrm>
            <a:off x="4714875" y="0"/>
            <a:ext cx="4429125" cy="3222625"/>
          </a:xfrm>
          <a:prstGeom prst="rect">
            <a:avLst/>
          </a:prstGeom>
          <a:noFill/>
          <a:ln w="9525">
            <a:noFill/>
            <a:miter/>
          </a:ln>
        </p:spPr>
      </p:pic>
      <p:pic>
        <p:nvPicPr>
          <p:cNvPr id="424964" name="Picture 4"/>
          <p:cNvPicPr>
            <a:picLocks noChangeAspect="1"/>
          </p:cNvPicPr>
          <p:nvPr/>
        </p:nvPicPr>
        <p:blipFill>
          <a:blip r:embed="rId5"/>
          <a:stretch>
            <a:fillRect/>
          </a:stretch>
        </p:blipFill>
        <p:spPr>
          <a:xfrm>
            <a:off x="4714875" y="3222625"/>
            <a:ext cx="4429125" cy="3602038"/>
          </a:xfrm>
          <a:prstGeom prst="rect">
            <a:avLst/>
          </a:prstGeom>
          <a:noFill/>
          <a:ln w="9525">
            <a:noFill/>
            <a:miter/>
          </a:ln>
        </p:spPr>
      </p:pic>
      <p:grpSp>
        <p:nvGrpSpPr>
          <p:cNvPr id="11" name="Group 10"/>
          <p:cNvGrpSpPr/>
          <p:nvPr/>
        </p:nvGrpSpPr>
        <p:grpSpPr>
          <a:xfrm>
            <a:off x="4749800" y="0"/>
            <a:ext cx="4394200" cy="6858000"/>
            <a:chOff x="7480" y="0"/>
            <a:chExt cx="6920" cy="10800"/>
          </a:xfrm>
        </p:grpSpPr>
        <p:pic>
          <p:nvPicPr>
            <p:cNvPr id="424966" name="Picture 6"/>
            <p:cNvPicPr>
              <a:picLocks noChangeAspect="1"/>
            </p:cNvPicPr>
            <p:nvPr/>
          </p:nvPicPr>
          <p:blipFill>
            <a:blip r:embed="rId6"/>
            <a:stretch>
              <a:fillRect/>
            </a:stretch>
          </p:blipFill>
          <p:spPr>
            <a:xfrm>
              <a:off x="7480" y="0"/>
              <a:ext cx="6920" cy="10800"/>
            </a:xfrm>
            <a:prstGeom prst="rect">
              <a:avLst/>
            </a:prstGeom>
            <a:noFill/>
            <a:ln w="9525">
              <a:noFill/>
              <a:miter/>
            </a:ln>
          </p:spPr>
        </p:pic>
        <p:grpSp>
          <p:nvGrpSpPr>
            <p:cNvPr id="424967" name="Group 9"/>
            <p:cNvGrpSpPr/>
            <p:nvPr/>
          </p:nvGrpSpPr>
          <p:grpSpPr>
            <a:xfrm>
              <a:off x="7540" y="0"/>
              <a:ext cx="4386" cy="3472"/>
              <a:chOff x="7540" y="0"/>
              <a:chExt cx="4386" cy="3472"/>
            </a:xfrm>
          </p:grpSpPr>
          <p:sp>
            <p:nvSpPr>
              <p:cNvPr id="4" name="Rounded Rectangle 3"/>
              <p:cNvSpPr/>
              <p:nvPr/>
            </p:nvSpPr>
            <p:spPr>
              <a:xfrm>
                <a:off x="7540" y="0"/>
                <a:ext cx="4309" cy="3472"/>
              </a:xfrm>
              <a:prstGeom prst="roundRect">
                <a:avLst/>
              </a:prstGeom>
              <a:solidFill>
                <a:schemeClr val="bg1"/>
              </a:solidFill>
              <a:ln w="12700"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4969" name="Text Box 4"/>
              <p:cNvSpPr txBox="1"/>
              <p:nvPr/>
            </p:nvSpPr>
            <p:spPr>
              <a:xfrm>
                <a:off x="7672" y="504"/>
                <a:ext cx="4255" cy="2448"/>
              </a:xfrm>
              <a:prstGeom prst="rect">
                <a:avLst/>
              </a:prstGeom>
              <a:noFill/>
              <a:ln w="9525">
                <a:noFill/>
                <a:miter/>
              </a:ln>
            </p:spPr>
            <p:txBody>
              <a:bodyPr wrap="square" anchor="t">
                <a:spAutoFit/>
              </a:bodyPr>
              <a:lstStyle/>
              <a:p>
                <a:pPr hangingPunct="1">
                  <a:buFont typeface="Arial" pitchFamily="34" charset="0"/>
                  <a:buNone/>
                </a:pPr>
                <a:r>
                  <a:rPr lang="zh-CN" altLang="en-US" sz="4800" b="1">
                    <a:solidFill>
                      <a:srgbClr val="00B050"/>
                    </a:solidFill>
                    <a:latin typeface="Arial" charset="0"/>
                    <a:ea typeface="SimHei" pitchFamily="49" charset="-122"/>
                  </a:rPr>
                  <a:t>是的，</a:t>
                </a:r>
              </a:p>
              <a:p>
                <a:pPr hangingPunct="1">
                  <a:buFont typeface="Arial" pitchFamily="34" charset="0"/>
                  <a:buNone/>
                </a:pPr>
                <a:r>
                  <a:rPr lang="zh-CN" altLang="en-US" sz="4800" b="1">
                    <a:solidFill>
                      <a:srgbClr val="00B050"/>
                    </a:solidFill>
                    <a:latin typeface="Arial" charset="0"/>
                    <a:ea typeface="SimHei" pitchFamily="49" charset="-122"/>
                  </a:rPr>
                  <a:t>我可以！</a:t>
                </a:r>
              </a:p>
            </p:txBody>
          </p:sp>
        </p:grpSp>
      </p:grpSp>
      <p:grpSp>
        <p:nvGrpSpPr>
          <p:cNvPr id="12" name="Group 11"/>
          <p:cNvGrpSpPr/>
          <p:nvPr/>
        </p:nvGrpSpPr>
        <p:grpSpPr>
          <a:xfrm>
            <a:off x="0" y="0"/>
            <a:ext cx="4848225" cy="6858000"/>
            <a:chOff x="0" y="0"/>
            <a:chExt cx="7634" cy="10800"/>
          </a:xfrm>
        </p:grpSpPr>
        <p:pic>
          <p:nvPicPr>
            <p:cNvPr id="424971" name="Picture 5"/>
            <p:cNvPicPr>
              <a:picLocks noChangeAspect="1"/>
            </p:cNvPicPr>
            <p:nvPr/>
          </p:nvPicPr>
          <p:blipFill>
            <a:blip r:embed="rId7"/>
            <a:stretch>
              <a:fillRect/>
            </a:stretch>
          </p:blipFill>
          <p:spPr>
            <a:xfrm>
              <a:off x="0" y="0"/>
              <a:ext cx="7635" cy="10800"/>
            </a:xfrm>
            <a:prstGeom prst="rect">
              <a:avLst/>
            </a:prstGeom>
            <a:noFill/>
            <a:ln w="9525">
              <a:noFill/>
              <a:miter/>
            </a:ln>
          </p:spPr>
        </p:pic>
        <p:grpSp>
          <p:nvGrpSpPr>
            <p:cNvPr id="424972" name="Group 8"/>
            <p:cNvGrpSpPr/>
            <p:nvPr/>
          </p:nvGrpSpPr>
          <p:grpSpPr>
            <a:xfrm>
              <a:off x="510" y="5060"/>
              <a:ext cx="6690" cy="3768"/>
              <a:chOff x="510" y="5060"/>
              <a:chExt cx="6690" cy="3768"/>
            </a:xfrm>
          </p:grpSpPr>
          <p:sp>
            <p:nvSpPr>
              <p:cNvPr id="6" name="Rounded Rectangle 5"/>
              <p:cNvSpPr/>
              <p:nvPr/>
            </p:nvSpPr>
            <p:spPr>
              <a:xfrm>
                <a:off x="510" y="5060"/>
                <a:ext cx="6690" cy="2268"/>
              </a:xfrm>
              <a:prstGeom prst="roundRect">
                <a:avLst/>
              </a:prstGeom>
              <a:gradFill>
                <a:gsLst>
                  <a:gs pos="0">
                    <a:srgbClr val="007BD3"/>
                  </a:gs>
                  <a:gs pos="100000">
                    <a:srgbClr val="034373"/>
                  </a:gs>
                </a:gsLst>
                <a:lin ang="16200000" scaled="0"/>
              </a:gradFill>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8" name="Text Box 7"/>
              <p:cNvSpPr txBox="1"/>
              <p:nvPr/>
            </p:nvSpPr>
            <p:spPr>
              <a:xfrm>
                <a:off x="819" y="5228"/>
                <a:ext cx="6249" cy="3600"/>
              </a:xfrm>
              <a:prstGeom prst="rect">
                <a:avLst/>
              </a:prstGeom>
              <a:noFill/>
            </p:spPr>
            <p:txBody>
              <a:bodyPr wrap="square" rtlCol="0">
                <a:spAutoFit/>
              </a:bodyPr>
              <a:lstStyle/>
              <a:p>
                <a:pPr hangingPunct="1">
                  <a:buFont typeface="Arial" pitchFamily="34" charset="0"/>
                  <a:buNone/>
                </a:pPr>
                <a:r>
                  <a:rPr lang="zh-CN" altLang="en-US" sz="7200" noProof="1">
                    <a:solidFill>
                      <a:schemeClr val="bg1"/>
                    </a:solidFill>
                    <a:effectLst>
                      <a:glow rad="228600">
                        <a:srgbClr val="FFFF00">
                          <a:alpha val="40000"/>
                        </a:srgbClr>
                      </a:glow>
                      <a:outerShdw blurRad="38100" dist="38100" dir="2700000" algn="tl">
                        <a:srgbClr val="000000">
                          <a:alpha val="43137"/>
                        </a:srgbClr>
                      </a:outerShdw>
                    </a:effectLst>
                    <a:ea typeface="MS PGothic" pitchFamily="34" charset="-128"/>
                    <a:cs typeface="黑体"/>
                    <a:sym typeface="+mn-ea"/>
                  </a:rPr>
                  <a:t>相信</a:t>
                </a:r>
                <a:r>
                  <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cs typeface="黑体"/>
                    <a:sym typeface="+mn-ea"/>
                  </a:rPr>
                  <a:t>基督</a:t>
                </a: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a:p>
                <a:pPr hangingPunct="1">
                  <a:buFont typeface="Arial" pitchFamily="34" charset="0"/>
                  <a:buNone/>
                </a:pPr>
                <a:endParaRPr lang="zh-CN" altLang="en-US" sz="7200" noProof="1">
                  <a:solidFill>
                    <a:srgbClr val="FFC000"/>
                  </a:solidFill>
                  <a:effectLst>
                    <a:glow rad="228600">
                      <a:srgbClr val="000000">
                        <a:alpha val="40000"/>
                      </a:srgbClr>
                    </a:glow>
                    <a:outerShdw blurRad="38100" dist="38100" dir="2700000" algn="tl">
                      <a:srgbClr val="000000">
                        <a:alpha val="43137"/>
                      </a:srgbClr>
                    </a:outerShdw>
                  </a:effectLst>
                  <a:ea typeface="MS PGothic" pitchFamily="34" charset="-128"/>
                  <a:sym typeface="+mn-ea"/>
                </a:endParaRPr>
              </a:p>
            </p:txBody>
          </p:sp>
        </p:grpSp>
      </p:grpSp>
    </p:spTree>
    <p:extLst>
      <p:ext uri="{BB962C8B-B14F-4D97-AF65-F5344CB8AC3E}">
        <p14:creationId xmlns:p14="http://schemas.microsoft.com/office/powerpoint/2010/main" val="426935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112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7"/>
          <p:cNvPicPr>
            <a:picLocks noChangeAspect="1"/>
          </p:cNvPicPr>
          <p:nvPr/>
        </p:nvPicPr>
        <p:blipFill>
          <a:blip r:embed="rId3"/>
          <a:stretch>
            <a:fillRect/>
          </a:stretch>
        </p:blipFill>
        <p:spPr>
          <a:xfrm>
            <a:off x="-22225" y="0"/>
            <a:ext cx="9166225" cy="6858000"/>
          </a:xfrm>
          <a:prstGeom prst="rect">
            <a:avLst/>
          </a:prstGeom>
          <a:noFill/>
          <a:ln w="9525">
            <a:noFill/>
            <a:miter/>
          </a:ln>
        </p:spPr>
      </p:pic>
      <p:sp>
        <p:nvSpPr>
          <p:cNvPr id="2" name="Title 1"/>
          <p:cNvSpPr>
            <a:spLocks noGrp="1"/>
          </p:cNvSpPr>
          <p:nvPr>
            <p:ph type="ctrTitle"/>
          </p:nvPr>
        </p:nvSpPr>
        <p:spPr>
          <a:xfrm>
            <a:off x="828040" y="4364990"/>
            <a:ext cx="7772400" cy="2760662"/>
          </a:xfrm>
          <a:ln w="9525">
            <a:noFill/>
            <a:miter/>
          </a:ln>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zh-CN" alt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rPr>
              <a:t>神的恩典让我们有一个从新的开始。不要让你从前旧的习惯阻碍你活出在基督里的新生活。</a:t>
            </a:r>
            <a:endParaRPr kumimoji="0" lang="en-US" sz="3600" b="1" i="0" u="none" strike="noStrike" kern="1200" cap="none" spc="0" normalizeH="0" baseline="0" noProof="1">
              <a:ln>
                <a:noFill/>
              </a:ln>
              <a:solidFill>
                <a:srgbClr val="FFFFFF"/>
              </a:solidFill>
              <a:effectLst>
                <a:glow rad="101600">
                  <a:schemeClr val="tx1">
                    <a:alpha val="75000"/>
                  </a:schemeClr>
                </a:glow>
                <a:outerShdw blurRad="50800" dist="38100" dir="10800000" algn="r" rotWithShape="0">
                  <a:prstClr val="black">
                    <a:alpha val="40000"/>
                  </a:prstClr>
                </a:outerShdw>
              </a:effectLst>
              <a:uLnTx/>
              <a:uFillTx/>
              <a:latin typeface="+mj-lt"/>
              <a:ea typeface="+mj-ea"/>
              <a:cs typeface="+mj-cs"/>
            </a:endParaRPr>
          </a:p>
        </p:txBody>
      </p:sp>
      <p:sp>
        <p:nvSpPr>
          <p:cNvPr id="3" name="Flowchart: Manual Input 2"/>
          <p:cNvSpPr/>
          <p:nvPr/>
        </p:nvSpPr>
        <p:spPr>
          <a:xfrm rot="21540000">
            <a:off x="5086350" y="1219200"/>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2" name="Text Box 3"/>
          <p:cNvSpPr txBox="1"/>
          <p:nvPr/>
        </p:nvSpPr>
        <p:spPr>
          <a:xfrm>
            <a:off x="5251450" y="1501775"/>
            <a:ext cx="2273300" cy="823913"/>
          </a:xfrm>
          <a:prstGeom prst="rect">
            <a:avLst/>
          </a:prstGeom>
          <a:noFill/>
          <a:ln w="9525">
            <a:noFill/>
            <a:miter/>
          </a:ln>
        </p:spPr>
        <p:txBody>
          <a:bodyPr wrap="square" anchor="t">
            <a:spAutoFit/>
          </a:bodyPr>
          <a:lstStyle/>
          <a:p>
            <a:pPr hangingPunct="1">
              <a:buFont typeface="Arial" pitchFamily="34" charset="0"/>
              <a:buNone/>
            </a:pPr>
            <a:r>
              <a:rPr lang="zh-CN" altLang="en-US" sz="4800">
                <a:solidFill>
                  <a:prstClr val="black"/>
                </a:solidFill>
                <a:latin typeface="Arial" charset="0"/>
                <a:ea typeface="SimHei" pitchFamily="49" charset="-122"/>
              </a:rPr>
              <a:t>新生命</a:t>
            </a:r>
          </a:p>
        </p:txBody>
      </p:sp>
      <p:sp>
        <p:nvSpPr>
          <p:cNvPr id="5" name="Flowchart: Manual Input 4"/>
          <p:cNvSpPr/>
          <p:nvPr/>
        </p:nvSpPr>
        <p:spPr>
          <a:xfrm rot="60000" flipV="1">
            <a:off x="1485900" y="3019425"/>
            <a:ext cx="2546350" cy="1177925"/>
          </a:xfrm>
          <a:prstGeom prst="flowChartManualInpu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pPr hangingPunct="1">
              <a:buFont typeface="Arial" pitchFamily="34" charset="0"/>
              <a:buNone/>
            </a:pPr>
            <a:endParaRPr lang="en-US" noProof="1">
              <a:solidFill>
                <a:prstClr val="white"/>
              </a:solidFill>
              <a:latin typeface="Arial"/>
            </a:endParaRPr>
          </a:p>
        </p:txBody>
      </p:sp>
      <p:sp>
        <p:nvSpPr>
          <p:cNvPr id="427014" name="Text Box 5"/>
          <p:cNvSpPr txBox="1"/>
          <p:nvPr/>
        </p:nvSpPr>
        <p:spPr>
          <a:xfrm>
            <a:off x="1811338" y="3140075"/>
            <a:ext cx="2184400" cy="762000"/>
          </a:xfrm>
          <a:prstGeom prst="rect">
            <a:avLst/>
          </a:prstGeom>
          <a:noFill/>
          <a:ln w="9525">
            <a:noFill/>
            <a:miter/>
          </a:ln>
        </p:spPr>
        <p:txBody>
          <a:bodyPr wrap="square" anchor="t">
            <a:spAutoFit/>
          </a:bodyPr>
          <a:lstStyle/>
          <a:p>
            <a:pPr hangingPunct="1">
              <a:buFont typeface="Arial" pitchFamily="34" charset="0"/>
              <a:buNone/>
            </a:pPr>
            <a:r>
              <a:rPr lang="zh-CN" altLang="en-US" sz="4400">
                <a:solidFill>
                  <a:prstClr val="black"/>
                </a:solidFill>
                <a:latin typeface="Arial" charset="0"/>
                <a:ea typeface="SimHei" pitchFamily="49" charset="-122"/>
              </a:rPr>
              <a:t>旧人生</a:t>
            </a:r>
          </a:p>
        </p:txBody>
      </p:sp>
    </p:spTree>
    <p:extLst>
      <p:ext uri="{BB962C8B-B14F-4D97-AF65-F5344CB8AC3E}">
        <p14:creationId xmlns:p14="http://schemas.microsoft.com/office/powerpoint/2010/main" val="7197640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3"/>
          <a:stretch>
            <a:fillRect/>
          </a:stretch>
        </p:blipFill>
        <p:spPr>
          <a:xfrm>
            <a:off x="-41275" y="730250"/>
            <a:ext cx="9185275" cy="6154738"/>
          </a:xfrm>
          <a:prstGeom prst="rect">
            <a:avLst/>
          </a:prstGeom>
          <a:noFill/>
          <a:ln w="9525">
            <a:noFill/>
            <a:miter/>
          </a:ln>
        </p:spPr>
      </p:pic>
      <p:sp>
        <p:nvSpPr>
          <p:cNvPr id="31748" name="Text Box 4"/>
          <p:cNvSpPr txBox="1">
            <a:spLocks noChangeArrowheads="1"/>
          </p:cNvSpPr>
          <p:nvPr/>
        </p:nvSpPr>
        <p:spPr bwMode="auto">
          <a:xfrm>
            <a:off x="-8639" y="2124139"/>
            <a:ext cx="3428510" cy="3078475"/>
          </a:xfrm>
          <a:prstGeom prst="rect">
            <a:avLst/>
          </a:prstGeom>
          <a:noFill/>
          <a:ln w="9525">
            <a:noFill/>
            <a:miter lim="800000"/>
          </a:ln>
          <a:effectLst/>
        </p:spPr>
        <p:txBody>
          <a:bodyPr>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a:buFont typeface="Arial" pitchFamily="34" charset="0"/>
              <a:buNone/>
              <a:defRPr/>
            </a:pP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你们作妻子的，要顺服丈夫，这在主里是合宜的。 你们作丈夫的，要爱妻子，不可苦待她们</a:t>
            </a:r>
            <a:r>
              <a:rPr lang="en-US" altLang="en-GB" sz="2800" b="1" noProof="1">
                <a:solidFill>
                  <a:srgbClr val="FFFFFF"/>
                </a:solidFill>
                <a:effectLst>
                  <a:glow rad="101600">
                    <a:srgbClr val="000000">
                      <a:alpha val="99000"/>
                    </a:srgbClr>
                  </a:glow>
                </a:effectLst>
                <a:latin typeface="SimHei" charset="0"/>
                <a:ea typeface="SimHei" charset="0"/>
                <a:cs typeface="Times New Roman" pitchFamily="18" charset="0"/>
              </a:rPr>
              <a:t>“ </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a:t>
            </a:r>
            <a:br>
              <a:rPr lang="en-GB" sz="2800" b="1" dirty="0">
                <a:solidFill>
                  <a:srgbClr val="FFFFFF"/>
                </a:solidFill>
                <a:effectLst>
                  <a:glow rad="101600">
                    <a:srgbClr val="000000">
                      <a:alpha val="99000"/>
                    </a:srgbClr>
                  </a:glow>
                </a:effectLst>
                <a:latin typeface="SimHei" charset="0"/>
                <a:ea typeface="SimHei" charset="0"/>
                <a:cs typeface="Times New Roman" pitchFamily="18" charset="0"/>
              </a:rPr>
            </a:b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a:t>
            </a: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歌罗西</a:t>
            </a:r>
            <a:r>
              <a:rPr lang="en-GB" sz="2800" b="1" dirty="0">
                <a:solidFill>
                  <a:srgbClr val="FFFFFF"/>
                </a:solidFill>
                <a:effectLst>
                  <a:glow rad="101600">
                    <a:srgbClr val="000000">
                      <a:alpha val="99000"/>
                    </a:srgbClr>
                  </a:glow>
                </a:effectLst>
                <a:latin typeface="SimHei" charset="0"/>
                <a:ea typeface="SimHei" charset="0"/>
                <a:cs typeface="Times New Roman" pitchFamily="18" charset="0"/>
              </a:rPr>
              <a:t> 3:18-19 </a:t>
            </a:r>
          </a:p>
          <a:p>
            <a:pPr algn="ctr">
              <a:buFont typeface="Arial" pitchFamily="34" charset="0"/>
              <a:buNone/>
              <a:defRPr/>
            </a:pPr>
            <a:r>
              <a:rPr lang="zh-CN" altLang="en-GB" sz="2800" b="1" dirty="0">
                <a:solidFill>
                  <a:srgbClr val="FFFFFF"/>
                </a:solidFill>
                <a:effectLst>
                  <a:glow rad="101600">
                    <a:srgbClr val="000000">
                      <a:alpha val="99000"/>
                    </a:srgbClr>
                  </a:glow>
                </a:effectLst>
                <a:latin typeface="SimHei" charset="0"/>
                <a:ea typeface="SimHei" charset="0"/>
                <a:cs typeface="Times New Roman" pitchFamily="18" charset="0"/>
              </a:rPr>
              <a:t>新译本</a:t>
            </a:r>
            <a:r>
              <a:rPr lang="en-GB" sz="2800" b="1" noProof="1">
                <a:solidFill>
                  <a:srgbClr val="FFFFFF"/>
                </a:solidFill>
                <a:effectLst>
                  <a:glow rad="101600">
                    <a:srgbClr val="000000">
                      <a:alpha val="99000"/>
                    </a:srgbClr>
                  </a:glow>
                </a:effectLst>
                <a:latin typeface="SimHei" charset="0"/>
                <a:ea typeface="SimHei" charset="0"/>
                <a:cs typeface="Times New Roman" pitchFamily="18" charset="0"/>
              </a:rPr>
              <a:t>)</a:t>
            </a:r>
            <a:endParaRPr lang="en-US" sz="2800" b="1" noProof="1">
              <a:solidFill>
                <a:srgbClr val="FFFFFF"/>
              </a:solidFill>
              <a:effectLst>
                <a:glow rad="101600">
                  <a:srgbClr val="000000">
                    <a:alpha val="99000"/>
                  </a:srgbClr>
                </a:glow>
              </a:effectLst>
              <a:latin typeface="SimHei" charset="0"/>
              <a:ea typeface="SimHei" charset="0"/>
            </a:endParaRPr>
          </a:p>
        </p:txBody>
      </p:sp>
      <p:sp>
        <p:nvSpPr>
          <p:cNvPr id="429060" name="Rectangle 2"/>
          <p:cNvSpPr>
            <a:spLocks noGrp="1"/>
          </p:cNvSpPr>
          <p:nvPr>
            <p:ph type="title"/>
          </p:nvPr>
        </p:nvSpPr>
        <p:spPr>
          <a:xfrm>
            <a:off x="-20637" y="0"/>
            <a:ext cx="9164637" cy="765175"/>
          </a:xfrm>
          <a:ln/>
        </p:spPr>
        <p:txBody>
          <a:bodyPr wrap="square" lIns="91440" tIns="45720" rIns="91440" bIns="45720" anchor="ctr"/>
          <a:lstStyle/>
          <a:p>
            <a:r>
              <a:rPr lang="zh-CN" altLang="en-GB" sz="3200" b="1" dirty="0">
                <a:solidFill>
                  <a:schemeClr val="bg1"/>
                </a:solidFill>
                <a:latin typeface="SimHei" pitchFamily="49" charset="-122"/>
                <a:ea typeface="SimHei" pitchFamily="49" charset="-122"/>
              </a:rPr>
              <a:t>如果我们跟从歌罗西</a:t>
            </a:r>
            <a:r>
              <a:rPr lang="en-GB" altLang="en-US" sz="3200" b="1" dirty="0">
                <a:solidFill>
                  <a:schemeClr val="bg1"/>
                </a:solidFill>
                <a:latin typeface="SimHei" pitchFamily="49" charset="-122"/>
                <a:ea typeface="SimHei" pitchFamily="49" charset="-122"/>
              </a:rPr>
              <a:t> </a:t>
            </a:r>
            <a:r>
              <a:rPr lang="en-GB" altLang="en-US" sz="3200" b="1" dirty="0">
                <a:solidFill>
                  <a:schemeClr val="bg1"/>
                </a:solidFill>
              </a:rPr>
              <a:t>3:18-19?</a:t>
            </a:r>
            <a:endParaRPr lang="en-US" altLang="en-US" b="1" dirty="0">
              <a:solidFill>
                <a:schemeClr val="bg1"/>
              </a:solidFill>
            </a:endParaRPr>
          </a:p>
        </p:txBody>
      </p:sp>
    </p:spTree>
    <p:extLst>
      <p:ext uri="{BB962C8B-B14F-4D97-AF65-F5344CB8AC3E}">
        <p14:creationId xmlns:p14="http://schemas.microsoft.com/office/powerpoint/2010/main" val="2413708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48129" name="AutoShape 1"/>
          <p:cNvSpPr>
            <a:spLocks/>
          </p:cNvSpPr>
          <p:nvPr/>
        </p:nvSpPr>
        <p:spPr bwMode="auto">
          <a:xfrm>
            <a:off x="8408988" y="15240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a:t>
            </a:r>
            <a:endParaRPr lang="en-US">
              <a:cs typeface="Helvetica" charset="0"/>
            </a:endParaRPr>
          </a:p>
        </p:txBody>
      </p:sp>
      <p:grpSp>
        <p:nvGrpSpPr>
          <p:cNvPr id="48130" name="Group 2"/>
          <p:cNvGrpSpPr>
            <a:grpSpLocks/>
          </p:cNvGrpSpPr>
          <p:nvPr/>
        </p:nvGrpSpPr>
        <p:grpSpPr bwMode="auto">
          <a:xfrm>
            <a:off x="66675" y="862013"/>
            <a:ext cx="5094288" cy="2527300"/>
            <a:chOff x="0" y="-1"/>
            <a:chExt cx="5095083" cy="2528789"/>
          </a:xfrm>
        </p:grpSpPr>
        <p:sp>
          <p:nvSpPr>
            <p:cNvPr id="48131" name="AutoShape 3"/>
            <p:cNvSpPr>
              <a:spLocks/>
            </p:cNvSpPr>
            <p:nvPr/>
          </p:nvSpPr>
          <p:spPr bwMode="auto">
            <a:xfrm rot="20400000">
              <a:off x="-12702" y="851400"/>
              <a:ext cx="5120487" cy="8259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003300"/>
                </a:gs>
                <a:gs pos="100000">
                  <a:srgbClr val="000600"/>
                </a:gs>
              </a:gsLst>
              <a:lin ang="5400000"/>
            </a:gra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2" name="AutoShape 4"/>
            <p:cNvSpPr>
              <a:spLocks/>
            </p:cNvSpPr>
            <p:nvPr/>
          </p:nvSpPr>
          <p:spPr bwMode="auto">
            <a:xfrm rot="20400000">
              <a:off x="-30167" y="854577"/>
              <a:ext cx="5120486" cy="725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u="sng">
                  <a:solidFill>
                    <a:srgbClr val="FFFFFF"/>
                  </a:solidFill>
                  <a:effectLst>
                    <a:outerShdw blurRad="38100" dist="38100" dir="2700000" algn="tl">
                      <a:srgbClr val="000000"/>
                    </a:outerShdw>
                  </a:effectLst>
                  <a:cs typeface="Helvetica" charset="0"/>
                </a:rPr>
                <a:t>歌罗西</a:t>
              </a:r>
              <a:r>
                <a:rPr lang="ja-JP" altLang="en-US" sz="2800">
                  <a:solidFill>
                    <a:srgbClr val="FFFFFF"/>
                  </a:solidFill>
                  <a:effectLst>
                    <a:outerShdw blurRad="38100" dist="38100" dir="2700000" algn="tl">
                      <a:srgbClr val="000000"/>
                    </a:outerShdw>
                  </a:effectLst>
                  <a:cs typeface="Helvetica" charset="0"/>
                </a:rPr>
                <a:t>书内应用了一些在全新约其他书信内没用过的单词。</a:t>
              </a:r>
              <a:endParaRPr lang="en-US">
                <a:cs typeface="Helvetica" charset="0"/>
              </a:endParaRPr>
            </a:p>
          </p:txBody>
        </p:sp>
      </p:grpSp>
      <p:grpSp>
        <p:nvGrpSpPr>
          <p:cNvPr id="48133" name="Group 5"/>
          <p:cNvGrpSpPr>
            <a:grpSpLocks/>
          </p:cNvGrpSpPr>
          <p:nvPr/>
        </p:nvGrpSpPr>
        <p:grpSpPr bwMode="auto">
          <a:xfrm>
            <a:off x="4187825" y="3509596"/>
            <a:ext cx="4943475" cy="867143"/>
            <a:chOff x="-241363" y="1345906"/>
            <a:chExt cx="4944744" cy="867190"/>
          </a:xfrm>
        </p:grpSpPr>
        <p:sp>
          <p:nvSpPr>
            <p:cNvPr id="48134" name="AutoShape 6"/>
            <p:cNvSpPr>
              <a:spLocks/>
            </p:cNvSpPr>
            <p:nvPr/>
          </p:nvSpPr>
          <p:spPr bwMode="auto">
            <a:xfrm rot="2205227">
              <a:off x="-241363" y="1389138"/>
              <a:ext cx="4914574" cy="8239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B2B2B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8135" name="AutoShape 7"/>
            <p:cNvSpPr>
              <a:spLocks/>
            </p:cNvSpPr>
            <p:nvPr/>
          </p:nvSpPr>
          <p:spPr bwMode="auto">
            <a:xfrm rot="2205227">
              <a:off x="-211192" y="1345906"/>
              <a:ext cx="4914573" cy="8310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2B2B2"/>
            </a:solidFill>
            <a:ln w="12700" cap="flat" cmpd="sng">
              <a:noFill/>
              <a:prstDash val="solid"/>
              <a:miter lim="0"/>
              <a:headEnd/>
              <a:tailEnd/>
            </a:ln>
          </p:spPr>
          <p:txBody>
            <a:bodyPr>
              <a:spAutoFit/>
            </a:bodyPr>
            <a:lstStyle/>
            <a:p>
              <a:pPr algn="ctr" hangingPunct="1"/>
              <a:r>
                <a:rPr lang="ja-JP" altLang="en-US" b="1">
                  <a:solidFill>
                    <a:schemeClr val="tx1"/>
                  </a:solidFill>
                  <a:latin typeface="Arial" charset="0"/>
                  <a:ea typeface="SimSun" charset="0"/>
                  <a:cs typeface="SimSun" charset="0"/>
                </a:rPr>
                <a:t>保罗在歌罗西书信中完全没有提到旧约的教材。</a:t>
              </a:r>
              <a:endParaRPr lang="en-US" b="1">
                <a:solidFill>
                  <a:schemeClr val="tx1"/>
                </a:solidFill>
                <a:latin typeface="Arial" charset="0"/>
                <a:ea typeface="SimSun" charset="0"/>
                <a:cs typeface="SimSun" charset="0"/>
              </a:endParaRPr>
            </a:p>
          </p:txBody>
        </p:sp>
      </p:grpSp>
      <p:sp>
        <p:nvSpPr>
          <p:cNvPr id="48138" name="AutoShape 10"/>
          <p:cNvSpPr>
            <a:spLocks/>
          </p:cNvSpPr>
          <p:nvPr/>
        </p:nvSpPr>
        <p:spPr bwMode="auto">
          <a:xfrm>
            <a:off x="609600" y="4408488"/>
            <a:ext cx="5181600" cy="830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2">
              <a:lumMod val="40000"/>
              <a:lumOff val="60000"/>
            </a:schemeClr>
          </a:solidFill>
          <a:ln w="9525">
            <a:solidFill>
              <a:schemeClr val="tx1"/>
            </a:solidFill>
            <a:miter lim="800000"/>
            <a:headEnd/>
            <a:tailEnd/>
          </a:ln>
        </p:spPr>
        <p:txBody>
          <a:bodyPr>
            <a:spAutoFit/>
          </a:bodyPr>
          <a:lstStyle/>
          <a:p>
            <a:pPr algn="ctr" hangingPunct="1"/>
            <a:r>
              <a:rPr lang="ja-JP" altLang="en-US" b="1">
                <a:solidFill>
                  <a:schemeClr val="tx1"/>
                </a:solidFill>
                <a:latin typeface="Arial" charset="0"/>
                <a:ea typeface="SimSun" charset="0"/>
                <a:cs typeface="SimSun" charset="0"/>
              </a:rPr>
              <a:t>歌罗西书是在全新约中，最完整的研讨和讲解关于在基督里的神的本性。</a:t>
            </a:r>
            <a:endParaRPr lang="en-US" b="1">
              <a:solidFill>
                <a:schemeClr val="tx1"/>
              </a:solidFill>
              <a:latin typeface="Arial" charset="0"/>
              <a:ea typeface="SimSun" charset="0"/>
              <a:cs typeface="SimSun" charset="0"/>
            </a:endParaRPr>
          </a:p>
        </p:txBody>
      </p:sp>
      <p:sp>
        <p:nvSpPr>
          <p:cNvPr id="48139" name="Rectangle 11"/>
          <p:cNvSpPr>
            <a:spLocks noGrp="1" noChangeArrowheads="1"/>
          </p:cNvSpPr>
          <p:nvPr>
            <p:ph type="title"/>
          </p:nvPr>
        </p:nvSpPr>
        <p:spPr>
          <a:xfrm>
            <a:off x="2762250" y="55563"/>
            <a:ext cx="4095750" cy="762000"/>
          </a:xfrm>
          <a:solidFill>
            <a:srgbClr val="000000"/>
          </a:solidFill>
        </p:spPr>
        <p:txBody>
          <a:bodyPr lIns="45718" tIns="45718" rIns="45718" bIns="45718"/>
          <a:lstStyle/>
          <a:p>
            <a:pPr algn="ctr" defTabSz="914400" eaLnBrk="1">
              <a:defRPr/>
            </a:pPr>
            <a:r>
              <a:rPr lang="ja-JP" altLang="en-US" sz="4400" b="1">
                <a:solidFill>
                  <a:schemeClr val="bg1"/>
                </a:solidFill>
              </a:rPr>
              <a:t>歌罗西书之特征</a:t>
            </a:r>
            <a:endParaRPr lang="en-US">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0-#ppt_w/2"/>
                                          </p:val>
                                        </p:tav>
                                        <p:tav tm="100000">
                                          <p:val>
                                            <p:strVal val="#ppt_x"/>
                                          </p:val>
                                        </p:tav>
                                      </p:tavLst>
                                    </p:anim>
                                    <p:anim calcmode="lin" valueType="num">
                                      <p:cBhvr additive="base">
                                        <p:cTn id="8" dur="500" fill="hold"/>
                                        <p:tgtEl>
                                          <p:spTgt spid="481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8133"/>
                                        </p:tgtEl>
                                        <p:attrNameLst>
                                          <p:attrName>style.visibility</p:attrName>
                                        </p:attrNameLst>
                                      </p:cBhvr>
                                      <p:to>
                                        <p:strVal val="visible"/>
                                      </p:to>
                                    </p:set>
                                    <p:anim calcmode="lin" valueType="num">
                                      <p:cBhvr additive="base">
                                        <p:cTn id="13" dur="500" fill="hold"/>
                                        <p:tgtEl>
                                          <p:spTgt spid="48133"/>
                                        </p:tgtEl>
                                        <p:attrNameLst>
                                          <p:attrName>ppt_x</p:attrName>
                                        </p:attrNameLst>
                                      </p:cBhvr>
                                      <p:tavLst>
                                        <p:tav tm="0">
                                          <p:val>
                                            <p:strVal val="1+#ppt_w/2"/>
                                          </p:val>
                                        </p:tav>
                                        <p:tav tm="100000">
                                          <p:val>
                                            <p:strVal val="#ppt_x"/>
                                          </p:val>
                                        </p:tav>
                                      </p:tavLst>
                                    </p:anim>
                                    <p:anim calcmode="lin" valueType="num">
                                      <p:cBhvr additive="base">
                                        <p:cTn id="14"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1143000" y="912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Ephesians &amp; Colossians</a:t>
            </a:r>
            <a:endParaRPr lang="en-US"/>
          </a:p>
        </p:txBody>
      </p:sp>
      <p:sp>
        <p:nvSpPr>
          <p:cNvPr id="49154" name="AutoShape 2"/>
          <p:cNvSpPr>
            <a:spLocks/>
          </p:cNvSpPr>
          <p:nvPr/>
        </p:nvSpPr>
        <p:spPr bwMode="auto">
          <a:xfrm>
            <a:off x="158750" y="122555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5" name="AutoShape 3"/>
          <p:cNvSpPr>
            <a:spLocks/>
          </p:cNvSpPr>
          <p:nvPr/>
        </p:nvSpPr>
        <p:spPr bwMode="auto">
          <a:xfrm>
            <a:off x="4572000" y="1219200"/>
            <a:ext cx="4411663" cy="638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
        <p:nvSpPr>
          <p:cNvPr id="49156"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6965" name="Group 5"/>
          <p:cNvGrpSpPr>
            <a:grpSpLocks/>
          </p:cNvGrpSpPr>
          <p:nvPr/>
        </p:nvGrpSpPr>
        <p:grpSpPr bwMode="auto">
          <a:xfrm>
            <a:off x="3995738" y="0"/>
            <a:ext cx="1220787" cy="646113"/>
            <a:chOff x="0" y="0"/>
            <a:chExt cx="1220788" cy="646113"/>
          </a:xfrm>
        </p:grpSpPr>
        <p:sp>
          <p:nvSpPr>
            <p:cNvPr id="49158"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49159"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sp>
        <p:nvSpPr>
          <p:cNvPr id="49160" name="AutoShape 8"/>
          <p:cNvSpPr>
            <a:spLocks/>
          </p:cNvSpPr>
          <p:nvPr/>
        </p:nvSpPr>
        <p:spPr bwMode="auto">
          <a:xfrm>
            <a:off x="228600" y="744538"/>
            <a:ext cx="8610600" cy="522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2800" dirty="0">
                <a:effectLst>
                  <a:outerShdw blurRad="38100" dist="38100" dir="2700000" algn="tl">
                    <a:srgbClr val="FFFFFF"/>
                  </a:outerShdw>
                </a:effectLst>
                <a:cs typeface="Helvetica" charset="0"/>
              </a:rPr>
              <a:t>这“孪生”的</a:t>
            </a:r>
            <a:r>
              <a:rPr lang="ja-JP" altLang="en-US" sz="2800" u="sng" dirty="0">
                <a:effectLst>
                  <a:outerShdw blurRad="38100" dist="38100" dir="2700000" algn="tl">
                    <a:srgbClr val="FFFFFF"/>
                  </a:outerShdw>
                </a:effectLst>
                <a:cs typeface="Helvetica" charset="0"/>
              </a:rPr>
              <a:t>保罗</a:t>
            </a:r>
            <a:r>
              <a:rPr lang="ja-JP" altLang="en-US" sz="2800" dirty="0">
                <a:effectLst>
                  <a:outerShdw blurRad="38100" dist="38100" dir="2700000" algn="tl">
                    <a:srgbClr val="FFFFFF"/>
                  </a:outerShdw>
                </a:effectLst>
                <a:cs typeface="Helvetica" charset="0"/>
              </a:rPr>
              <a:t>信简有很多相对比的地方</a:t>
            </a:r>
            <a:r>
              <a:rPr lang="en-US" sz="2800" dirty="0">
                <a:effectLst>
                  <a:outerShdw blurRad="38100" dist="38100" dir="2700000" algn="tl">
                    <a:srgbClr val="FFFFFF"/>
                  </a:outerShdw>
                </a:effectLst>
                <a:cs typeface="Helvetica" charset="0"/>
              </a:rPr>
              <a:t>: </a:t>
            </a:r>
            <a:endParaRPr lang="en-US" dirty="0">
              <a:cs typeface="Helvetica" charset="0"/>
            </a:endParaRPr>
          </a:p>
        </p:txBody>
      </p:sp>
      <p:grpSp>
        <p:nvGrpSpPr>
          <p:cNvPr id="296967" name="Group 9"/>
          <p:cNvGrpSpPr>
            <a:grpSpLocks/>
          </p:cNvGrpSpPr>
          <p:nvPr/>
        </p:nvGrpSpPr>
        <p:grpSpPr bwMode="auto">
          <a:xfrm>
            <a:off x="234950" y="1225550"/>
            <a:ext cx="4260850" cy="638175"/>
            <a:chOff x="0" y="0"/>
            <a:chExt cx="4260850" cy="639733"/>
          </a:xfrm>
        </p:grpSpPr>
        <p:sp>
          <p:nvSpPr>
            <p:cNvPr id="49162" name="AutoShape 10"/>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3" name="AutoShape 11"/>
            <p:cNvSpPr>
              <a:spLocks/>
            </p:cNvSpPr>
            <p:nvPr/>
          </p:nvSpPr>
          <p:spPr bwMode="auto">
            <a:xfrm>
              <a:off x="0" y="111396"/>
              <a:ext cx="4260850" cy="416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chemeClr val="bg1"/>
                  </a:solidFill>
                  <a:effectLst>
                    <a:outerShdw blurRad="38100" dist="38100" dir="2700000" algn="tl">
                      <a:srgbClr val="000000"/>
                    </a:outerShdw>
                  </a:effectLst>
                  <a:cs typeface="Helvetica" charset="0"/>
                </a:rPr>
                <a:t>以弗所</a:t>
              </a:r>
              <a:r>
                <a:rPr lang="ja-JP" altLang="en-US" sz="3200" dirty="0">
                  <a:solidFill>
                    <a:schemeClr val="bg1"/>
                  </a:solidFill>
                  <a:effectLst>
                    <a:outerShdw blurRad="38100" dist="38100" dir="2700000" algn="tl">
                      <a:srgbClr val="000000"/>
                    </a:outerShdw>
                  </a:effectLst>
                  <a:cs typeface="Helvetica" charset="0"/>
                </a:rPr>
                <a:t>书</a:t>
              </a:r>
              <a:endParaRPr lang="en-US" dirty="0">
                <a:solidFill>
                  <a:schemeClr val="bg1"/>
                </a:solidFill>
                <a:cs typeface="Helvetica" charset="0"/>
              </a:endParaRPr>
            </a:p>
          </p:txBody>
        </p:sp>
      </p:grpSp>
      <p:grpSp>
        <p:nvGrpSpPr>
          <p:cNvPr id="296968" name="Group 12"/>
          <p:cNvGrpSpPr>
            <a:grpSpLocks/>
          </p:cNvGrpSpPr>
          <p:nvPr/>
        </p:nvGrpSpPr>
        <p:grpSpPr bwMode="auto">
          <a:xfrm>
            <a:off x="4648200" y="1225550"/>
            <a:ext cx="4260850" cy="638175"/>
            <a:chOff x="0" y="0"/>
            <a:chExt cx="4260850" cy="639733"/>
          </a:xfrm>
        </p:grpSpPr>
        <p:sp>
          <p:nvSpPr>
            <p:cNvPr id="49165" name="AutoShape 13"/>
            <p:cNvSpPr>
              <a:spLocks/>
            </p:cNvSpPr>
            <p:nvPr/>
          </p:nvSpPr>
          <p:spPr bwMode="auto">
            <a:xfrm>
              <a:off x="0" y="0"/>
              <a:ext cx="4260850" cy="6397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E9E2B6"/>
                </a:solidFill>
                <a:effectLst>
                  <a:outerShdw blurRad="38100" dist="38100" dir="2700000" algn="tl">
                    <a:srgbClr val="000000"/>
                  </a:outerShdw>
                </a:effectLst>
                <a:cs typeface="Helvetica" charset="0"/>
              </a:endParaRPr>
            </a:p>
          </p:txBody>
        </p:sp>
        <p:sp>
          <p:nvSpPr>
            <p:cNvPr id="49166" name="AutoShape 14"/>
            <p:cNvSpPr>
              <a:spLocks/>
            </p:cNvSpPr>
            <p:nvPr/>
          </p:nvSpPr>
          <p:spPr bwMode="auto">
            <a:xfrm>
              <a:off x="0" y="77978"/>
              <a:ext cx="4260850" cy="4837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u="sng" dirty="0">
                  <a:solidFill>
                    <a:srgbClr val="FFFFFF"/>
                  </a:solidFill>
                  <a:effectLst>
                    <a:outerShdw blurRad="38100" dist="38100" dir="2700000" algn="tl">
                      <a:srgbClr val="000000"/>
                    </a:outerShdw>
                  </a:effectLst>
                  <a:cs typeface="Helvetica" charset="0"/>
                </a:rPr>
                <a:t>歌罗西</a:t>
              </a:r>
              <a:r>
                <a:rPr lang="ja-JP" altLang="en-US" sz="3200" dirty="0">
                  <a:solidFill>
                    <a:srgbClr val="FFFFFF"/>
                  </a:solidFill>
                  <a:effectLst>
                    <a:outerShdw blurRad="38100" dist="38100" dir="2700000" algn="tl">
                      <a:srgbClr val="000000"/>
                    </a:outerShdw>
                  </a:effectLst>
                  <a:cs typeface="Helvetica" charset="0"/>
                </a:rPr>
                <a:t>书</a:t>
              </a:r>
              <a:r>
                <a:rPr lang="en-US" sz="3200" dirty="0">
                  <a:solidFill>
                    <a:srgbClr val="FFFFFF"/>
                  </a:solidFill>
                  <a:effectLst>
                    <a:outerShdw blurRad="38100" dist="38100" dir="2700000" algn="tl">
                      <a:srgbClr val="FFFFFF"/>
                    </a:outerShdw>
                  </a:effectLst>
                  <a:cs typeface="Helvetica" charset="0"/>
                </a:rPr>
                <a:t> </a:t>
              </a:r>
              <a:endParaRPr lang="en-US" dirty="0">
                <a:solidFill>
                  <a:srgbClr val="FFFFFF"/>
                </a:solidFill>
                <a:cs typeface="Helvetica" charset="0"/>
              </a:endParaRPr>
            </a:p>
          </p:txBody>
        </p:sp>
      </p:grpSp>
      <p:grpSp>
        <p:nvGrpSpPr>
          <p:cNvPr id="296969" name="Group 15"/>
          <p:cNvGrpSpPr>
            <a:grpSpLocks/>
          </p:cNvGrpSpPr>
          <p:nvPr/>
        </p:nvGrpSpPr>
        <p:grpSpPr bwMode="auto">
          <a:xfrm>
            <a:off x="158750" y="1865313"/>
            <a:ext cx="8824913" cy="611187"/>
            <a:chOff x="0" y="0"/>
            <a:chExt cx="8826091" cy="611188"/>
          </a:xfrm>
        </p:grpSpPr>
        <p:sp>
          <p:nvSpPr>
            <p:cNvPr id="49168" name="AutoShape 16"/>
            <p:cNvSpPr>
              <a:spLocks/>
            </p:cNvSpPr>
            <p:nvPr/>
          </p:nvSpPr>
          <p:spPr bwMode="auto">
            <a:xfrm>
              <a:off x="76210" y="88900"/>
              <a:ext cx="8673671"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800">
                  <a:solidFill>
                    <a:srgbClr val="339933"/>
                  </a:solidFill>
                  <a:effectLst>
                    <a:outerShdw blurRad="38100" dist="38100" dir="2700000" algn="tl">
                      <a:srgbClr val="000000"/>
                    </a:outerShdw>
                  </a:effectLst>
                  <a:cs typeface="Helvetica" charset="0"/>
                </a:rPr>
                <a:t>相似性</a:t>
              </a:r>
              <a:r>
                <a:rPr lang="en-US" sz="2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69" name="AutoShape 17"/>
            <p:cNvSpPr>
              <a:spLocks/>
            </p:cNvSpPr>
            <p:nvPr/>
          </p:nvSpPr>
          <p:spPr bwMode="auto">
            <a:xfrm>
              <a:off x="0" y="0"/>
              <a:ext cx="8826091"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0" name="Group 18"/>
          <p:cNvGrpSpPr>
            <a:grpSpLocks/>
          </p:cNvGrpSpPr>
          <p:nvPr/>
        </p:nvGrpSpPr>
        <p:grpSpPr bwMode="auto">
          <a:xfrm>
            <a:off x="158750" y="2476500"/>
            <a:ext cx="4411663" cy="609600"/>
            <a:chOff x="0" y="0"/>
            <a:chExt cx="4413046" cy="609600"/>
          </a:xfrm>
        </p:grpSpPr>
        <p:sp>
          <p:nvSpPr>
            <p:cNvPr id="49171" name="AutoShape 19"/>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2" name="AutoShape 20"/>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1" name="Group 21"/>
          <p:cNvGrpSpPr>
            <a:grpSpLocks/>
          </p:cNvGrpSpPr>
          <p:nvPr/>
        </p:nvGrpSpPr>
        <p:grpSpPr bwMode="auto">
          <a:xfrm>
            <a:off x="4572000" y="2476500"/>
            <a:ext cx="4411663" cy="609600"/>
            <a:chOff x="0" y="0"/>
            <a:chExt cx="4413046" cy="609600"/>
          </a:xfrm>
        </p:grpSpPr>
        <p:sp>
          <p:nvSpPr>
            <p:cNvPr id="49174" name="AutoShape 22"/>
            <p:cNvSpPr>
              <a:spLocks/>
            </p:cNvSpPr>
            <p:nvPr/>
          </p:nvSpPr>
          <p:spPr bwMode="auto">
            <a:xfrm>
              <a:off x="76224" y="165100"/>
              <a:ext cx="426059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写于监狱</a:t>
              </a:r>
              <a:r>
                <a:rPr lang="en-US" sz="1800">
                  <a:effectLst>
                    <a:outerShdw blurRad="38100" dist="38100" dir="2700000" algn="tl">
                      <a:srgbClr val="FFFFFF"/>
                    </a:outerShdw>
                  </a:effectLst>
                  <a:cs typeface="Helvetica" charset="0"/>
                </a:rPr>
                <a:t>, </a:t>
              </a:r>
              <a:r>
                <a:rPr lang="ja-JP" altLang="en-US" sz="1800">
                  <a:effectLst>
                    <a:outerShdw blurRad="38100" dist="38100" dir="2700000" algn="tl">
                      <a:srgbClr val="FFFFFF"/>
                    </a:outerShdw>
                  </a:effectLst>
                  <a:cs typeface="Helvetica" charset="0"/>
                </a:rPr>
                <a:t>由</a:t>
              </a:r>
              <a:r>
                <a:rPr lang="ja-JP" altLang="en-US" sz="1800" u="sng">
                  <a:effectLst>
                    <a:outerShdw blurRad="38100" dist="38100" dir="2700000" algn="tl">
                      <a:srgbClr val="FFFFFF"/>
                    </a:outerShdw>
                  </a:effectLst>
                  <a:cs typeface="Helvetica" charset="0"/>
                </a:rPr>
                <a:t>推基古</a:t>
              </a:r>
              <a:r>
                <a:rPr lang="ja-JP" altLang="en-US" sz="1800">
                  <a:effectLst>
                    <a:outerShdw blurRad="38100" dist="38100" dir="2700000" algn="tl">
                      <a:srgbClr val="FFFFFF"/>
                    </a:outerShdw>
                  </a:effectLst>
                  <a:cs typeface="Helvetica" charset="0"/>
                </a:rPr>
                <a:t>运载</a:t>
              </a:r>
              <a:endParaRPr lang="en-US">
                <a:cs typeface="Helvetica" charset="0"/>
              </a:endParaRPr>
            </a:p>
          </p:txBody>
        </p:sp>
        <p:sp>
          <p:nvSpPr>
            <p:cNvPr id="49175" name="AutoShape 23"/>
            <p:cNvSpPr>
              <a:spLocks/>
            </p:cNvSpPr>
            <p:nvPr/>
          </p:nvSpPr>
          <p:spPr bwMode="auto">
            <a:xfrm>
              <a:off x="0" y="0"/>
              <a:ext cx="4413046"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2" name="Group 24"/>
          <p:cNvGrpSpPr>
            <a:grpSpLocks/>
          </p:cNvGrpSpPr>
          <p:nvPr/>
        </p:nvGrpSpPr>
        <p:grpSpPr bwMode="auto">
          <a:xfrm>
            <a:off x="158750" y="3086100"/>
            <a:ext cx="4411663" cy="611188"/>
            <a:chOff x="0" y="0"/>
            <a:chExt cx="4413046" cy="611188"/>
          </a:xfrm>
        </p:grpSpPr>
        <p:sp>
          <p:nvSpPr>
            <p:cNvPr id="49177" name="AutoShape 25"/>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78" name="AutoShape 26"/>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3" name="Group 27"/>
          <p:cNvGrpSpPr>
            <a:grpSpLocks/>
          </p:cNvGrpSpPr>
          <p:nvPr/>
        </p:nvGrpSpPr>
        <p:grpSpPr bwMode="auto">
          <a:xfrm>
            <a:off x="4572000" y="3086100"/>
            <a:ext cx="4411663" cy="611188"/>
            <a:chOff x="0" y="0"/>
            <a:chExt cx="4413046" cy="611188"/>
          </a:xfrm>
        </p:grpSpPr>
        <p:sp>
          <p:nvSpPr>
            <p:cNvPr id="49180" name="AutoShape 28"/>
            <p:cNvSpPr>
              <a:spLocks/>
            </p:cNvSpPr>
            <p:nvPr/>
          </p:nvSpPr>
          <p:spPr bwMode="auto">
            <a:xfrm>
              <a:off x="76224" y="188913"/>
              <a:ext cx="4260598" cy="233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强调智慧，知识，丰盛与奥秘</a:t>
              </a:r>
              <a:endParaRPr lang="en-US">
                <a:cs typeface="Helvetica" charset="0"/>
              </a:endParaRPr>
            </a:p>
          </p:txBody>
        </p:sp>
        <p:sp>
          <p:nvSpPr>
            <p:cNvPr id="49181" name="AutoShape 29"/>
            <p:cNvSpPr>
              <a:spLocks/>
            </p:cNvSpPr>
            <p:nvPr/>
          </p:nvSpPr>
          <p:spPr bwMode="auto">
            <a:xfrm>
              <a:off x="0" y="0"/>
              <a:ext cx="4413046" cy="611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4" name="Group 30"/>
          <p:cNvGrpSpPr>
            <a:grpSpLocks/>
          </p:cNvGrpSpPr>
          <p:nvPr/>
        </p:nvGrpSpPr>
        <p:grpSpPr bwMode="auto">
          <a:xfrm>
            <a:off x="158750" y="3697288"/>
            <a:ext cx="4411663" cy="773112"/>
            <a:chOff x="0" y="0"/>
            <a:chExt cx="4413046" cy="774665"/>
          </a:xfrm>
        </p:grpSpPr>
        <p:sp>
          <p:nvSpPr>
            <p:cNvPr id="49183" name="AutoShape 31"/>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4" name="AutoShape 32"/>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5" name="Group 33"/>
          <p:cNvGrpSpPr>
            <a:grpSpLocks/>
          </p:cNvGrpSpPr>
          <p:nvPr/>
        </p:nvGrpSpPr>
        <p:grpSpPr bwMode="auto">
          <a:xfrm>
            <a:off x="4572000" y="3697288"/>
            <a:ext cx="4411663" cy="773112"/>
            <a:chOff x="0" y="0"/>
            <a:chExt cx="4413046" cy="774665"/>
          </a:xfrm>
        </p:grpSpPr>
        <p:sp>
          <p:nvSpPr>
            <p:cNvPr id="49186" name="AutoShape 34"/>
            <p:cNvSpPr>
              <a:spLocks/>
            </p:cNvSpPr>
            <p:nvPr/>
          </p:nvSpPr>
          <p:spPr bwMode="auto">
            <a:xfrm>
              <a:off x="76224" y="104985"/>
              <a:ext cx="4260598" cy="5646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前半段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位置</a:t>
              </a:r>
              <a:endParaRPr lang="en-US" sz="18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ja-JP" altLang="en-US" sz="1800">
                  <a:effectLst>
                    <a:outerShdw blurRad="38100" dist="38100" dir="2700000" algn="tl">
                      <a:srgbClr val="FFFFFF"/>
                    </a:outerShdw>
                  </a:effectLst>
                  <a:cs typeface="Helvetica" charset="0"/>
                </a:rPr>
                <a:t>后半段</a:t>
              </a:r>
              <a:r>
                <a:rPr lang="en-US" sz="1800">
                  <a:effectLst>
                    <a:outerShdw blurRad="38100" dist="38100" dir="2700000" algn="tl">
                      <a:srgbClr val="FFFFFF"/>
                    </a:outerShdw>
                  </a:effectLst>
                  <a:cs typeface="Helvetica" charset="0"/>
                </a:rPr>
                <a:t>—</a:t>
              </a:r>
              <a:r>
                <a:rPr lang="ja-JP" altLang="en-US" sz="1800">
                  <a:effectLst>
                    <a:outerShdw blurRad="38100" dist="38100" dir="2700000" algn="tl">
                      <a:srgbClr val="FFFFFF"/>
                    </a:outerShdw>
                  </a:effectLst>
                  <a:cs typeface="Helvetica" charset="0"/>
                </a:rPr>
                <a:t>实践</a:t>
              </a:r>
              <a:endParaRPr lang="en-US">
                <a:cs typeface="Helvetica" charset="0"/>
              </a:endParaRPr>
            </a:p>
          </p:txBody>
        </p:sp>
        <p:sp>
          <p:nvSpPr>
            <p:cNvPr id="49187" name="AutoShape 35"/>
            <p:cNvSpPr>
              <a:spLocks/>
            </p:cNvSpPr>
            <p:nvPr/>
          </p:nvSpPr>
          <p:spPr bwMode="auto">
            <a:xfrm>
              <a:off x="0" y="0"/>
              <a:ext cx="4413046" cy="7746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6" name="Group 36"/>
          <p:cNvGrpSpPr>
            <a:grpSpLocks/>
          </p:cNvGrpSpPr>
          <p:nvPr/>
        </p:nvGrpSpPr>
        <p:grpSpPr bwMode="auto">
          <a:xfrm>
            <a:off x="152400" y="4495800"/>
            <a:ext cx="8839200" cy="609600"/>
            <a:chOff x="0" y="0"/>
            <a:chExt cx="8839200" cy="609600"/>
          </a:xfrm>
        </p:grpSpPr>
        <p:sp>
          <p:nvSpPr>
            <p:cNvPr id="49189" name="AutoShape 37"/>
            <p:cNvSpPr>
              <a:spLocks/>
            </p:cNvSpPr>
            <p:nvPr/>
          </p:nvSpPr>
          <p:spPr bwMode="auto">
            <a:xfrm>
              <a:off x="152400" y="165100"/>
              <a:ext cx="8534400"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339933"/>
                  </a:solidFill>
                  <a:effectLst>
                    <a:outerShdw blurRad="38100" dist="38100" dir="2700000" algn="tl">
                      <a:srgbClr val="000000"/>
                    </a:outerShdw>
                  </a:effectLst>
                  <a:cs typeface="Helvetica" charset="0"/>
                </a:rPr>
                <a:t>相似经文</a:t>
              </a:r>
              <a:r>
                <a:rPr lang="en-US" sz="1800">
                  <a:solidFill>
                    <a:srgbClr val="339933"/>
                  </a:solidFill>
                  <a:effectLst>
                    <a:outerShdw blurRad="38100" dist="38100" dir="2700000" algn="tl">
                      <a:srgbClr val="000000"/>
                    </a:outerShdw>
                  </a:effectLst>
                  <a:cs typeface="Helvetica" charset="0"/>
                </a:rPr>
                <a:t>:</a:t>
              </a:r>
              <a:endParaRPr lang="en-US">
                <a:cs typeface="Helvetica" charset="0"/>
              </a:endParaRPr>
            </a:p>
          </p:txBody>
        </p:sp>
        <p:sp>
          <p:nvSpPr>
            <p:cNvPr id="49190" name="AutoShape 38"/>
            <p:cNvSpPr>
              <a:spLocks/>
            </p:cNvSpPr>
            <p:nvPr/>
          </p:nvSpPr>
          <p:spPr bwMode="auto">
            <a:xfrm>
              <a:off x="0" y="0"/>
              <a:ext cx="88392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7" name="Group 39"/>
          <p:cNvGrpSpPr>
            <a:grpSpLocks/>
          </p:cNvGrpSpPr>
          <p:nvPr/>
        </p:nvGrpSpPr>
        <p:grpSpPr bwMode="auto">
          <a:xfrm>
            <a:off x="158750" y="5081588"/>
            <a:ext cx="4411663" cy="712787"/>
            <a:chOff x="0" y="0"/>
            <a:chExt cx="4413046" cy="714342"/>
          </a:xfrm>
        </p:grpSpPr>
        <p:sp>
          <p:nvSpPr>
            <p:cNvPr id="49192" name="AutoShape 40"/>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“我们在他爱子里，借着他的血蒙了救赎，过犯得到赦免。。。”</a:t>
              </a:r>
              <a:r>
                <a:rPr lang="en-US" sz="2000">
                  <a:effectLst>
                    <a:outerShdw blurRad="38100" dist="38100" dir="2700000" algn="tl">
                      <a:srgbClr val="FFFFFF"/>
                    </a:outerShdw>
                  </a:effectLst>
                  <a:cs typeface="Helvetica" charset="0"/>
                </a:rPr>
                <a:t> (1:7)</a:t>
              </a:r>
              <a:endParaRPr lang="en-US">
                <a:cs typeface="Helvetica" charset="0"/>
              </a:endParaRPr>
            </a:p>
          </p:txBody>
        </p:sp>
        <p:sp>
          <p:nvSpPr>
            <p:cNvPr id="49193" name="AutoShape 41"/>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8" name="Group 42"/>
          <p:cNvGrpSpPr>
            <a:grpSpLocks/>
          </p:cNvGrpSpPr>
          <p:nvPr/>
        </p:nvGrpSpPr>
        <p:grpSpPr bwMode="auto">
          <a:xfrm>
            <a:off x="4572000" y="5081588"/>
            <a:ext cx="4411663" cy="712787"/>
            <a:chOff x="0" y="0"/>
            <a:chExt cx="4413046" cy="714342"/>
          </a:xfrm>
        </p:grpSpPr>
        <p:sp>
          <p:nvSpPr>
            <p:cNvPr id="49195" name="AutoShape 43"/>
            <p:cNvSpPr>
              <a:spLocks/>
            </p:cNvSpPr>
            <p:nvPr/>
          </p:nvSpPr>
          <p:spPr bwMode="auto">
            <a:xfrm>
              <a:off x="76224" y="49319"/>
              <a:ext cx="4260598" cy="615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“我们在爱子里蒙了救赎，罪的赦免”</a:t>
              </a:r>
              <a:r>
                <a:rPr lang="en-US" sz="2000">
                  <a:effectLst>
                    <a:outerShdw blurRad="38100" dist="38100" dir="2700000" algn="tl">
                      <a:srgbClr val="FFFFFF"/>
                    </a:outerShdw>
                  </a:effectLst>
                  <a:cs typeface="Helvetica" charset="0"/>
                </a:rPr>
                <a:t> </a:t>
              </a:r>
              <a:endParaRPr lang="en-US" sz="2000">
                <a:effectLst>
                  <a:outerShdw blurRad="38100" dist="38100" dir="2700000" algn="tl">
                    <a:srgbClr val="FFFFFF"/>
                  </a:outerShdw>
                </a:effectLst>
                <a:latin typeface="Times New Roman Bold" charset="0"/>
                <a:cs typeface="Times New Roman Bold" charset="0"/>
                <a:sym typeface="Times New Roman Bold" charset="0"/>
              </a:endParaRPr>
            </a:p>
            <a:p>
              <a:pPr algn="ctr" defTabSz="457200">
                <a:defRPr/>
              </a:pPr>
              <a:r>
                <a:rPr lang="en-US" sz="2000">
                  <a:effectLst>
                    <a:outerShdw blurRad="38100" dist="38100" dir="2700000" algn="tl">
                      <a:srgbClr val="FFFFFF"/>
                    </a:outerShdw>
                  </a:effectLst>
                  <a:cs typeface="Helvetica" charset="0"/>
                </a:rPr>
                <a:t>(1:14)</a:t>
              </a:r>
              <a:endParaRPr lang="en-US">
                <a:cs typeface="Helvetica" charset="0"/>
              </a:endParaRPr>
            </a:p>
          </p:txBody>
        </p:sp>
        <p:sp>
          <p:nvSpPr>
            <p:cNvPr id="49196" name="AutoShape 44"/>
            <p:cNvSpPr>
              <a:spLocks/>
            </p:cNvSpPr>
            <p:nvPr/>
          </p:nvSpPr>
          <p:spPr bwMode="auto">
            <a:xfrm>
              <a:off x="0" y="0"/>
              <a:ext cx="4413046"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79" name="Group 45"/>
          <p:cNvGrpSpPr>
            <a:grpSpLocks/>
          </p:cNvGrpSpPr>
          <p:nvPr/>
        </p:nvGrpSpPr>
        <p:grpSpPr bwMode="auto">
          <a:xfrm>
            <a:off x="158750" y="5795963"/>
            <a:ext cx="4411663" cy="977900"/>
            <a:chOff x="0" y="0"/>
            <a:chExt cx="4413046" cy="979443"/>
          </a:xfrm>
        </p:grpSpPr>
        <p:sp>
          <p:nvSpPr>
            <p:cNvPr id="49198" name="AutoShape 46"/>
            <p:cNvSpPr>
              <a:spLocks/>
            </p:cNvSpPr>
            <p:nvPr/>
          </p:nvSpPr>
          <p:spPr bwMode="auto">
            <a:xfrm>
              <a:off x="76224" y="25440"/>
              <a:ext cx="4260598" cy="928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“到了所计划的时机成熟，就使天上地上的万有，都在</a:t>
              </a:r>
              <a:r>
                <a:rPr lang="ja-JP" altLang="en-US" sz="2000" u="sng">
                  <a:effectLst>
                    <a:outerShdw blurRad="38100" dist="38100" dir="2700000" algn="tl">
                      <a:srgbClr val="FFFFFF"/>
                    </a:outerShdw>
                  </a:effectLst>
                  <a:cs typeface="Helvetica" charset="0"/>
                </a:rPr>
                <a:t>基督</a:t>
              </a:r>
              <a:r>
                <a:rPr lang="ja-JP" altLang="en-US" sz="2000">
                  <a:effectLst>
                    <a:outerShdw blurRad="38100" dist="38100" dir="2700000" algn="tl">
                      <a:srgbClr val="FFFFFF"/>
                    </a:outerShdw>
                  </a:effectLst>
                  <a:cs typeface="Helvetica" charset="0"/>
                </a:rPr>
                <a:t>里同归于一”</a:t>
              </a:r>
              <a:r>
                <a:rPr lang="en-US" sz="2000">
                  <a:effectLst>
                    <a:outerShdw blurRad="38100" dist="38100" dir="2700000" algn="tl">
                      <a:srgbClr val="FFFFFF"/>
                    </a:outerShdw>
                  </a:effectLst>
                  <a:cs typeface="Helvetica" charset="0"/>
                </a:rPr>
                <a:t> (1:10)</a:t>
              </a:r>
              <a:endParaRPr lang="en-US">
                <a:cs typeface="Helvetica" charset="0"/>
              </a:endParaRPr>
            </a:p>
          </p:txBody>
        </p:sp>
        <p:sp>
          <p:nvSpPr>
            <p:cNvPr id="49199" name="AutoShape 47"/>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grpSp>
        <p:nvGrpSpPr>
          <p:cNvPr id="296980" name="Group 48"/>
          <p:cNvGrpSpPr>
            <a:grpSpLocks/>
          </p:cNvGrpSpPr>
          <p:nvPr/>
        </p:nvGrpSpPr>
        <p:grpSpPr bwMode="auto">
          <a:xfrm>
            <a:off x="4572000" y="5795963"/>
            <a:ext cx="4411663" cy="977900"/>
            <a:chOff x="0" y="0"/>
            <a:chExt cx="4413046" cy="979443"/>
          </a:xfrm>
        </p:grpSpPr>
        <p:sp>
          <p:nvSpPr>
            <p:cNvPr id="49201" name="AutoShape 49"/>
            <p:cNvSpPr>
              <a:spLocks/>
            </p:cNvSpPr>
            <p:nvPr/>
          </p:nvSpPr>
          <p:spPr bwMode="auto">
            <a:xfrm>
              <a:off x="76224" y="47700"/>
              <a:ext cx="4260598" cy="8840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a:effectLst>
                    <a:outerShdw blurRad="38100" dist="38100" dir="2700000" algn="tl">
                      <a:srgbClr val="FFFFFF"/>
                    </a:outerShdw>
                  </a:effectLst>
                  <a:cs typeface="Helvetica" charset="0"/>
                </a:rPr>
                <a:t>“并且借着他在十字架上所留的血成就了和平，使万有，无论是地上天上的，都接着他与神和好了。”</a:t>
              </a:r>
              <a:r>
                <a:rPr lang="en-US" sz="2000">
                  <a:effectLst>
                    <a:outerShdw blurRad="38100" dist="38100" dir="2700000" algn="tl">
                      <a:srgbClr val="FFFFFF"/>
                    </a:outerShdw>
                  </a:effectLst>
                  <a:cs typeface="Helvetica" charset="0"/>
                </a:rPr>
                <a:t>(1:20)</a:t>
              </a:r>
              <a:endParaRPr lang="en-US">
                <a:cs typeface="Helvetica" charset="0"/>
              </a:endParaRPr>
            </a:p>
          </p:txBody>
        </p:sp>
        <p:sp>
          <p:nvSpPr>
            <p:cNvPr id="49202" name="AutoShape 50"/>
            <p:cNvSpPr>
              <a:spLocks/>
            </p:cNvSpPr>
            <p:nvPr/>
          </p:nvSpPr>
          <p:spPr bwMode="auto">
            <a:xfrm>
              <a:off x="0" y="0"/>
              <a:ext cx="4413046" cy="979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grpSp>
      <p:sp>
        <p:nvSpPr>
          <p:cNvPr id="49203" name="AutoShape 51"/>
          <p:cNvSpPr>
            <a:spLocks/>
          </p:cNvSpPr>
          <p:nvPr/>
        </p:nvSpPr>
        <p:spPr bwMode="auto">
          <a:xfrm>
            <a:off x="152400" y="1219200"/>
            <a:ext cx="8839200" cy="5561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838200" y="685800"/>
            <a:ext cx="6705600" cy="457200"/>
          </a:xfrm>
        </p:spPr>
        <p:txBody>
          <a:bodyPr lIns="0" tIns="0" rIns="0" bIns="0" anchor="ctr"/>
          <a:lstStyle/>
          <a:p>
            <a:pPr algn="ctr" defTabSz="639763" eaLnBrk="1">
              <a:defRPr/>
            </a:pPr>
            <a:r>
              <a:rPr lang="en-US" sz="2500">
                <a:solidFill>
                  <a:srgbClr val="996600"/>
                </a:solidFill>
                <a:latin typeface="Times New Roman" charset="0"/>
                <a:cs typeface="Times New Roman" charset="0"/>
                <a:sym typeface="Times New Roman" charset="0"/>
              </a:rPr>
              <a:t>Ephesians &amp; Colossians</a:t>
            </a:r>
            <a:endParaRPr lang="en-US"/>
          </a:p>
        </p:txBody>
      </p:sp>
      <p:sp>
        <p:nvSpPr>
          <p:cNvPr id="50178" name="AutoShape 2"/>
          <p:cNvSpPr>
            <a:spLocks/>
          </p:cNvSpPr>
          <p:nvPr/>
        </p:nvSpPr>
        <p:spPr bwMode="auto">
          <a:xfrm>
            <a:off x="19685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79" name="AutoShape 3"/>
          <p:cNvSpPr>
            <a:spLocks/>
          </p:cNvSpPr>
          <p:nvPr/>
        </p:nvSpPr>
        <p:spPr bwMode="auto">
          <a:xfrm>
            <a:off x="4572000" y="733425"/>
            <a:ext cx="4375150"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0180" name="AutoShape 4"/>
          <p:cNvSpPr>
            <a:spLocks/>
          </p:cNvSpPr>
          <p:nvPr/>
        </p:nvSpPr>
        <p:spPr bwMode="auto">
          <a:xfrm>
            <a:off x="7867650" y="152400"/>
            <a:ext cx="942975"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189-190</a:t>
            </a:r>
            <a:endParaRPr lang="en-US">
              <a:cs typeface="Helvetica" charset="0"/>
            </a:endParaRPr>
          </a:p>
        </p:txBody>
      </p:sp>
      <p:grpSp>
        <p:nvGrpSpPr>
          <p:cNvPr id="297989" name="Group 5"/>
          <p:cNvGrpSpPr>
            <a:grpSpLocks/>
          </p:cNvGrpSpPr>
          <p:nvPr/>
        </p:nvGrpSpPr>
        <p:grpSpPr bwMode="auto">
          <a:xfrm>
            <a:off x="3976688" y="0"/>
            <a:ext cx="1220787" cy="646113"/>
            <a:chOff x="0" y="0"/>
            <a:chExt cx="1220788" cy="646113"/>
          </a:xfrm>
        </p:grpSpPr>
        <p:sp>
          <p:nvSpPr>
            <p:cNvPr id="50182" name="AutoShape 6"/>
            <p:cNvSpPr>
              <a:spLocks/>
            </p:cNvSpPr>
            <p:nvPr/>
          </p:nvSpPr>
          <p:spPr bwMode="auto">
            <a:xfrm>
              <a:off x="0" y="0"/>
              <a:ext cx="1220788" cy="646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0183" name="AutoShape 7"/>
            <p:cNvSpPr>
              <a:spLocks/>
            </p:cNvSpPr>
            <p:nvPr/>
          </p:nvSpPr>
          <p:spPr bwMode="auto">
            <a:xfrm>
              <a:off x="0" y="0"/>
              <a:ext cx="1220788" cy="554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400" dirty="0">
                  <a:solidFill>
                    <a:srgbClr val="FFFFFF"/>
                  </a:solidFill>
                  <a:effectLst>
                    <a:outerShdw blurRad="38100" dist="38100" dir="2700000" algn="tl">
                      <a:srgbClr val="000000"/>
                    </a:outerShdw>
                  </a:effectLst>
                  <a:cs typeface="Helvetica" charset="0"/>
                </a:rPr>
                <a:t>特征</a:t>
              </a:r>
              <a:endParaRPr lang="en-US" dirty="0">
                <a:solidFill>
                  <a:srgbClr val="FFFFFF"/>
                </a:solidFill>
                <a:cs typeface="Helvetica" charset="0"/>
              </a:endParaRPr>
            </a:p>
          </p:txBody>
        </p:sp>
      </p:grpSp>
      <p:grpSp>
        <p:nvGrpSpPr>
          <p:cNvPr id="297990" name="Group 8"/>
          <p:cNvGrpSpPr>
            <a:grpSpLocks/>
          </p:cNvGrpSpPr>
          <p:nvPr/>
        </p:nvGrpSpPr>
        <p:grpSpPr bwMode="auto">
          <a:xfrm>
            <a:off x="271463" y="733425"/>
            <a:ext cx="4224337" cy="541338"/>
            <a:chOff x="-1" y="0"/>
            <a:chExt cx="4222751" cy="541338"/>
          </a:xfrm>
        </p:grpSpPr>
        <p:sp>
          <p:nvSpPr>
            <p:cNvPr id="50185" name="AutoShape 9"/>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latin typeface="Arial" charset="0"/>
                <a:cs typeface="Arial" charset="0"/>
                <a:sym typeface="Arial" charset="0"/>
              </a:endParaRPr>
            </a:p>
          </p:txBody>
        </p:sp>
        <p:sp>
          <p:nvSpPr>
            <p:cNvPr id="50186" name="AutoShape 10"/>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7991" name="Group 11"/>
          <p:cNvGrpSpPr>
            <a:grpSpLocks/>
          </p:cNvGrpSpPr>
          <p:nvPr/>
        </p:nvGrpSpPr>
        <p:grpSpPr bwMode="auto">
          <a:xfrm>
            <a:off x="4646613" y="733425"/>
            <a:ext cx="4224337" cy="541338"/>
            <a:chOff x="-1" y="0"/>
            <a:chExt cx="4222751" cy="541338"/>
          </a:xfrm>
        </p:grpSpPr>
        <p:sp>
          <p:nvSpPr>
            <p:cNvPr id="50188" name="AutoShape 12"/>
            <p:cNvSpPr>
              <a:spLocks/>
            </p:cNvSpPr>
            <p:nvPr/>
          </p:nvSpPr>
          <p:spPr bwMode="auto">
            <a:xfrm>
              <a:off x="-1" y="0"/>
              <a:ext cx="4222751" cy="541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33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200">
                <a:solidFill>
                  <a:srgbClr val="09FF09"/>
                </a:solidFill>
                <a:effectLst>
                  <a:outerShdw blurRad="38100" dist="38100" dir="2700000" algn="tl">
                    <a:srgbClr val="000000"/>
                  </a:outerShdw>
                </a:effectLst>
                <a:cs typeface="Helvetica" charset="0"/>
              </a:endParaRPr>
            </a:p>
          </p:txBody>
        </p:sp>
        <p:sp>
          <p:nvSpPr>
            <p:cNvPr id="50189" name="AutoShape 13"/>
            <p:cNvSpPr>
              <a:spLocks/>
            </p:cNvSpPr>
            <p:nvPr/>
          </p:nvSpPr>
          <p:spPr bwMode="auto">
            <a:xfrm>
              <a:off x="-1" y="63500"/>
              <a:ext cx="4222751"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dirty="0">
                  <a:solidFill>
                    <a:srgbClr val="FFFFFF"/>
                  </a:solidFill>
                  <a:effectLst>
                    <a:outerShdw blurRad="38100" dist="38100" dir="2700000" algn="tl">
                      <a:srgbClr val="000000"/>
                    </a:outerShdw>
                  </a:effectLst>
                  <a:cs typeface="Helvetica" charset="0"/>
                </a:rPr>
                <a:t>歌罗西书</a:t>
              </a:r>
              <a:endParaRPr lang="en-US" dirty="0">
                <a:solidFill>
                  <a:srgbClr val="FFFFFF"/>
                </a:solidFill>
                <a:cs typeface="Helvetica" charset="0"/>
              </a:endParaRPr>
            </a:p>
          </p:txBody>
        </p:sp>
      </p:grpSp>
      <p:grpSp>
        <p:nvGrpSpPr>
          <p:cNvPr id="297992" name="Group 14"/>
          <p:cNvGrpSpPr>
            <a:grpSpLocks/>
          </p:cNvGrpSpPr>
          <p:nvPr/>
        </p:nvGrpSpPr>
        <p:grpSpPr bwMode="auto">
          <a:xfrm>
            <a:off x="196850" y="1273175"/>
            <a:ext cx="4375150" cy="517525"/>
            <a:chOff x="0" y="-1"/>
            <a:chExt cx="4375150" cy="517503"/>
          </a:xfrm>
        </p:grpSpPr>
        <p:sp>
          <p:nvSpPr>
            <p:cNvPr id="50191" name="AutoShape 15"/>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2" name="AutoShape 16"/>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3" name="Group 17"/>
          <p:cNvGrpSpPr>
            <a:grpSpLocks/>
          </p:cNvGrpSpPr>
          <p:nvPr/>
        </p:nvGrpSpPr>
        <p:grpSpPr bwMode="auto">
          <a:xfrm>
            <a:off x="4572000" y="1273175"/>
            <a:ext cx="4375150" cy="517525"/>
            <a:chOff x="0" y="-1"/>
            <a:chExt cx="4375150" cy="517503"/>
          </a:xfrm>
        </p:grpSpPr>
        <p:sp>
          <p:nvSpPr>
            <p:cNvPr id="50194" name="AutoShape 18"/>
            <p:cNvSpPr>
              <a:spLocks/>
            </p:cNvSpPr>
            <p:nvPr/>
          </p:nvSpPr>
          <p:spPr bwMode="auto">
            <a:xfrm>
              <a:off x="76200" y="141281"/>
              <a:ext cx="4219575" cy="2349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effectLst>
                    <a:outerShdw blurRad="38100" dist="38100" dir="2700000" algn="tl">
                      <a:srgbClr val="FFFFFF"/>
                    </a:outerShdw>
                  </a:effectLst>
                  <a:cs typeface="Helvetica" charset="0"/>
                </a:rPr>
                <a:t>相似经文</a:t>
              </a:r>
              <a:endParaRPr lang="en-US">
                <a:cs typeface="Helvetica" charset="0"/>
              </a:endParaRPr>
            </a:p>
          </p:txBody>
        </p:sp>
        <p:sp>
          <p:nvSpPr>
            <p:cNvPr id="50195" name="AutoShape 19"/>
            <p:cNvSpPr>
              <a:spLocks/>
            </p:cNvSpPr>
            <p:nvPr/>
          </p:nvSpPr>
          <p:spPr bwMode="auto">
            <a:xfrm>
              <a:off x="0" y="-1"/>
              <a:ext cx="4375150" cy="517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4" name="Group 20"/>
          <p:cNvGrpSpPr>
            <a:grpSpLocks/>
          </p:cNvGrpSpPr>
          <p:nvPr/>
        </p:nvGrpSpPr>
        <p:grpSpPr bwMode="auto">
          <a:xfrm>
            <a:off x="196850" y="1792288"/>
            <a:ext cx="4375150" cy="490537"/>
            <a:chOff x="0" y="0"/>
            <a:chExt cx="4375150" cy="490538"/>
          </a:xfrm>
        </p:grpSpPr>
        <p:sp>
          <p:nvSpPr>
            <p:cNvPr id="50197" name="AutoShape 2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1:15-17</a:t>
              </a:r>
              <a:endParaRPr lang="en-US">
                <a:cs typeface="Helvetica" charset="0"/>
              </a:endParaRPr>
            </a:p>
          </p:txBody>
        </p:sp>
        <p:sp>
          <p:nvSpPr>
            <p:cNvPr id="50198" name="AutoShape 2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5" name="Group 23"/>
          <p:cNvGrpSpPr>
            <a:grpSpLocks/>
          </p:cNvGrpSpPr>
          <p:nvPr/>
        </p:nvGrpSpPr>
        <p:grpSpPr bwMode="auto">
          <a:xfrm>
            <a:off x="4572000" y="1792288"/>
            <a:ext cx="4375150" cy="490537"/>
            <a:chOff x="0" y="0"/>
            <a:chExt cx="4375150" cy="490538"/>
          </a:xfrm>
        </p:grpSpPr>
        <p:sp>
          <p:nvSpPr>
            <p:cNvPr id="50200" name="AutoShape 2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1:3-4</a:t>
              </a:r>
              <a:endParaRPr lang="en-US">
                <a:cs typeface="Helvetica" charset="0"/>
              </a:endParaRPr>
            </a:p>
          </p:txBody>
        </p:sp>
        <p:sp>
          <p:nvSpPr>
            <p:cNvPr id="50201" name="AutoShape 2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6" name="Group 26"/>
          <p:cNvGrpSpPr>
            <a:grpSpLocks/>
          </p:cNvGrpSpPr>
          <p:nvPr/>
        </p:nvGrpSpPr>
        <p:grpSpPr bwMode="auto">
          <a:xfrm>
            <a:off x="196850" y="2282825"/>
            <a:ext cx="4375150" cy="492125"/>
            <a:chOff x="0" y="0"/>
            <a:chExt cx="4375150" cy="492125"/>
          </a:xfrm>
        </p:grpSpPr>
        <p:sp>
          <p:nvSpPr>
            <p:cNvPr id="50203" name="AutoShape 27"/>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1:18</a:t>
              </a:r>
              <a:endParaRPr lang="en-US">
                <a:cs typeface="Helvetica" charset="0"/>
              </a:endParaRPr>
            </a:p>
          </p:txBody>
        </p:sp>
        <p:sp>
          <p:nvSpPr>
            <p:cNvPr id="50204" name="AutoShape 28"/>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7" name="Group 29"/>
          <p:cNvGrpSpPr>
            <a:grpSpLocks/>
          </p:cNvGrpSpPr>
          <p:nvPr/>
        </p:nvGrpSpPr>
        <p:grpSpPr bwMode="auto">
          <a:xfrm>
            <a:off x="4572000" y="2282825"/>
            <a:ext cx="4375150" cy="492125"/>
            <a:chOff x="0" y="0"/>
            <a:chExt cx="4375150" cy="492125"/>
          </a:xfrm>
        </p:grpSpPr>
        <p:sp>
          <p:nvSpPr>
            <p:cNvPr id="50206" name="AutoShape 30"/>
            <p:cNvSpPr>
              <a:spLocks/>
            </p:cNvSpPr>
            <p:nvPr/>
          </p:nvSpPr>
          <p:spPr bwMode="auto">
            <a:xfrm>
              <a:off x="76200" y="106363"/>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1:27</a:t>
              </a:r>
              <a:endParaRPr lang="en-US">
                <a:cs typeface="Helvetica" charset="0"/>
              </a:endParaRPr>
            </a:p>
          </p:txBody>
        </p:sp>
        <p:sp>
          <p:nvSpPr>
            <p:cNvPr id="50207" name="AutoShape 31"/>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8" name="Group 32"/>
          <p:cNvGrpSpPr>
            <a:grpSpLocks/>
          </p:cNvGrpSpPr>
          <p:nvPr/>
        </p:nvGrpSpPr>
        <p:grpSpPr bwMode="auto">
          <a:xfrm>
            <a:off x="196850" y="2774950"/>
            <a:ext cx="4375150" cy="490538"/>
            <a:chOff x="0" y="0"/>
            <a:chExt cx="4375150" cy="490538"/>
          </a:xfrm>
        </p:grpSpPr>
        <p:sp>
          <p:nvSpPr>
            <p:cNvPr id="50209" name="AutoShape 33"/>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1:19-20</a:t>
              </a:r>
              <a:endParaRPr lang="en-US">
                <a:cs typeface="Helvetica" charset="0"/>
              </a:endParaRPr>
            </a:p>
          </p:txBody>
        </p:sp>
        <p:sp>
          <p:nvSpPr>
            <p:cNvPr id="50210" name="AutoShape 34"/>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7999" name="Group 35"/>
          <p:cNvGrpSpPr>
            <a:grpSpLocks/>
          </p:cNvGrpSpPr>
          <p:nvPr/>
        </p:nvGrpSpPr>
        <p:grpSpPr bwMode="auto">
          <a:xfrm>
            <a:off x="4572000" y="2774950"/>
            <a:ext cx="4375150" cy="490538"/>
            <a:chOff x="0" y="0"/>
            <a:chExt cx="4375150" cy="490538"/>
          </a:xfrm>
        </p:grpSpPr>
        <p:sp>
          <p:nvSpPr>
            <p:cNvPr id="50212" name="AutoShape 36"/>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2:12</a:t>
              </a:r>
              <a:endParaRPr lang="en-US">
                <a:cs typeface="Helvetica" charset="0"/>
              </a:endParaRPr>
            </a:p>
          </p:txBody>
        </p:sp>
        <p:sp>
          <p:nvSpPr>
            <p:cNvPr id="50213" name="AutoShape 37"/>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0" name="Group 38"/>
          <p:cNvGrpSpPr>
            <a:grpSpLocks/>
          </p:cNvGrpSpPr>
          <p:nvPr/>
        </p:nvGrpSpPr>
        <p:grpSpPr bwMode="auto">
          <a:xfrm>
            <a:off x="196850" y="3265488"/>
            <a:ext cx="4375150" cy="490537"/>
            <a:chOff x="0" y="0"/>
            <a:chExt cx="4375150" cy="490538"/>
          </a:xfrm>
        </p:grpSpPr>
        <p:sp>
          <p:nvSpPr>
            <p:cNvPr id="50215" name="AutoShape 3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1:21-23</a:t>
              </a:r>
              <a:endParaRPr lang="en-US">
                <a:cs typeface="Helvetica" charset="0"/>
              </a:endParaRPr>
            </a:p>
          </p:txBody>
        </p:sp>
        <p:sp>
          <p:nvSpPr>
            <p:cNvPr id="50216" name="AutoShape 4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1" name="Group 41"/>
          <p:cNvGrpSpPr>
            <a:grpSpLocks/>
          </p:cNvGrpSpPr>
          <p:nvPr/>
        </p:nvGrpSpPr>
        <p:grpSpPr bwMode="auto">
          <a:xfrm>
            <a:off x="4572000" y="3265488"/>
            <a:ext cx="4375150" cy="490537"/>
            <a:chOff x="0" y="0"/>
            <a:chExt cx="4375150" cy="490538"/>
          </a:xfrm>
        </p:grpSpPr>
        <p:sp>
          <p:nvSpPr>
            <p:cNvPr id="50218" name="AutoShape 4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1:16-19</a:t>
              </a:r>
              <a:endParaRPr lang="en-US">
                <a:cs typeface="Helvetica" charset="0"/>
              </a:endParaRPr>
            </a:p>
          </p:txBody>
        </p:sp>
        <p:sp>
          <p:nvSpPr>
            <p:cNvPr id="50219" name="AutoShape 4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2" name="Group 44"/>
          <p:cNvGrpSpPr>
            <a:grpSpLocks/>
          </p:cNvGrpSpPr>
          <p:nvPr/>
        </p:nvGrpSpPr>
        <p:grpSpPr bwMode="auto">
          <a:xfrm>
            <a:off x="196850" y="3756025"/>
            <a:ext cx="4375150" cy="490538"/>
            <a:chOff x="0" y="0"/>
            <a:chExt cx="4375150" cy="490538"/>
          </a:xfrm>
        </p:grpSpPr>
        <p:sp>
          <p:nvSpPr>
            <p:cNvPr id="50221" name="AutoShape 4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5:22-24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2" name="AutoShape 4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3" name="Group 47"/>
          <p:cNvGrpSpPr>
            <a:grpSpLocks/>
          </p:cNvGrpSpPr>
          <p:nvPr/>
        </p:nvGrpSpPr>
        <p:grpSpPr bwMode="auto">
          <a:xfrm>
            <a:off x="4572000" y="3756025"/>
            <a:ext cx="4375150" cy="490538"/>
            <a:chOff x="0" y="0"/>
            <a:chExt cx="4375150" cy="490538"/>
          </a:xfrm>
        </p:grpSpPr>
        <p:sp>
          <p:nvSpPr>
            <p:cNvPr id="50224" name="AutoShape 4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3:18 (</a:t>
              </a:r>
              <a:r>
                <a:rPr lang="ja-JP" altLang="en-US" sz="1800">
                  <a:effectLst>
                    <a:outerShdw blurRad="38100" dist="38100" dir="2700000" algn="tl">
                      <a:srgbClr val="FFFFFF"/>
                    </a:outerShdw>
                  </a:effectLst>
                  <a:cs typeface="Helvetica" charset="0"/>
                </a:rPr>
                <a:t>妻子们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5" name="AutoShape 4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4" name="Group 50"/>
          <p:cNvGrpSpPr>
            <a:grpSpLocks/>
          </p:cNvGrpSpPr>
          <p:nvPr/>
        </p:nvGrpSpPr>
        <p:grpSpPr bwMode="auto">
          <a:xfrm>
            <a:off x="196850" y="4246563"/>
            <a:ext cx="4375150" cy="490537"/>
            <a:chOff x="0" y="0"/>
            <a:chExt cx="4375150" cy="490538"/>
          </a:xfrm>
        </p:grpSpPr>
        <p:sp>
          <p:nvSpPr>
            <p:cNvPr id="50227" name="AutoShape 51"/>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5:25-33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28" name="AutoShape 52"/>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5" name="Group 53"/>
          <p:cNvGrpSpPr>
            <a:grpSpLocks/>
          </p:cNvGrpSpPr>
          <p:nvPr/>
        </p:nvGrpSpPr>
        <p:grpSpPr bwMode="auto">
          <a:xfrm>
            <a:off x="4572000" y="4246563"/>
            <a:ext cx="4375150" cy="490537"/>
            <a:chOff x="0" y="0"/>
            <a:chExt cx="4375150" cy="490538"/>
          </a:xfrm>
        </p:grpSpPr>
        <p:sp>
          <p:nvSpPr>
            <p:cNvPr id="50230" name="AutoShape 54"/>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3:19 (</a:t>
              </a:r>
              <a:r>
                <a:rPr lang="ja-JP" altLang="en-US" sz="1800">
                  <a:effectLst>
                    <a:outerShdw blurRad="38100" dist="38100" dir="2700000" algn="tl">
                      <a:srgbClr val="FFFFFF"/>
                    </a:outerShdw>
                  </a:effectLst>
                  <a:cs typeface="Helvetica" charset="0"/>
                </a:rPr>
                <a:t>丈夫们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1" name="AutoShape 55"/>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6" name="Group 56"/>
          <p:cNvGrpSpPr>
            <a:grpSpLocks/>
          </p:cNvGrpSpPr>
          <p:nvPr/>
        </p:nvGrpSpPr>
        <p:grpSpPr bwMode="auto">
          <a:xfrm>
            <a:off x="196850" y="4737100"/>
            <a:ext cx="4375150" cy="490538"/>
            <a:chOff x="0" y="0"/>
            <a:chExt cx="4375150" cy="490538"/>
          </a:xfrm>
        </p:grpSpPr>
        <p:sp>
          <p:nvSpPr>
            <p:cNvPr id="50233" name="AutoShape 57"/>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6:1-3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4" name="AutoShape 58"/>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7" name="Group 59"/>
          <p:cNvGrpSpPr>
            <a:grpSpLocks/>
          </p:cNvGrpSpPr>
          <p:nvPr/>
        </p:nvGrpSpPr>
        <p:grpSpPr bwMode="auto">
          <a:xfrm>
            <a:off x="4572000" y="4737100"/>
            <a:ext cx="4375150" cy="490538"/>
            <a:chOff x="0" y="0"/>
            <a:chExt cx="4375150" cy="490538"/>
          </a:xfrm>
        </p:grpSpPr>
        <p:sp>
          <p:nvSpPr>
            <p:cNvPr id="50236" name="AutoShape 60"/>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3:20 (</a:t>
              </a:r>
              <a:r>
                <a:rPr lang="ja-JP" altLang="en-US" sz="1800">
                  <a:effectLst>
                    <a:outerShdw blurRad="38100" dist="38100" dir="2700000" algn="tl">
                      <a:srgbClr val="FFFFFF"/>
                    </a:outerShdw>
                  </a:effectLst>
                  <a:cs typeface="Helvetica" charset="0"/>
                </a:rPr>
                <a:t>儿女们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37" name="AutoShape 61"/>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8" name="Group 62"/>
          <p:cNvGrpSpPr>
            <a:grpSpLocks/>
          </p:cNvGrpSpPr>
          <p:nvPr/>
        </p:nvGrpSpPr>
        <p:grpSpPr bwMode="auto">
          <a:xfrm>
            <a:off x="196850" y="5227638"/>
            <a:ext cx="4375150" cy="492125"/>
            <a:chOff x="0" y="0"/>
            <a:chExt cx="4375150" cy="492125"/>
          </a:xfrm>
        </p:grpSpPr>
        <p:sp>
          <p:nvSpPr>
            <p:cNvPr id="50239" name="AutoShape 63"/>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6:4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0" name="AutoShape 64"/>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09" name="Group 65"/>
          <p:cNvGrpSpPr>
            <a:grpSpLocks/>
          </p:cNvGrpSpPr>
          <p:nvPr/>
        </p:nvGrpSpPr>
        <p:grpSpPr bwMode="auto">
          <a:xfrm>
            <a:off x="4572000" y="5227638"/>
            <a:ext cx="4375150" cy="492125"/>
            <a:chOff x="0" y="0"/>
            <a:chExt cx="4375150" cy="492125"/>
          </a:xfrm>
        </p:grpSpPr>
        <p:sp>
          <p:nvSpPr>
            <p:cNvPr id="50242" name="AutoShape 66"/>
            <p:cNvSpPr>
              <a:spLocks/>
            </p:cNvSpPr>
            <p:nvPr/>
          </p:nvSpPr>
          <p:spPr bwMode="auto">
            <a:xfrm>
              <a:off x="76200" y="106362"/>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3:21 (</a:t>
              </a:r>
              <a:r>
                <a:rPr lang="ja-JP" altLang="en-US" sz="1800">
                  <a:effectLst>
                    <a:outerShdw blurRad="38100" dist="38100" dir="2700000" algn="tl">
                      <a:srgbClr val="FFFFFF"/>
                    </a:outerShdw>
                  </a:effectLst>
                  <a:cs typeface="Helvetica" charset="0"/>
                </a:rPr>
                <a:t>父亲们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3" name="AutoShape 67"/>
            <p:cNvSpPr>
              <a:spLocks/>
            </p:cNvSpPr>
            <p:nvPr/>
          </p:nvSpPr>
          <p:spPr bwMode="auto">
            <a:xfrm>
              <a:off x="0" y="0"/>
              <a:ext cx="4375150" cy="492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0" name="Group 68"/>
          <p:cNvGrpSpPr>
            <a:grpSpLocks/>
          </p:cNvGrpSpPr>
          <p:nvPr/>
        </p:nvGrpSpPr>
        <p:grpSpPr bwMode="auto">
          <a:xfrm>
            <a:off x="196850" y="5719763"/>
            <a:ext cx="4375150" cy="490537"/>
            <a:chOff x="0" y="0"/>
            <a:chExt cx="4375150" cy="490538"/>
          </a:xfrm>
        </p:grpSpPr>
        <p:sp>
          <p:nvSpPr>
            <p:cNvPr id="50245" name="AutoShape 69"/>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6:5-8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6" name="AutoShape 70"/>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1" name="Group 71"/>
          <p:cNvGrpSpPr>
            <a:grpSpLocks/>
          </p:cNvGrpSpPr>
          <p:nvPr/>
        </p:nvGrpSpPr>
        <p:grpSpPr bwMode="auto">
          <a:xfrm>
            <a:off x="4572000" y="5719763"/>
            <a:ext cx="4375150" cy="490537"/>
            <a:chOff x="0" y="0"/>
            <a:chExt cx="4375150" cy="490538"/>
          </a:xfrm>
        </p:grpSpPr>
        <p:sp>
          <p:nvSpPr>
            <p:cNvPr id="50248" name="AutoShape 72"/>
            <p:cNvSpPr>
              <a:spLocks/>
            </p:cNvSpPr>
            <p:nvPr/>
          </p:nvSpPr>
          <p:spPr bwMode="auto">
            <a:xfrm>
              <a:off x="76200" y="104775"/>
              <a:ext cx="4219575" cy="279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3:22-25 (</a:t>
              </a:r>
              <a:r>
                <a:rPr lang="ja-JP" altLang="en-US" sz="1800">
                  <a:effectLst>
                    <a:outerShdw blurRad="38100" dist="38100" dir="2700000" algn="tl">
                      <a:srgbClr val="FFFFFF"/>
                    </a:outerShdw>
                  </a:effectLst>
                  <a:cs typeface="Helvetica" charset="0"/>
                </a:rPr>
                <a:t>仆人们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49" name="AutoShape 73"/>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2" name="Group 74"/>
          <p:cNvGrpSpPr>
            <a:grpSpLocks/>
          </p:cNvGrpSpPr>
          <p:nvPr/>
        </p:nvGrpSpPr>
        <p:grpSpPr bwMode="auto">
          <a:xfrm>
            <a:off x="196850" y="6210300"/>
            <a:ext cx="4375150" cy="490538"/>
            <a:chOff x="0" y="0"/>
            <a:chExt cx="4375150" cy="490538"/>
          </a:xfrm>
        </p:grpSpPr>
        <p:sp>
          <p:nvSpPr>
            <p:cNvPr id="50251" name="AutoShape 75"/>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6:9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2" name="AutoShape 76"/>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8013" name="Group 77"/>
          <p:cNvGrpSpPr>
            <a:grpSpLocks/>
          </p:cNvGrpSpPr>
          <p:nvPr/>
        </p:nvGrpSpPr>
        <p:grpSpPr bwMode="auto">
          <a:xfrm>
            <a:off x="4572000" y="6210300"/>
            <a:ext cx="4375150" cy="490538"/>
            <a:chOff x="0" y="0"/>
            <a:chExt cx="4375150" cy="490538"/>
          </a:xfrm>
        </p:grpSpPr>
        <p:sp>
          <p:nvSpPr>
            <p:cNvPr id="50254" name="AutoShape 78"/>
            <p:cNvSpPr>
              <a:spLocks/>
            </p:cNvSpPr>
            <p:nvPr/>
          </p:nvSpPr>
          <p:spPr bwMode="auto">
            <a:xfrm>
              <a:off x="76200" y="104775"/>
              <a:ext cx="4219575"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800">
                  <a:effectLst>
                    <a:outerShdw blurRad="38100" dist="38100" dir="2700000" algn="tl">
                      <a:srgbClr val="FFFFFF"/>
                    </a:outerShdw>
                  </a:effectLst>
                  <a:cs typeface="Helvetica" charset="0"/>
                </a:rPr>
                <a:t>4:1 (</a:t>
              </a:r>
              <a:r>
                <a:rPr lang="ja-JP" altLang="en-US" sz="1800">
                  <a:effectLst>
                    <a:outerShdw blurRad="38100" dist="38100" dir="2700000" algn="tl">
                      <a:srgbClr val="FFFFFF"/>
                    </a:outerShdw>
                  </a:effectLst>
                  <a:cs typeface="Helvetica" charset="0"/>
                </a:rPr>
                <a:t>主人们</a:t>
              </a:r>
              <a:r>
                <a:rPr lang="en-US" sz="1800">
                  <a:effectLst>
                    <a:outerShdw blurRad="38100" dist="38100" dir="2700000" algn="tl">
                      <a:srgbClr val="FFFFFF"/>
                    </a:outerShdw>
                  </a:effectLst>
                  <a:cs typeface="Helvetica" charset="0"/>
                </a:rPr>
                <a:t>)</a:t>
              </a:r>
              <a:endParaRPr lang="en-US">
                <a:cs typeface="Helvetica" charset="0"/>
              </a:endParaRPr>
            </a:p>
          </p:txBody>
        </p:sp>
        <p:sp>
          <p:nvSpPr>
            <p:cNvPr id="50255" name="AutoShape 79"/>
            <p:cNvSpPr>
              <a:spLocks/>
            </p:cNvSpPr>
            <p:nvPr/>
          </p:nvSpPr>
          <p:spPr bwMode="auto">
            <a:xfrm>
              <a:off x="0" y="0"/>
              <a:ext cx="4375150" cy="490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0256" name="AutoShape 80"/>
          <p:cNvSpPr>
            <a:spLocks/>
          </p:cNvSpPr>
          <p:nvPr/>
        </p:nvSpPr>
        <p:spPr bwMode="auto">
          <a:xfrm>
            <a:off x="187325" y="728663"/>
            <a:ext cx="8764588" cy="5976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sp>
        <p:nvSpPr>
          <p:cNvPr id="51201" name="AutoShape 1"/>
          <p:cNvSpPr>
            <a:spLocks/>
          </p:cNvSpPr>
          <p:nvPr/>
        </p:nvSpPr>
        <p:spPr bwMode="auto">
          <a:xfrm>
            <a:off x="6270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2" name="AutoShape 2"/>
          <p:cNvSpPr>
            <a:spLocks/>
          </p:cNvSpPr>
          <p:nvPr/>
        </p:nvSpPr>
        <p:spPr bwMode="auto">
          <a:xfrm>
            <a:off x="4576763" y="1544638"/>
            <a:ext cx="3949700" cy="655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0000"/>
          </a:solidFill>
          <a:ln w="3175" cap="sq"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51203" name="AutoShape 3"/>
          <p:cNvSpPr>
            <a:spLocks/>
          </p:cNvSpPr>
          <p:nvPr/>
        </p:nvSpPr>
        <p:spPr bwMode="auto">
          <a:xfrm>
            <a:off x="8045450" y="0"/>
            <a:ext cx="944563"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189-190</a:t>
            </a:r>
            <a:endParaRPr lang="en-US">
              <a:cs typeface="Helvetica" charset="0"/>
            </a:endParaRPr>
          </a:p>
        </p:txBody>
      </p:sp>
      <p:grpSp>
        <p:nvGrpSpPr>
          <p:cNvPr id="299013" name="Group 4"/>
          <p:cNvGrpSpPr>
            <a:grpSpLocks/>
          </p:cNvGrpSpPr>
          <p:nvPr/>
        </p:nvGrpSpPr>
        <p:grpSpPr bwMode="auto">
          <a:xfrm>
            <a:off x="690563" y="1544638"/>
            <a:ext cx="3813175" cy="655637"/>
            <a:chOff x="0" y="0"/>
            <a:chExt cx="3813175" cy="655638"/>
          </a:xfrm>
        </p:grpSpPr>
        <p:sp>
          <p:nvSpPr>
            <p:cNvPr id="51205" name="AutoShape 5"/>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6" name="AutoShape 6"/>
            <p:cNvSpPr>
              <a:spLocks/>
            </p:cNvSpPr>
            <p:nvPr/>
          </p:nvSpPr>
          <p:spPr bwMode="auto">
            <a:xfrm>
              <a:off x="0" y="95250"/>
              <a:ext cx="3813175"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effectLst>
                    <a:outerShdw blurRad="38100" dist="38100" dir="2700000" algn="tl">
                      <a:srgbClr val="000000"/>
                    </a:outerShdw>
                  </a:effectLst>
                  <a:cs typeface="Helvetica" charset="0"/>
                </a:rPr>
                <a:t>以弗所书</a:t>
              </a:r>
              <a:endParaRPr lang="en-US" dirty="0">
                <a:solidFill>
                  <a:srgbClr val="FFFFFF"/>
                </a:solidFill>
                <a:cs typeface="Helvetica" charset="0"/>
              </a:endParaRPr>
            </a:p>
          </p:txBody>
        </p:sp>
      </p:grpSp>
      <p:grpSp>
        <p:nvGrpSpPr>
          <p:cNvPr id="299014" name="Group 7"/>
          <p:cNvGrpSpPr>
            <a:grpSpLocks/>
          </p:cNvGrpSpPr>
          <p:nvPr/>
        </p:nvGrpSpPr>
        <p:grpSpPr bwMode="auto">
          <a:xfrm>
            <a:off x="4640263" y="1544638"/>
            <a:ext cx="3813175" cy="655637"/>
            <a:chOff x="0" y="0"/>
            <a:chExt cx="3813175" cy="655638"/>
          </a:xfrm>
        </p:grpSpPr>
        <p:sp>
          <p:nvSpPr>
            <p:cNvPr id="51208" name="AutoShape 8"/>
            <p:cNvSpPr>
              <a:spLocks/>
            </p:cNvSpPr>
            <p:nvPr/>
          </p:nvSpPr>
          <p:spPr bwMode="auto">
            <a:xfrm>
              <a:off x="0" y="0"/>
              <a:ext cx="3813175" cy="655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3600">
                <a:solidFill>
                  <a:srgbClr val="FFFFFF"/>
                </a:solidFill>
                <a:cs typeface="Helvetica" charset="0"/>
              </a:endParaRPr>
            </a:p>
          </p:txBody>
        </p:sp>
        <p:sp>
          <p:nvSpPr>
            <p:cNvPr id="51209" name="AutoShape 9"/>
            <p:cNvSpPr>
              <a:spLocks/>
            </p:cNvSpPr>
            <p:nvPr/>
          </p:nvSpPr>
          <p:spPr bwMode="auto">
            <a:xfrm>
              <a:off x="0" y="53975"/>
              <a:ext cx="3813175" cy="5461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a:solidFill>
                    <a:srgbClr val="FFFFFF"/>
                  </a:solidFill>
                  <a:effectLst>
                    <a:outerShdw blurRad="38100" dist="38100" dir="2700000" algn="tl">
                      <a:srgbClr val="000000"/>
                    </a:outerShdw>
                  </a:effectLst>
                  <a:cs typeface="Helvetica" charset="0"/>
                </a:rPr>
                <a:t>歌罗西书</a:t>
              </a:r>
              <a:r>
                <a:rPr lang="en-US" sz="3600">
                  <a:solidFill>
                    <a:srgbClr val="FFFFFF"/>
                  </a:solidFill>
                  <a:cs typeface="Helvetica" charset="0"/>
                </a:rPr>
                <a:t> </a:t>
              </a:r>
              <a:endParaRPr lang="en-US">
                <a:solidFill>
                  <a:srgbClr val="FFFFFF"/>
                </a:solidFill>
                <a:cs typeface="Helvetica" charset="0"/>
              </a:endParaRPr>
            </a:p>
          </p:txBody>
        </p:sp>
      </p:grpSp>
      <p:grpSp>
        <p:nvGrpSpPr>
          <p:cNvPr id="299015" name="Group 10"/>
          <p:cNvGrpSpPr>
            <a:grpSpLocks/>
          </p:cNvGrpSpPr>
          <p:nvPr/>
        </p:nvGrpSpPr>
        <p:grpSpPr bwMode="auto">
          <a:xfrm>
            <a:off x="627063" y="2200275"/>
            <a:ext cx="7899400" cy="762000"/>
            <a:chOff x="0" y="0"/>
            <a:chExt cx="7899400" cy="762000"/>
          </a:xfrm>
        </p:grpSpPr>
        <p:sp>
          <p:nvSpPr>
            <p:cNvPr id="51211" name="AutoShape 11"/>
            <p:cNvSpPr>
              <a:spLocks/>
            </p:cNvSpPr>
            <p:nvPr/>
          </p:nvSpPr>
          <p:spPr bwMode="auto">
            <a:xfrm>
              <a:off x="68262" y="177800"/>
              <a:ext cx="7762875"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200">
                  <a:solidFill>
                    <a:srgbClr val="EE0000"/>
                  </a:solidFill>
                  <a:effectLst>
                    <a:outerShdw blurRad="38100" dist="38100" dir="2700000" algn="tl">
                      <a:srgbClr val="000000"/>
                    </a:outerShdw>
                  </a:effectLst>
                  <a:cs typeface="Helvetica" charset="0"/>
                </a:rPr>
                <a:t>不同之处</a:t>
              </a:r>
              <a:endParaRPr lang="en-US">
                <a:cs typeface="Helvetica" charset="0"/>
              </a:endParaRPr>
            </a:p>
          </p:txBody>
        </p:sp>
        <p:sp>
          <p:nvSpPr>
            <p:cNvPr id="51212" name="AutoShape 12"/>
            <p:cNvSpPr>
              <a:spLocks/>
            </p:cNvSpPr>
            <p:nvPr/>
          </p:nvSpPr>
          <p:spPr bwMode="auto">
            <a:xfrm>
              <a:off x="0" y="0"/>
              <a:ext cx="78994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6" name="Group 13"/>
          <p:cNvGrpSpPr>
            <a:grpSpLocks/>
          </p:cNvGrpSpPr>
          <p:nvPr/>
        </p:nvGrpSpPr>
        <p:grpSpPr bwMode="auto">
          <a:xfrm>
            <a:off x="627063" y="2960688"/>
            <a:ext cx="3949700" cy="792162"/>
            <a:chOff x="0" y="-1"/>
            <a:chExt cx="3949700" cy="792127"/>
          </a:xfrm>
        </p:grpSpPr>
        <p:sp>
          <p:nvSpPr>
            <p:cNvPr id="51214" name="AutoShape 14"/>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强调教会是</a:t>
              </a:r>
              <a:r>
                <a:rPr lang="ja-JP" altLang="en-US" sz="1800" u="sng">
                  <a:cs typeface="Helvetica" charset="0"/>
                </a:rPr>
                <a:t>基督</a:t>
              </a:r>
              <a:r>
                <a:rPr lang="ja-JP" altLang="en-US" sz="1800">
                  <a:cs typeface="Helvetica" charset="0"/>
                </a:rPr>
                <a:t>的身体</a:t>
              </a:r>
              <a:endParaRPr lang="en-US">
                <a:cs typeface="Helvetica" charset="0"/>
              </a:endParaRPr>
            </a:p>
          </p:txBody>
        </p:sp>
        <p:sp>
          <p:nvSpPr>
            <p:cNvPr id="51215" name="AutoShape 15"/>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7" name="Group 16"/>
          <p:cNvGrpSpPr>
            <a:grpSpLocks/>
          </p:cNvGrpSpPr>
          <p:nvPr/>
        </p:nvGrpSpPr>
        <p:grpSpPr bwMode="auto">
          <a:xfrm>
            <a:off x="4576763" y="2960688"/>
            <a:ext cx="3949700" cy="792162"/>
            <a:chOff x="0" y="-1"/>
            <a:chExt cx="3949700" cy="792127"/>
          </a:xfrm>
        </p:grpSpPr>
        <p:sp>
          <p:nvSpPr>
            <p:cNvPr id="51217" name="AutoShape 17"/>
            <p:cNvSpPr>
              <a:spLocks/>
            </p:cNvSpPr>
            <p:nvPr/>
          </p:nvSpPr>
          <p:spPr bwMode="auto">
            <a:xfrm>
              <a:off x="68262" y="276212"/>
              <a:ext cx="3813175" cy="239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强调</a:t>
              </a:r>
              <a:r>
                <a:rPr lang="ja-JP" altLang="en-US" sz="1800" u="sng">
                  <a:cs typeface="Helvetica" charset="0"/>
                </a:rPr>
                <a:t>基督</a:t>
              </a:r>
              <a:r>
                <a:rPr lang="ja-JP" altLang="en-US" sz="1800">
                  <a:cs typeface="Helvetica" charset="0"/>
                </a:rPr>
                <a:t>是教会的首领</a:t>
              </a:r>
              <a:endParaRPr lang="en-US">
                <a:cs typeface="Helvetica" charset="0"/>
              </a:endParaRPr>
            </a:p>
          </p:txBody>
        </p:sp>
        <p:sp>
          <p:nvSpPr>
            <p:cNvPr id="51218" name="AutoShape 18"/>
            <p:cNvSpPr>
              <a:spLocks/>
            </p:cNvSpPr>
            <p:nvPr/>
          </p:nvSpPr>
          <p:spPr bwMode="auto">
            <a:xfrm>
              <a:off x="0" y="-1"/>
              <a:ext cx="3949700" cy="7921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8" name="Group 19"/>
          <p:cNvGrpSpPr>
            <a:grpSpLocks/>
          </p:cNvGrpSpPr>
          <p:nvPr/>
        </p:nvGrpSpPr>
        <p:grpSpPr bwMode="auto">
          <a:xfrm>
            <a:off x="627063" y="3756025"/>
            <a:ext cx="3949700" cy="623888"/>
            <a:chOff x="0" y="0"/>
            <a:chExt cx="3949700" cy="625447"/>
          </a:xfrm>
        </p:grpSpPr>
        <p:sp>
          <p:nvSpPr>
            <p:cNvPr id="51220" name="AutoShape 20"/>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大体的，共同的</a:t>
              </a:r>
              <a:endParaRPr lang="en-US">
                <a:cs typeface="Helvetica" charset="0"/>
              </a:endParaRPr>
            </a:p>
          </p:txBody>
        </p:sp>
        <p:sp>
          <p:nvSpPr>
            <p:cNvPr id="51221" name="AutoShape 21"/>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19" name="Group 22"/>
          <p:cNvGrpSpPr>
            <a:grpSpLocks/>
          </p:cNvGrpSpPr>
          <p:nvPr/>
        </p:nvGrpSpPr>
        <p:grpSpPr bwMode="auto">
          <a:xfrm>
            <a:off x="4576763" y="3756025"/>
            <a:ext cx="3949700" cy="623888"/>
            <a:chOff x="0" y="0"/>
            <a:chExt cx="3949700" cy="625447"/>
          </a:xfrm>
        </p:grpSpPr>
        <p:sp>
          <p:nvSpPr>
            <p:cNvPr id="51223" name="AutoShape 23"/>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详细而精确的，局部的</a:t>
              </a:r>
              <a:endParaRPr lang="en-US">
                <a:cs typeface="Helvetica" charset="0"/>
              </a:endParaRPr>
            </a:p>
          </p:txBody>
        </p:sp>
        <p:sp>
          <p:nvSpPr>
            <p:cNvPr id="51224" name="AutoShape 24"/>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0" name="Group 25"/>
          <p:cNvGrpSpPr>
            <a:grpSpLocks/>
          </p:cNvGrpSpPr>
          <p:nvPr/>
        </p:nvGrpSpPr>
        <p:grpSpPr bwMode="auto">
          <a:xfrm>
            <a:off x="627063" y="4381500"/>
            <a:ext cx="3949700" cy="623888"/>
            <a:chOff x="0" y="0"/>
            <a:chExt cx="3949700" cy="625447"/>
          </a:xfrm>
        </p:grpSpPr>
        <p:sp>
          <p:nvSpPr>
            <p:cNvPr id="51226" name="AutoShape 26"/>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和平学</a:t>
              </a:r>
              <a:r>
                <a:rPr lang="en-US" sz="1800">
                  <a:cs typeface="Helvetica" charset="0"/>
                </a:rPr>
                <a:t>,</a:t>
              </a:r>
              <a:r>
                <a:rPr lang="ja-JP" altLang="en-US" sz="1800">
                  <a:cs typeface="Helvetica" charset="0"/>
                </a:rPr>
                <a:t>平静的</a:t>
              </a:r>
              <a:endParaRPr lang="en-US">
                <a:cs typeface="Helvetica" charset="0"/>
              </a:endParaRPr>
            </a:p>
          </p:txBody>
        </p:sp>
        <p:sp>
          <p:nvSpPr>
            <p:cNvPr id="51227" name="AutoShape 27"/>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1" name="Group 28"/>
          <p:cNvGrpSpPr>
            <a:grpSpLocks/>
          </p:cNvGrpSpPr>
          <p:nvPr/>
        </p:nvGrpSpPr>
        <p:grpSpPr bwMode="auto">
          <a:xfrm>
            <a:off x="4576763" y="4381500"/>
            <a:ext cx="3949700" cy="623888"/>
            <a:chOff x="0" y="0"/>
            <a:chExt cx="3949700" cy="625447"/>
          </a:xfrm>
        </p:grpSpPr>
        <p:sp>
          <p:nvSpPr>
            <p:cNvPr id="51229" name="AutoShape 29"/>
            <p:cNvSpPr>
              <a:spLocks/>
            </p:cNvSpPr>
            <p:nvPr/>
          </p:nvSpPr>
          <p:spPr bwMode="auto">
            <a:xfrm>
              <a:off x="68262" y="173470"/>
              <a:ext cx="3813175" cy="278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研究教会内问题</a:t>
              </a:r>
              <a:r>
                <a:rPr lang="en-US" sz="1800">
                  <a:cs typeface="Helvetica" charset="0"/>
                </a:rPr>
                <a:t>, </a:t>
              </a:r>
              <a:r>
                <a:rPr lang="ja-JP" altLang="en-US" sz="1800">
                  <a:cs typeface="Helvetica" charset="0"/>
                </a:rPr>
                <a:t>担心的</a:t>
              </a:r>
              <a:endParaRPr lang="en-US">
                <a:cs typeface="Helvetica" charset="0"/>
              </a:endParaRPr>
            </a:p>
          </p:txBody>
        </p:sp>
        <p:sp>
          <p:nvSpPr>
            <p:cNvPr id="51230" name="AutoShape 30"/>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2" name="Group 31"/>
          <p:cNvGrpSpPr>
            <a:grpSpLocks/>
          </p:cNvGrpSpPr>
          <p:nvPr/>
        </p:nvGrpSpPr>
        <p:grpSpPr bwMode="auto">
          <a:xfrm>
            <a:off x="627063" y="5006975"/>
            <a:ext cx="3949700" cy="623888"/>
            <a:chOff x="0" y="0"/>
            <a:chExt cx="3949700" cy="625447"/>
          </a:xfrm>
        </p:grpSpPr>
        <p:sp>
          <p:nvSpPr>
            <p:cNvPr id="51232" name="AutoShape 32"/>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沉思的，无动于衷</a:t>
              </a:r>
              <a:endParaRPr lang="en-US">
                <a:cs typeface="Helvetica" charset="0"/>
              </a:endParaRPr>
            </a:p>
          </p:txBody>
        </p:sp>
        <p:sp>
          <p:nvSpPr>
            <p:cNvPr id="51233" name="AutoShape 33"/>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grpSp>
        <p:nvGrpSpPr>
          <p:cNvPr id="299023" name="Group 34"/>
          <p:cNvGrpSpPr>
            <a:grpSpLocks/>
          </p:cNvGrpSpPr>
          <p:nvPr/>
        </p:nvGrpSpPr>
        <p:grpSpPr bwMode="auto">
          <a:xfrm>
            <a:off x="4576763" y="5006975"/>
            <a:ext cx="3949700" cy="623888"/>
            <a:chOff x="0" y="0"/>
            <a:chExt cx="3949700" cy="625447"/>
          </a:xfrm>
        </p:grpSpPr>
        <p:sp>
          <p:nvSpPr>
            <p:cNvPr id="51235" name="AutoShape 35"/>
            <p:cNvSpPr>
              <a:spLocks/>
            </p:cNvSpPr>
            <p:nvPr/>
          </p:nvSpPr>
          <p:spPr bwMode="auto">
            <a:xfrm>
              <a:off x="68262" y="195751"/>
              <a:ext cx="3813175" cy="2339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cs typeface="Helvetica" charset="0"/>
                </a:rPr>
                <a:t>属灵的冲突</a:t>
              </a:r>
              <a:endParaRPr lang="en-US">
                <a:cs typeface="Helvetica" charset="0"/>
              </a:endParaRPr>
            </a:p>
          </p:txBody>
        </p:sp>
        <p:sp>
          <p:nvSpPr>
            <p:cNvPr id="51236" name="AutoShape 36"/>
            <p:cNvSpPr>
              <a:spLocks/>
            </p:cNvSpPr>
            <p:nvPr/>
          </p:nvSpPr>
          <p:spPr bwMode="auto">
            <a:xfrm>
              <a:off x="0" y="0"/>
              <a:ext cx="3949700" cy="625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800">
                <a:latin typeface="Times New Roman" charset="0"/>
                <a:cs typeface="Times New Roman" charset="0"/>
                <a:sym typeface="Times New Roman" charset="0"/>
              </a:endParaRPr>
            </a:p>
          </p:txBody>
        </p:sp>
      </p:grpSp>
      <p:sp>
        <p:nvSpPr>
          <p:cNvPr id="51237" name="AutoShape 37"/>
          <p:cNvSpPr>
            <a:spLocks/>
          </p:cNvSpPr>
          <p:nvPr/>
        </p:nvSpPr>
        <p:spPr bwMode="auto">
          <a:xfrm>
            <a:off x="620713" y="1538288"/>
            <a:ext cx="7912100" cy="4100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4287" cap="sq" cmpd="sng">
            <a:solidFill>
              <a:srgbClr val="000000"/>
            </a:solidFill>
            <a:prstDash val="solid"/>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3600">
              <a:cs typeface="Helvetica" charset="0"/>
            </a:endParaRPr>
          </a:p>
        </p:txBody>
      </p:sp>
      <p:sp>
        <p:nvSpPr>
          <p:cNvPr id="51238" name="Rectangle 38"/>
          <p:cNvSpPr>
            <a:spLocks noGrp="1" noChangeArrowheads="1"/>
          </p:cNvSpPr>
          <p:nvPr>
            <p:ph type="title"/>
          </p:nvPr>
        </p:nvSpPr>
        <p:spPr>
          <a:xfrm>
            <a:off x="1554163" y="320675"/>
            <a:ext cx="5721350" cy="762000"/>
          </a:xfrm>
          <a:solidFill>
            <a:srgbClr val="000000"/>
          </a:solidFill>
        </p:spPr>
        <p:txBody>
          <a:bodyPr lIns="45718" tIns="45718" rIns="45718" bIns="45718"/>
          <a:lstStyle/>
          <a:p>
            <a:pPr algn="ctr" defTabSz="914400" eaLnBrk="1">
              <a:defRPr/>
            </a:pPr>
            <a:r>
              <a:rPr lang="ja-JP" altLang="en-US" sz="4400" b="1" u="sng" dirty="0">
                <a:solidFill>
                  <a:srgbClr val="FFFFFF"/>
                </a:solidFill>
              </a:rPr>
              <a:t>以弗所</a:t>
            </a:r>
            <a:r>
              <a:rPr lang="ja-JP" altLang="en-US" sz="4400" b="1" dirty="0">
                <a:solidFill>
                  <a:srgbClr val="FFFFFF"/>
                </a:solidFill>
              </a:rPr>
              <a:t>书</a:t>
            </a:r>
            <a:r>
              <a:rPr lang="ja-JP" altLang="en-US" sz="2800" b="1" dirty="0">
                <a:solidFill>
                  <a:srgbClr val="FFFFFF"/>
                </a:solidFill>
              </a:rPr>
              <a:t>对比于</a:t>
            </a:r>
            <a:r>
              <a:rPr lang="ja-JP" altLang="en-US" sz="4400" b="1" u="sng" dirty="0">
                <a:solidFill>
                  <a:srgbClr val="FFFFFF"/>
                </a:solidFill>
              </a:rPr>
              <a:t>歌罗西</a:t>
            </a:r>
            <a:r>
              <a:rPr lang="ja-JP" altLang="en-US" sz="4400" b="1" dirty="0">
                <a:solidFill>
                  <a:srgbClr val="FFFFFF"/>
                </a:solidFill>
              </a:rPr>
              <a:t>书</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8555038" y="0"/>
            <a:ext cx="484187"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190</a:t>
            </a:r>
            <a:endParaRPr lang="en-US">
              <a:cs typeface="Helvetica" charset="0"/>
            </a:endParaRPr>
          </a:p>
        </p:txBody>
      </p:sp>
      <p:grpSp>
        <p:nvGrpSpPr>
          <p:cNvPr id="52226" name="Group 2"/>
          <p:cNvGrpSpPr>
            <a:grpSpLocks/>
          </p:cNvGrpSpPr>
          <p:nvPr/>
        </p:nvGrpSpPr>
        <p:grpSpPr bwMode="auto">
          <a:xfrm>
            <a:off x="228600" y="908050"/>
            <a:ext cx="8686800" cy="5761038"/>
            <a:chOff x="0" y="0"/>
            <a:chExt cx="8686800" cy="5760772"/>
          </a:xfrm>
        </p:grpSpPr>
        <p:sp>
          <p:nvSpPr>
            <p:cNvPr id="52227" name="AutoShape 3"/>
            <p:cNvSpPr>
              <a:spLocks/>
            </p:cNvSpPr>
            <p:nvPr/>
          </p:nvSpPr>
          <p:spPr bwMode="auto">
            <a:xfrm>
              <a:off x="0" y="0"/>
              <a:ext cx="8686800" cy="57607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13112"/>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52228" name="AutoShape 4"/>
            <p:cNvSpPr>
              <a:spLocks/>
            </p:cNvSpPr>
            <p:nvPr/>
          </p:nvSpPr>
          <p:spPr bwMode="auto">
            <a:xfrm>
              <a:off x="0" y="0"/>
              <a:ext cx="8686800" cy="56369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写这封信</a:t>
              </a:r>
              <a:r>
                <a:rPr lang="en-US" sz="3200" dirty="0">
                  <a:solidFill>
                    <a:schemeClr val="bg1"/>
                  </a:solidFill>
                  <a:effectLst>
                    <a:outerShdw blurRad="38100" dist="38100" dir="2700000" algn="tl">
                      <a:srgbClr val="000000"/>
                    </a:outerShdw>
                  </a:effectLst>
                  <a:cs typeface="Helvetica" charset="0"/>
                </a:rPr>
                <a:t>(</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书</a:t>
              </a:r>
              <a:r>
                <a:rPr lang="en-US" sz="3200" dirty="0">
                  <a:solidFill>
                    <a:schemeClr val="bg1"/>
                  </a:solidFill>
                  <a:effectLst>
                    <a:outerShdw blurRad="38100" dist="38100" dir="2700000" algn="tl">
                      <a:srgbClr val="000000"/>
                    </a:outerShdw>
                  </a:effectLst>
                  <a:cs typeface="Helvetica" charset="0"/>
                </a:rPr>
                <a:t>)</a:t>
              </a:r>
              <a:r>
                <a:rPr lang="ja-JP" altLang="en-US" sz="3200" dirty="0">
                  <a:solidFill>
                    <a:schemeClr val="bg1"/>
                  </a:solidFill>
                  <a:effectLst>
                    <a:outerShdw blurRad="38100" dist="38100" dir="2700000" algn="tl">
                      <a:srgbClr val="000000"/>
                    </a:outerShdw>
                  </a:effectLst>
                  <a:cs typeface="Helvetica" charset="0"/>
                </a:rPr>
                <a:t>的目的是为了要解救当地的教会。当时的异端教导非常强烈的攻击</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教会所教导有关</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从两方面来处理和反驳当时的异端教导。第一，他清楚的确定</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在凡事上居首位这个事实来处理异端的教理。</a:t>
              </a: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endParaRPr lang="en-US" sz="32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20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FFCC"/>
                </a:buClr>
                <a:buSzPct val="100000"/>
                <a:buFont typeface="Wingdings" charset="0"/>
                <a:buChar char="➢"/>
                <a:defRPr/>
              </a:pPr>
              <a:r>
                <a:rPr lang="ja-JP" altLang="en-US" sz="3200" dirty="0">
                  <a:solidFill>
                    <a:schemeClr val="bg1"/>
                  </a:solidFill>
                  <a:effectLst>
                    <a:outerShdw blurRad="38100" dist="38100" dir="2700000" algn="tl">
                      <a:srgbClr val="000000"/>
                    </a:outerShdw>
                  </a:effectLst>
                  <a:cs typeface="Helvetica" charset="0"/>
                </a:rPr>
                <a:t>第二，</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提供关于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的“神本性”的实际应用生活指示。因此，当信徒们在他们日常生活中按照这指示时，会使到那些</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的敌人感到羞愧，尤其是当他们看到基督徒圣洁的生活。</a:t>
              </a: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52229" name="Rectangle 5"/>
          <p:cNvSpPr>
            <a:spLocks noGrp="1" noChangeArrowheads="1"/>
          </p:cNvSpPr>
          <p:nvPr>
            <p:ph type="title"/>
          </p:nvPr>
        </p:nvSpPr>
        <p:spPr>
          <a:xfrm>
            <a:off x="3886200" y="0"/>
            <a:ext cx="1301750" cy="762000"/>
          </a:xfrm>
          <a:solidFill>
            <a:srgbClr val="000000"/>
          </a:solidFill>
        </p:spPr>
        <p:txBody>
          <a:bodyPr lIns="45718" tIns="45718" rIns="45718" bIns="45718"/>
          <a:lstStyle/>
          <a:p>
            <a:pPr algn="ctr" defTabSz="914400" eaLnBrk="1">
              <a:defRPr/>
            </a:pPr>
            <a:r>
              <a:rPr lang="ja-JP" altLang="en-US" sz="4400" b="1" dirty="0">
                <a:solidFill>
                  <a:srgbClr val="FFFFFF"/>
                </a:solidFill>
              </a:rPr>
              <a:t>理论</a:t>
            </a:r>
            <a:endParaRPr lang="en-US" dirty="0">
              <a:solidFill>
                <a:srgbClr val="FFFFFF"/>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3249"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3250" name="AutoShape 2"/>
          <p:cNvSpPr>
            <a:spLocks/>
          </p:cNvSpPr>
          <p:nvPr/>
        </p:nvSpPr>
        <p:spPr bwMode="auto">
          <a:xfrm>
            <a:off x="8410575" y="127000"/>
            <a:ext cx="484188"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cs typeface="Helvetica" charset="0"/>
              </a:rPr>
              <a:t>190</a:t>
            </a:r>
            <a:endParaRPr lang="en-US">
              <a:cs typeface="Helvetica" charset="0"/>
            </a:endParaRPr>
          </a:p>
        </p:txBody>
      </p:sp>
      <p:grpSp>
        <p:nvGrpSpPr>
          <p:cNvPr id="53251" name="Group 3"/>
          <p:cNvGrpSpPr>
            <a:grpSpLocks/>
          </p:cNvGrpSpPr>
          <p:nvPr/>
        </p:nvGrpSpPr>
        <p:grpSpPr bwMode="auto">
          <a:xfrm>
            <a:off x="1219200" y="6176963"/>
            <a:ext cx="7315200" cy="581025"/>
            <a:chOff x="0" y="0"/>
            <a:chExt cx="7315200" cy="582613"/>
          </a:xfrm>
          <a:solidFill>
            <a:srgbClr val="CCFFCC"/>
          </a:solidFill>
          <a:effectLst/>
        </p:grpSpPr>
        <p:sp>
          <p:nvSpPr>
            <p:cNvPr id="53252" name="AutoShape 4"/>
            <p:cNvSpPr>
              <a:spLocks/>
            </p:cNvSpPr>
            <p:nvPr/>
          </p:nvSpPr>
          <p:spPr bwMode="auto">
            <a:xfrm>
              <a:off x="0" y="0"/>
              <a:ext cx="73152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3" name="AutoShape 5"/>
            <p:cNvSpPr>
              <a:spLocks/>
            </p:cNvSpPr>
            <p:nvPr/>
          </p:nvSpPr>
          <p:spPr bwMode="auto">
            <a:xfrm>
              <a:off x="0" y="0"/>
              <a:ext cx="73152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chemeClr val="tx1"/>
                  </a:solidFill>
                  <a:effectLst>
                    <a:outerShdw blurRad="50800" dist="38100" dir="2700000" algn="tl">
                      <a:srgbClr val="000000">
                        <a:alpha val="43000"/>
                      </a:srgbClr>
                    </a:outerShdw>
                  </a:effectLst>
                  <a:cs typeface="Helvetica" charset="0"/>
                </a:rPr>
                <a:t>第一到二章</a:t>
              </a:r>
              <a:r>
                <a:rPr lang="en-US" sz="3200">
                  <a:solidFill>
                    <a:schemeClr val="tx1"/>
                  </a:solidFill>
                  <a:effectLst>
                    <a:outerShdw blurRad="50800" dist="38100" dir="2700000" algn="tl">
                      <a:srgbClr val="000000">
                        <a:alpha val="43000"/>
                      </a:srgbClr>
                    </a:outerShdw>
                  </a:effectLst>
                  <a:cs typeface="Helvetica" charset="0"/>
                </a:rPr>
                <a:t> -- </a:t>
              </a:r>
              <a:r>
                <a:rPr lang="ja-JP" altLang="en-US" sz="3200">
                  <a:solidFill>
                    <a:schemeClr val="tx1"/>
                  </a:solidFill>
                  <a:effectLst>
                    <a:outerShdw blurRad="50800" dist="38100" dir="2700000" algn="tl">
                      <a:srgbClr val="000000">
                        <a:alpha val="43000"/>
                      </a:srgbClr>
                    </a:outerShdw>
                  </a:effectLst>
                  <a:cs typeface="Helvetica" charset="0"/>
                </a:rPr>
                <a:t>在凡事上居首位</a:t>
              </a:r>
              <a:r>
                <a:rPr lang="en-US" sz="3200">
                  <a:solidFill>
                    <a:schemeClr val="tx1"/>
                  </a:solidFill>
                  <a:effectLst>
                    <a:outerShdw blurRad="50800" dist="38100" dir="2700000" algn="tl">
                      <a:srgbClr val="000000">
                        <a:alpha val="43000"/>
                      </a:srgbClr>
                    </a:outerShdw>
                  </a:effectLst>
                  <a:cs typeface="Helvetica" charset="0"/>
                </a:rPr>
                <a:t>/</a:t>
              </a:r>
              <a:r>
                <a:rPr lang="ja-JP" altLang="en-US" sz="3200">
                  <a:solidFill>
                    <a:schemeClr val="tx1"/>
                  </a:solidFill>
                  <a:effectLst>
                    <a:outerShdw blurRad="50800" dist="38100" dir="2700000" algn="tl">
                      <a:srgbClr val="000000">
                        <a:alpha val="43000"/>
                      </a:srgbClr>
                    </a:outerShdw>
                  </a:effectLst>
                  <a:cs typeface="Helvetica" charset="0"/>
                </a:rPr>
                <a:t>神本性</a:t>
              </a:r>
              <a:r>
                <a:rPr lang="en-US" sz="3200">
                  <a:solidFill>
                    <a:schemeClr val="tx1"/>
                  </a:solidFill>
                  <a:effectLst>
                    <a:outerShdw blurRad="50800" dist="38100" dir="2700000" algn="tl">
                      <a:srgbClr val="000000">
                        <a:alpha val="43000"/>
                      </a:srgbClr>
                    </a:outerShdw>
                  </a:effectLst>
                  <a:cs typeface="Helvetica" charset="0"/>
                </a:rPr>
                <a:t> </a:t>
              </a:r>
              <a:endParaRPr lang="en-US">
                <a:solidFill>
                  <a:schemeClr val="tx1"/>
                </a:solidFill>
                <a:effectLst>
                  <a:outerShdw blurRad="50800" dist="38100" dir="2700000" algn="tl">
                    <a:srgbClr val="000000">
                      <a:alpha val="43000"/>
                    </a:srgbClr>
                  </a:outerShdw>
                </a:effectLst>
                <a:cs typeface="Helvetica" charset="0"/>
              </a:endParaRPr>
            </a:p>
          </p:txBody>
        </p:sp>
      </p:grpSp>
      <p:grpSp>
        <p:nvGrpSpPr>
          <p:cNvPr id="53254" name="Group 6"/>
          <p:cNvGrpSpPr>
            <a:grpSpLocks/>
          </p:cNvGrpSpPr>
          <p:nvPr/>
        </p:nvGrpSpPr>
        <p:grpSpPr bwMode="auto">
          <a:xfrm>
            <a:off x="2057400" y="3144838"/>
            <a:ext cx="4724400" cy="581025"/>
            <a:chOff x="0" y="0"/>
            <a:chExt cx="4724400" cy="582613"/>
          </a:xfrm>
          <a:solidFill>
            <a:srgbClr val="CCFFCC"/>
          </a:solidFill>
          <a:effectLst/>
        </p:grpSpPr>
        <p:sp>
          <p:nvSpPr>
            <p:cNvPr id="53255" name="AutoShape 7"/>
            <p:cNvSpPr>
              <a:spLocks/>
            </p:cNvSpPr>
            <p:nvPr/>
          </p:nvSpPr>
          <p:spPr bwMode="auto">
            <a:xfrm>
              <a:off x="0" y="0"/>
              <a:ext cx="4724400"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457200">
                <a:defRPr/>
              </a:pPr>
              <a:endParaRPr lang="en-US">
                <a:solidFill>
                  <a:schemeClr val="tx1"/>
                </a:solidFill>
                <a:latin typeface="Times New Roman Bold" charset="0"/>
                <a:cs typeface="Times New Roman Bold" charset="0"/>
                <a:sym typeface="Times New Roman Bold" charset="0"/>
              </a:endParaRPr>
            </a:p>
          </p:txBody>
        </p:sp>
        <p:sp>
          <p:nvSpPr>
            <p:cNvPr id="53256" name="AutoShape 8"/>
            <p:cNvSpPr>
              <a:spLocks/>
            </p:cNvSpPr>
            <p:nvPr/>
          </p:nvSpPr>
          <p:spPr bwMode="auto">
            <a:xfrm>
              <a:off x="0" y="0"/>
              <a:ext cx="4724400" cy="482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chemeClr val="tx1"/>
                  </a:solidFill>
                  <a:cs typeface="Helvetica" charset="0"/>
                </a:rPr>
                <a:t>第三到四章</a:t>
              </a:r>
              <a:r>
                <a:rPr lang="en-US" sz="3200" dirty="0">
                  <a:solidFill>
                    <a:schemeClr val="tx1"/>
                  </a:solidFill>
                  <a:cs typeface="Helvetica" charset="0"/>
                </a:rPr>
                <a:t> -- </a:t>
              </a:r>
              <a:r>
                <a:rPr lang="ja-JP" altLang="en-US" sz="3200" dirty="0">
                  <a:solidFill>
                    <a:schemeClr val="tx1"/>
                  </a:solidFill>
                  <a:cs typeface="Helvetica" charset="0"/>
                </a:rPr>
                <a:t>实际教导</a:t>
              </a:r>
              <a:endParaRPr lang="en-US" dirty="0">
                <a:solidFill>
                  <a:schemeClr val="tx1"/>
                </a:solidFill>
                <a:cs typeface="Helvetica" charset="0"/>
              </a:endParaRPr>
            </a:p>
          </p:txBody>
        </p:sp>
      </p:grpSp>
      <p:sp>
        <p:nvSpPr>
          <p:cNvPr id="53257" name="Rectangle 9"/>
          <p:cNvSpPr>
            <a:spLocks noGrp="1" noChangeArrowheads="1"/>
          </p:cNvSpPr>
          <p:nvPr>
            <p:ph type="title"/>
          </p:nvPr>
        </p:nvSpPr>
        <p:spPr>
          <a:xfrm>
            <a:off x="3581400" y="76200"/>
            <a:ext cx="1860550" cy="762000"/>
          </a:xfrm>
          <a:solidFill>
            <a:srgbClr val="000000"/>
          </a:solidFill>
        </p:spPr>
        <p:txBody>
          <a:bodyPr lIns="45718" tIns="45718" rIns="45718" bIns="45718"/>
          <a:lstStyle/>
          <a:p>
            <a:pPr algn="ctr" defTabSz="914400" eaLnBrk="1">
              <a:defRPr/>
            </a:pPr>
            <a:r>
              <a:rPr lang="ja-JP" altLang="en-US" sz="4400" b="1" dirty="0">
                <a:solidFill>
                  <a:srgbClr val="FFFFFF"/>
                </a:solidFill>
              </a:rPr>
              <a:t>综合体</a:t>
            </a:r>
            <a:endParaRPr lang="en-US" dirty="0">
              <a:solidFill>
                <a:srgbClr val="FFFFFF"/>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additive="base">
                                        <p:cTn id="7" dur="500" fill="hold"/>
                                        <p:tgtEl>
                                          <p:spTgt spid="53251"/>
                                        </p:tgtEl>
                                        <p:attrNameLst>
                                          <p:attrName>ppt_x</p:attrName>
                                        </p:attrNameLst>
                                      </p:cBhvr>
                                      <p:tavLst>
                                        <p:tav tm="0">
                                          <p:val>
                                            <p:strVal val="0-#ppt_w/2"/>
                                          </p:val>
                                        </p:tav>
                                        <p:tav tm="100000">
                                          <p:val>
                                            <p:strVal val="#ppt_x"/>
                                          </p:val>
                                        </p:tav>
                                      </p:tavLst>
                                    </p:anim>
                                    <p:anim calcmode="lin" valueType="num">
                                      <p:cBhvr additive="base">
                                        <p:cTn id="8"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53249"/>
                                        </p:tgtEl>
                                        <p:attrNameLst>
                                          <p:attrName>style.visibility</p:attrName>
                                        </p:attrNameLst>
                                      </p:cBhvr>
                                      <p:to>
                                        <p:strVal val="visible"/>
                                      </p:to>
                                    </p:set>
                                    <p:animEffect transition="in" filter="wipe(down)">
                                      <p:cBhvr>
                                        <p:cTn id="13" dur="500"/>
                                        <p:tgtEl>
                                          <p:spTgt spid="5324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53254"/>
                                        </p:tgtEl>
                                        <p:attrNameLst>
                                          <p:attrName>style.visibility</p:attrName>
                                        </p:attrNameLst>
                                      </p:cBhvr>
                                      <p:to>
                                        <p:strVal val="visible"/>
                                      </p:to>
                                    </p:set>
                                    <p:anim calcmode="lin" valueType="num">
                                      <p:cBhvr additive="base">
                                        <p:cTn id="18" dur="500" fill="hold"/>
                                        <p:tgtEl>
                                          <p:spTgt spid="53254"/>
                                        </p:tgtEl>
                                        <p:attrNameLst>
                                          <p:attrName>ppt_x</p:attrName>
                                        </p:attrNameLst>
                                      </p:cBhvr>
                                      <p:tavLst>
                                        <p:tav tm="0">
                                          <p:val>
                                            <p:strVal val="0-#ppt_w/2"/>
                                          </p:val>
                                        </p:tav>
                                        <p:tav tm="100000">
                                          <p:val>
                                            <p:strVal val="#ppt_x"/>
                                          </p:val>
                                        </p:tav>
                                      </p:tavLst>
                                    </p:anim>
                                    <p:anim calcmode="lin" valueType="num">
                                      <p:cBhvr additive="base">
                                        <p:cTn id="19"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E9E2B6"/>
        </a:solidFill>
        <a:effectLst/>
      </p:bgPr>
    </p:bg>
    <p:spTree>
      <p:nvGrpSpPr>
        <p:cNvPr id="1" name=""/>
        <p:cNvGrpSpPr/>
        <p:nvPr/>
      </p:nvGrpSpPr>
      <p:grpSpPr>
        <a:xfrm>
          <a:off x="0" y="0"/>
          <a:ext cx="0" cy="0"/>
          <a:chOff x="0" y="0"/>
          <a:chExt cx="0" cy="0"/>
        </a:xfrm>
      </p:grpSpPr>
      <p:pic>
        <p:nvPicPr>
          <p:cNvPr id="54273" name="Picture 1" descr="j008458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3175"/>
            <a:ext cx="4206875" cy="616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274" name="AutoShape 2"/>
          <p:cNvSpPr>
            <a:spLocks/>
          </p:cNvSpPr>
          <p:nvPr/>
        </p:nvSpPr>
        <p:spPr bwMode="auto">
          <a:xfrm>
            <a:off x="7461250" y="158750"/>
            <a:ext cx="1408113" cy="522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2800">
                <a:cs typeface="Helvetica" charset="0"/>
              </a:rPr>
              <a:t>191-192</a:t>
            </a:r>
            <a:endParaRPr lang="en-US">
              <a:cs typeface="Helvetica" charset="0"/>
            </a:endParaRPr>
          </a:p>
        </p:txBody>
      </p:sp>
      <p:grpSp>
        <p:nvGrpSpPr>
          <p:cNvPr id="54275" name="Group 3"/>
          <p:cNvGrpSpPr>
            <a:grpSpLocks/>
          </p:cNvGrpSpPr>
          <p:nvPr/>
        </p:nvGrpSpPr>
        <p:grpSpPr bwMode="auto">
          <a:xfrm>
            <a:off x="457200" y="4654550"/>
            <a:ext cx="8153400" cy="2203450"/>
            <a:chOff x="0" y="0"/>
            <a:chExt cx="8153400" cy="1839913"/>
          </a:xfrm>
        </p:grpSpPr>
        <p:sp>
          <p:nvSpPr>
            <p:cNvPr id="54276" name="AutoShape 4"/>
            <p:cNvSpPr>
              <a:spLocks/>
            </p:cNvSpPr>
            <p:nvPr/>
          </p:nvSpPr>
          <p:spPr bwMode="auto">
            <a:xfrm>
              <a:off x="0" y="0"/>
              <a:ext cx="8153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77" name="AutoShape 5"/>
            <p:cNvSpPr>
              <a:spLocks/>
            </p:cNvSpPr>
            <p:nvPr/>
          </p:nvSpPr>
          <p:spPr bwMode="auto">
            <a:xfrm>
              <a:off x="0" y="0"/>
              <a:ext cx="8153400" cy="17404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(1-2</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dirty="0">
                  <a:solidFill>
                    <a:schemeClr val="bg1"/>
                  </a:solidFill>
                  <a:effectLst>
                    <a:outerShdw blurRad="38100" dist="38100" dir="2700000" algn="tl">
                      <a:srgbClr val="000000"/>
                    </a:outerShdw>
                  </a:effectLst>
                  <a:cs typeface="Helvetica" charset="0"/>
                </a:rPr>
                <a:t>保罗证实关于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在凡事上居首位，相等于上帝父神，来反驳那些侵入当时</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教会的异端教师。这些异端教师们给当时的教会带来错误的教训和宗教活动。</a:t>
              </a:r>
              <a:endParaRPr lang="en-US" dirty="0">
                <a:solidFill>
                  <a:schemeClr val="bg1"/>
                </a:solidFill>
                <a:cs typeface="Helvetica" charset="0"/>
              </a:endParaRPr>
            </a:p>
          </p:txBody>
        </p:sp>
      </p:grpSp>
      <p:grpSp>
        <p:nvGrpSpPr>
          <p:cNvPr id="54278" name="Group 6"/>
          <p:cNvGrpSpPr>
            <a:grpSpLocks/>
          </p:cNvGrpSpPr>
          <p:nvPr/>
        </p:nvGrpSpPr>
        <p:grpSpPr bwMode="auto">
          <a:xfrm>
            <a:off x="381000" y="2316163"/>
            <a:ext cx="8229600" cy="1976437"/>
            <a:chOff x="0" y="-55110"/>
            <a:chExt cx="8229600" cy="1523034"/>
          </a:xfrm>
        </p:grpSpPr>
        <p:sp>
          <p:nvSpPr>
            <p:cNvPr id="54279" name="AutoShape 7"/>
            <p:cNvSpPr>
              <a:spLocks/>
            </p:cNvSpPr>
            <p:nvPr/>
          </p:nvSpPr>
          <p:spPr bwMode="auto">
            <a:xfrm>
              <a:off x="0" y="-61"/>
              <a:ext cx="8229600" cy="1420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solidFill>
                  <a:schemeClr val="bg1"/>
                </a:solidFill>
                <a:latin typeface="Times New Roman Bold" charset="0"/>
                <a:cs typeface="Times New Roman Bold" charset="0"/>
                <a:sym typeface="Times New Roman Bold" charset="0"/>
              </a:endParaRPr>
            </a:p>
          </p:txBody>
        </p:sp>
        <p:sp>
          <p:nvSpPr>
            <p:cNvPr id="54280" name="AutoShape 8"/>
            <p:cNvSpPr>
              <a:spLocks/>
            </p:cNvSpPr>
            <p:nvPr/>
          </p:nvSpPr>
          <p:spPr bwMode="auto">
            <a:xfrm>
              <a:off x="0" y="-55110"/>
              <a:ext cx="8229600" cy="1523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3200" dirty="0">
                  <a:solidFill>
                    <a:schemeClr val="bg1"/>
                  </a:solidFill>
                  <a:effectLst>
                    <a:outerShdw blurRad="38100" dist="38100" dir="2700000" algn="tl">
                      <a:srgbClr val="000000"/>
                    </a:outerShdw>
                  </a:effectLst>
                  <a:cs typeface="Helvetica" charset="0"/>
                </a:rPr>
                <a:t>(3-4</a:t>
              </a:r>
              <a:r>
                <a:rPr lang="ja-JP" altLang="en-US" sz="3200" dirty="0">
                  <a:solidFill>
                    <a:schemeClr val="bg1"/>
                  </a:solidFill>
                  <a:effectLst>
                    <a:outerShdw blurRad="38100" dist="38100" dir="2700000" algn="tl">
                      <a:srgbClr val="000000"/>
                    </a:outerShdw>
                  </a:effectLst>
                  <a:cs typeface="Helvetica" charset="0"/>
                </a:rPr>
                <a:t>章</a:t>
              </a:r>
              <a:r>
                <a:rPr lang="en-US" sz="3200" dirty="0">
                  <a:solidFill>
                    <a:schemeClr val="bg1"/>
                  </a:solidFill>
                  <a:effectLst>
                    <a:outerShdw blurRad="38100" dist="38100" dir="2700000" algn="tl">
                      <a:srgbClr val="000000"/>
                    </a:outerShdw>
                  </a:effectLst>
                  <a:cs typeface="Helvetica" charset="0"/>
                </a:rPr>
                <a:t>) </a:t>
              </a:r>
              <a:r>
                <a:rPr lang="ja-JP" altLang="en-US" sz="3200" u="sng" dirty="0">
                  <a:solidFill>
                    <a:schemeClr val="bg1"/>
                  </a:solidFill>
                  <a:effectLst>
                    <a:outerShdw blurRad="38100" dist="38100" dir="2700000" algn="tl">
                      <a:srgbClr val="000000"/>
                    </a:outerShdw>
                  </a:effectLst>
                  <a:cs typeface="Helvetica" charset="0"/>
                </a:rPr>
                <a:t>保罗</a:t>
              </a:r>
              <a:r>
                <a:rPr lang="ja-JP" altLang="en-US" sz="3200" dirty="0">
                  <a:solidFill>
                    <a:schemeClr val="bg1"/>
                  </a:solidFill>
                  <a:effectLst>
                    <a:outerShdw blurRad="38100" dist="38100" dir="2700000" algn="tl">
                      <a:srgbClr val="000000"/>
                    </a:outerShdw>
                  </a:effectLst>
                  <a:cs typeface="Helvetica" charset="0"/>
                </a:rPr>
                <a:t>指示</a:t>
              </a:r>
              <a:r>
                <a:rPr lang="ja-JP" altLang="en-US" sz="3200" u="sng" dirty="0">
                  <a:solidFill>
                    <a:schemeClr val="bg1"/>
                  </a:solidFill>
                  <a:effectLst>
                    <a:outerShdw blurRad="38100" dist="38100" dir="2700000" algn="tl">
                      <a:srgbClr val="000000"/>
                    </a:outerShdw>
                  </a:effectLst>
                  <a:cs typeface="Helvetica" charset="0"/>
                </a:rPr>
                <a:t>歌罗西</a:t>
              </a:r>
              <a:r>
                <a:rPr lang="ja-JP" altLang="en-US" sz="3200" dirty="0">
                  <a:solidFill>
                    <a:schemeClr val="bg1"/>
                  </a:solidFill>
                  <a:effectLst>
                    <a:outerShdw blurRad="38100" dist="38100" dir="2700000" algn="tl">
                      <a:srgbClr val="000000"/>
                    </a:outerShdw>
                  </a:effectLst>
                  <a:cs typeface="Helvetica" charset="0"/>
                </a:rPr>
                <a:t>教会关于</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具有神本性的教导使到当</a:t>
              </a:r>
              <a:r>
                <a:rPr lang="ja-JP" altLang="en-US" sz="3200" u="sng" dirty="0">
                  <a:solidFill>
                    <a:schemeClr val="bg1"/>
                  </a:solidFill>
                  <a:effectLst>
                    <a:outerShdw blurRad="38100" dist="38100" dir="2700000" algn="tl">
                      <a:srgbClr val="000000"/>
                    </a:outerShdw>
                  </a:effectLst>
                  <a:cs typeface="Helvetica" charset="0"/>
                </a:rPr>
                <a:t>基督</a:t>
              </a:r>
              <a:r>
                <a:rPr lang="ja-JP" altLang="en-US" sz="3200" dirty="0">
                  <a:solidFill>
                    <a:schemeClr val="bg1"/>
                  </a:solidFill>
                  <a:effectLst>
                    <a:outerShdw blurRad="38100" dist="38100" dir="2700000" algn="tl">
                      <a:srgbClr val="000000"/>
                    </a:outerShdw>
                  </a:effectLst>
                  <a:cs typeface="Helvetica" charset="0"/>
                </a:rPr>
                <a:t>的敌人看到教会内的虔诚和圣洁的生活时，感到羞愧。</a:t>
              </a:r>
              <a:endParaRPr lang="en-US" dirty="0">
                <a:solidFill>
                  <a:schemeClr val="bg1"/>
                </a:solidFill>
                <a:cs typeface="Helvetica" charset="0"/>
              </a:endParaRPr>
            </a:p>
          </p:txBody>
        </p:sp>
      </p:grpSp>
      <p:sp>
        <p:nvSpPr>
          <p:cNvPr id="54281" name="Rectangle 9"/>
          <p:cNvSpPr>
            <a:spLocks noGrp="1" noChangeArrowheads="1"/>
          </p:cNvSpPr>
          <p:nvPr>
            <p:ph type="title"/>
          </p:nvPr>
        </p:nvSpPr>
        <p:spPr>
          <a:xfrm>
            <a:off x="3657600" y="76200"/>
            <a:ext cx="1752600" cy="823913"/>
          </a:xfrm>
          <a:solidFill>
            <a:srgbClr val="000000"/>
          </a:solidFill>
        </p:spPr>
        <p:txBody>
          <a:bodyPr lIns="45718" tIns="45718" rIns="45718" bIns="45718"/>
          <a:lstStyle/>
          <a:p>
            <a:pPr algn="ctr" defTabSz="914400" eaLnBrk="1">
              <a:defRPr/>
            </a:pPr>
            <a:r>
              <a:rPr lang="ja-JP" altLang="en-US" sz="4800" b="1">
                <a:solidFill>
                  <a:srgbClr val="FFFFFF"/>
                </a:solidFill>
                <a:effectLst>
                  <a:outerShdw blurRad="38100" dist="38100" dir="2700000" algn="tl">
                    <a:srgbClr val="535353"/>
                  </a:outerShdw>
                </a:effectLst>
              </a:rPr>
              <a:t>纲要</a:t>
            </a: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additive="base">
                                        <p:cTn id="7" dur="500" fill="hold"/>
                                        <p:tgtEl>
                                          <p:spTgt spid="54275"/>
                                        </p:tgtEl>
                                        <p:attrNameLst>
                                          <p:attrName>ppt_x</p:attrName>
                                        </p:attrNameLst>
                                      </p:cBhvr>
                                      <p:tavLst>
                                        <p:tav tm="0">
                                          <p:val>
                                            <p:strVal val="#ppt_x"/>
                                          </p:val>
                                        </p:tav>
                                        <p:tav tm="100000">
                                          <p:val>
                                            <p:strVal val="#ppt_x"/>
                                          </p:val>
                                        </p:tav>
                                      </p:tavLst>
                                    </p:anim>
                                    <p:anim calcmode="lin" valueType="num">
                                      <p:cBhvr additive="base">
                                        <p:cTn id="8" dur="500" fill="hold"/>
                                        <p:tgtEl>
                                          <p:spTgt spid="54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54278"/>
                                        </p:tgtEl>
                                        <p:attrNameLst>
                                          <p:attrName>style.visibility</p:attrName>
                                        </p:attrNameLst>
                                      </p:cBhvr>
                                      <p:to>
                                        <p:strVal val="visible"/>
                                      </p:to>
                                    </p:set>
                                    <p:anim calcmode="lin" valueType="num">
                                      <p:cBhvr additive="base">
                                        <p:cTn id="13" dur="500" fill="hold"/>
                                        <p:tgtEl>
                                          <p:spTgt spid="54278"/>
                                        </p:tgtEl>
                                        <p:attrNameLst>
                                          <p:attrName>ppt_x</p:attrName>
                                        </p:attrNameLst>
                                      </p:cBhvr>
                                      <p:tavLst>
                                        <p:tav tm="0">
                                          <p:val>
                                            <p:strVal val="#ppt_x"/>
                                          </p:val>
                                        </p:tav>
                                        <p:tav tm="100000">
                                          <p:val>
                                            <p:strVal val="#ppt_x"/>
                                          </p:val>
                                        </p:tav>
                                      </p:tavLst>
                                    </p:anim>
                                    <p:anim calcmode="lin" valueType="num">
                                      <p:cBhvr additive="base">
                                        <p:cTn id="14" dur="500" fill="hold"/>
                                        <p:tgtEl>
                                          <p:spTgt spid="5427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54273"/>
                                        </p:tgtEl>
                                        <p:attrNameLst>
                                          <p:attrName>style.visibility</p:attrName>
                                        </p:attrNameLst>
                                      </p:cBhvr>
                                      <p:to>
                                        <p:strVal val="visible"/>
                                      </p:to>
                                    </p:set>
                                    <p:animEffect transition="in" filter="wipe(down)">
                                      <p:cBhvr>
                                        <p:cTn id="19" dur="500"/>
                                        <p:tgtEl>
                                          <p:spTgt spid="54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194284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0059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p>
        </p:txBody>
      </p:sp>
    </p:spTree>
    <p:extLst>
      <p:ext uri="{BB962C8B-B14F-4D97-AF65-F5344CB8AC3E}">
        <p14:creationId xmlns:p14="http://schemas.microsoft.com/office/powerpoint/2010/main" val="340862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2775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sym typeface="Helvetica" charset="0"/>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164407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Helvetica" charset="0"/>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sym typeface="Helvetica" charset="0"/>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32673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5297557" cy="930944"/>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追求</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圣洁</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的生活</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330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
        <p:nvSpPr>
          <p:cNvPr id="5" name="Rectangle 2">
            <a:extLst>
              <a:ext uri="{FF2B5EF4-FFF2-40B4-BE49-F238E27FC236}">
                <a16:creationId xmlns:a16="http://schemas.microsoft.com/office/drawing/2014/main" id="{24960D21-6F74-F943-877C-7E49D45DB3A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3–4</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Helvetica" charset="0"/>
            </a:endParaRPr>
          </a:p>
        </p:txBody>
      </p:sp>
    </p:spTree>
    <p:extLst>
      <p:ext uri="{BB962C8B-B14F-4D97-AF65-F5344CB8AC3E}">
        <p14:creationId xmlns:p14="http://schemas.microsoft.com/office/powerpoint/2010/main" val="1265308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DEITY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HOLINESS</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756887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old “clothes” do you need to toss?</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193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4311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What new “clothes” do you need to put on?</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2114772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896040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2403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6443528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frostroadcopy2hu.jpg"/>
          <p:cNvPicPr>
            <a:picLocks noChangeAspect="1"/>
          </p:cNvPicPr>
          <p:nvPr/>
        </p:nvPicPr>
        <p:blipFill>
          <a:blip r:embed="rId3">
            <a:lum bright="-16000"/>
          </a:blip>
          <a:stretch>
            <a:fillRect/>
          </a:stretch>
        </p:blipFill>
        <p:spPr>
          <a:xfrm>
            <a:off x="0" y="0"/>
            <a:ext cx="9144000" cy="6858000"/>
          </a:xfrm>
          <a:prstGeom prst="rect">
            <a:avLst/>
          </a:prstGeom>
          <a:noFill/>
          <a:ln w="9525">
            <a:noFill/>
            <a:miter/>
          </a:ln>
        </p:spPr>
      </p:pic>
      <p:pic>
        <p:nvPicPr>
          <p:cNvPr id="438274" name="Picture 1" descr="colossians new age movement.jpg"/>
          <p:cNvPicPr>
            <a:picLocks noChangeAspect="1"/>
          </p:cNvPicPr>
          <p:nvPr/>
        </p:nvPicPr>
        <p:blipFill>
          <a:blip r:embed="rId4"/>
          <a:stretch>
            <a:fillRect/>
          </a:stretch>
        </p:blipFill>
        <p:spPr>
          <a:xfrm>
            <a:off x="0" y="692150"/>
            <a:ext cx="9126538" cy="6156325"/>
          </a:xfrm>
          <a:prstGeom prst="rect">
            <a:avLst/>
          </a:prstGeom>
          <a:noFill/>
          <a:ln w="9525">
            <a:noFill/>
            <a:miter/>
          </a:ln>
        </p:spPr>
      </p:pic>
      <p:sp>
        <p:nvSpPr>
          <p:cNvPr id="88065" name="Rectangle 52"/>
          <p:cNvSpPr>
            <a:spLocks noGrp="1" noChangeArrowheads="1"/>
          </p:cNvSpPr>
          <p:nvPr>
            <p:ph type="title" idx="4294967295"/>
          </p:nvPr>
        </p:nvSpPr>
        <p:spPr bwMode="auto">
          <a:xfrm>
            <a:off x="0" y="152399"/>
            <a:ext cx="9144000" cy="533401"/>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6000" b="1" i="0" u="none" strike="noStrike" kern="0" cap="none" spc="0" normalizeH="0" baseline="0" noProof="1">
                <a:ln>
                  <a:noFill/>
                </a:ln>
                <a:solidFill>
                  <a:srgbClr val="FFFFFF"/>
                </a:solidFill>
                <a:effectLst>
                  <a:glow rad="279400">
                    <a:schemeClr val="tx1">
                      <a:alpha val="75000"/>
                    </a:schemeClr>
                  </a:glow>
                </a:effectLst>
                <a:uLnTx/>
                <a:uFillTx/>
                <a:latin typeface="Arial"/>
                <a:ea typeface="ＭＳ Ｐゴシック" charset="0"/>
                <a:cs typeface="Arial"/>
              </a:rPr>
              <a:t>旧与新的异端</a:t>
            </a:r>
          </a:p>
        </p:txBody>
      </p:sp>
      <p:sp>
        <p:nvSpPr>
          <p:cNvPr id="88066" name="Text Box 2"/>
          <p:cNvSpPr txBox="1">
            <a:spLocks noChangeArrowheads="1"/>
          </p:cNvSpPr>
          <p:nvPr/>
        </p:nvSpPr>
        <p:spPr bwMode="auto">
          <a:xfrm>
            <a:off x="8382000" y="152398"/>
            <a:ext cx="698178" cy="461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charset="0"/>
                <a:cs typeface="ＭＳ Ｐゴシック" charset="0"/>
              </a:defRPr>
            </a:lvl1pPr>
            <a:lvl2pPr marL="742950" indent="-285750" eaLnBrk="0" hangingPunct="0">
              <a:defRPr sz="2400">
                <a:solidFill>
                  <a:schemeClr val="tx1"/>
                </a:solidFill>
                <a:latin typeface="Times New Roman" pitchFamily="18" charset="0"/>
                <a:ea typeface="ＭＳ Ｐゴシック" charset="0"/>
              </a:defRPr>
            </a:lvl2pPr>
            <a:lvl3pPr marL="1143000" indent="-228600" eaLnBrk="0" hangingPunct="0">
              <a:defRPr sz="2400">
                <a:solidFill>
                  <a:schemeClr val="tx1"/>
                </a:solidFill>
                <a:latin typeface="Times New Roman" pitchFamily="18" charset="0"/>
                <a:ea typeface="ＭＳ Ｐゴシック" charset="0"/>
              </a:defRPr>
            </a:lvl3pPr>
            <a:lvl4pPr marL="1600200" indent="-228600" eaLnBrk="0" hangingPunct="0">
              <a:defRPr sz="2400">
                <a:solidFill>
                  <a:schemeClr val="tx1"/>
                </a:solidFill>
                <a:latin typeface="Times New Roman" pitchFamily="18" charset="0"/>
                <a:ea typeface="ＭＳ Ｐゴシック" charset="0"/>
              </a:defRPr>
            </a:lvl4pPr>
            <a:lvl5pPr marL="2057400" indent="-228600" eaLnBrk="0" hangingPunct="0">
              <a:defRPr sz="2400">
                <a:solidFill>
                  <a:schemeClr val="tx1"/>
                </a:solidFill>
                <a:latin typeface="Times New Roman" pitchFamily="18"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defRPr/>
            </a:pPr>
            <a:r>
              <a:rPr kumimoji="0" lang="en-US" sz="2400" b="1" i="0" u="none" strike="noStrike" kern="1200" cap="none" spc="0" normalizeH="0" baseline="0" noProof="1">
                <a:ln>
                  <a:noFill/>
                </a:ln>
                <a:solidFill>
                  <a:srgbClr val="FFFFFF"/>
                </a:solidFill>
                <a:effectLst>
                  <a:glow rad="279400">
                    <a:srgbClr val="000000">
                      <a:alpha val="75000"/>
                    </a:srgbClr>
                  </a:glow>
                </a:effectLst>
                <a:uLnTx/>
                <a:uFillTx/>
                <a:latin typeface="Arial"/>
                <a:ea typeface="ＭＳ Ｐゴシック" charset="0"/>
                <a:cs typeface="Arial"/>
                <a:sym typeface="Helvetica" charset="0"/>
              </a:rPr>
              <a:t>192</a:t>
            </a:r>
          </a:p>
        </p:txBody>
      </p:sp>
    </p:spTree>
    <p:extLst>
      <p:ext uri="{BB962C8B-B14F-4D97-AF65-F5344CB8AC3E}">
        <p14:creationId xmlns:p14="http://schemas.microsoft.com/office/powerpoint/2010/main" val="34146342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44624"/>
          <a:ext cx="9109074" cy="6552538"/>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896120">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论题</a:t>
                      </a: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在歌罗西的</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异端教导</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新纪元</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zh-TW" altLang="en-US" sz="2000" b="1" dirty="0">
                          <a:solidFill>
                            <a:srgbClr val="FFFFFF"/>
                          </a:solidFill>
                          <a:effectLst>
                            <a:glow rad="190500">
                              <a:schemeClr val="tx1"/>
                            </a:glow>
                          </a:effectLst>
                          <a:latin typeface="Arial"/>
                          <a:ea typeface="SimSun" charset="0"/>
                          <a:cs typeface="Arial"/>
                        </a:rPr>
                        <a:t>运动</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zh-CN" altLang="en-US" sz="2000" b="1" dirty="0">
                          <a:solidFill>
                            <a:srgbClr val="FFFFFF"/>
                          </a:solidFill>
                          <a:effectLst>
                            <a:glow rad="190500">
                              <a:schemeClr val="tx1"/>
                            </a:glow>
                          </a:effectLst>
                          <a:latin typeface="Arial"/>
                          <a:ea typeface="SimSun" charset="0"/>
                          <a:cs typeface="Arial"/>
                        </a:rPr>
                        <a:t>基督教</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44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sz="1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救恩</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zh-CHT" altLang="en-US" sz="2400" dirty="0">
                          <a:solidFill>
                            <a:srgbClr val="FFFFFF"/>
                          </a:solidFill>
                          <a:effectLst>
                            <a:glow rad="190500">
                              <a:schemeClr val="tx1"/>
                            </a:glow>
                          </a:effectLst>
                          <a:cs typeface="Helvetica" charset="0"/>
                        </a:rPr>
                        <a:t> 基督</a:t>
                      </a:r>
                      <a:r>
                        <a:rPr lang="en-US" altLang="zh-CHT" sz="2400" dirty="0">
                          <a:solidFill>
                            <a:srgbClr val="FFFFFF"/>
                          </a:solidFill>
                          <a:effectLst>
                            <a:glow rad="190500">
                              <a:schemeClr val="tx1"/>
                            </a:glow>
                          </a:effectLst>
                          <a:cs typeface="Helvetica" charset="0"/>
                        </a:rPr>
                        <a:t>+</a:t>
                      </a:r>
                    </a:p>
                    <a:p>
                      <a:pPr algn="ctr" defTabSz="457200">
                        <a:tabLst>
                          <a:tab pos="457200" algn="l"/>
                        </a:tabLst>
                        <a:defRPr/>
                      </a:pPr>
                      <a:r>
                        <a:rPr lang="zh-CHT" altLang="en-US" sz="2400" dirty="0">
                          <a:solidFill>
                            <a:srgbClr val="FFFFFF"/>
                          </a:solidFill>
                          <a:effectLst>
                            <a:glow rad="190500">
                              <a:schemeClr val="tx1"/>
                            </a:glow>
                          </a:effectLst>
                          <a:cs typeface="Helvetica" charset="0"/>
                        </a:rPr>
                        <a:t>其他方法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zh-TW" altLang="en-US" sz="2000" b="1" dirty="0">
                          <a:solidFill>
                            <a:srgbClr val="FFFFFF"/>
                          </a:solidFill>
                          <a:effectLst>
                            <a:glow rad="190500">
                              <a:schemeClr val="tx1"/>
                            </a:glow>
                          </a:effectLst>
                          <a:latin typeface="Arial"/>
                          <a:ea typeface="SimSun" charset="0"/>
                          <a:cs typeface="Arial"/>
                        </a:rPr>
                        <a:t> </a:t>
                      </a:r>
                      <a:r>
                        <a:rPr lang="zh-TW" altLang="en-US" sz="2000" b="1" kern="1200" dirty="0">
                          <a:solidFill>
                            <a:srgbClr val="FFFFFF"/>
                          </a:solidFill>
                          <a:effectLst>
                            <a:glow rad="190500">
                              <a:schemeClr val="tx1"/>
                            </a:glow>
                          </a:effectLst>
                          <a:latin typeface="Arial"/>
                          <a:ea typeface="SimSun" charset="0"/>
                          <a:cs typeface="Arial"/>
                        </a:rPr>
                        <a:t>多种</a:t>
                      </a:r>
                      <a:r>
                        <a:rPr lang="zh-TW" altLang="en-US" sz="2000" b="1" dirty="0">
                          <a:solidFill>
                            <a:srgbClr val="FFFFFF"/>
                          </a:solidFill>
                          <a:effectLst>
                            <a:glow rad="190500">
                              <a:schemeClr val="tx1"/>
                            </a:glow>
                          </a:effectLst>
                          <a:latin typeface="Arial"/>
                          <a:ea typeface="SimSun" charset="0"/>
                          <a:cs typeface="Arial"/>
                        </a:rPr>
                        <a:t>方法</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000" b="1" dirty="0">
                          <a:solidFill>
                            <a:srgbClr val="FFFFFF"/>
                          </a:solidFill>
                          <a:effectLst>
                            <a:glow rad="190500">
                              <a:schemeClr val="tx1"/>
                            </a:glow>
                          </a:effectLst>
                          <a:latin typeface="Arial"/>
                          <a:ea typeface="SimSun" charset="0"/>
                          <a:cs typeface="Arial"/>
                        </a:rPr>
                        <a:t> </a:t>
                      </a:r>
                      <a:r>
                        <a:rPr lang="en-US" sz="2400" dirty="0">
                          <a:solidFill>
                            <a:srgbClr val="FFFFFF"/>
                          </a:solidFill>
                          <a:effectLst>
                            <a:glow rad="190500">
                              <a:schemeClr val="tx1"/>
                            </a:glow>
                          </a:effectLst>
                          <a:cs typeface="Helvetica" charset="0"/>
                        </a:rPr>
                        <a:t> </a:t>
                      </a:r>
                      <a:r>
                        <a:rPr lang="ja-JP" altLang="en-US" sz="2000" dirty="0">
                          <a:solidFill>
                            <a:srgbClr val="FFFFFF"/>
                          </a:solidFill>
                          <a:effectLst>
                            <a:glow rad="190500">
                              <a:schemeClr val="tx1"/>
                            </a:glow>
                          </a:effectLst>
                          <a:cs typeface="Helvetica" charset="0"/>
                        </a:rPr>
                        <a:t>唯有通过耶稣基督本身</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崇拜</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b="1" dirty="0">
                          <a:solidFill>
                            <a:srgbClr val="FFFFFF"/>
                          </a:solidFill>
                          <a:effectLst>
                            <a:glow rad="190500">
                              <a:schemeClr val="tx1"/>
                            </a:glow>
                          </a:effectLst>
                          <a:latin typeface="Arial"/>
                          <a:ea typeface="SimSun" charset="0"/>
                          <a:cs typeface="Arial"/>
                        </a:rPr>
                        <a:t>上帝</a:t>
                      </a:r>
                      <a:r>
                        <a:rPr lang="en-US" altLang="ja-JP" sz="2000" b="1" dirty="0">
                          <a:solidFill>
                            <a:srgbClr val="FFFFFF"/>
                          </a:solidFill>
                          <a:effectLst>
                            <a:glow rad="190500">
                              <a:schemeClr val="tx1"/>
                            </a:glow>
                          </a:effectLst>
                          <a:latin typeface="Arial"/>
                          <a:ea typeface="SimSun" charset="0"/>
                          <a:cs typeface="Arial"/>
                        </a:rPr>
                        <a:t>+</a:t>
                      </a:r>
                      <a:r>
                        <a:rPr lang="ja-JP" altLang="en-US" sz="2000" b="1" dirty="0">
                          <a:solidFill>
                            <a:srgbClr val="FFFFFF"/>
                          </a:solidFill>
                          <a:effectLst>
                            <a:glow rad="190500">
                              <a:schemeClr val="tx1"/>
                            </a:glow>
                          </a:effectLst>
                          <a:latin typeface="Arial"/>
                          <a:ea typeface="SimSun" charset="0"/>
                          <a:cs typeface="Arial"/>
                        </a:rPr>
                        <a:t>天使</a:t>
                      </a: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通过灵魂世界的辅导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通过圣灵</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成圣</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通过仪式</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和典礼</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通过心灵启迪</a:t>
                      </a:r>
                      <a:endParaRPr lang="en-US" altLang="zh-CN" sz="2000" b="1" dirty="0">
                        <a:solidFill>
                          <a:srgbClr val="FFFFFF"/>
                        </a:solidFill>
                        <a:effectLst>
                          <a:glow rad="190500">
                            <a:schemeClr val="tx1"/>
                          </a:glow>
                        </a:effectLst>
                        <a:latin typeface="Arial"/>
                        <a:ea typeface="SimSun" charset="0"/>
                        <a:cs typeface="Arial"/>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通过充满圣灵的圣洁生活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盼望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不肯定</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轮回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复活</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神性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基督不是神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我们都是神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基督是神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2968">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有神论</a:t>
                      </a:r>
                      <a:r>
                        <a:rPr lang="en-US" sz="2000" dirty="0">
                          <a:solidFill>
                            <a:srgbClr val="FFFFFF"/>
                          </a:solidFill>
                          <a:effectLst>
                            <a:glow rad="190500">
                              <a:schemeClr val="tx1"/>
                            </a:glow>
                          </a:effectLst>
                          <a:cs typeface="Helvetica" charset="0"/>
                        </a:rPr>
                        <a:t>/</a:t>
                      </a:r>
                      <a:endParaRPr lang="en-US" sz="20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上帝论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混合主义的</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多神</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三一论</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8392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ja-JP" altLang="en-US" sz="2000" dirty="0">
                          <a:solidFill>
                            <a:srgbClr val="FFFFFF"/>
                          </a:solidFill>
                          <a:effectLst>
                            <a:glow rad="190500">
                              <a:schemeClr val="tx1"/>
                            </a:glow>
                          </a:effectLst>
                          <a:cs typeface="Helvetica" charset="0"/>
                        </a:rPr>
                        <a:t>根基</a:t>
                      </a:r>
                      <a:endParaRPr kumimoji="0" lang="en-US" sz="2000" b="1" i="1" u="none" strike="noStrike" cap="none" normalizeH="0" baseline="0" dirty="0">
                        <a:ln>
                          <a:noFill/>
                        </a:ln>
                        <a:solidFill>
                          <a:srgbClr val="FFFFFF"/>
                        </a:solidFill>
                        <a:effectLst>
                          <a:glow rad="190500">
                            <a:schemeClr val="tx1"/>
                          </a:glow>
                        </a:effectLst>
                        <a:latin typeface="Arial" charset="0"/>
                        <a:ea typeface="ＭＳ Ｐゴシック" charset="0"/>
                        <a:cs typeface="Arial" charset="0"/>
                      </a:endParaRPr>
                    </a:p>
                  </a:txBody>
                  <a:tcPr marL="91446" marR="91446" marT="45724" marB="45724"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defTabSz="457200">
                        <a:tabLst>
                          <a:tab pos="457200" algn="l"/>
                        </a:tabLst>
                        <a:defRPr/>
                      </a:pPr>
                      <a:r>
                        <a:rPr lang="ja-JP" altLang="en-US" sz="2000" dirty="0">
                          <a:solidFill>
                            <a:srgbClr val="FFFFFF"/>
                          </a:solidFill>
                          <a:effectLst>
                            <a:glow rad="190500">
                              <a:schemeClr val="tx1"/>
                            </a:glow>
                          </a:effectLst>
                          <a:cs typeface="Helvetica" charset="0"/>
                        </a:rPr>
                        <a:t>人的能力</a:t>
                      </a:r>
                      <a:r>
                        <a:rPr lang="en-US" sz="2400" dirty="0">
                          <a:solidFill>
                            <a:srgbClr val="FFFFFF"/>
                          </a:solidFill>
                          <a:effectLst>
                            <a:glow rad="190500">
                              <a:schemeClr val="tx1"/>
                            </a:glow>
                          </a:effectLst>
                          <a:cs typeface="Helvetica" charset="0"/>
                        </a:rPr>
                        <a:t>+</a:t>
                      </a:r>
                      <a:endParaRPr lang="en-US" sz="2400" dirty="0">
                        <a:solidFill>
                          <a:srgbClr val="FFFFFF"/>
                        </a:solidFill>
                        <a:effectLst>
                          <a:glow rad="190500">
                            <a:schemeClr val="tx1"/>
                          </a:glow>
                        </a:effectLst>
                        <a:latin typeface="Times New Roman Bold" charset="0"/>
                        <a:cs typeface="Times New Roman Bold" charset="0"/>
                        <a:sym typeface="Times New Roman Bold" charset="0"/>
                      </a:endParaRPr>
                    </a:p>
                    <a:p>
                      <a:pPr algn="ctr" defTabSz="457200">
                        <a:tabLst>
                          <a:tab pos="457200" algn="l"/>
                        </a:tabLst>
                        <a:defRPr/>
                      </a:pPr>
                      <a:r>
                        <a:rPr lang="ja-JP" altLang="en-US" sz="2000" dirty="0">
                          <a:solidFill>
                            <a:srgbClr val="FFFFFF"/>
                          </a:solidFill>
                          <a:effectLst>
                            <a:glow rad="190500">
                              <a:schemeClr val="tx1"/>
                            </a:glow>
                          </a:effectLst>
                          <a:cs typeface="Helvetica" charset="0"/>
                        </a:rPr>
                        <a:t>秘诀智慧</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人的能力</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ja-JP" altLang="en-US" sz="2000" dirty="0">
                          <a:solidFill>
                            <a:srgbClr val="FFFFFF"/>
                          </a:solidFill>
                          <a:effectLst>
                            <a:glow rad="190500">
                              <a:schemeClr val="tx1"/>
                            </a:glow>
                          </a:effectLst>
                          <a:cs typeface="Helvetica" charset="0"/>
                        </a:rPr>
                        <a:t>基督在十字架上的牺牲</a:t>
                      </a:r>
                      <a:endParaRPr lang="en-US" sz="2000" dirty="0">
                        <a:solidFill>
                          <a:srgbClr val="FFFFFF"/>
                        </a:solidFill>
                        <a:effectLst>
                          <a:glow rad="190500">
                            <a:schemeClr val="tx1"/>
                          </a:glow>
                        </a:effectLst>
                        <a:cs typeface="Helvetica" charset="0"/>
                      </a:endParaRPr>
                    </a:p>
                  </a:txBody>
                  <a:tcPr marL="91446" marR="91446" marT="45724" marB="45724"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673725"/>
            <a:ext cx="1619250"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5" name="Rectangle 44"/>
          <p:cNvSpPr>
            <a:spLocks noChangeArrowheads="1"/>
          </p:cNvSpPr>
          <p:nvPr/>
        </p:nvSpPr>
        <p:spPr bwMode="auto">
          <a:xfrm>
            <a:off x="1619250" y="5673725"/>
            <a:ext cx="2376488" cy="12668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8" name="Rectangle 47"/>
          <p:cNvSpPr>
            <a:spLocks noChangeArrowheads="1"/>
          </p:cNvSpPr>
          <p:nvPr/>
        </p:nvSpPr>
        <p:spPr bwMode="auto">
          <a:xfrm>
            <a:off x="3995738" y="5661025"/>
            <a:ext cx="256222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9" name="Rectangle 48"/>
          <p:cNvSpPr>
            <a:spLocks noChangeArrowheads="1"/>
          </p:cNvSpPr>
          <p:nvPr/>
        </p:nvSpPr>
        <p:spPr bwMode="auto">
          <a:xfrm>
            <a:off x="6588125" y="5661025"/>
            <a:ext cx="2555875" cy="119697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6" name="Rectangle 35"/>
          <p:cNvSpPr>
            <a:spLocks noChangeArrowheads="1"/>
          </p:cNvSpPr>
          <p:nvPr/>
        </p:nvSpPr>
        <p:spPr bwMode="auto">
          <a:xfrm>
            <a:off x="0" y="4941888"/>
            <a:ext cx="1619250"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7" name="Rectangle 36"/>
          <p:cNvSpPr>
            <a:spLocks noChangeArrowheads="1"/>
          </p:cNvSpPr>
          <p:nvPr/>
        </p:nvSpPr>
        <p:spPr bwMode="auto">
          <a:xfrm>
            <a:off x="1619250" y="4941888"/>
            <a:ext cx="2376488" cy="6842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0" name="Rectangle 39"/>
          <p:cNvSpPr>
            <a:spLocks noChangeArrowheads="1"/>
          </p:cNvSpPr>
          <p:nvPr/>
        </p:nvSpPr>
        <p:spPr bwMode="auto">
          <a:xfrm>
            <a:off x="3995738" y="4941888"/>
            <a:ext cx="256222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41" name="Rectangle 40"/>
          <p:cNvSpPr>
            <a:spLocks noChangeArrowheads="1"/>
          </p:cNvSpPr>
          <p:nvPr/>
        </p:nvSpPr>
        <p:spPr bwMode="auto">
          <a:xfrm>
            <a:off x="6588125" y="4941888"/>
            <a:ext cx="2555875" cy="6477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8" name="Rectangle 27"/>
          <p:cNvSpPr>
            <a:spLocks noChangeArrowheads="1"/>
          </p:cNvSpPr>
          <p:nvPr/>
        </p:nvSpPr>
        <p:spPr bwMode="auto">
          <a:xfrm>
            <a:off x="0" y="4005263"/>
            <a:ext cx="1619250"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9" name="Rectangle 28"/>
          <p:cNvSpPr>
            <a:spLocks noChangeArrowheads="1"/>
          </p:cNvSpPr>
          <p:nvPr/>
        </p:nvSpPr>
        <p:spPr bwMode="auto">
          <a:xfrm>
            <a:off x="1619250" y="4005263"/>
            <a:ext cx="2376488" cy="8985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2" name="Rectangle 31"/>
          <p:cNvSpPr>
            <a:spLocks noChangeArrowheads="1"/>
          </p:cNvSpPr>
          <p:nvPr/>
        </p:nvSpPr>
        <p:spPr bwMode="auto">
          <a:xfrm>
            <a:off x="3995738" y="4005263"/>
            <a:ext cx="2562225" cy="849312"/>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3" name="Rectangle 32"/>
          <p:cNvSpPr>
            <a:spLocks noChangeArrowheads="1"/>
          </p:cNvSpPr>
          <p:nvPr/>
        </p:nvSpPr>
        <p:spPr bwMode="auto">
          <a:xfrm>
            <a:off x="6588125" y="4005263"/>
            <a:ext cx="2555875" cy="86518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1" name="Rectangle 10"/>
          <p:cNvSpPr>
            <a:spLocks noChangeArrowheads="1"/>
          </p:cNvSpPr>
          <p:nvPr/>
        </p:nvSpPr>
        <p:spPr bwMode="auto">
          <a:xfrm>
            <a:off x="0" y="3387725"/>
            <a:ext cx="1619250"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5" name="Rectangle 14"/>
          <p:cNvSpPr>
            <a:spLocks noChangeArrowheads="1"/>
          </p:cNvSpPr>
          <p:nvPr/>
        </p:nvSpPr>
        <p:spPr bwMode="auto">
          <a:xfrm>
            <a:off x="1619250" y="3387725"/>
            <a:ext cx="2376488" cy="762000"/>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1" name="Rectangle 20"/>
          <p:cNvSpPr>
            <a:spLocks noChangeArrowheads="1"/>
          </p:cNvSpPr>
          <p:nvPr/>
        </p:nvSpPr>
        <p:spPr bwMode="auto">
          <a:xfrm>
            <a:off x="4027488" y="3387725"/>
            <a:ext cx="256222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25" name="Rectangle 24"/>
          <p:cNvSpPr>
            <a:spLocks noChangeArrowheads="1"/>
          </p:cNvSpPr>
          <p:nvPr/>
        </p:nvSpPr>
        <p:spPr bwMode="auto">
          <a:xfrm>
            <a:off x="6588125" y="3387725"/>
            <a:ext cx="2555875" cy="719138"/>
          </a:xfrm>
          <a:prstGeom prst="rect">
            <a:avLst/>
          </a:prstGeom>
          <a:solidFill>
            <a:schemeClr val="tx1"/>
          </a:solidFill>
          <a:ln w="9525">
            <a:solidFill>
              <a:schemeClr val="tx1"/>
            </a:solidFill>
            <a:round/>
            <a:headEnd/>
            <a:tailEnd/>
          </a:ln>
        </p:spPr>
        <p:txBody>
          <a:bodyPr/>
          <a:lstStyle/>
          <a:p>
            <a:pPr eaLnBrk="0"/>
            <a:endParaRPr lang="en-US">
              <a:latin typeface="Times New Roman" charset="0"/>
            </a:endParaRPr>
          </a:p>
        </p:txBody>
      </p:sp>
      <p:sp>
        <p:nvSpPr>
          <p:cNvPr id="305183"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305184"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solidFill>
                  <a:srgbClr val="FFFFFF"/>
                </a:solidFill>
                <a:latin typeface="Arial" charset="0"/>
                <a:cs typeface="Arial" charset="0"/>
              </a:rPr>
              <a:t>573</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FF"/>
                </a:solidFill>
                <a:latin typeface="Times New Roman" charset="0"/>
                <a:cs typeface="Times New Roman" charset="0"/>
                <a:sym typeface="Times New Roman" charset="0"/>
              </a:rPr>
              <a:t>200</a:t>
            </a:r>
            <a:endParaRPr lang="en-US">
              <a:cs typeface="Helvetica"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以真耶稣教会认同</a:t>
            </a:r>
            <a:endParaRPr lang="en-US" b="1">
              <a:effectLst>
                <a:glow rad="101600">
                  <a:schemeClr val="tx1"/>
                </a:glow>
              </a:effectLst>
              <a:cs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真耶稣教会里受洗</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a:t>
              </a:r>
              <a:r>
                <a:rPr lang="ja-JP" altLang="en-US" sz="3200" b="1">
                  <a:solidFill>
                    <a:srgbClr val="FFFFFF"/>
                  </a:solidFill>
                  <a:effectLst>
                    <a:glow rad="101600">
                      <a:schemeClr val="tx1"/>
                    </a:glow>
                  </a:effectLst>
                  <a:latin typeface="ＭＳ Ｐゴシック" charset="0"/>
                  <a:sym typeface="ＭＳ Ｐゴシック" charset="0"/>
                </a:rPr>
                <a:t>低着头</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由真耶稣教会牧师洗脚</a:t>
              </a:r>
              <a:endParaRPr lang="en-US" b="1">
                <a:effectLst>
                  <a:glow rad="101600">
                    <a:schemeClr val="tx1"/>
                  </a:glow>
                </a:effectLst>
                <a:cs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圣餐（陷于变体</a:t>
              </a:r>
              <a:r>
                <a:rPr lang="en-US" sz="3200" b="1">
                  <a:solidFill>
                    <a:srgbClr val="FFFFFF"/>
                  </a:solidFill>
                  <a:effectLst>
                    <a:glow rad="101600">
                      <a:schemeClr val="tx1"/>
                    </a:glow>
                  </a:effectLst>
                  <a:latin typeface="ＭＳ Ｐゴシック" charset="0"/>
                  <a:sym typeface="ＭＳ Ｐゴシック" charset="0"/>
                </a:rPr>
                <a:t>)</a:t>
              </a:r>
              <a:endParaRPr lang="en-US" b="1">
                <a:effectLst>
                  <a:glow rad="101600">
                    <a:schemeClr val="tx1"/>
                  </a:glow>
                </a:effectLst>
                <a:cs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迎接圣灵</a:t>
              </a:r>
              <a:endParaRPr lang="en-US" b="1">
                <a:effectLst>
                  <a:glow rad="101600">
                    <a:schemeClr val="tx1"/>
                  </a:glow>
                </a:effectLst>
                <a:cs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说方言</a:t>
              </a:r>
              <a:endParaRPr lang="en-US" b="1">
                <a:effectLst>
                  <a:glow rad="101600">
                    <a:schemeClr val="tx1"/>
                  </a:glow>
                </a:effectLst>
                <a:cs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r>
                <a:rPr lang="ja-JP" altLang="en-US" sz="3200" b="1">
                  <a:solidFill>
                    <a:srgbClr val="FFFFFF"/>
                  </a:solidFill>
                  <a:effectLst>
                    <a:glow rad="101600">
                      <a:schemeClr val="tx1"/>
                    </a:glow>
                  </a:effectLst>
                  <a:latin typeface="ＭＳ Ｐゴシック" charset="0"/>
                  <a:sym typeface="ＭＳ Ｐゴシック" charset="0"/>
                </a:rPr>
                <a:t>对基督信心</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 </a:t>
              </a:r>
              <a:r>
                <a:rPr lang="ja-JP" altLang="en-US" sz="3200" b="1">
                  <a:solidFill>
                    <a:srgbClr val="FFFFFF"/>
                  </a:solidFill>
                  <a:effectLst>
                    <a:glow rad="101600">
                      <a:schemeClr val="tx1"/>
                    </a:glow>
                  </a:effectLst>
                  <a:latin typeface="ＭＳ Ｐゴシック" charset="0"/>
                  <a:sym typeface="ＭＳ Ｐゴシック" charset="0"/>
                </a:rPr>
                <a:t>不正确</a:t>
              </a:r>
              <a:r>
                <a:rPr lang="en-US" sz="3200" b="1">
                  <a:solidFill>
                    <a:srgbClr val="FFFFFF"/>
                  </a:solidFill>
                  <a:effectLst>
                    <a:glow rad="101600">
                      <a:schemeClr val="tx1"/>
                    </a:glow>
                    <a:outerShdw blurRad="38100" dist="38100" dir="2700000" algn="tl">
                      <a:srgbClr val="000000"/>
                    </a:outerShdw>
                  </a:effectLst>
                  <a:latin typeface="ＭＳ Ｐゴシック" charset="0"/>
                  <a:sym typeface="ＭＳ Ｐゴシック" charset="0"/>
                </a:rPr>
                <a:t>!</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en-US" sz="54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a:t>
              </a:r>
              <a:endParaRPr lang="en-US" b="1">
                <a:effectLst>
                  <a:glow rad="101600">
                    <a:schemeClr val="tx1"/>
                  </a:glow>
                  <a:outerShdw blurRad="38100" dist="38100" dir="2700000" algn="tl">
                    <a:srgbClr val="000000"/>
                  </a:outerShdw>
                </a:effectLst>
                <a:cs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algn="ctr" defTabSz="457200">
                <a:defRPr/>
              </a:pPr>
              <a:r>
                <a:rPr lang="ja-JP" altLang="en-US" sz="3200" b="1">
                  <a:solidFill>
                    <a:srgbClr val="FFFFFF"/>
                  </a:solidFill>
                  <a:effectLst>
                    <a:glow rad="101600">
                      <a:schemeClr val="tx1"/>
                    </a:glow>
                  </a:effectLst>
                  <a:latin typeface="ＭＳ Ｐゴシック" charset="0"/>
                  <a:sym typeface="ＭＳ Ｐゴシック" charset="0"/>
                </a:rPr>
                <a:t>救恩</a:t>
              </a:r>
              <a:r>
                <a:rPr lang="en-US" sz="3200" b="1">
                  <a:solidFill>
                    <a:srgbClr val="FFFFFF"/>
                  </a:solidFill>
                  <a:effectLst>
                    <a:glow rad="101600">
                      <a:schemeClr val="tx1"/>
                    </a:glow>
                    <a:outerShdw blurRad="38100" dist="38100" dir="2700000" algn="tl">
                      <a:srgbClr val="000000"/>
                    </a:outerShdw>
                  </a:effectLst>
                  <a:latin typeface="Geneva" charset="0"/>
                  <a:cs typeface="Geneva" charset="0"/>
                  <a:sym typeface="Geneva" charset="0"/>
                </a:rPr>
                <a:t> ! ? ! ?</a:t>
              </a:r>
              <a:endParaRPr lang="en-US" b="1">
                <a:effectLst>
                  <a:glow rad="101600">
                    <a:schemeClr val="tx1"/>
                  </a:glow>
                  <a:outerShdw blurRad="38100" dist="38100" dir="2700000" algn="tl">
                    <a:srgbClr val="000000"/>
                  </a:outerShdw>
                </a:effectLst>
                <a:cs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defTabSz="457200">
              <a:defRPr/>
            </a:pPr>
            <a:r>
              <a:rPr lang="en-US" b="1">
                <a:solidFill>
                  <a:srgbClr val="FFFFFF"/>
                </a:solidFill>
                <a:effectLst>
                  <a:glow rad="101600">
                    <a:schemeClr val="tx1"/>
                  </a:glow>
                </a:effectLst>
                <a:latin typeface="Arial"/>
                <a:cs typeface="Arial"/>
                <a:sym typeface="Times New Roman" charset="0"/>
              </a:rPr>
              <a:t>200</a:t>
            </a:r>
            <a:endParaRPr lang="en-US" sz="3200" b="1">
              <a:effectLst>
                <a:glow rad="101600">
                  <a:schemeClr val="tx1"/>
                </a:glow>
              </a:effectLst>
              <a:latin typeface="Arial"/>
              <a:cs typeface="Arial"/>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2" descr="http://wau.org/images/sized/images/issues/godslove-400x300.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2" name="Title 1"/>
          <p:cNvSpPr>
            <a:spLocks noGrp="1"/>
          </p:cNvSpPr>
          <p:nvPr>
            <p:ph type="title"/>
          </p:nvPr>
        </p:nvSpPr>
        <p:spPr>
          <a:xfrm>
            <a:off x="457200" y="228600"/>
            <a:ext cx="7786688" cy="1463675"/>
          </a:xfrm>
          <a:solidFill>
            <a:schemeClr val="dk1"/>
          </a:solidFill>
          <a:ln w="25400" cap="flat" cmpd="sng" algn="ctr">
            <a:solidFill>
              <a:schemeClr val="dk1">
                <a:shade val="50000"/>
              </a:schemeClr>
            </a:solidFill>
            <a:prstDash val="solid"/>
            <a:miter/>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anchor="ctr" anchorCtr="0" compatLnSpc="1"/>
          <a:lstStyle/>
          <a:p>
            <a:pPr eaLnBrk="1" fontAlgn="base" hangingPunct="1">
              <a:defRPr/>
            </a:pPr>
            <a:r>
              <a:rPr lang="en-US" b="1" strike="noStrike" noProof="1">
                <a:effectLst>
                  <a:outerShdw blurRad="50800" dist="38100" dir="13500000" algn="br" rotWithShape="0">
                    <a:prstClr val="black">
                      <a:alpha val="40000"/>
                    </a:prstClr>
                  </a:outerShdw>
                </a:effectLst>
                <a:latin typeface="SimHei" charset="0"/>
                <a:ea typeface="SimHei" charset="0"/>
              </a:rPr>
              <a:t>圣灵的</a:t>
            </a:r>
            <a:r>
              <a:rPr lang="zh-CN" altLang="en-US" b="1" strike="noStrike" noProof="1">
                <a:effectLst>
                  <a:outerShdw blurRad="50800" dist="38100" dir="13500000" algn="br" rotWithShape="0">
                    <a:prstClr val="black">
                      <a:alpha val="40000"/>
                    </a:prstClr>
                  </a:outerShdw>
                </a:effectLst>
                <a:latin typeface="SimHei" charset="0"/>
                <a:ea typeface="SimHei" charset="0"/>
              </a:rPr>
              <a:t>人</a:t>
            </a:r>
            <a:r>
              <a:rPr lang="en-US" b="1" strike="noStrike" noProof="1">
                <a:effectLst>
                  <a:outerShdw blurRad="50800" dist="38100" dir="13500000" algn="br" rotWithShape="0">
                    <a:prstClr val="black">
                      <a:alpha val="40000"/>
                    </a:prstClr>
                  </a:outerShdw>
                </a:effectLst>
                <a:latin typeface="SimHei" charset="0"/>
                <a:ea typeface="SimHei" charset="0"/>
              </a:rPr>
              <a:t>性和神性</a:t>
            </a:r>
          </a:p>
        </p:txBody>
      </p:sp>
      <p:sp>
        <p:nvSpPr>
          <p:cNvPr id="3" name="Title 1"/>
          <p:cNvSpPr txBox="1"/>
          <p:nvPr/>
        </p:nvSpPr>
        <p:spPr bwMode="auto">
          <a:xfrm>
            <a:off x="381000" y="2286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祂还是它？</a:t>
            </a:r>
          </a:p>
        </p:txBody>
      </p:sp>
      <p:sp>
        <p:nvSpPr>
          <p:cNvPr id="4" name="Title 1"/>
          <p:cNvSpPr txBox="1"/>
          <p:nvPr/>
        </p:nvSpPr>
        <p:spPr bwMode="auto">
          <a:xfrm>
            <a:off x="381000" y="3048000"/>
            <a:ext cx="8229600" cy="1143000"/>
          </a:xfrm>
          <a:prstGeom prst="rect">
            <a:avLst/>
          </a:prstGeom>
          <a:noFill/>
          <a:ln w="9525">
            <a:noFill/>
            <a:miter lim="800000"/>
          </a:ln>
          <a:effectLst/>
        </p:spPr>
        <p:txBody>
          <a:bodyPr anchor="ctr"/>
          <a:lstStyle/>
          <a:p>
            <a:pPr algn="ctr" hangingPunct="1">
              <a:buFont typeface="Arial" pitchFamily="34" charset="0"/>
              <a:buNone/>
              <a:defRPr/>
            </a:pPr>
            <a:r>
              <a:rPr lang="zh-CN" altLang="en-US" sz="4400" b="1" kern="0" noProof="1">
                <a:effectLst>
                  <a:outerShdw blurRad="38100" dist="38100" dir="2700000" algn="tl">
                    <a:srgbClr val="000000">
                      <a:alpha val="43137"/>
                    </a:srgbClr>
                  </a:outerShdw>
                </a:effectLst>
                <a:latin typeface="SimHei" charset="0"/>
                <a:ea typeface="SimHei" charset="0"/>
                <a:cs typeface="+mn-cs"/>
              </a:rPr>
              <a:t>神还是鬼？</a:t>
            </a:r>
          </a:p>
        </p:txBody>
      </p:sp>
      <p:sp>
        <p:nvSpPr>
          <p:cNvPr id="443397" name="TextBox 6"/>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389187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descr="http://3.bp.blogspot.com/-Yp8fcAoES0k/T74no6ptWjI/AAAAAAAAChE/g79MIahAg3s/s1600/560700_10150879372481692_618171691_9755198_1968805916_n.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45442" name="Title 1"/>
          <p:cNvSpPr>
            <a:spLocks noGrp="1"/>
          </p:cNvSpPr>
          <p:nvPr>
            <p:ph type="title"/>
          </p:nvPr>
        </p:nvSpPr>
        <p:spPr>
          <a:xfrm>
            <a:off x="0" y="0"/>
            <a:ext cx="4114800" cy="3429000"/>
          </a:xfrm>
          <a:ln/>
        </p:spPr>
        <p:txBody>
          <a:bodyPr wrap="square" lIns="91440" tIns="45720" rIns="91440" bIns="45720" anchor="ctr"/>
          <a:lstStyle/>
          <a:p>
            <a:pPr eaLnBrk="1" hangingPunct="1"/>
            <a:r>
              <a:rPr lang="zh-CN" altLang="en-US" sz="4000" b="1">
                <a:latin typeface="SimHei" pitchFamily="49" charset="-122"/>
                <a:ea typeface="SimHei" pitchFamily="49" charset="-122"/>
              </a:rPr>
              <a:t>重点 </a:t>
            </a:r>
            <a:r>
              <a:rPr lang="en-US" altLang="zh-CN" sz="4000" b="1">
                <a:latin typeface="SimHei" pitchFamily="49" charset="-122"/>
                <a:ea typeface="SimHei" pitchFamily="49" charset="-122"/>
              </a:rPr>
              <a:t>:</a:t>
            </a:r>
            <a:br>
              <a:rPr lang="en-US" altLang="en-US" sz="4000">
                <a:latin typeface="SimHei" pitchFamily="49" charset="-122"/>
                <a:ea typeface="SimHei" pitchFamily="49" charset="-122"/>
              </a:rPr>
            </a:br>
            <a:r>
              <a:rPr lang="zh-CN" altLang="en-US" sz="4000">
                <a:latin typeface="SimHei" pitchFamily="49" charset="-122"/>
                <a:ea typeface="SimHei" pitchFamily="49" charset="-122"/>
              </a:rPr>
              <a:t>我们为什么要相信圣灵是有位格的？</a:t>
            </a:r>
            <a:r>
              <a:rPr lang="en-US" altLang="en-US" sz="4000">
                <a:latin typeface="SimHei" pitchFamily="49" charset="-122"/>
                <a:ea typeface="SimHei" pitchFamily="49" charset="-122"/>
              </a:rPr>
              <a:t>  </a:t>
            </a:r>
            <a:endParaRPr sz="4000">
              <a:latin typeface="SimHei" pitchFamily="49" charset="-122"/>
              <a:ea typeface="SimHei" pitchFamily="49" charset="-122"/>
            </a:endParaRPr>
          </a:p>
        </p:txBody>
      </p:sp>
      <p:sp>
        <p:nvSpPr>
          <p:cNvPr id="4" name="Title 1"/>
          <p:cNvSpPr txBox="1"/>
          <p:nvPr/>
        </p:nvSpPr>
        <p:spPr bwMode="auto">
          <a:xfrm>
            <a:off x="0" y="4591000"/>
            <a:ext cx="5508104" cy="2438400"/>
          </a:xfrm>
          <a:prstGeom prst="rect">
            <a:avLst/>
          </a:prstGeom>
          <a:noFill/>
          <a:ln w="9525">
            <a:noFill/>
            <a:miter lim="800000"/>
            <a:headEnd/>
            <a:tailEnd/>
          </a:ln>
          <a:effectLst/>
        </p:spPr>
        <p:txBody>
          <a:bodyPr anchor="ctr"/>
          <a:lstStyle>
            <a:defPPr>
              <a:defRPr lang="en-US"/>
            </a:defPPr>
            <a:lvl1pPr algn="ctr">
              <a:defRPr sz="4000" b="1">
                <a:ln w="12700">
                  <a:solidFill>
                    <a:srgbClr val="000000">
                      <a:satMod val="155000"/>
                    </a:srgbClr>
                  </a:solidFill>
                  <a:prstDash val="solid"/>
                </a:ln>
                <a:solidFill>
                  <a:srgbClr val="002060"/>
                </a:solidFill>
                <a:effectLst>
                  <a:glow rad="228600">
                    <a:schemeClr val="bg1">
                      <a:alpha val="75000"/>
                    </a:schemeClr>
                  </a:glow>
                  <a:outerShdw blurRad="41275" dist="20320" dir="1800000" algn="tl" rotWithShape="0">
                    <a:srgbClr val="000000">
                      <a:alpha val="40000"/>
                    </a:srgbClr>
                  </a:outerShdw>
                </a:effectLst>
                <a:latin typeface="Arial"/>
                <a:ea typeface="+mn-ea"/>
                <a:cs typeface="+mn-cs"/>
              </a:defRPr>
            </a:lvl1pPr>
            <a:lvl2pPr>
              <a:defRPr>
                <a:solidFill>
                  <a:schemeClr val="tx1"/>
                </a:solidFill>
                <a:latin typeface="Times New Roman" charset="0"/>
              </a:defRPr>
            </a:lvl2pPr>
            <a:lvl3pPr>
              <a:defRPr>
                <a:solidFill>
                  <a:schemeClr val="tx1"/>
                </a:solidFill>
                <a:latin typeface="Times New Roman" charset="0"/>
              </a:defRPr>
            </a:lvl3pPr>
            <a:lvl4pPr>
              <a:defRPr>
                <a:solidFill>
                  <a:schemeClr val="tx1"/>
                </a:solidFill>
                <a:latin typeface="Times New Roman" charset="0"/>
              </a:defRPr>
            </a:lvl4pPr>
            <a:lvl5pPr>
              <a:defRPr>
                <a:solidFill>
                  <a:schemeClr val="tx1"/>
                </a:solidFill>
                <a:latin typeface="Times New Roman" charset="0"/>
              </a:defRPr>
            </a:lvl5pPr>
            <a:lvl6pPr>
              <a:defRPr>
                <a:solidFill>
                  <a:schemeClr val="tx1"/>
                </a:solidFill>
                <a:latin typeface="Times New Roman" charset="0"/>
              </a:defRPr>
            </a:lvl6pPr>
            <a:lvl7pPr>
              <a:defRPr>
                <a:solidFill>
                  <a:schemeClr val="tx1"/>
                </a:solidFill>
                <a:latin typeface="Times New Roman" charset="0"/>
              </a:defRPr>
            </a:lvl7pPr>
            <a:lvl8pPr>
              <a:defRPr>
                <a:solidFill>
                  <a:schemeClr val="tx1"/>
                </a:solidFill>
                <a:latin typeface="Times New Roman" charset="0"/>
              </a:defRPr>
            </a:lvl8pPr>
            <a:lvl9pPr>
              <a:defRPr>
                <a:solidFill>
                  <a:schemeClr val="tx1"/>
                </a:solidFill>
                <a:latin typeface="Times New Roman" charset="0"/>
              </a:defRPr>
            </a:lvl9pPr>
          </a:lstStyle>
          <a:p>
            <a:r>
              <a:rPr lang="zh-CN" altLang="en-US" noProof="1"/>
              <a:t>如果圣灵是</a:t>
            </a:r>
            <a:r>
              <a:rPr lang="en-US" altLang="zh-CN" noProof="1"/>
              <a:t>“</a:t>
            </a:r>
            <a:r>
              <a:rPr lang="zh-CN" altLang="en-US" noProof="1"/>
              <a:t>流体</a:t>
            </a:r>
            <a:r>
              <a:rPr lang="en-US" altLang="zh-CN" noProof="1"/>
              <a:t>” </a:t>
            </a:r>
            <a:r>
              <a:rPr lang="zh-CN" altLang="en-US" noProof="1"/>
              <a:t>又会怎样呢？</a:t>
            </a:r>
            <a:r>
              <a:rPr lang="en-US" noProof="1"/>
              <a:t>(摩门教)</a:t>
            </a:r>
            <a:endParaRPr noProof="1"/>
          </a:p>
        </p:txBody>
      </p:sp>
      <p:sp>
        <p:nvSpPr>
          <p:cNvPr id="5" name="Title 1"/>
          <p:cNvSpPr txBox="1"/>
          <p:nvPr/>
        </p:nvSpPr>
        <p:spPr bwMode="auto">
          <a:xfrm>
            <a:off x="5562600" y="0"/>
            <a:ext cx="3581400" cy="4572000"/>
          </a:xfrm>
          <a:prstGeom prst="rect">
            <a:avLst/>
          </a:prstGeom>
          <a:noFill/>
          <a:ln w="9525">
            <a:noFill/>
            <a:miter lim="800000"/>
          </a:ln>
          <a:effectLst/>
        </p:spPr>
        <p:txBody>
          <a:bodyPr anchor="ctr"/>
          <a:lstStyle/>
          <a:p>
            <a:pPr algn="ctr" hangingPunct="1">
              <a:buFont typeface="Arial" pitchFamily="34" charset="0"/>
              <a:buNone/>
              <a:defRPr/>
            </a:pP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为何祂不能是一股  </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动力</a:t>
            </a:r>
            <a:r>
              <a:rPr lang="en-US" altLang="zh-CN"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a:t>
            </a:r>
            <a:r>
              <a:rPr lang="zh-CN" altLang="en-US" sz="3200" noProof="1">
                <a:ln w="18415" cmpd="sng">
                  <a:solidFill>
                    <a:srgbClr val="FFFFFF"/>
                  </a:solidFill>
                  <a:prstDash val="solid"/>
                </a:ln>
                <a:solidFill>
                  <a:srgbClr val="FFFFFF"/>
                </a:solidFill>
                <a:effectLst>
                  <a:outerShdw blurRad="63500" dir="3600000" algn="tl" rotWithShape="0">
                    <a:srgbClr val="000000">
                      <a:alpha val="70000"/>
                    </a:srgbClr>
                  </a:outerShdw>
                </a:effectLst>
                <a:latin typeface="SimHei" charset="0"/>
                <a:ea typeface="SimHei" charset="0"/>
                <a:cs typeface="+mn-cs"/>
              </a:rPr>
              <a:t>或影响力呢？（耶和华见证人，新时代）？</a:t>
            </a:r>
            <a:endParaRPr noProof="1">
              <a:latin typeface="SimHei" charset="0"/>
              <a:ea typeface="SimHei" charset="0"/>
            </a:endParaRPr>
          </a:p>
        </p:txBody>
      </p:sp>
    </p:spTree>
    <p:extLst>
      <p:ext uri="{BB962C8B-B14F-4D97-AF65-F5344CB8AC3E}">
        <p14:creationId xmlns:p14="http://schemas.microsoft.com/office/powerpoint/2010/main" val="97435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http://seeingfaith.files.wordpress.com/2012/05/holy-spirit.jpg"/>
          <p:cNvPicPr>
            <a:picLocks noChangeAspect="1"/>
          </p:cNvPicPr>
          <p:nvPr/>
        </p:nvPicPr>
        <p:blipFill>
          <a:blip r:embed="rId3"/>
          <a:stretch>
            <a:fillRect/>
          </a:stretch>
        </p:blipFill>
        <p:spPr>
          <a:xfrm>
            <a:off x="0" y="0"/>
            <a:ext cx="9204325" cy="6858000"/>
          </a:xfrm>
          <a:prstGeom prst="rect">
            <a:avLst/>
          </a:prstGeom>
          <a:noFill/>
          <a:ln w="9525">
            <a:noFill/>
            <a:miter/>
          </a:ln>
        </p:spPr>
      </p:pic>
      <p:sp>
        <p:nvSpPr>
          <p:cNvPr id="2" name="Title 1"/>
          <p:cNvSpPr>
            <a:spLocks noGrp="1"/>
          </p:cNvSpPr>
          <p:nvPr>
            <p:ph type="title"/>
          </p:nvPr>
        </p:nvSpPr>
        <p:spPr>
          <a:xfrm>
            <a:off x="1331640" y="0"/>
            <a:ext cx="7812360" cy="2895600"/>
          </a:xfrm>
          <a:ln w="9525">
            <a:noFill/>
            <a:miter/>
          </a:ln>
        </p:spPr>
        <p:txBody>
          <a:bodyPr vert="horz" wrap="square" lIns="91440" tIns="45720" rIns="91440" bIns="45720" numCol="1" anchor="ctr" anchorCtr="0" compatLnSpc="1"/>
          <a:lstStyle/>
          <a:p>
            <a:pPr eaLnBrk="1" fontAlgn="base" hangingPunct="1">
              <a:defRPr/>
            </a:pPr>
            <a:r>
              <a:rPr lang="en-US" sz="4800" b="1" strike="noStrike" noProof="1">
                <a:effectLst>
                  <a:outerShdw blurRad="38100" dist="38100" dir="2700000" algn="tl">
                    <a:srgbClr val="000000">
                      <a:alpha val="43137"/>
                    </a:srgbClr>
                  </a:outerShdw>
                </a:effectLst>
                <a:latin typeface="SimHei" charset="0"/>
                <a:ea typeface="SimHei" charset="0"/>
                <a:cs typeface="+mj-cs"/>
              </a:rPr>
              <a:t>证明圣灵是</a:t>
            </a:r>
            <a:r>
              <a:rPr lang="zh-CN" altLang="en-US" sz="4800" b="1" strike="noStrike" noProof="1">
                <a:effectLst>
                  <a:outerShdw blurRad="38100" dist="38100" dir="2700000" algn="tl">
                    <a:srgbClr val="000000">
                      <a:alpha val="43137"/>
                    </a:srgbClr>
                  </a:outerShdw>
                </a:effectLst>
                <a:latin typeface="SimHei" charset="0"/>
                <a:ea typeface="SimHei" charset="0"/>
                <a:cs typeface="+mj-cs"/>
              </a:rPr>
              <a:t>有位格的</a:t>
            </a:r>
            <a:r>
              <a:rPr lang="en-US" sz="4800" b="1" strike="noStrike" noProof="1">
                <a:effectLst>
                  <a:outerShdw blurRad="38100" dist="38100" dir="2700000" algn="tl">
                    <a:srgbClr val="000000">
                      <a:alpha val="43137"/>
                    </a:srgbClr>
                  </a:outerShdw>
                </a:effectLst>
                <a:latin typeface="SimHei" charset="0"/>
                <a:ea typeface="SimHei" charset="0"/>
                <a:cs typeface="+mj-cs"/>
              </a:rPr>
              <a:t>证据...</a:t>
            </a:r>
            <a:endParaRPr lang="en-US" sz="4800" strike="noStrike" noProof="1">
              <a:effectLst>
                <a:outerShdw blurRad="38100" dist="38100" dir="2700000" algn="tl">
                  <a:srgbClr val="000000">
                    <a:alpha val="43137"/>
                  </a:srgbClr>
                </a:outerShdw>
              </a:effectLst>
              <a:latin typeface="SimHei" charset="0"/>
              <a:ea typeface="SimHei" charset="0"/>
              <a:cs typeface="+mj-cs"/>
            </a:endParaRPr>
          </a:p>
        </p:txBody>
      </p:sp>
      <p:sp>
        <p:nvSpPr>
          <p:cNvPr id="447491"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0457808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
        <p:cNvGrpSpPr/>
        <p:nvPr/>
      </p:nvGrpSpPr>
      <p:grpSpPr>
        <a:xfrm>
          <a:off x="0" y="0"/>
          <a:ext cx="0" cy="0"/>
          <a:chOff x="0" y="0"/>
          <a:chExt cx="0" cy="0"/>
        </a:xfrm>
      </p:grpSpPr>
      <p:pic>
        <p:nvPicPr>
          <p:cNvPr id="449538" name="Picture 2" descr="dove-holy-spirit.jpg"/>
          <p:cNvPicPr>
            <a:picLocks noChangeAspect="1"/>
          </p:cNvPicPr>
          <p:nvPr/>
        </p:nvPicPr>
        <p:blipFill>
          <a:blip r:embed="rId2"/>
          <a:stretch>
            <a:fillRect/>
          </a:stretch>
        </p:blipFill>
        <p:spPr>
          <a:xfrm>
            <a:off x="2667000" y="19050"/>
            <a:ext cx="6477000" cy="6838950"/>
          </a:xfrm>
          <a:prstGeom prst="rect">
            <a:avLst/>
          </a:prstGeom>
          <a:noFill/>
          <a:ln w="9525">
            <a:noFill/>
            <a:miter/>
          </a:ln>
        </p:spPr>
      </p:pic>
      <p:sp>
        <p:nvSpPr>
          <p:cNvPr id="2" name="Title 1"/>
          <p:cNvSpPr>
            <a:spLocks noGrp="1"/>
          </p:cNvSpPr>
          <p:nvPr>
            <p:ph type="title"/>
          </p:nvPr>
        </p:nvSpPr>
        <p:spPr>
          <a:ln w="9525">
            <a:noFill/>
            <a:miter/>
          </a:ln>
        </p:spPr>
        <p:txBody>
          <a:bodyPr vert="horz" wrap="square" lIns="91440" tIns="45720" rIns="91440" bIns="45720" numCol="1" anchor="ctr" anchorCtr="0" compatLnSpc="1"/>
          <a:lstStyle/>
          <a:p>
            <a:pPr eaLnBrk="1" fontAlgn="base" hangingPunct="1">
              <a:defRPr/>
            </a:pPr>
            <a:r>
              <a:rPr lang="zh-CN" altLang="en-US" sz="4000" b="1" strike="noStrike" noProof="1">
                <a:effectLst>
                  <a:outerShdw blurRad="60325" dist="76200" dir="2700000" algn="tl" rotWithShape="0">
                    <a:srgbClr val="000000">
                      <a:alpha val="84000"/>
                    </a:srgbClr>
                  </a:outerShdw>
                </a:effectLst>
                <a:latin typeface="SimHei" charset="0"/>
                <a:ea typeface="SimHei" charset="0"/>
                <a:cs typeface="+mj-cs"/>
              </a:rPr>
              <a:t>圣灵的位格</a:t>
            </a:r>
          </a:p>
        </p:txBody>
      </p:sp>
      <p:sp>
        <p:nvSpPr>
          <p:cNvPr id="4" name="Title 1"/>
          <p:cNvSpPr txBox="1"/>
          <p:nvPr/>
        </p:nvSpPr>
        <p:spPr bwMode="auto">
          <a:xfrm>
            <a:off x="1371600" y="1905000"/>
            <a:ext cx="7620000" cy="3962400"/>
          </a:xfrm>
          <a:prstGeom prst="rect">
            <a:avLst/>
          </a:prstGeom>
          <a:noFill/>
          <a:ln w="9525">
            <a:noFill/>
            <a:miter lim="800000"/>
          </a:ln>
          <a:effectLst/>
        </p:spPr>
        <p:txBody>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属性</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操作</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归属</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关系</a:t>
            </a:r>
          </a:p>
          <a:p>
            <a:pPr marL="742950" indent="-742950" algn="l" hangingPunct="1">
              <a:buFont typeface="+mj-lt"/>
              <a:buAutoNum type="alphaUcPeriod"/>
              <a:defRPr/>
            </a:pPr>
            <a:r>
              <a:rPr lang="en-US" sz="4000" b="1" noProof="1">
                <a:solidFill>
                  <a:srgbClr val="FFFFFF"/>
                </a:solidFill>
                <a:effectLst>
                  <a:outerShdw blurRad="60325" dist="76200" dir="2700000" algn="tl" rotWithShape="0">
                    <a:srgbClr val="000000">
                      <a:alpha val="84000"/>
                    </a:srgbClr>
                  </a:outerShdw>
                </a:effectLst>
                <a:latin typeface="Arial"/>
              </a:rPr>
              <a:t>语法</a:t>
            </a:r>
          </a:p>
        </p:txBody>
      </p:sp>
    </p:spTree>
    <p:extLst>
      <p:ext uri="{BB962C8B-B14F-4D97-AF65-F5344CB8AC3E}">
        <p14:creationId xmlns:p14="http://schemas.microsoft.com/office/powerpoint/2010/main" val="16649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0"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char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char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char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descr="http://4.bp.blogspot.com/_v-jkdc-LjSM/S_aAryuYJRI/AAAAAAAAAKA/EWR6NMby2xE/s1600/Holy_Spirit.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0562" name="Title 1"/>
          <p:cNvSpPr>
            <a:spLocks noGrp="1"/>
          </p:cNvSpPr>
          <p:nvPr>
            <p:ph type="title"/>
          </p:nvPr>
        </p:nvSpPr>
        <p:spPr>
          <a:xfrm>
            <a:off x="0" y="0"/>
            <a:ext cx="6400800" cy="685800"/>
          </a:xfrm>
          <a:solidFill>
            <a:schemeClr val="tx1"/>
          </a:solidFill>
          <a:ln/>
        </p:spPr>
        <p:txBody>
          <a:bodyPr wrap="square" lIns="91440" tIns="45720" rIns="91440" bIns="45720" anchor="ctr"/>
          <a:lstStyle/>
          <a:p>
            <a:pPr eaLnBrk="1" hangingPunct="1"/>
            <a:r>
              <a:rPr lang="zh-CN" altLang="en-US" sz="4000">
                <a:latin typeface="SimHei" pitchFamily="49" charset="-122"/>
                <a:ea typeface="SimHei" pitchFamily="49" charset="-122"/>
              </a:rPr>
              <a:t>圣灵是神吗？</a:t>
            </a:r>
          </a:p>
        </p:txBody>
      </p:sp>
      <p:sp>
        <p:nvSpPr>
          <p:cNvPr id="450563" name="TextBox 4"/>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216673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以相信基督的神性</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与追求圣洁的生活</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从假教导中保护自己。</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004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ttp://images.faithclipart.com/images/3/1302364251196_1242/slide-7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2610" name="Title 1"/>
          <p:cNvSpPr>
            <a:spLocks noGrp="1"/>
          </p:cNvSpPr>
          <p:nvPr>
            <p:ph type="title"/>
          </p:nvPr>
        </p:nvSpPr>
        <p:spPr>
          <a:xfrm>
            <a:off x="1371600" y="1905000"/>
            <a:ext cx="6172200" cy="2362200"/>
          </a:xfrm>
          <a:ln/>
        </p:spPr>
        <p:txBody>
          <a:bodyPr wrap="square" lIns="91440" tIns="45720" rIns="91440" bIns="45720" anchor="ctr"/>
          <a:lstStyle/>
          <a:p>
            <a:pPr eaLnBrk="1" hangingPunct="1"/>
            <a:r>
              <a:rPr lang="en-US" altLang="en-US" sz="4800" b="1">
                <a:solidFill>
                  <a:schemeClr val="tx1"/>
                </a:solidFill>
                <a:latin typeface="SimHei" pitchFamily="49" charset="-122"/>
                <a:ea typeface="SimHei" pitchFamily="49" charset="-122"/>
                <a:sym typeface="Arial" charset="0"/>
              </a:rPr>
              <a:t>圣经</a:t>
            </a:r>
            <a:r>
              <a:rPr lang="zh-CN" altLang="en-US" sz="4800" b="1">
                <a:solidFill>
                  <a:schemeClr val="tx1"/>
                </a:solidFill>
                <a:latin typeface="SimHei" pitchFamily="49" charset="-122"/>
                <a:ea typeface="SimHei" pitchFamily="49" charset="-122"/>
                <a:sym typeface="Arial" charset="0"/>
              </a:rPr>
              <a:t>记载</a:t>
            </a:r>
            <a:r>
              <a:rPr lang="en-US" altLang="en-US" sz="4800" b="1">
                <a:solidFill>
                  <a:schemeClr val="tx1"/>
                </a:solidFill>
                <a:latin typeface="SimHei" pitchFamily="49" charset="-122"/>
                <a:ea typeface="SimHei" pitchFamily="49" charset="-122"/>
              </a:rPr>
              <a:t>三位一体</a:t>
            </a:r>
            <a:br>
              <a:rPr lang="en-US" altLang="en-US" sz="4800" b="1">
                <a:solidFill>
                  <a:schemeClr val="tx1"/>
                </a:solidFill>
                <a:latin typeface="SimHei" pitchFamily="49" charset="-122"/>
                <a:ea typeface="SimHei" pitchFamily="49" charset="-122"/>
              </a:rPr>
            </a:br>
            <a:r>
              <a:rPr lang="en-US" altLang="en-US" sz="4800" b="1">
                <a:solidFill>
                  <a:schemeClr val="tx1"/>
                </a:solidFill>
                <a:latin typeface="SimHei" pitchFamily="49" charset="-122"/>
                <a:ea typeface="SimHei" pitchFamily="49" charset="-122"/>
              </a:rPr>
              <a:t>的证据</a:t>
            </a:r>
            <a:endParaRPr sz="4800" b="1">
              <a:solidFill>
                <a:schemeClr val="tx1"/>
              </a:solidFill>
              <a:latin typeface="SimHei" pitchFamily="49" charset="-122"/>
              <a:ea typeface="SimHei" pitchFamily="49" charset="-122"/>
            </a:endParaRPr>
          </a:p>
        </p:txBody>
      </p:sp>
      <p:sp>
        <p:nvSpPr>
          <p:cNvPr id="452611" name="Title 1"/>
          <p:cNvSpPr txBox="1"/>
          <p:nvPr/>
        </p:nvSpPr>
        <p:spPr>
          <a:xfrm>
            <a:off x="1371600" y="3962400"/>
            <a:ext cx="6172200" cy="1447800"/>
          </a:xfrm>
          <a:prstGeom prst="rect">
            <a:avLst/>
          </a:prstGeom>
          <a:noFill/>
          <a:ln w="9525">
            <a:noFill/>
            <a:miter/>
          </a:ln>
        </p:spPr>
        <p:txBody>
          <a:bodyPr anchor="ctr"/>
          <a:lstStyle/>
          <a:p>
            <a:pPr algn="ctr" hangingPunct="1">
              <a:buFont typeface="Arial" pitchFamily="34" charset="0"/>
              <a:buNone/>
            </a:pPr>
            <a:r>
              <a:rPr lang="en-US" altLang="en-US" sz="4000" b="1" i="1" dirty="0">
                <a:latin typeface="Arial"/>
                <a:ea typeface="Arial" charset="0"/>
              </a:rPr>
              <a:t>如何证明这个</a:t>
            </a:r>
          </a:p>
          <a:p>
            <a:pPr algn="ctr" hangingPunct="1">
              <a:buFont typeface="Arial" pitchFamily="34" charset="0"/>
              <a:buNone/>
            </a:pPr>
            <a:r>
              <a:rPr lang="en-US" altLang="en-US" sz="4000" b="1" i="1" dirty="0">
                <a:latin typeface="Arial"/>
                <a:ea typeface="Arial" charset="0"/>
              </a:rPr>
              <a:t>重要的教义？</a:t>
            </a:r>
          </a:p>
        </p:txBody>
      </p:sp>
      <p:sp>
        <p:nvSpPr>
          <p:cNvPr id="452612" name="TextBox 5"/>
          <p:cNvSpPr txBox="1"/>
          <p:nvPr/>
        </p:nvSpPr>
        <p:spPr>
          <a:xfrm>
            <a:off x="8388350" y="0"/>
            <a:ext cx="698500" cy="461963"/>
          </a:xfrm>
          <a:prstGeom prst="rect">
            <a:avLst/>
          </a:prstGeom>
          <a:no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7044284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http://images.faithclipart.com/images/3/1269631201527_911/slide-22.jpg"/>
          <p:cNvPicPr>
            <a:picLocks noChangeAspect="1"/>
          </p:cNvPicPr>
          <p:nvPr/>
        </p:nvPicPr>
        <p:blipFill>
          <a:blip r:embed="rId3"/>
          <a:stretch>
            <a:fillRect/>
          </a:stretch>
        </p:blipFill>
        <p:spPr>
          <a:xfrm>
            <a:off x="0" y="0"/>
            <a:ext cx="9144000" cy="6858000"/>
          </a:xfrm>
          <a:prstGeom prst="rect">
            <a:avLst/>
          </a:prstGeom>
          <a:noFill/>
          <a:ln w="9525">
            <a:noFill/>
            <a:miter/>
          </a:ln>
        </p:spPr>
      </p:pic>
      <p:sp>
        <p:nvSpPr>
          <p:cNvPr id="454658" name="Title 1"/>
          <p:cNvSpPr>
            <a:spLocks noGrp="1"/>
          </p:cNvSpPr>
          <p:nvPr>
            <p:ph type="title"/>
          </p:nvPr>
        </p:nvSpPr>
        <p:spPr>
          <a:xfrm>
            <a:off x="533400" y="990600"/>
            <a:ext cx="8229600" cy="1143000"/>
          </a:xfrm>
          <a:ln/>
        </p:spPr>
        <p:txBody>
          <a:bodyPr wrap="square" lIns="91440" tIns="45720" rIns="91440" bIns="45720" anchor="ctr"/>
          <a:lstStyle/>
          <a:p>
            <a:pPr eaLnBrk="1" hangingPunct="1"/>
            <a:r>
              <a:rPr lang="en-US" altLang="en-US" b="1">
                <a:solidFill>
                  <a:srgbClr val="000000"/>
                </a:solidFill>
                <a:latin typeface="SimHei" pitchFamily="49" charset="-122"/>
                <a:ea typeface="SimHei" pitchFamily="49" charset="-122"/>
              </a:rPr>
              <a:t>如何证明三位一体</a:t>
            </a:r>
          </a:p>
        </p:txBody>
      </p:sp>
      <p:sp>
        <p:nvSpPr>
          <p:cNvPr id="4" name="Title 1"/>
          <p:cNvSpPr txBox="1"/>
          <p:nvPr/>
        </p:nvSpPr>
        <p:spPr>
          <a:xfrm>
            <a:off x="1143000" y="2286000"/>
            <a:ext cx="7620000" cy="2590800"/>
          </a:xfrm>
          <a:prstGeom prst="rect">
            <a:avLst/>
          </a:prstGeom>
          <a:noFill/>
          <a:ln w="9525">
            <a:noFill/>
            <a:miter/>
          </a:ln>
        </p:spPr>
        <p:txBody>
          <a:bodyPr anchor="ctr"/>
          <a:lstStyle/>
          <a:p>
            <a:pPr marL="742950" indent="-742950" hangingPunct="1">
              <a:buFont typeface="SimSun" charset="-122"/>
              <a:buAutoNum type="arabicPeriod"/>
            </a:pPr>
            <a:r>
              <a:rPr lang="zh-CN" altLang="en-US" sz="4000" b="1" dirty="0">
                <a:latin typeface="SimHei" pitchFamily="49" charset="-122"/>
                <a:ea typeface="SimHei" pitchFamily="49" charset="-122"/>
              </a:rPr>
              <a:t>只从圣经开始</a:t>
            </a:r>
          </a:p>
          <a:p>
            <a:pPr marL="742950" indent="-742950" hangingPunct="1">
              <a:buFont typeface="SimSun" charset="-122"/>
              <a:buAutoNum type="arabicPeriod"/>
            </a:pPr>
            <a:r>
              <a:rPr lang="zh-CN" altLang="en-US" sz="4000" b="1" dirty="0">
                <a:latin typeface="SimHei" pitchFamily="49" charset="-122"/>
                <a:ea typeface="SimHei" pitchFamily="49" charset="-122"/>
              </a:rPr>
              <a:t>显示圣经教导的一神论</a:t>
            </a:r>
            <a:endParaRPr sz="1800">
              <a:latin typeface="SimHei" pitchFamily="49" charset="-122"/>
              <a:ea typeface="SimHei" pitchFamily="49" charset="-122"/>
            </a:endParaRPr>
          </a:p>
        </p:txBody>
      </p:sp>
      <p:sp>
        <p:nvSpPr>
          <p:cNvPr id="45466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6221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4"/>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6706" name="Title 1"/>
          <p:cNvSpPr>
            <a:spLocks noGrp="1"/>
          </p:cNvSpPr>
          <p:nvPr>
            <p:ph type="title"/>
          </p:nvPr>
        </p:nvSpPr>
        <p:spPr>
          <a:xfrm>
            <a:off x="3505200" y="428625"/>
            <a:ext cx="2517775" cy="2771775"/>
          </a:xfrm>
          <a:ln/>
        </p:spPr>
        <p:txBody>
          <a:bodyPr wrap="square" lIns="91440" tIns="45720" rIns="91440" bIns="45720" anchor="ctr"/>
          <a:lstStyle/>
          <a:p>
            <a:pPr eaLnBrk="1" hangingPunct="1"/>
            <a:r>
              <a:rPr lang="zh-CN" altLang="en-US" sz="4000" b="1">
                <a:solidFill>
                  <a:srgbClr val="000000"/>
                </a:solidFill>
                <a:latin typeface="Arial" charset="0"/>
              </a:rPr>
              <a:t>只有一</a:t>
            </a:r>
            <a:br>
              <a:rPr lang="zh-CN" altLang="en-US" sz="4000" b="1">
                <a:solidFill>
                  <a:srgbClr val="000000"/>
                </a:solidFill>
                <a:latin typeface="Arial" charset="0"/>
              </a:rPr>
            </a:br>
            <a:r>
              <a:rPr lang="zh-CN" altLang="en-US" sz="4000" b="1">
                <a:solidFill>
                  <a:srgbClr val="000000"/>
                </a:solidFill>
                <a:latin typeface="Arial" charset="0"/>
              </a:rPr>
              <a:t>位神</a:t>
            </a:r>
          </a:p>
        </p:txBody>
      </p:sp>
      <p:sp>
        <p:nvSpPr>
          <p:cNvPr id="456707" name="TextBox 4"/>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01638943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7730"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rPr>
              <a:t>只有一位神</a:t>
            </a:r>
          </a:p>
        </p:txBody>
      </p:sp>
      <p:pic>
        <p:nvPicPr>
          <p:cNvPr id="457731" name="Picture 2"/>
          <p:cNvPicPr>
            <a:picLocks noChangeAspect="1"/>
          </p:cNvPicPr>
          <p:nvPr/>
        </p:nvPicPr>
        <p:blipFill>
          <a:blip r:embed="rId2"/>
          <a:stretch>
            <a:fillRect/>
          </a:stretch>
        </p:blipFill>
        <p:spPr>
          <a:xfrm>
            <a:off x="107504" y="1600200"/>
            <a:ext cx="4419600" cy="4419600"/>
          </a:xfrm>
          <a:prstGeom prst="rect">
            <a:avLst/>
          </a:prstGeom>
          <a:noFill/>
          <a:ln w="9525">
            <a:noFill/>
            <a:miter/>
          </a:ln>
        </p:spPr>
      </p:pic>
      <p:sp>
        <p:nvSpPr>
          <p:cNvPr id="457732" name="Title 1"/>
          <p:cNvSpPr txBox="1"/>
          <p:nvPr/>
        </p:nvSpPr>
        <p:spPr>
          <a:xfrm>
            <a:off x="4427984" y="1917700"/>
            <a:ext cx="4674741" cy="3962400"/>
          </a:xfrm>
          <a:prstGeom prst="rect">
            <a:avLst/>
          </a:prstGeom>
          <a:noFill/>
          <a:ln w="9525">
            <a:noFill/>
            <a:miter/>
          </a:ln>
        </p:spPr>
        <p:txBody>
          <a:bodyPr anchor="ctr"/>
          <a:lstStyle/>
          <a:p>
            <a:pPr algn="ctr" hangingPunct="1">
              <a:buFont typeface="Arial" pitchFamily="34" charset="0"/>
              <a:buNone/>
            </a:pPr>
            <a:r>
              <a:rPr lang="en-US" altLang="en-US" sz="2800" b="1">
                <a:latin typeface="SimHei" pitchFamily="49" charset="-122"/>
                <a:ea typeface="SimHei" pitchFamily="49" charset="-122"/>
              </a:rPr>
              <a:t>“耶和华以色列的王，</a:t>
            </a:r>
            <a:endParaRPr lang="en-US" altLang="ja-JP" sz="2800" b="1">
              <a:latin typeface="SimHei" pitchFamily="49" charset="-122"/>
              <a:ea typeface="SimHei" pitchFamily="49" charset="-122"/>
            </a:endParaRPr>
          </a:p>
          <a:p>
            <a:pPr algn="ctr" hangingPunct="1">
              <a:buFont typeface="Arial" pitchFamily="34" charset="0"/>
              <a:buNone/>
            </a:pPr>
            <a:r>
              <a:rPr lang="en-US" altLang="ja-JP" sz="2800" b="1">
                <a:latin typeface="SimHei" pitchFamily="49" charset="-122"/>
                <a:ea typeface="SimHei" pitchFamily="49" charset="-122"/>
              </a:rPr>
              <a:t>以色列的救赎主、万军之耶和华这样说：</a:t>
            </a:r>
          </a:p>
          <a:p>
            <a:pPr algn="ctr" hangingPunct="1">
              <a:buFont typeface="Arial" pitchFamily="34" charset="0"/>
              <a:buNone/>
            </a:pPr>
            <a:r>
              <a:rPr lang="en-US" altLang="ja-JP" sz="2800" b="1">
                <a:latin typeface="SimHei" pitchFamily="49" charset="-122"/>
                <a:ea typeface="SimHei" pitchFamily="49" charset="-122"/>
              </a:rPr>
              <a:t>“我是首先的，我是末后的；</a:t>
            </a:r>
          </a:p>
          <a:p>
            <a:pPr algn="ctr" hangingPunct="1">
              <a:buFont typeface="Arial" pitchFamily="34" charset="0"/>
              <a:buNone/>
            </a:pPr>
            <a:r>
              <a:rPr lang="en-US" altLang="ja-JP" sz="2800" b="1">
                <a:solidFill>
                  <a:srgbClr val="0070C0"/>
                </a:solidFill>
                <a:latin typeface="SimHei" pitchFamily="49" charset="-122"/>
                <a:ea typeface="SimHei" pitchFamily="49" charset="-122"/>
              </a:rPr>
              <a:t>除我以外，再没有真神</a:t>
            </a:r>
            <a:r>
              <a:rPr lang="en-US" altLang="ja-JP" sz="2800" b="1">
                <a:latin typeface="SimHei" pitchFamily="49" charset="-122"/>
                <a:ea typeface="SimHei" pitchFamily="49" charset="-122"/>
              </a:rPr>
              <a:t>” </a:t>
            </a:r>
            <a:br>
              <a:rPr lang="en-US" altLang="ja-JP" sz="2800" b="1">
                <a:latin typeface="SimHei" pitchFamily="49" charset="-122"/>
                <a:ea typeface="SimHei" pitchFamily="49" charset="-122"/>
              </a:rPr>
            </a:br>
            <a:r>
              <a:rPr lang="en-US" altLang="ja-JP" sz="2800" b="1">
                <a:latin typeface="SimHei" pitchFamily="49" charset="-122"/>
                <a:ea typeface="SimHei" pitchFamily="49" charset="-122"/>
              </a:rPr>
              <a:t>(以赛亚书 44:6)</a:t>
            </a:r>
            <a:endParaRPr lang="en-US" altLang="en-US" sz="2800" b="1">
              <a:latin typeface="SimHei" pitchFamily="49" charset="-122"/>
              <a:ea typeface="SimHei" pitchFamily="49" charset="-122"/>
            </a:endParaRPr>
          </a:p>
        </p:txBody>
      </p:sp>
      <p:sp>
        <p:nvSpPr>
          <p:cNvPr id="457733"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95759066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8754" name="Title 1"/>
          <p:cNvSpPr>
            <a:spLocks noGrp="1"/>
          </p:cNvSpPr>
          <p:nvPr>
            <p:ph type="title"/>
          </p:nvPr>
        </p:nvSpPr>
        <p:spPr>
          <a:ln/>
        </p:spPr>
        <p:txBody>
          <a:bodyPr wrap="square" lIns="91440" tIns="45720" rIns="91440" bIns="45720" anchor="ctr"/>
          <a:lstStyle/>
          <a:p>
            <a:pPr eaLnBrk="1" hangingPunct="1"/>
            <a:r>
              <a:rPr lang="en-US" altLang="en-US" sz="4000" b="1">
                <a:solidFill>
                  <a:srgbClr val="000000"/>
                </a:solidFill>
                <a:latin typeface="Arial" charset="0"/>
                <a:sym typeface="Arial" charset="0"/>
              </a:rPr>
              <a:t>只有一位神</a:t>
            </a:r>
            <a:endParaRPr sz="4000" b="1">
              <a:solidFill>
                <a:srgbClr val="000000"/>
              </a:solidFill>
              <a:latin typeface="Arial" charset="0"/>
            </a:endParaRPr>
          </a:p>
        </p:txBody>
      </p:sp>
      <p:sp>
        <p:nvSpPr>
          <p:cNvPr id="458755" name="Title 1"/>
          <p:cNvSpPr txBox="1"/>
          <p:nvPr/>
        </p:nvSpPr>
        <p:spPr>
          <a:xfrm>
            <a:off x="228600" y="1371600"/>
            <a:ext cx="4005263" cy="3962400"/>
          </a:xfrm>
          <a:prstGeom prst="rect">
            <a:avLst/>
          </a:prstGeom>
          <a:noFill/>
          <a:ln w="9525">
            <a:noFill/>
            <a:miter/>
          </a:ln>
        </p:spPr>
        <p:txBody>
          <a:bodyPr anchor="ctr"/>
          <a:lstStyle/>
          <a:p>
            <a:pPr algn="ctr" hangingPunct="1">
              <a:buFont typeface="Arial" pitchFamily="34" charset="0"/>
              <a:buNone/>
            </a:pPr>
            <a:r>
              <a:rPr lang="en-US" altLang="en-US" sz="3200" b="1">
                <a:latin typeface="SimHei" pitchFamily="49" charset="-122"/>
                <a:ea typeface="SimHei" pitchFamily="49" charset="-122"/>
              </a:rPr>
              <a:t>“…又明白我就是‘那位’；在我以前没有神被造出来，在我以后也必没有。” </a:t>
            </a:r>
            <a:br>
              <a:rPr lang="en-US" altLang="en-US" sz="3200" b="1">
                <a:latin typeface="SimHei" pitchFamily="49" charset="-122"/>
                <a:ea typeface="SimHei" pitchFamily="49" charset="-122"/>
              </a:rPr>
            </a:br>
            <a:r>
              <a:rPr lang="en-US" altLang="en-US" sz="3200" b="1">
                <a:latin typeface="SimHei" pitchFamily="49" charset="-122"/>
                <a:ea typeface="SimHei" pitchFamily="49" charset="-122"/>
              </a:rPr>
              <a:t>(</a:t>
            </a:r>
            <a:r>
              <a:rPr lang="en-US" altLang="ja-JP" sz="3200" b="1">
                <a:latin typeface="SimHei" pitchFamily="49" charset="-122"/>
                <a:ea typeface="SimHei" pitchFamily="49" charset="-122"/>
              </a:rPr>
              <a:t>以赛亚书</a:t>
            </a:r>
            <a:r>
              <a:rPr lang="en-US" altLang="en-US" sz="3200" b="1">
                <a:latin typeface="SimHei" pitchFamily="49" charset="-122"/>
                <a:ea typeface="SimHei" pitchFamily="49" charset="-122"/>
              </a:rPr>
              <a:t> 43:10</a:t>
            </a:r>
            <a:r>
              <a:rPr lang="en-US" altLang="en-US" sz="2800" b="1">
                <a:latin typeface="SimHei" pitchFamily="49" charset="-122"/>
                <a:ea typeface="SimHei" pitchFamily="49" charset="-122"/>
              </a:rPr>
              <a:t> </a:t>
            </a:r>
          </a:p>
          <a:p>
            <a:pPr algn="ctr" hangingPunct="1">
              <a:buFont typeface="Arial" pitchFamily="34" charset="0"/>
              <a:buNone/>
            </a:pPr>
            <a:r>
              <a:rPr lang="zh-CN" altLang="en-US" sz="2800" b="1">
                <a:latin typeface="SimHei" pitchFamily="49" charset="-122"/>
                <a:ea typeface="SimHei" pitchFamily="49" charset="-122"/>
              </a:rPr>
              <a:t>新译本</a:t>
            </a:r>
            <a:r>
              <a:rPr lang="en-US" altLang="en-US" sz="3200" b="1">
                <a:latin typeface="SimHei" pitchFamily="49" charset="-122"/>
                <a:ea typeface="SimHei" pitchFamily="49" charset="-122"/>
              </a:rPr>
              <a:t>)</a:t>
            </a:r>
            <a:endParaRPr sz="1800">
              <a:latin typeface="SimHei" pitchFamily="49" charset="-122"/>
              <a:ea typeface="SimHei" pitchFamily="49" charset="-122"/>
            </a:endParaRPr>
          </a:p>
        </p:txBody>
      </p:sp>
      <p:sp>
        <p:nvSpPr>
          <p:cNvPr id="458756"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8469111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5"/>
          <p:cNvPicPr>
            <a:picLocks noChangeAspect="1"/>
          </p:cNvPicPr>
          <p:nvPr/>
        </p:nvPicPr>
        <p:blipFill>
          <a:blip r:embed="rId2"/>
          <a:stretch>
            <a:fillRect/>
          </a:stretch>
        </p:blipFill>
        <p:spPr>
          <a:xfrm>
            <a:off x="0" y="0"/>
            <a:ext cx="9144000" cy="6858000"/>
          </a:xfrm>
          <a:prstGeom prst="rect">
            <a:avLst/>
          </a:prstGeom>
          <a:noFill/>
          <a:ln w="9525">
            <a:noFill/>
            <a:miter/>
          </a:ln>
        </p:spPr>
      </p:pic>
      <p:sp>
        <p:nvSpPr>
          <p:cNvPr id="459778" name="Title 1"/>
          <p:cNvSpPr>
            <a:spLocks noGrp="1"/>
          </p:cNvSpPr>
          <p:nvPr>
            <p:ph type="title"/>
          </p:nvPr>
        </p:nvSpPr>
        <p:spPr>
          <a:xfrm>
            <a:off x="107950" y="260350"/>
            <a:ext cx="8991600" cy="1143000"/>
          </a:xfrm>
          <a:ln/>
        </p:spPr>
        <p:txBody>
          <a:bodyPr wrap="square" lIns="91440" tIns="45720" rIns="91440" bIns="45720" anchor="ctr"/>
          <a:lstStyle/>
          <a:p>
            <a:pPr eaLnBrk="1" hangingPunct="1"/>
            <a:br>
              <a:rPr lang="en-US" altLang="en-US" sz="4000" b="1">
                <a:latin typeface="Arial" charset="0"/>
                <a:sym typeface="Arial" charset="0"/>
              </a:rPr>
            </a:br>
            <a:r>
              <a:rPr lang="en-US" altLang="en-US" sz="4000" b="1">
                <a:latin typeface="Arial" charset="0"/>
                <a:sym typeface="Arial" charset="0"/>
              </a:rPr>
              <a:t>只有一位神</a:t>
            </a:r>
            <a:br>
              <a:rPr lang="en-US" altLang="en-US" sz="4000" b="1">
                <a:latin typeface="Arial" charset="0"/>
                <a:sym typeface="Arial" charset="0"/>
              </a:rPr>
            </a:br>
            <a:endParaRPr lang="en-US" altLang="en-US" sz="4000" b="1">
              <a:latin typeface="Arial" charset="0"/>
              <a:sym typeface="Arial" charset="0"/>
            </a:endParaRPr>
          </a:p>
        </p:txBody>
      </p:sp>
      <p:sp>
        <p:nvSpPr>
          <p:cNvPr id="459779" name="Title 1"/>
          <p:cNvSpPr txBox="1"/>
          <p:nvPr/>
        </p:nvSpPr>
        <p:spPr>
          <a:xfrm>
            <a:off x="1524000" y="1981200"/>
            <a:ext cx="4081463" cy="3962400"/>
          </a:xfrm>
          <a:prstGeom prst="rect">
            <a:avLst/>
          </a:prstGeom>
          <a:noFill/>
          <a:ln w="9525">
            <a:noFill/>
            <a:miter/>
          </a:ln>
        </p:spPr>
        <p:txBody>
          <a:bodyPr anchor="ctr"/>
          <a:lstStyle/>
          <a:p>
            <a:pPr algn="ctr" hangingPunct="1">
              <a:buFont typeface="Arial" pitchFamily="34" charset="0"/>
              <a:buNone/>
            </a:pPr>
            <a:r>
              <a:rPr lang="en-US" altLang="en-US" sz="3600" b="1">
                <a:solidFill>
                  <a:srgbClr val="FFFFFF"/>
                </a:solidFill>
                <a:latin typeface="SimHei" pitchFamily="49" charset="-122"/>
                <a:ea typeface="SimHei" pitchFamily="49" charset="-122"/>
              </a:rPr>
              <a:t>“神只有一位，在　神和人中间也只有一位中保，就是降世为人的基督耶稣。” </a:t>
            </a:r>
            <a:br>
              <a:rPr lang="en-US" altLang="en-US" sz="3600" b="1">
                <a:solidFill>
                  <a:srgbClr val="FFFFFF"/>
                </a:solidFill>
                <a:latin typeface="SimHei" pitchFamily="49" charset="-122"/>
                <a:ea typeface="SimHei" pitchFamily="49" charset="-122"/>
              </a:rPr>
            </a:br>
            <a:r>
              <a:rPr lang="en-US" altLang="en-US" sz="3600" b="1">
                <a:solidFill>
                  <a:srgbClr val="FFFFFF"/>
                </a:solidFill>
                <a:latin typeface="SimHei" pitchFamily="49" charset="-122"/>
                <a:ea typeface="SimHei" pitchFamily="49" charset="-122"/>
              </a:rPr>
              <a:t>(提摩太前书 2:5)</a:t>
            </a:r>
          </a:p>
        </p:txBody>
      </p:sp>
      <p:sp>
        <p:nvSpPr>
          <p:cNvPr id="459780"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428225960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p:nvPr/>
        </p:nvSpPr>
        <p:spPr>
          <a:xfrm>
            <a:off x="0" y="0"/>
            <a:ext cx="9144000" cy="6858000"/>
          </a:xfrm>
          <a:prstGeom prst="rect">
            <a:avLst/>
          </a:prstGeom>
          <a:solidFill>
            <a:schemeClr val="tx1"/>
          </a:soli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nvGrpSpPr>
          <p:cNvPr id="460802" name="Group 3"/>
          <p:cNvGrpSpPr/>
          <p:nvPr/>
        </p:nvGrpSpPr>
        <p:grpSpPr>
          <a:xfrm>
            <a:off x="-76200" y="-76200"/>
            <a:ext cx="9350375" cy="7031038"/>
            <a:chOff x="-34" y="0"/>
            <a:chExt cx="5890" cy="4429"/>
          </a:xfrm>
        </p:grpSpPr>
        <p:sp>
          <p:nvSpPr>
            <p:cNvPr id="460803" name="Rectangle 4"/>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dirty="0">
                <a:latin typeface="Arial" charset="0"/>
                <a:ea typeface="Arial" charset="0"/>
              </a:endParaRPr>
            </a:p>
          </p:txBody>
        </p:sp>
        <p:sp>
          <p:nvSpPr>
            <p:cNvPr id="460804" name="Rectangle 5"/>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charset="0"/>
                <a:ea typeface="Arial" charset="0"/>
              </a:endParaRPr>
            </a:p>
          </p:txBody>
        </p:sp>
      </p:grpSp>
      <p:sp>
        <p:nvSpPr>
          <p:cNvPr id="2" name="Title 1"/>
          <p:cNvSpPr>
            <a:spLocks noGrp="1"/>
          </p:cNvSpPr>
          <p:nvPr>
            <p:ph type="title" idx="4294967295"/>
          </p:nvPr>
        </p:nvSpPr>
        <p:spPr>
          <a:xfrm>
            <a:off x="0" y="274638"/>
            <a:ext cx="9067800" cy="1143000"/>
          </a:xfrm>
          <a:solidFill>
            <a:schemeClr val="tx1"/>
          </a:solidFill>
          <a:ln w="9525">
            <a:noFill/>
            <a:miter/>
          </a:ln>
        </p:spPr>
        <p:txBody>
          <a:bodyPr vert="horz" wrap="square" lIns="91440" tIns="45720" rIns="91440" bIns="45720" numCol="1" anchor="ctr" anchorCtr="0" compatLnSpc="1"/>
          <a:lstStyle/>
          <a:p>
            <a:pPr eaLnBrk="1" fontAlgn="base" hangingPunct="1">
              <a:defRPr/>
            </a:pPr>
            <a:r>
              <a:rPr lang="en-US" sz="4000" b="1" strike="noStrike" noProof="1">
                <a:effectLst>
                  <a:outerShdw blurRad="38100" dist="38100" dir="2700000" algn="tl">
                    <a:srgbClr val="000000">
                      <a:alpha val="43137"/>
                    </a:srgbClr>
                  </a:outerShdw>
                </a:effectLst>
                <a:ea typeface="+mj-ea"/>
                <a:cs typeface="+mj-cs"/>
              </a:rPr>
              <a:t>3. 正确定义三位一体</a:t>
            </a:r>
          </a:p>
        </p:txBody>
      </p:sp>
      <p:sp>
        <p:nvSpPr>
          <p:cNvPr id="7" name="Title 1"/>
          <p:cNvSpPr txBox="1"/>
          <p:nvPr/>
        </p:nvSpPr>
        <p:spPr bwMode="auto">
          <a:xfrm>
            <a:off x="179702" y="1557019"/>
            <a:ext cx="8991600" cy="44196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en-US" altLang="zh-CN" sz="3600" b="1" noProof="1">
                <a:solidFill>
                  <a:srgbClr val="FFFFFF"/>
                </a:solidFill>
                <a:effectLst>
                  <a:glow rad="101600">
                    <a:srgbClr val="000000">
                      <a:alpha val="75000"/>
                    </a:srgbClr>
                  </a:glow>
                </a:effectLst>
                <a:latin typeface="Arial"/>
              </a:rPr>
              <a:t>“</a:t>
            </a:r>
            <a:r>
              <a:rPr lang="zh-CN" altLang="en-US" sz="3600" b="1" noProof="1">
                <a:solidFill>
                  <a:srgbClr val="FFFFFF"/>
                </a:solidFill>
                <a:effectLst>
                  <a:glow rad="101600">
                    <a:srgbClr val="000000">
                      <a:alpha val="75000"/>
                    </a:srgbClr>
                  </a:glow>
                </a:effectLst>
                <a:latin typeface="Arial"/>
              </a:rPr>
              <a:t>在一个本质内，真神存于三个位格： 父、子、圣灵，拥有一样的属性，一样的本质 （</a:t>
            </a:r>
            <a:r>
              <a:rPr lang="zh-CN" altLang="en-US" sz="3600" b="1" noProof="1">
                <a:solidFill>
                  <a:srgbClr val="FFFFFF"/>
                </a:solidFill>
                <a:effectLst>
                  <a:glow rad="101600">
                    <a:srgbClr val="000000">
                      <a:alpha val="75000"/>
                    </a:srgbClr>
                  </a:glow>
                </a:effectLst>
                <a:latin typeface="Arial"/>
                <a:sym typeface="+mn-ea"/>
              </a:rPr>
              <a:t>本质，性质或现实）并且实际上是独一的真神。</a:t>
            </a:r>
            <a:r>
              <a:rPr lang="en-US" altLang="zh-CN" sz="3600" b="1" noProof="1">
                <a:solidFill>
                  <a:srgbClr val="FFFFFF"/>
                </a:solidFill>
                <a:effectLst>
                  <a:glow rad="101600">
                    <a:srgbClr val="000000">
                      <a:alpha val="75000"/>
                    </a:srgbClr>
                  </a:glow>
                </a:effectLst>
                <a:latin typeface="Arial"/>
                <a:sym typeface="+mn-ea"/>
              </a:rPr>
              <a:t>”</a:t>
            </a:r>
          </a:p>
          <a:p>
            <a:pPr hangingPunct="1">
              <a:buFont typeface="Arial" pitchFamily="34" charset="0"/>
              <a:buNone/>
              <a:defRPr/>
            </a:pPr>
            <a:endParaRPr lang="en-US" sz="2800" b="1" noProof="1">
              <a:solidFill>
                <a:srgbClr val="FFFFFF"/>
              </a:solidFill>
              <a:effectLst>
                <a:glow rad="101600">
                  <a:srgbClr val="000000">
                    <a:alpha val="75000"/>
                  </a:srgbClr>
                </a:glow>
              </a:effectLst>
              <a:latin typeface="Arial"/>
            </a:endParaRPr>
          </a:p>
          <a:p>
            <a:pPr hangingPunct="1">
              <a:buFont typeface="Arial" pitchFamily="34" charset="0"/>
              <a:buNone/>
              <a:defRPr/>
            </a:pPr>
            <a:r>
              <a:rPr lang="en-US" sz="2800" b="1" noProof="1">
                <a:solidFill>
                  <a:srgbClr val="FFFFFF"/>
                </a:solidFill>
                <a:effectLst>
                  <a:glow rad="101600">
                    <a:srgbClr val="000000">
                      <a:alpha val="75000"/>
                    </a:srgbClr>
                  </a:glow>
                </a:effectLst>
                <a:latin typeface="Arial"/>
              </a:rPr>
              <a:t>“Within the nature of the one, true God exists </a:t>
            </a:r>
            <a:r>
              <a:rPr lang="en-US" sz="2800" b="1" noProof="1">
                <a:solidFill>
                  <a:srgbClr val="FFFF00"/>
                </a:solidFill>
                <a:effectLst>
                  <a:glow rad="101600">
                    <a:srgbClr val="000000">
                      <a:alpha val="75000"/>
                    </a:srgbClr>
                  </a:glow>
                </a:effectLst>
                <a:latin typeface="Arial"/>
              </a:rPr>
              <a:t>three Person(age)s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the </a:t>
            </a:r>
            <a:r>
              <a:rPr lang="en-US" sz="2800" b="1" noProof="1">
                <a:solidFill>
                  <a:srgbClr val="FFFFFF"/>
                </a:solidFill>
                <a:effectLst>
                  <a:glow rad="101600">
                    <a:srgbClr val="000000">
                      <a:alpha val="75000"/>
                    </a:srgbClr>
                  </a:glow>
                </a:effectLst>
                <a:latin typeface="Arial"/>
              </a:rPr>
              <a:t>Father, the Son and the Holy Spirit, who share the same </a:t>
            </a:r>
            <a:r>
              <a:rPr lang="en-US" sz="2800" b="1" noProof="1">
                <a:solidFill>
                  <a:srgbClr val="FFFF00"/>
                </a:solidFill>
                <a:effectLst>
                  <a:glow rad="101600">
                    <a:srgbClr val="000000">
                      <a:alpha val="75000"/>
                    </a:srgbClr>
                  </a:glow>
                </a:effectLst>
                <a:latin typeface="Arial"/>
              </a:rPr>
              <a:t>attributes</a:t>
            </a:r>
            <a:r>
              <a:rPr lang="en-US" sz="2800" b="1" noProof="1">
                <a:solidFill>
                  <a:srgbClr val="FFFFFF"/>
                </a:solidFill>
                <a:effectLst>
                  <a:glow rad="101600">
                    <a:srgbClr val="000000">
                      <a:alpha val="75000"/>
                    </a:srgbClr>
                  </a:glow>
                </a:effectLst>
                <a:latin typeface="Arial"/>
              </a:rPr>
              <a:t>, </a:t>
            </a:r>
            <a:r>
              <a:rPr lang="en-US" sz="2800" b="1" dirty="0">
                <a:solidFill>
                  <a:srgbClr val="FFFFFF"/>
                </a:solidFill>
                <a:effectLst>
                  <a:glow rad="101600">
                    <a:srgbClr val="000000">
                      <a:alpha val="75000"/>
                    </a:srgbClr>
                  </a:glow>
                </a:effectLst>
                <a:latin typeface="Arial"/>
              </a:rPr>
              <a:t>are </a:t>
            </a:r>
            <a:r>
              <a:rPr lang="en-US" sz="2800" b="1" noProof="1">
                <a:solidFill>
                  <a:srgbClr val="FFFFFF"/>
                </a:solidFill>
                <a:effectLst>
                  <a:glow rad="101600">
                    <a:srgbClr val="000000">
                      <a:alpha val="75000"/>
                    </a:srgbClr>
                  </a:glow>
                </a:effectLst>
                <a:latin typeface="Arial"/>
              </a:rPr>
              <a:t>the same </a:t>
            </a:r>
            <a:r>
              <a:rPr lang="en-US" sz="2800" b="1" noProof="1">
                <a:solidFill>
                  <a:srgbClr val="FFFF00"/>
                </a:solidFill>
                <a:effectLst>
                  <a:glow rad="101600">
                    <a:srgbClr val="000000">
                      <a:alpha val="75000"/>
                    </a:srgbClr>
                  </a:glow>
                </a:effectLst>
                <a:latin typeface="Arial"/>
              </a:rPr>
              <a:t>substance</a:t>
            </a:r>
            <a:r>
              <a:rPr lang="en-US" sz="2800" b="1" noProof="1">
                <a:solidFill>
                  <a:srgbClr val="FFFFFF"/>
                </a:solidFill>
                <a:effectLst>
                  <a:glow rad="101600">
                    <a:srgbClr val="000000">
                      <a:alpha val="75000"/>
                    </a:srgbClr>
                  </a:glow>
                </a:effectLst>
                <a:latin typeface="Arial"/>
              </a:rPr>
              <a:t> (nature, essence or reality) </a:t>
            </a:r>
            <a:br>
              <a:rPr lang="en-US" sz="2800" b="1" dirty="0">
                <a:solidFill>
                  <a:srgbClr val="FFFFFF"/>
                </a:solidFill>
                <a:effectLst>
                  <a:glow rad="101600">
                    <a:srgbClr val="000000">
                      <a:alpha val="75000"/>
                    </a:srgbClr>
                  </a:glow>
                </a:effectLst>
                <a:latin typeface="Arial"/>
              </a:rPr>
            </a:br>
            <a:r>
              <a:rPr lang="en-US" sz="2800" b="1" dirty="0">
                <a:solidFill>
                  <a:srgbClr val="FFFFFF"/>
                </a:solidFill>
                <a:effectLst>
                  <a:glow rad="101600">
                    <a:srgbClr val="000000">
                      <a:alpha val="75000"/>
                    </a:srgbClr>
                  </a:glow>
                </a:effectLst>
                <a:latin typeface="Arial"/>
              </a:rPr>
              <a:t>and </a:t>
            </a:r>
            <a:r>
              <a:rPr lang="en-US" sz="2800" b="1" noProof="1">
                <a:solidFill>
                  <a:srgbClr val="FFFFFF"/>
                </a:solidFill>
                <a:effectLst>
                  <a:glow rad="101600">
                    <a:srgbClr val="000000">
                      <a:alpha val="75000"/>
                    </a:srgbClr>
                  </a:glow>
                </a:effectLst>
                <a:latin typeface="Arial"/>
              </a:rPr>
              <a:t>are in effect the one, true God.” </a:t>
            </a:r>
            <a:endParaRPr sz="2800" noProof="1">
              <a:solidFill>
                <a:srgbClr val="000000"/>
              </a:solidFill>
              <a:latin typeface="Arial"/>
            </a:endParaRPr>
          </a:p>
        </p:txBody>
      </p:sp>
      <p:sp>
        <p:nvSpPr>
          <p:cNvPr id="9" name="Title 1"/>
          <p:cNvSpPr txBox="1"/>
          <p:nvPr/>
        </p:nvSpPr>
        <p:spPr bwMode="auto">
          <a:xfrm>
            <a:off x="-193675" y="6019800"/>
            <a:ext cx="9337675" cy="865187"/>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buFont typeface="Arial" pitchFamily="34" charset="0"/>
              <a:buNone/>
              <a:defRPr/>
            </a:pPr>
            <a:r>
              <a:rPr lang="zh-CN" altLang="en-US" sz="3600" b="1" i="1" noProof="1">
                <a:solidFill>
                  <a:srgbClr val="FFFFFF"/>
                </a:solidFill>
                <a:effectLst>
                  <a:glow rad="101600">
                    <a:srgbClr val="000000">
                      <a:alpha val="75000"/>
                    </a:srgbClr>
                  </a:glow>
                </a:effectLst>
                <a:latin typeface="Arial"/>
              </a:rPr>
              <a:t>问</a:t>
            </a:r>
            <a:r>
              <a:rPr lang="en-US" sz="3600" b="1" i="1" noProof="1">
                <a:solidFill>
                  <a:srgbClr val="FFFFFF"/>
                </a:solidFill>
                <a:effectLst>
                  <a:glow rad="101600">
                    <a:srgbClr val="000000">
                      <a:alpha val="75000"/>
                    </a:srgbClr>
                  </a:glow>
                </a:effectLst>
                <a:latin typeface="Arial"/>
              </a:rPr>
              <a:t>, “</a:t>
            </a:r>
            <a:r>
              <a:rPr lang="zh-CN" altLang="en-US" sz="3600" b="1" i="1" noProof="1">
                <a:solidFill>
                  <a:srgbClr val="FFFFFF"/>
                </a:solidFill>
                <a:effectLst>
                  <a:glow rad="101600">
                    <a:srgbClr val="000000">
                      <a:alpha val="75000"/>
                    </a:srgbClr>
                  </a:glow>
                </a:effectLst>
                <a:latin typeface="Arial"/>
              </a:rPr>
              <a:t>你同意这个定义吗</a:t>
            </a:r>
            <a:r>
              <a:rPr lang="en-US" sz="3600" b="1" i="1" noProof="1">
                <a:solidFill>
                  <a:srgbClr val="FFFFFF"/>
                </a:solidFill>
                <a:effectLst>
                  <a:glow rad="101600">
                    <a:srgbClr val="000000">
                      <a:alpha val="75000"/>
                    </a:srgbClr>
                  </a:glow>
                </a:effectLst>
                <a:latin typeface="Arial"/>
              </a:rPr>
              <a:t>?”</a:t>
            </a:r>
          </a:p>
        </p:txBody>
      </p:sp>
      <p:sp>
        <p:nvSpPr>
          <p:cNvPr id="460808" name="TextBox 9"/>
          <p:cNvSpPr txBox="1"/>
          <p:nvPr/>
        </p:nvSpPr>
        <p:spPr>
          <a:xfrm>
            <a:off x="8482013"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339389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2850" name="Picture 5"/>
          <p:cNvPicPr>
            <a:picLocks noChangeAspect="1"/>
          </p:cNvPicPr>
          <p:nvPr/>
        </p:nvPicPr>
        <p:blipFill>
          <a:blip r:embed="rId3"/>
          <a:stretch>
            <a:fillRect/>
          </a:stretch>
        </p:blipFill>
        <p:spPr>
          <a:xfrm>
            <a:off x="-9525" y="381000"/>
            <a:ext cx="9153525" cy="4876800"/>
          </a:xfrm>
          <a:prstGeom prst="rect">
            <a:avLst/>
          </a:prstGeom>
          <a:noFill/>
          <a:ln w="9525">
            <a:noFill/>
            <a:miter/>
          </a:ln>
        </p:spPr>
      </p:pic>
      <p:sp>
        <p:nvSpPr>
          <p:cNvPr id="462851" name="Title 1"/>
          <p:cNvSpPr>
            <a:spLocks noGrp="1"/>
          </p:cNvSpPr>
          <p:nvPr>
            <p:ph type="title"/>
          </p:nvPr>
        </p:nvSpPr>
        <p:spPr>
          <a:xfrm>
            <a:off x="76200" y="46038"/>
            <a:ext cx="8991600" cy="792162"/>
          </a:xfrm>
          <a:ln/>
        </p:spPr>
        <p:txBody>
          <a:bodyPr wrap="square" lIns="91440" tIns="45720" rIns="91440" bIns="45720" anchor="ctr"/>
          <a:lstStyle/>
          <a:p>
            <a:pPr eaLnBrk="1" hangingPunct="1"/>
            <a:r>
              <a:rPr lang="en-US" altLang="en-US" sz="4000" b="1">
                <a:latin typeface="SimHei" pitchFamily="49" charset="-122"/>
                <a:ea typeface="SimHei" pitchFamily="49" charset="-122"/>
              </a:rPr>
              <a:t>光的例证</a:t>
            </a:r>
          </a:p>
        </p:txBody>
      </p:sp>
      <p:sp>
        <p:nvSpPr>
          <p:cNvPr id="462852" name="Title 1"/>
          <p:cNvSpPr txBox="1"/>
          <p:nvPr/>
        </p:nvSpPr>
        <p:spPr>
          <a:xfrm>
            <a:off x="-1587"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一束光</a:t>
            </a:r>
            <a:r>
              <a:rPr lang="zh-CN" altLang="en-US" sz="3200" b="1">
                <a:solidFill>
                  <a:srgbClr val="FFFFFF"/>
                </a:solidFill>
                <a:latin typeface="SimHei" pitchFamily="49" charset="-122"/>
                <a:ea typeface="SimHei" pitchFamily="49" charset="-122"/>
              </a:rPr>
              <a:t>。。。</a:t>
            </a:r>
          </a:p>
        </p:txBody>
      </p:sp>
      <p:sp>
        <p:nvSpPr>
          <p:cNvPr id="5" name="TextBox 4"/>
          <p:cNvSpPr txBox="1"/>
          <p:nvPr/>
        </p:nvSpPr>
        <p:spPr>
          <a:xfrm>
            <a:off x="8702675" y="0"/>
            <a:ext cx="441325" cy="461963"/>
          </a:xfrm>
          <a:prstGeom prst="rect">
            <a:avLst/>
          </a:prstGeom>
          <a:noFill/>
        </p:spPr>
        <p:txBody>
          <a:bodyPr wrap="none">
            <a:spAutoFit/>
          </a:bodyPr>
          <a:lstStyle/>
          <a:p>
            <a:pPr hangingPunct="1">
              <a:buFont typeface="Arial" pitchFamily="34" charset="0"/>
              <a:buNone/>
              <a:defRPr/>
            </a:pPr>
            <a:r>
              <a:rPr lang="en-US" b="1" noProof="1">
                <a:effectLst>
                  <a:outerShdw blurRad="38100" dist="38100" dir="2700000" algn="tl">
                    <a:srgbClr val="000000">
                      <a:alpha val="43137"/>
                    </a:srgbClr>
                  </a:outerShdw>
                </a:effectLst>
                <a:latin typeface="Arial" charset="0"/>
                <a:ea typeface="MS PGothic" pitchFamily="34" charset="-128"/>
                <a:cs typeface="+mn-cs"/>
              </a:rPr>
              <a:t>iii</a:t>
            </a:r>
          </a:p>
        </p:txBody>
      </p:sp>
      <p:sp>
        <p:nvSpPr>
          <p:cNvPr id="462854" name="Title 1"/>
          <p:cNvSpPr txBox="1"/>
          <p:nvPr/>
        </p:nvSpPr>
        <p:spPr>
          <a:xfrm>
            <a:off x="4729163" y="5181600"/>
            <a:ext cx="4386262" cy="1676400"/>
          </a:xfrm>
          <a:prstGeom prst="rect">
            <a:avLst/>
          </a:prstGeom>
          <a:noFill/>
          <a:ln w="9525">
            <a:noFill/>
            <a:miter/>
          </a:ln>
        </p:spPr>
        <p:txBody>
          <a:bodyPr anchor="ctr"/>
          <a:lstStyle/>
          <a:p>
            <a:pPr algn="ctr" hangingPunct="1">
              <a:buFont typeface="Arial" pitchFamily="34" charset="0"/>
              <a:buNone/>
            </a:pPr>
            <a:r>
              <a:rPr lang="en-US" altLang="en-US" sz="3200" b="1">
                <a:solidFill>
                  <a:srgbClr val="FFFFFF"/>
                </a:solidFill>
                <a:latin typeface="SimHei" pitchFamily="49" charset="-122"/>
                <a:ea typeface="SimHei" pitchFamily="49" charset="-122"/>
              </a:rPr>
              <a:t>…分成三束</a:t>
            </a:r>
            <a:r>
              <a:rPr lang="zh-CN" altLang="en-US" sz="3200" b="1">
                <a:solidFill>
                  <a:srgbClr val="FFFFFF"/>
                </a:solidFill>
                <a:latin typeface="SimHei" pitchFamily="49" charset="-122"/>
                <a:ea typeface="SimHei" pitchFamily="49" charset="-122"/>
              </a:rPr>
              <a:t>：</a:t>
            </a:r>
            <a:r>
              <a:rPr lang="en-US" altLang="en-US" sz="3200" b="1">
                <a:solidFill>
                  <a:srgbClr val="FFFFFF"/>
                </a:solidFill>
                <a:latin typeface="SimHei" pitchFamily="49" charset="-122"/>
                <a:ea typeface="SimHei" pitchFamily="49" charset="-122"/>
              </a:rPr>
              <a:t>红，黄，蓝</a:t>
            </a:r>
          </a:p>
        </p:txBody>
      </p:sp>
    </p:spTree>
    <p:extLst>
      <p:ext uri="{BB962C8B-B14F-4D97-AF65-F5344CB8AC3E}">
        <p14:creationId xmlns:p14="http://schemas.microsoft.com/office/powerpoint/2010/main" val="17918133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957392"/>
            <a:chOff x="0" y="0"/>
            <a:chExt cx="9144000" cy="6957392"/>
          </a:xfrm>
        </p:grpSpPr>
        <p:pic>
          <p:nvPicPr>
            <p:cNvPr id="464897" name="Picture 2"/>
            <p:cNvPicPr>
              <a:picLocks noChangeAspect="1"/>
            </p:cNvPicPr>
            <p:nvPr/>
          </p:nvPicPr>
          <p:blipFill>
            <a:blip r:embed="rId2"/>
            <a:srcRect t="2089" b="2882"/>
            <a:stretch>
              <a:fillRect/>
            </a:stretch>
          </p:blipFill>
          <p:spPr>
            <a:xfrm>
              <a:off x="0" y="0"/>
              <a:ext cx="9144000" cy="6934200"/>
            </a:xfrm>
            <a:prstGeom prst="rect">
              <a:avLst/>
            </a:prstGeom>
            <a:noFill/>
            <a:ln w="9525">
              <a:noFill/>
              <a:miter/>
            </a:ln>
          </p:spPr>
        </p:pic>
        <p:sp>
          <p:nvSpPr>
            <p:cNvPr id="7" name="Snip Single Corner Rectangle 6"/>
            <p:cNvSpPr/>
            <p:nvPr/>
          </p:nvSpPr>
          <p:spPr>
            <a:xfrm rot="5400000" flipH="1">
              <a:off x="-2104689" y="3521063"/>
              <a:ext cx="5544616" cy="1328042"/>
            </a:xfrm>
            <a:prstGeom prst="snip1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4898" name="Title 1"/>
          <p:cNvSpPr>
            <a:spLocks noGrp="1"/>
          </p:cNvSpPr>
          <p:nvPr>
            <p:ph type="title"/>
          </p:nvPr>
        </p:nvSpPr>
        <p:spPr>
          <a:xfrm>
            <a:off x="0" y="0"/>
            <a:ext cx="7239000" cy="762000"/>
          </a:xfrm>
          <a:solidFill>
            <a:srgbClr val="000000"/>
          </a:solidFill>
          <a:ln/>
        </p:spPr>
        <p:txBody>
          <a:bodyPr wrap="square" lIns="91440" tIns="45720" rIns="91440" bIns="45720" anchor="ctr"/>
          <a:lstStyle/>
          <a:p>
            <a:pPr eaLnBrk="1" hangingPunct="1"/>
            <a:r>
              <a:rPr lang="en-US" altLang="en-US" sz="4000" b="1">
                <a:latin typeface="Arial" charset="0"/>
              </a:rPr>
              <a:t>4.  决定耶稣是谁</a:t>
            </a:r>
          </a:p>
        </p:txBody>
      </p:sp>
      <p:sp>
        <p:nvSpPr>
          <p:cNvPr id="464899" name="TextBox 5"/>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
        <p:nvSpPr>
          <p:cNvPr id="4" name="Text Box 3"/>
          <p:cNvSpPr txBox="1"/>
          <p:nvPr/>
        </p:nvSpPr>
        <p:spPr>
          <a:xfrm>
            <a:off x="6804660" y="5437673"/>
            <a:ext cx="1785617"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主</a:t>
            </a:r>
            <a:endParaRPr lang="zh-CN" altLang="en-US" sz="7200" noProof="1">
              <a:solidFill>
                <a:schemeClr val="tx1"/>
              </a:solidFill>
              <a:ea typeface="MS PGothic" pitchFamily="34" charset="-128"/>
            </a:endParaRPr>
          </a:p>
        </p:txBody>
      </p:sp>
      <p:sp>
        <p:nvSpPr>
          <p:cNvPr id="5" name="Text Box 4"/>
          <p:cNvSpPr txBox="1"/>
          <p:nvPr/>
        </p:nvSpPr>
        <p:spPr>
          <a:xfrm>
            <a:off x="3275964" y="1268760"/>
            <a:ext cx="2088124"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骗子</a:t>
            </a:r>
            <a:endParaRPr lang="zh-CN" altLang="en-US" sz="7200" noProof="1">
              <a:solidFill>
                <a:schemeClr val="tx1"/>
              </a:solidFill>
              <a:ea typeface="MS PGothic" pitchFamily="34" charset="-128"/>
            </a:endParaRPr>
          </a:p>
        </p:txBody>
      </p:sp>
      <p:sp>
        <p:nvSpPr>
          <p:cNvPr id="6" name="Text Box 5"/>
          <p:cNvSpPr txBox="1"/>
          <p:nvPr/>
        </p:nvSpPr>
        <p:spPr>
          <a:xfrm>
            <a:off x="4500244" y="3380799"/>
            <a:ext cx="2015972" cy="1200329"/>
          </a:xfrm>
          <a:prstGeom prst="rect">
            <a:avLst/>
          </a:prstGeom>
          <a:solidFill>
            <a:schemeClr val="bg1">
              <a:lumMod val="65000"/>
            </a:schemeClr>
          </a:solidFill>
        </p:spPr>
        <p:txBody>
          <a:bodyPr wrap="square" rtlCol="0">
            <a:spAutoFit/>
          </a:bodyPr>
          <a:lstStyle/>
          <a:p>
            <a:pPr algn="ctr" hangingPunct="1">
              <a:buFont typeface="Arial" pitchFamily="34" charset="0"/>
              <a:buNone/>
            </a:pPr>
            <a:r>
              <a:rPr lang="zh-CN" altLang="en-US" sz="7200" noProof="1">
                <a:solidFill>
                  <a:schemeClr val="tx1"/>
                </a:solidFill>
                <a:ea typeface="MS PGothic" pitchFamily="34" charset="-128"/>
                <a:cs typeface="+mn-ea"/>
              </a:rPr>
              <a:t>疯子</a:t>
            </a:r>
            <a:endParaRPr lang="zh-CN" altLang="en-US" sz="7200" noProof="1">
              <a:solidFill>
                <a:schemeClr val="tx1"/>
              </a:solidFill>
              <a:ea typeface="MS PGothic" pitchFamily="34" charset="-128"/>
            </a:endParaRPr>
          </a:p>
        </p:txBody>
      </p:sp>
      <p:sp>
        <p:nvSpPr>
          <p:cNvPr id="10" name="Title 1"/>
          <p:cNvSpPr txBox="1">
            <a:spLocks/>
          </p:cNvSpPr>
          <p:nvPr/>
        </p:nvSpPr>
        <p:spPr>
          <a:xfrm rot="16200000">
            <a:off x="-2433736" y="3552056"/>
            <a:ext cx="6192688" cy="762000"/>
          </a:xfrm>
          <a:prstGeom prst="rect">
            <a:avLst/>
          </a:prstGeom>
          <a:noFill/>
          <a:ln w="9525">
            <a:noFill/>
            <a:miter/>
          </a:ln>
        </p:spPr>
        <p:txBody>
          <a:bodyPr wrap="square" lIns="91440" tIns="45720" rIns="91440" bIns="45720" anchor="ctr"/>
          <a:lst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1500" b="1">
                <a:solidFill>
                  <a:srgbClr val="800000"/>
                </a:solidFill>
                <a:latin typeface="Arial" charset="0"/>
              </a:rPr>
              <a:t>耶稣</a:t>
            </a:r>
          </a:p>
        </p:txBody>
      </p:sp>
    </p:spTree>
    <p:extLst>
      <p:ext uri="{BB962C8B-B14F-4D97-AF65-F5344CB8AC3E}">
        <p14:creationId xmlns:p14="http://schemas.microsoft.com/office/powerpoint/2010/main" val="25838278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
          <p:cNvSpPr>
            <a:spLocks noGrp="1"/>
          </p:cNvSpPr>
          <p:nvPr>
            <p:ph type="title"/>
          </p:nvPr>
        </p:nvSpPr>
        <p:spPr>
          <a:xfrm>
            <a:off x="76200" y="76200"/>
            <a:ext cx="8991600" cy="1143000"/>
          </a:xfrm>
          <a:ln/>
        </p:spPr>
        <p:txBody>
          <a:bodyPr wrap="square" lIns="91440" tIns="45720" rIns="91440" bIns="45720" anchor="ctr"/>
          <a:lstStyle/>
          <a:p>
            <a:pPr eaLnBrk="1" hangingPunct="1"/>
            <a:r>
              <a:rPr lang="en-US" altLang="en-US" sz="2800">
                <a:latin typeface="SimHei" pitchFamily="49" charset="-122"/>
                <a:ea typeface="SimHei" pitchFamily="49" charset="-122"/>
              </a:rPr>
              <a:t>5. 显示这个</a:t>
            </a:r>
            <a:r>
              <a:rPr lang="zh-CN" altLang="en-US" sz="2800">
                <a:latin typeface="SimHei" pitchFamily="49" charset="-122"/>
                <a:ea typeface="SimHei" pitchFamily="49" charset="-122"/>
              </a:rPr>
              <a:t>主张</a:t>
            </a:r>
            <a:r>
              <a:rPr lang="en-US" altLang="en-US" sz="2800">
                <a:latin typeface="SimHei" pitchFamily="49" charset="-122"/>
                <a:ea typeface="SimHei" pitchFamily="49" charset="-122"/>
              </a:rPr>
              <a:t>的合理性:</a:t>
            </a:r>
            <a:endParaRPr sz="2800">
              <a:latin typeface="SimHei" pitchFamily="49" charset="-122"/>
              <a:ea typeface="SimHei" pitchFamily="49" charset="-122"/>
            </a:endParaRPr>
          </a:p>
        </p:txBody>
      </p:sp>
      <p:sp>
        <p:nvSpPr>
          <p:cNvPr id="465922" name="Title 1"/>
          <p:cNvSpPr txBox="1"/>
          <p:nvPr/>
        </p:nvSpPr>
        <p:spPr>
          <a:xfrm>
            <a:off x="381000" y="1143000"/>
            <a:ext cx="8305800" cy="3581400"/>
          </a:xfrm>
          <a:prstGeom prst="rect">
            <a:avLst/>
          </a:prstGeom>
          <a:solidFill>
            <a:srgbClr val="000090"/>
          </a:solidFill>
          <a:ln w="9525">
            <a:noFill/>
            <a:miter/>
          </a:ln>
        </p:spPr>
        <p:txBody>
          <a:bodyPr anchor="ctr"/>
          <a:lstStyle/>
          <a:p>
            <a:pPr algn="ctr" hangingPunct="1">
              <a:buFont typeface="Arial" pitchFamily="34" charset="0"/>
              <a:buNone/>
            </a:pPr>
            <a:r>
              <a:rPr lang="en-US" altLang="en-US" sz="3200">
                <a:solidFill>
                  <a:srgbClr val="FFFFFF"/>
                </a:solidFill>
                <a:latin typeface="SimHei" pitchFamily="49" charset="-122"/>
                <a:ea typeface="SimHei" pitchFamily="49" charset="-122"/>
              </a:rPr>
              <a:t>如果三个</a:t>
            </a:r>
            <a:r>
              <a:rPr lang="zh-CN" altLang="en-US" sz="3200">
                <a:solidFill>
                  <a:srgbClr val="FFFFFF"/>
                </a:solidFill>
                <a:latin typeface="SimHei" pitchFamily="49" charset="-122"/>
                <a:ea typeface="SimHei" pitchFamily="49" charset="-122"/>
              </a:rPr>
              <a:t>位格</a:t>
            </a:r>
            <a:r>
              <a:rPr lang="en-US" altLang="en-US" sz="3200">
                <a:solidFill>
                  <a:srgbClr val="FFFFFF"/>
                </a:solidFill>
                <a:latin typeface="SimHei" pitchFamily="49" charset="-122"/>
                <a:ea typeface="SimHei" pitchFamily="49" charset="-122"/>
              </a:rPr>
              <a:t>都称为</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，并且享有同样</a:t>
            </a:r>
            <a:r>
              <a:rPr lang="zh-CN" altLang="en-US" sz="3200">
                <a:solidFill>
                  <a:srgbClr val="FFFFFF"/>
                </a:solidFill>
                <a:latin typeface="SimHei" pitchFamily="49" charset="-122"/>
                <a:ea typeface="SimHei" pitchFamily="49" charset="-122"/>
              </a:rPr>
              <a:t>的</a:t>
            </a:r>
            <a:r>
              <a:rPr lang="en-US" altLang="en-US" sz="3200">
                <a:solidFill>
                  <a:srgbClr val="FFFFFF"/>
                </a:solidFill>
                <a:latin typeface="SimHei" pitchFamily="49" charset="-122"/>
                <a:ea typeface="SimHei" pitchFamily="49" charset="-122"/>
              </a:rPr>
              <a:t>属性，但只有一个</a:t>
            </a:r>
            <a:r>
              <a:rPr lang="zh-CN" altLang="en-US" sz="3200">
                <a:solidFill>
                  <a:srgbClr val="FFFFFF"/>
                </a:solidFill>
                <a:latin typeface="SimHei" pitchFamily="49" charset="-122"/>
                <a:ea typeface="SimHei" pitchFamily="49" charset="-122"/>
              </a:rPr>
              <a:t>神</a:t>
            </a:r>
            <a:r>
              <a:rPr lang="en-US" altLang="en-US" sz="3200">
                <a:solidFill>
                  <a:srgbClr val="FFFFFF"/>
                </a:solidFill>
                <a:latin typeface="SimHei" pitchFamily="49" charset="-122"/>
                <a:ea typeface="SimHei" pitchFamily="49" charset="-122"/>
              </a:rPr>
              <a:t>，</a:t>
            </a:r>
            <a:r>
              <a:rPr lang="zh-CN" altLang="en-US" sz="3200">
                <a:solidFill>
                  <a:srgbClr val="FFFFFF"/>
                </a:solidFill>
                <a:latin typeface="SimHei" pitchFamily="49" charset="-122"/>
                <a:ea typeface="SimHei" pitchFamily="49" charset="-122"/>
              </a:rPr>
              <a:t>祂</a:t>
            </a:r>
            <a:r>
              <a:rPr lang="en-US" altLang="en-US" sz="3200">
                <a:solidFill>
                  <a:srgbClr val="FFFFFF"/>
                </a:solidFill>
                <a:latin typeface="SimHei" pitchFamily="49" charset="-122"/>
                <a:ea typeface="SimHei" pitchFamily="49" charset="-122"/>
              </a:rPr>
              <a:t>们实际上</a:t>
            </a:r>
            <a:r>
              <a:rPr lang="zh-CN" altLang="en-US" sz="3200" i="1">
                <a:solidFill>
                  <a:srgbClr val="FFFFFF"/>
                </a:solidFill>
                <a:latin typeface="SimHei" pitchFamily="49" charset="-122"/>
                <a:ea typeface="SimHei" pitchFamily="49" charset="-122"/>
              </a:rPr>
              <a:t>就</a:t>
            </a:r>
            <a:r>
              <a:rPr lang="en-US" altLang="en-US" sz="3200" i="1">
                <a:solidFill>
                  <a:srgbClr val="FFFFFF"/>
                </a:solidFill>
                <a:latin typeface="SimHei" pitchFamily="49" charset="-122"/>
                <a:ea typeface="SimHei" pitchFamily="49" charset="-122"/>
              </a:rPr>
              <a:t>是</a:t>
            </a:r>
            <a:r>
              <a:rPr lang="zh-CN" altLang="en-US" sz="3200">
                <a:solidFill>
                  <a:srgbClr val="FFFFFF"/>
                </a:solidFill>
                <a:latin typeface="SimHei" pitchFamily="49" charset="-122"/>
                <a:ea typeface="SimHei" pitchFamily="49" charset="-122"/>
              </a:rPr>
              <a:t>独一的真神</a:t>
            </a:r>
            <a:r>
              <a:rPr lang="en-US" altLang="en-US" sz="3200">
                <a:solidFill>
                  <a:srgbClr val="FFFFFF"/>
                </a:solidFill>
                <a:latin typeface="SimHei" pitchFamily="49" charset="-122"/>
                <a:ea typeface="SimHei" pitchFamily="49" charset="-122"/>
              </a:rPr>
              <a:t>。 （如果这可以</a:t>
            </a:r>
            <a:r>
              <a:rPr lang="zh-CN" altLang="en-US" sz="3200">
                <a:solidFill>
                  <a:srgbClr val="FFFFFF"/>
                </a:solidFill>
                <a:latin typeface="SimHei" pitchFamily="49" charset="-122"/>
                <a:ea typeface="SimHei" pitchFamily="49" charset="-122"/>
              </a:rPr>
              <a:t>被</a:t>
            </a:r>
            <a:r>
              <a:rPr lang="en-US" altLang="en-US" sz="3200">
                <a:solidFill>
                  <a:srgbClr val="FFFFFF"/>
                </a:solidFill>
                <a:latin typeface="SimHei" pitchFamily="49" charset="-122"/>
                <a:ea typeface="SimHei" pitchFamily="49" charset="-122"/>
              </a:rPr>
              <a:t>证明，那么三位一体</a:t>
            </a:r>
            <a:r>
              <a:rPr lang="zh-CN" altLang="en-US" sz="3200">
                <a:solidFill>
                  <a:srgbClr val="FFFFFF"/>
                </a:solidFill>
                <a:latin typeface="SimHei" pitchFamily="49" charset="-122"/>
                <a:ea typeface="SimHei" pitchFamily="49" charset="-122"/>
              </a:rPr>
              <a:t>的神</a:t>
            </a:r>
            <a:r>
              <a:rPr lang="en-US" altLang="en-US" sz="3200">
                <a:solidFill>
                  <a:srgbClr val="FFFFFF"/>
                </a:solidFill>
                <a:latin typeface="SimHei" pitchFamily="49" charset="-122"/>
                <a:ea typeface="SimHei" pitchFamily="49" charset="-122"/>
              </a:rPr>
              <a:t>是真的。）</a:t>
            </a:r>
          </a:p>
        </p:txBody>
      </p:sp>
      <p:sp>
        <p:nvSpPr>
          <p:cNvPr id="5" name="Title 1"/>
          <p:cNvSpPr txBox="1"/>
          <p:nvPr/>
        </p:nvSpPr>
        <p:spPr bwMode="auto">
          <a:xfrm>
            <a:off x="0" y="4800600"/>
            <a:ext cx="9144000" cy="960438"/>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问</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如果我能证明这点</a:t>
            </a:r>
            <a:r>
              <a:rPr lang="en-US" sz="3200" b="1" i="1" dirty="0">
                <a:solidFill>
                  <a:srgbClr val="FFFFFF"/>
                </a:solidFill>
                <a:effectLst>
                  <a:outerShdw blurRad="38100" dist="38100" dir="2700000" algn="tl">
                    <a:srgbClr val="000000">
                      <a:alpha val="43137"/>
                    </a:srgbClr>
                  </a:outerShdw>
                </a:effectLst>
                <a:latin typeface="SimHei" charset="0"/>
                <a:ea typeface="SimHei" charset="0"/>
              </a:rPr>
              <a:t>, </a:t>
            </a:r>
            <a:br>
              <a:rPr lang="en-US" sz="3200" b="1" i="1" dirty="0">
                <a:solidFill>
                  <a:srgbClr val="FFFFFF"/>
                </a:solidFill>
                <a:effectLst>
                  <a:outerShdw blurRad="38100" dist="38100" dir="2700000" algn="tl">
                    <a:srgbClr val="000000">
                      <a:alpha val="43137"/>
                    </a:srgbClr>
                  </a:outerShdw>
                </a:effectLst>
                <a:latin typeface="SimHei" charset="0"/>
                <a:ea typeface="SimHei" charset="0"/>
              </a:rPr>
            </a:br>
            <a:r>
              <a:rPr lang="zh-CN" altLang="en-US" sz="3200" b="1" i="1" noProof="1">
                <a:solidFill>
                  <a:srgbClr val="FFFFFF"/>
                </a:solidFill>
                <a:effectLst>
                  <a:outerShdw blurRad="38100" dist="38100" dir="2700000" algn="tl">
                    <a:srgbClr val="000000">
                      <a:alpha val="43137"/>
                    </a:srgbClr>
                  </a:outerShdw>
                </a:effectLst>
                <a:latin typeface="SimHei" charset="0"/>
                <a:ea typeface="SimHei" charset="0"/>
              </a:rPr>
              <a:t>那你会相信有三位一体吗</a:t>
            </a:r>
            <a:r>
              <a:rPr lang="en-US" sz="3200" b="1" i="1" noProof="1">
                <a:solidFill>
                  <a:srgbClr val="FFFFFF"/>
                </a:solidFill>
                <a:effectLst>
                  <a:outerShdw blurRad="38100" dist="38100" dir="2700000" algn="tl">
                    <a:srgbClr val="000000">
                      <a:alpha val="43137"/>
                    </a:srgbClr>
                  </a:outerShdw>
                </a:effectLst>
                <a:latin typeface="SimHei" charset="0"/>
                <a:ea typeface="SimHei" charset="0"/>
              </a:rPr>
              <a:t>?”</a:t>
            </a:r>
          </a:p>
        </p:txBody>
      </p:sp>
      <p:sp>
        <p:nvSpPr>
          <p:cNvPr id="6" name="Title 1"/>
          <p:cNvSpPr txBox="1"/>
          <p:nvPr/>
        </p:nvSpPr>
        <p:spPr bwMode="auto">
          <a:xfrm>
            <a:off x="0" y="5708650"/>
            <a:ext cx="9113838" cy="1143000"/>
          </a:xfrm>
          <a:prstGeom prst="rect">
            <a:avLst/>
          </a:prstGeom>
          <a:noFill/>
          <a:ln w="9525">
            <a:noFill/>
            <a:miter lim="800000"/>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hangingPunct="1">
              <a:lnSpc>
                <a:spcPct val="90000"/>
              </a:lnSpc>
              <a:buFont typeface="Arial" pitchFamily="34" charset="0"/>
              <a:buNone/>
              <a:defRPr/>
            </a:pPr>
            <a:r>
              <a:rPr lang="en-US" sz="2000" b="1" i="1" noProof="1">
                <a:solidFill>
                  <a:srgbClr val="FFFFFF"/>
                </a:solidFill>
                <a:effectLst>
                  <a:outerShdw blurRad="38100" dist="38100" dir="2700000" algn="tl">
                    <a:srgbClr val="000000">
                      <a:alpha val="43137"/>
                    </a:srgbClr>
                  </a:outerShdw>
                </a:effectLst>
                <a:latin typeface="SimHei" charset="0"/>
                <a:ea typeface="SimHei" charset="0"/>
              </a:rPr>
              <a:t>如果</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他</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人说“不”，那么</a:t>
            </a:r>
            <a:r>
              <a:rPr lang="zh-CN" altLang="en-US" sz="2000" b="1" i="1" noProof="1">
                <a:solidFill>
                  <a:srgbClr val="FFFFFF"/>
                </a:solidFill>
                <a:effectLst>
                  <a:outerShdw blurRad="38100" dist="38100" dir="2700000" algn="tl">
                    <a:srgbClr val="000000">
                      <a:alpha val="43137"/>
                    </a:srgbClr>
                  </a:outerShdw>
                </a:effectLst>
                <a:latin typeface="SimHei" charset="0"/>
                <a:ea typeface="SimHei" charset="0"/>
              </a:rPr>
              <a:t>除了圣经以外，他还另有信仰的权威</a:t>
            </a:r>
            <a:r>
              <a:rPr lang="en-US" sz="2000" b="1" i="1" noProof="1">
                <a:solidFill>
                  <a:srgbClr val="FFFFFF"/>
                </a:solidFill>
                <a:effectLst>
                  <a:outerShdw blurRad="38100" dist="38100" dir="2700000" algn="tl">
                    <a:srgbClr val="000000">
                      <a:alpha val="43137"/>
                    </a:srgbClr>
                  </a:outerShdw>
                </a:effectLst>
                <a:latin typeface="SimHei" charset="0"/>
                <a:ea typeface="SimHei" charset="0"/>
              </a:rPr>
              <a:t>！</a:t>
            </a:r>
          </a:p>
          <a:p>
            <a:pPr hangingPunct="1">
              <a:lnSpc>
                <a:spcPct val="90000"/>
              </a:lnSpc>
              <a:buFont typeface="Arial" pitchFamily="34" charset="0"/>
              <a:buNone/>
              <a:defRPr/>
            </a:pPr>
            <a:endParaRPr lang="en-US" sz="2000" b="1" i="1" noProof="1">
              <a:solidFill>
                <a:srgbClr val="FFFFFF"/>
              </a:solidFill>
              <a:effectLst>
                <a:outerShdw blurRad="38100" dist="38100" dir="2700000" algn="tl">
                  <a:srgbClr val="000000">
                    <a:alpha val="43137"/>
                  </a:srgbClr>
                </a:outerShdw>
              </a:effectLst>
              <a:latin typeface="SimHei" charset="0"/>
              <a:ea typeface="SimHei" charset="0"/>
            </a:endParaRPr>
          </a:p>
        </p:txBody>
      </p:sp>
      <p:sp>
        <p:nvSpPr>
          <p:cNvPr id="465925" name="TextBox 7"/>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0514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神性</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6936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092035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69" name="Group 2"/>
          <p:cNvGrpSpPr/>
          <p:nvPr/>
        </p:nvGrpSpPr>
        <p:grpSpPr>
          <a:xfrm>
            <a:off x="-30162" y="0"/>
            <a:ext cx="9350375" cy="7031038"/>
            <a:chOff x="-34" y="0"/>
            <a:chExt cx="5890" cy="4429"/>
          </a:xfrm>
        </p:grpSpPr>
        <p:sp>
          <p:nvSpPr>
            <p:cNvPr id="467970" name="Rectangle 3"/>
            <p:cNvSpPr/>
            <p:nvPr/>
          </p:nvSpPr>
          <p:spPr>
            <a:xfrm>
              <a:off x="2910"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189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sp>
          <p:nvSpPr>
            <p:cNvPr id="467971" name="Rectangle 4"/>
            <p:cNvSpPr/>
            <p:nvPr/>
          </p:nvSpPr>
          <p:spPr>
            <a:xfrm>
              <a:off x="-34" y="0"/>
              <a:ext cx="2946" cy="4429"/>
            </a:xfrm>
            <a:prstGeom prst="rect">
              <a:avLst/>
            </a:prstGeom>
            <a:gradFill rotWithShape="1">
              <a:gsLst>
                <a:gs pos="0">
                  <a:srgbClr val="000000">
                    <a:alpha val="100000"/>
                  </a:srgbClr>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0">
                  <a:srgbClr val="F27300">
                    <a:alpha val="75700"/>
                  </a:srgbClr>
                </a:gs>
                <a:gs pos="62500">
                  <a:srgbClr val="8F0040">
                    <a:alpha val="79750"/>
                  </a:srgbClr>
                </a:gs>
                <a:gs pos="75000">
                  <a:srgbClr val="400040">
                    <a:alpha val="86500"/>
                  </a:srgbClr>
                </a:gs>
                <a:gs pos="90000">
                  <a:srgbClr val="000040">
                    <a:alpha val="94600"/>
                  </a:srgbClr>
                </a:gs>
                <a:gs pos="100000">
                  <a:srgbClr val="000000">
                    <a:alpha val="100000"/>
                  </a:srgbClr>
                </a:gs>
              </a:gsLst>
              <a:lin ang="2700000" scaled="1"/>
              <a:tileRect/>
            </a:gradFill>
            <a:ln w="9525">
              <a:noFill/>
              <a:miter/>
            </a:ln>
          </p:spPr>
          <p:txBody>
            <a:bodyPr wrap="none" anchor="ctr"/>
            <a:lstStyle/>
            <a:p>
              <a:pPr hangingPunct="1">
                <a:buFont typeface="Arial" pitchFamily="34" charset="0"/>
                <a:buNone/>
              </a:pPr>
              <a:endParaRPr lang="en-US" altLang="en-US" sz="1800">
                <a:latin typeface="Arial"/>
                <a:ea typeface="Arial" charset="0"/>
              </a:endParaRPr>
            </a:p>
          </p:txBody>
        </p:sp>
      </p:grpSp>
      <p:grpSp>
        <p:nvGrpSpPr>
          <p:cNvPr id="467972" name="Group 5"/>
          <p:cNvGrpSpPr/>
          <p:nvPr/>
        </p:nvGrpSpPr>
        <p:grpSpPr>
          <a:xfrm>
            <a:off x="1905000" y="1181100"/>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grpSp>
      <p:sp>
        <p:nvSpPr>
          <p:cNvPr id="467975" name="Text Box 8"/>
          <p:cNvSpPr txBox="1"/>
          <p:nvPr/>
        </p:nvSpPr>
        <p:spPr>
          <a:xfrm>
            <a:off x="3581400" y="381000"/>
            <a:ext cx="5562600" cy="457200"/>
          </a:xfrm>
          <a:prstGeom prst="rect">
            <a:avLst/>
          </a:prstGeom>
          <a:noFill/>
          <a:ln w="9525">
            <a:noFill/>
            <a:miter/>
          </a:ln>
        </p:spPr>
        <p:txBody>
          <a:bodyPr anchor="t">
            <a:spAutoFit/>
          </a:bodyPr>
          <a:lstStyle/>
          <a:p>
            <a:pPr hangingPunct="1">
              <a:spcBef>
                <a:spcPct val="50000"/>
              </a:spcBef>
              <a:buFont typeface="Arial" pitchFamily="34" charset="0"/>
              <a:buChar char="•"/>
            </a:pPr>
            <a:endParaRPr lang="en-US" altLang="en-US" sz="1800">
              <a:latin typeface="Arial"/>
              <a:ea typeface="Arial" charset="0"/>
            </a:endParaRPr>
          </a:p>
        </p:txBody>
      </p:sp>
      <p:sp>
        <p:nvSpPr>
          <p:cNvPr id="467976" name="AutoShape 9"/>
          <p:cNvSpPr/>
          <p:nvPr/>
        </p:nvSpPr>
        <p:spPr>
          <a:xfrm>
            <a:off x="1733550" y="609600"/>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Arial"/>
              <a:ea typeface="Arial" charset="0"/>
            </a:endParaRPr>
          </a:p>
        </p:txBody>
      </p:sp>
      <p:sp>
        <p:nvSpPr>
          <p:cNvPr id="15" name="Text Box 10"/>
          <p:cNvSpPr txBox="1"/>
          <p:nvPr/>
        </p:nvSpPr>
        <p:spPr>
          <a:xfrm>
            <a:off x="4114800" y="20415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6" name="Text Box 11"/>
          <p:cNvSpPr txBox="1"/>
          <p:nvPr/>
        </p:nvSpPr>
        <p:spPr>
          <a:xfrm>
            <a:off x="5608638"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7" name="Text Box 12"/>
          <p:cNvSpPr txBox="1"/>
          <p:nvPr/>
        </p:nvSpPr>
        <p:spPr>
          <a:xfrm>
            <a:off x="2438400" y="4251325"/>
            <a:ext cx="1066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是</a:t>
            </a:r>
          </a:p>
        </p:txBody>
      </p:sp>
      <p:sp>
        <p:nvSpPr>
          <p:cNvPr id="18" name="Text Box 13"/>
          <p:cNvSpPr txBox="1"/>
          <p:nvPr/>
        </p:nvSpPr>
        <p:spPr>
          <a:xfrm>
            <a:off x="19050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hangingPunct="1">
              <a:buFont typeface="Arial" pitchFamily="34" charset="0"/>
              <a:buNone/>
            </a:pPr>
            <a:r>
              <a:rPr lang="zh-CN" altLang="en-US" sz="4000" b="1" i="1">
                <a:solidFill>
                  <a:srgbClr val="FFFFFF"/>
                </a:solidFill>
                <a:latin typeface="SimHei" pitchFamily="49" charset="-122"/>
                <a:ea typeface="SimHei" pitchFamily="49" charset="-122"/>
              </a:rPr>
              <a:t>子</a:t>
            </a:r>
          </a:p>
        </p:txBody>
      </p:sp>
      <p:grpSp>
        <p:nvGrpSpPr>
          <p:cNvPr id="19" name="Group 14"/>
          <p:cNvGrpSpPr/>
          <p:nvPr/>
        </p:nvGrpSpPr>
        <p:grpSpPr>
          <a:xfrm>
            <a:off x="3629025" y="2862263"/>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hangingPunct="1">
                <a:buFont typeface="Arial" pitchFamily="34" charset="0"/>
                <a:buNone/>
              </a:pPr>
              <a:endParaRPr lang="en-US" altLang="en-US" sz="1800">
                <a:latin typeface="SimHei" pitchFamily="49" charset="-122"/>
                <a:ea typeface="SimHei" pitchFamily="49" charset="-122"/>
              </a:endParaRPr>
            </a:p>
          </p:txBody>
        </p:sp>
      </p:grpSp>
      <p:sp>
        <p:nvSpPr>
          <p:cNvPr id="22" name="Text Box 17"/>
          <p:cNvSpPr txBox="1"/>
          <p:nvPr/>
        </p:nvSpPr>
        <p:spPr>
          <a:xfrm>
            <a:off x="3714750" y="14319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ctr" hangingPunct="1">
              <a:buFont typeface="Arial" pitchFamily="34" charset="0"/>
              <a:buNone/>
            </a:pPr>
            <a:r>
              <a:rPr lang="zh-CN" altLang="en-US" sz="4000" b="1" i="1">
                <a:solidFill>
                  <a:srgbClr val="FFFFFF"/>
                </a:solidFill>
                <a:latin typeface="SimHei" pitchFamily="49" charset="-122"/>
                <a:ea typeface="SimHei" pitchFamily="49" charset="-122"/>
              </a:rPr>
              <a:t>父</a:t>
            </a:r>
          </a:p>
        </p:txBody>
      </p:sp>
      <p:sp>
        <p:nvSpPr>
          <p:cNvPr id="23" name="Text Box 18"/>
          <p:cNvSpPr txBox="1"/>
          <p:nvPr/>
        </p:nvSpPr>
        <p:spPr>
          <a:xfrm>
            <a:off x="5486400" y="4708525"/>
            <a:ext cx="1828800" cy="701675"/>
          </a:xfrm>
          <a:prstGeom prst="rect">
            <a:avLst/>
          </a:prstGeom>
          <a:noFill/>
          <a:ln w="9525">
            <a:noFill/>
            <a:miter/>
          </a:ln>
          <a:effectLst>
            <a:outerShdw dist="35921" dir="2699999" algn="ctr" rotWithShape="0">
              <a:schemeClr val="tx1"/>
            </a:outerShdw>
          </a:effectLst>
        </p:spPr>
        <p:txBody>
          <a:bodyPr anchor="t">
            <a:spAutoFit/>
          </a:bodyPr>
          <a:lstStyle/>
          <a:p>
            <a:pPr algn="r" hangingPunct="1">
              <a:buFont typeface="Arial" pitchFamily="34" charset="0"/>
              <a:buNone/>
            </a:pPr>
            <a:r>
              <a:rPr lang="zh-CN" altLang="en-US" sz="4000" b="1" i="1">
                <a:solidFill>
                  <a:srgbClr val="FFFFFF"/>
                </a:solidFill>
                <a:latin typeface="SimHei" pitchFamily="49" charset="-122"/>
                <a:ea typeface="SimHei" pitchFamily="49" charset="-122"/>
              </a:rPr>
              <a:t>灵</a:t>
            </a:r>
          </a:p>
        </p:txBody>
      </p:sp>
      <p:sp>
        <p:nvSpPr>
          <p:cNvPr id="24" name="WordArt 19"/>
          <p:cNvSpPr>
            <a:spLocks noTextEdit="1"/>
          </p:cNvSpPr>
          <p:nvPr/>
        </p:nvSpPr>
        <p:spPr>
          <a:xfrm rot="-3731304">
            <a:off x="1997075" y="2557463"/>
            <a:ext cx="1066800" cy="276225"/>
          </a:xfrm>
          <a:prstGeom prst="rect">
            <a:avLst/>
          </a:prstGeom>
        </p:spPr>
        <p:txBody>
          <a:bodyPr wrap="none" fromWordArt="1">
            <a:prstTxWarp prst="textArchUp">
              <a:avLst>
                <a:gd name="adj" fmla="val 10800000"/>
              </a:avLst>
            </a:prstTxWarp>
            <a:normAutofit fontScale="47500" lnSpcReduction="20000"/>
          </a:bodyPr>
          <a:lstStyle/>
          <a:p>
            <a:pPr algn="ctr" hangingPunct="1">
              <a:buFont typeface="Arial" pitchFamily="34" charset="0"/>
              <a:buNone/>
            </a:pPr>
            <a:r>
              <a:rPr lang="en-US" sz="3200" b="1">
                <a:ln w="9525" cap="flat" cmpd="sng">
                  <a:solidFill>
                    <a:srgbClr val="000000"/>
                  </a:solidFill>
                  <a:prstDash val="solid"/>
                  <a:round/>
                  <a:headEnd type="none" w="med" len="med"/>
                  <a:tailEnd type="none" w="med" len="med"/>
                </a:ln>
                <a:solidFill>
                  <a:srgbClr val="FFFFFF"/>
                </a:solidFill>
                <a:latin typeface="SimHei" charset="0"/>
                <a:ea typeface="SimHei" charset="0"/>
              </a:rPr>
              <a:t>不是</a:t>
            </a:r>
          </a:p>
        </p:txBody>
      </p:sp>
      <p:sp>
        <p:nvSpPr>
          <p:cNvPr id="25" name="WordArt 20"/>
          <p:cNvSpPr>
            <a:spLocks noTextEdit="1"/>
          </p:cNvSpPr>
          <p:nvPr/>
        </p:nvSpPr>
        <p:spPr>
          <a:xfrm rot="3668274">
            <a:off x="5957888" y="2557463"/>
            <a:ext cx="1066800" cy="276225"/>
          </a:xfrm>
          <a:prstGeom prst="rect">
            <a:avLst/>
          </a:prstGeom>
        </p:spPr>
        <p:txBody>
          <a:bodyPr wrap="none" fromWordArt="1">
            <a:prstTxWarp prst="textArchUp">
              <a:avLst>
                <a:gd name="adj" fmla="val 10800000"/>
              </a:avLst>
            </a:prstTxWarp>
            <a:normAutofit fontScale="825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6" name="WordArt 21"/>
          <p:cNvSpPr>
            <a:spLocks noTextEdit="1"/>
          </p:cNvSpPr>
          <p:nvPr/>
        </p:nvSpPr>
        <p:spPr>
          <a:xfrm>
            <a:off x="4038600" y="5972175"/>
            <a:ext cx="1119188" cy="204788"/>
          </a:xfrm>
          <a:prstGeom prst="rect">
            <a:avLst/>
          </a:prstGeom>
        </p:spPr>
        <p:txBody>
          <a:bodyPr wrap="none" fromWordArt="1">
            <a:prstTxWarp prst="textArchDown">
              <a:avLst>
                <a:gd name="adj" fmla="val 0"/>
              </a:avLst>
            </a:prstTxWarp>
            <a:normAutofit fontScale="50000" lnSpcReduction="20000"/>
          </a:bodyPr>
          <a:lstStyle/>
          <a:p>
            <a:pPr algn="ctr" hangingPunct="1">
              <a:buFont typeface="Arial" pitchFamily="34" charset="0"/>
              <a:buNone/>
            </a:pPr>
            <a:r>
              <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cs typeface="+mn-ea"/>
              </a:rPr>
              <a:t>不是</a:t>
            </a:r>
            <a:endParaRPr lang="zh-CN" altLang="en-US" sz="1800" b="1" noProof="1">
              <a:ln w="9525" cap="flat" cmpd="sng">
                <a:solidFill>
                  <a:srgbClr val="000000"/>
                </a:solidFill>
                <a:prstDash val="solid"/>
                <a:round/>
                <a:headEnd type="none" w="med" len="med"/>
                <a:tailEnd type="none" w="med" len="med"/>
              </a:ln>
              <a:solidFill>
                <a:srgbClr val="FFFFFF"/>
              </a:solidFill>
              <a:latin typeface="SimHei" charset="0"/>
              <a:ea typeface="SimHei" charset="0"/>
            </a:endParaRPr>
          </a:p>
        </p:txBody>
      </p:sp>
      <p:sp>
        <p:nvSpPr>
          <p:cNvPr id="2" name="Title 1"/>
          <p:cNvSpPr>
            <a:spLocks noGrp="1"/>
          </p:cNvSpPr>
          <p:nvPr>
            <p:ph type="title"/>
          </p:nvPr>
        </p:nvSpPr>
        <p:spPr>
          <a:xfrm>
            <a:off x="107315" y="-171450"/>
            <a:ext cx="8991600" cy="1858962"/>
          </a:xfrm>
          <a:ln w="9525">
            <a:noFill/>
            <a:miter/>
          </a:ln>
        </p:spPr>
        <p:txBody>
          <a:bodyPr vert="horz" wrap="square" lIns="91440" tIns="45720" rIns="91440" bIns="45720" numCol="1" anchor="ctr" anchorCtr="0" compatLnSpc="1"/>
          <a:lstStyle/>
          <a:p>
            <a:pPr algn="l" defTabSz="0" eaLnBrk="1" fontAlgn="base" hangingPunct="1">
              <a:tabLst>
                <a:tab pos="8237220" algn="l"/>
              </a:tabLst>
              <a:defRPr/>
            </a:pPr>
            <a:r>
              <a:rPr lang="en-US" sz="2400" b="1" strike="noStrike" noProof="1">
                <a:effectLst>
                  <a:outerShdw blurRad="38100" dist="38100" dir="2700000" algn="tl">
                    <a:srgbClr val="000000">
                      <a:alpha val="43137"/>
                    </a:srgbClr>
                  </a:outerShdw>
                </a:effectLst>
                <a:latin typeface="SimHei" charset="0"/>
                <a:ea typeface="SimHei" charset="0"/>
                <a:cs typeface="+mj-cs"/>
              </a:rPr>
              <a:t>6.  </a:t>
            </a:r>
            <a:r>
              <a:rPr lang="zh-CN" altLang="en-US" sz="2400" b="1" strike="noStrike" noProof="1">
                <a:effectLst>
                  <a:outerShdw blurRad="38100" dist="38100" dir="2700000" algn="tl">
                    <a:srgbClr val="000000">
                      <a:alpha val="43137"/>
                    </a:srgbClr>
                  </a:outerShdw>
                </a:effectLst>
                <a:latin typeface="SimHei" charset="0"/>
                <a:ea typeface="SimHei" charset="0"/>
                <a:cs typeface="+mj-cs"/>
              </a:rPr>
              <a:t>圣经在以下的经文证明了以上的主张：</a:t>
            </a:r>
            <a:r>
              <a:rPr lang="zh-CN" altLang="en-US" sz="2400" b="1" dirty="0">
                <a:solidFill>
                  <a:srgbClr val="FFFFFF"/>
                </a:solidFill>
                <a:effectLst>
                  <a:glow rad="101600">
                    <a:schemeClr val="tx1">
                      <a:alpha val="75000"/>
                    </a:schemeClr>
                  </a:glow>
                </a:effectLst>
                <a:latin typeface="SimHei" charset="0"/>
                <a:ea typeface="SimHei" charset="0"/>
                <a:cs typeface="+mj-cs"/>
                <a:sym typeface="+mn-ea"/>
              </a:rPr>
              <a:t>父、子、圣灵，</a:t>
            </a:r>
            <a:br>
              <a:rPr lang="zh-CN" altLang="en-US" sz="2400" b="1" dirty="0">
                <a:solidFill>
                  <a:srgbClr val="FFFFFF"/>
                </a:solidFill>
                <a:effectLst>
                  <a:glow rad="101600">
                    <a:schemeClr val="tx1">
                      <a:alpha val="75000"/>
                    </a:schemeClr>
                  </a:glow>
                </a:effectLst>
                <a:latin typeface="SimHei" charset="0"/>
                <a:ea typeface="SimHei" charset="0"/>
                <a:cs typeface="+mj-cs"/>
                <a:sym typeface="+mn-ea"/>
              </a:rPr>
            </a:br>
            <a:r>
              <a:rPr lang="zh-CN" altLang="en-US" sz="2400" b="1" dirty="0">
                <a:solidFill>
                  <a:srgbClr val="FFFFFF"/>
                </a:solidFill>
                <a:effectLst>
                  <a:glow rad="101600">
                    <a:schemeClr val="tx1">
                      <a:alpha val="75000"/>
                    </a:schemeClr>
                  </a:glow>
                </a:effectLst>
                <a:latin typeface="SimHei" charset="0"/>
                <a:ea typeface="SimHei" charset="0"/>
                <a:cs typeface="+mj-cs"/>
                <a:sym typeface="+mn-ea"/>
              </a:rPr>
              <a:t>拥有一样的属性</a:t>
            </a:r>
            <a:r>
              <a:rPr lang="en-US" altLang="zh-CN" sz="2400" b="1" strike="noStrike" noProof="1">
                <a:solidFill>
                  <a:srgbClr val="FFFFFF"/>
                </a:solidFill>
                <a:effectLst>
                  <a:glow rad="101600">
                    <a:schemeClr val="tx1">
                      <a:alpha val="75000"/>
                    </a:schemeClr>
                  </a:glow>
                </a:effectLst>
                <a:latin typeface="SimHei" charset="0"/>
                <a:ea typeface="SimHei" charset="0"/>
                <a:cs typeface="+mj-cs"/>
                <a:sym typeface="+mn-ea"/>
              </a:rPr>
              <a:t>/</a:t>
            </a:r>
            <a:r>
              <a:rPr lang="zh-CN" altLang="en-US" sz="2400" b="1" strike="noStrike" noProof="1">
                <a:solidFill>
                  <a:srgbClr val="FFFFFF"/>
                </a:solidFill>
                <a:effectLst>
                  <a:glow rad="101600">
                    <a:schemeClr val="tx1">
                      <a:alpha val="75000"/>
                    </a:schemeClr>
                  </a:glow>
                </a:effectLst>
                <a:latin typeface="SimHei" charset="0"/>
                <a:ea typeface="SimHei" charset="0"/>
                <a:cs typeface="+mj-cs"/>
                <a:sym typeface="+mn-ea"/>
              </a:rPr>
              <a:t>相称</a:t>
            </a:r>
          </a:p>
        </p:txBody>
      </p:sp>
      <p:sp>
        <p:nvSpPr>
          <p:cNvPr id="467990" name="TextBox 2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77467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AutoShape 86"/>
          <p:cNvSpPr/>
          <p:nvPr/>
        </p:nvSpPr>
        <p:spPr>
          <a:xfrm>
            <a:off x="250825" y="398463"/>
            <a:ext cx="8305800" cy="438150"/>
          </a:xfrm>
          <a:custGeom>
            <a:avLst/>
            <a:gdLst/>
            <a:ahLst/>
            <a:cxnLst>
              <a:cxn ang="0">
                <a:pos x="0" y="0"/>
              </a:cxn>
              <a:cxn ang="0">
                <a:pos x="8305800" y="0"/>
              </a:cxn>
              <a:cxn ang="0">
                <a:pos x="8305800" y="438150"/>
              </a:cxn>
              <a:cxn ang="0">
                <a:pos x="0" y="438150"/>
              </a:cxn>
              <a:cxn ang="0">
                <a:pos x="0" y="0"/>
              </a:cxn>
            </a:cxnLst>
            <a:rect l="0" t="0" r="0" b="0"/>
            <a:pathLst>
              <a:path w="21600" h="21600">
                <a:moveTo>
                  <a:pt x="0" y="0"/>
                </a:moveTo>
                <a:lnTo>
                  <a:pt x="21600" y="0"/>
                </a:lnTo>
                <a:lnTo>
                  <a:pt x="21600" y="21600"/>
                </a:lnTo>
                <a:lnTo>
                  <a:pt x="0" y="21600"/>
                </a:lnTo>
                <a:lnTo>
                  <a:pt x="0" y="0"/>
                </a:lnTo>
                <a:close/>
              </a:path>
            </a:pathLst>
          </a:custGeom>
          <a:solidFill>
            <a:srgbClr val="000090"/>
          </a:solidFill>
          <a:ln w="25400" cap="sq" cmpd="sng">
            <a:solidFill>
              <a:srgbClr val="000000"/>
            </a:solidFill>
            <a:prstDash val="solid"/>
            <a:round/>
            <a:headEnd type="none" w="med" len="med"/>
            <a:tailEnd type="none" w="med" len="med"/>
          </a:ln>
        </p:spPr>
        <p:txBody>
          <a:bodyPr/>
          <a:lstStyle/>
          <a:p>
            <a:pPr hangingPunct="1">
              <a:buFont typeface="Arial" pitchFamily="34" charset="0"/>
              <a:buNone/>
            </a:pPr>
            <a:endParaRPr lang="en-US">
              <a:ea typeface="MS PGothic" pitchFamily="34" charset="-128"/>
            </a:endParaRPr>
          </a:p>
        </p:txBody>
      </p:sp>
      <p:sp>
        <p:nvSpPr>
          <p:cNvPr id="468994" name="AutoShape 1"/>
          <p:cNvSpPr/>
          <p:nvPr/>
        </p:nvSpPr>
        <p:spPr>
          <a:xfrm>
            <a:off x="8662988" y="0"/>
            <a:ext cx="446087" cy="347663"/>
          </a:xfrm>
          <a:custGeom>
            <a:avLst/>
            <a:gdLst>
              <a:gd name="txL" fmla="*/ 0 w 21600"/>
              <a:gd name="txT" fmla="*/ 0 h 21600"/>
              <a:gd name="txR" fmla="*/ 21600 w 21600"/>
              <a:gd name="txB" fmla="*/ 21600 h 21600"/>
            </a:gdLst>
            <a:ahLst/>
            <a:cxnLst>
              <a:cxn ang="0">
                <a:pos x="4606323" y="2797898"/>
              </a:cxn>
              <a:cxn ang="0">
                <a:pos x="4606323" y="2797898"/>
              </a:cxn>
              <a:cxn ang="0">
                <a:pos x="4606323" y="2797898"/>
              </a:cxn>
              <a:cxn ang="0">
                <a:pos x="4606323" y="279789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45718" tIns="45718" rIns="45718" bIns="45718" anchor="t"/>
          <a:lstStyle/>
          <a:p>
            <a:pPr hangingPunct="1">
              <a:buFont typeface="Arial" pitchFamily="34" charset="0"/>
              <a:buChar char="•"/>
            </a:pPr>
            <a:r>
              <a:rPr lang="en-US" altLang="en-US" sz="1600" b="1" dirty="0">
                <a:latin typeface="Arial" pitchFamily="34" charset="0"/>
                <a:ea typeface="MS PGothic" pitchFamily="34" charset="-128"/>
                <a:sym typeface="Times New Roman" pitchFamily="18" charset="0"/>
              </a:rPr>
              <a:t>194</a:t>
            </a:r>
            <a:endParaRPr lang="en-US" altLang="en-US" sz="2000" b="1" dirty="0">
              <a:latin typeface="Arial" pitchFamily="34" charset="0"/>
              <a:ea typeface="MS PGothic" pitchFamily="34" charset="-128"/>
            </a:endParaRPr>
          </a:p>
        </p:txBody>
      </p:sp>
      <p:grpSp>
        <p:nvGrpSpPr>
          <p:cNvPr id="468995" name="Group 2"/>
          <p:cNvGrpSpPr/>
          <p:nvPr/>
        </p:nvGrpSpPr>
        <p:grpSpPr>
          <a:xfrm>
            <a:off x="342900" y="476250"/>
            <a:ext cx="8462963" cy="6086475"/>
            <a:chOff x="0" y="-53567"/>
            <a:chExt cx="8462963" cy="6087644"/>
          </a:xfrm>
        </p:grpSpPr>
        <p:sp>
          <p:nvSpPr>
            <p:cNvPr id="468996" name="AutoShape 3"/>
            <p:cNvSpPr/>
            <p:nvPr/>
          </p:nvSpPr>
          <p:spPr>
            <a:xfrm>
              <a:off x="0" y="-53567"/>
              <a:ext cx="2036763" cy="285805"/>
            </a:xfrm>
            <a:custGeom>
              <a:avLst/>
              <a:gdLst>
                <a:gd name="txL" fmla="*/ 0 w 21600"/>
                <a:gd name="txT" fmla="*/ 0 h 21600"/>
                <a:gd name="txR" fmla="*/ 21600 w 21600"/>
                <a:gd name="txB" fmla="*/ 21600 h 21600"/>
              </a:gdLst>
              <a:ahLst/>
              <a:cxnLst>
                <a:cxn ang="0">
                  <a:pos x="96027812" y="1890838"/>
                </a:cxn>
                <a:cxn ang="0">
                  <a:pos x="96027812" y="1890838"/>
                </a:cxn>
                <a:cxn ang="0">
                  <a:pos x="96027812" y="1890838"/>
                </a:cxn>
                <a:cxn ang="0">
                  <a:pos x="96027812" y="1890838"/>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属性</a:t>
              </a:r>
              <a:r>
                <a:rPr lang="en-US" altLang="en-US" sz="1800" b="1" u="sng" dirty="0">
                  <a:solidFill>
                    <a:srgbClr val="FFFFFF"/>
                  </a:solidFill>
                  <a:ea typeface="MS PGothic" pitchFamily="34" charset="-128"/>
                </a:rPr>
                <a:t>/</a:t>
              </a:r>
              <a:r>
                <a:rPr lang="ja-JP" altLang="en-US" sz="1800" b="1" u="sng" dirty="0">
                  <a:solidFill>
                    <a:srgbClr val="FFFFFF"/>
                  </a:solidFill>
                  <a:ea typeface="MS PGothic" pitchFamily="34" charset="-128"/>
                </a:rPr>
                <a:t>称号</a:t>
              </a:r>
              <a:endParaRPr lang="en-US" altLang="en-US" sz="1800" b="1" dirty="0">
                <a:solidFill>
                  <a:srgbClr val="FFFFFF"/>
                </a:solidFill>
                <a:ea typeface="MS PGothic" pitchFamily="34" charset="-128"/>
              </a:endParaRPr>
            </a:p>
          </p:txBody>
        </p:sp>
        <p:sp>
          <p:nvSpPr>
            <p:cNvPr id="468997" name="AutoShape 4"/>
            <p:cNvSpPr/>
            <p:nvPr/>
          </p:nvSpPr>
          <p:spPr>
            <a:xfrm>
              <a:off x="2246313"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圣父</a:t>
              </a:r>
              <a:endParaRPr lang="en-US" altLang="en-US" sz="1800" b="1" dirty="0">
                <a:solidFill>
                  <a:srgbClr val="FFFFFF"/>
                </a:solidFill>
                <a:ea typeface="MS PGothic" pitchFamily="34" charset="-128"/>
              </a:endParaRPr>
            </a:p>
          </p:txBody>
        </p:sp>
        <p:sp>
          <p:nvSpPr>
            <p:cNvPr id="468998" name="AutoShape 5"/>
            <p:cNvSpPr/>
            <p:nvPr/>
          </p:nvSpPr>
          <p:spPr>
            <a:xfrm>
              <a:off x="4387850"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圣子</a:t>
              </a:r>
              <a:endParaRPr lang="en-US" altLang="en-US" sz="1800" b="1" dirty="0">
                <a:solidFill>
                  <a:srgbClr val="FFFFFF"/>
                </a:solidFill>
                <a:ea typeface="MS PGothic" pitchFamily="34" charset="-128"/>
              </a:endParaRPr>
            </a:p>
          </p:txBody>
        </p:sp>
        <p:sp>
          <p:nvSpPr>
            <p:cNvPr id="468999" name="AutoShape 6"/>
            <p:cNvSpPr/>
            <p:nvPr/>
          </p:nvSpPr>
          <p:spPr>
            <a:xfrm>
              <a:off x="6529388" y="-31338"/>
              <a:ext cx="1933575" cy="241346"/>
            </a:xfrm>
            <a:custGeom>
              <a:avLst/>
              <a:gdLst>
                <a:gd name="txL" fmla="*/ 0 w 21600"/>
                <a:gd name="txT" fmla="*/ 0 h 21600"/>
                <a:gd name="txR" fmla="*/ 21600 w 21600"/>
                <a:gd name="txB" fmla="*/ 21600 h 21600"/>
              </a:gdLst>
              <a:ahLst/>
              <a:cxnLst>
                <a:cxn ang="0">
                  <a:pos x="86544221" y="1348331"/>
                </a:cxn>
                <a:cxn ang="0">
                  <a:pos x="86544221" y="1348331"/>
                </a:cxn>
                <a:cxn ang="0">
                  <a:pos x="86544221" y="1348331"/>
                </a:cxn>
                <a:cxn ang="0">
                  <a:pos x="86544221" y="1348331"/>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b="1" u="sng" dirty="0">
                  <a:solidFill>
                    <a:srgbClr val="FFFFFF"/>
                  </a:solidFill>
                  <a:ea typeface="MS PGothic" pitchFamily="34" charset="-128"/>
                </a:rPr>
                <a:t>圣灵</a:t>
              </a:r>
              <a:endParaRPr lang="en-US" altLang="en-US" sz="1800" b="1" dirty="0">
                <a:solidFill>
                  <a:srgbClr val="FFFFFF"/>
                </a:solidFill>
                <a:ea typeface="MS PGothic" pitchFamily="34" charset="-128"/>
              </a:endParaRPr>
            </a:p>
          </p:txBody>
        </p:sp>
        <p:sp>
          <p:nvSpPr>
            <p:cNvPr id="469000" name="AutoShape 7"/>
            <p:cNvSpPr/>
            <p:nvPr/>
          </p:nvSpPr>
          <p:spPr>
            <a:xfrm>
              <a:off x="0" y="305277"/>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称为“神”</a:t>
              </a:r>
              <a:r>
                <a:rPr lang="en-US" altLang="en-US" sz="2000" dirty="0">
                  <a:ea typeface="MS PGothic" pitchFamily="34" charset="-128"/>
                </a:rPr>
                <a:t>(</a:t>
              </a:r>
              <a:r>
                <a:rPr lang="ja-JP" altLang="en-US" sz="2000" dirty="0">
                  <a:ea typeface="MS PGothic" pitchFamily="34" charset="-128"/>
                </a:rPr>
                <a:t>神本性</a:t>
              </a:r>
              <a:r>
                <a:rPr lang="en-US" altLang="en-US" sz="2000" dirty="0">
                  <a:ea typeface="MS PGothic" pitchFamily="34" charset="-128"/>
                </a:rPr>
                <a:t>)</a:t>
              </a:r>
              <a:endParaRPr lang="en-US" altLang="en-US" sz="1800" dirty="0">
                <a:ea typeface="MS PGothic" pitchFamily="34" charset="-128"/>
              </a:endParaRPr>
            </a:p>
          </p:txBody>
        </p:sp>
        <p:sp>
          <p:nvSpPr>
            <p:cNvPr id="469001" name="AutoShape 8"/>
            <p:cNvSpPr/>
            <p:nvPr/>
          </p:nvSpPr>
          <p:spPr>
            <a:xfrm>
              <a:off x="2246313" y="302101"/>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彼后</a:t>
              </a:r>
              <a:r>
                <a:rPr lang="en-US" altLang="en-US" sz="2000" u="sng" dirty="0">
                  <a:ea typeface="MS PGothic" pitchFamily="34" charset="-128"/>
                </a:rPr>
                <a:t> 1:17</a:t>
              </a:r>
              <a:endParaRPr lang="en-US" altLang="en-US" sz="1800" dirty="0">
                <a:ea typeface="MS PGothic" pitchFamily="34" charset="-128"/>
              </a:endParaRPr>
            </a:p>
          </p:txBody>
        </p:sp>
        <p:sp>
          <p:nvSpPr>
            <p:cNvPr id="469002" name="AutoShape 9"/>
            <p:cNvSpPr/>
            <p:nvPr/>
          </p:nvSpPr>
          <p:spPr>
            <a:xfrm>
              <a:off x="4387850" y="3052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1:6-8</a:t>
              </a:r>
              <a:endParaRPr lang="en-US" altLang="en-US" sz="1800" dirty="0">
                <a:ea typeface="MS PGothic" pitchFamily="34" charset="-128"/>
              </a:endParaRPr>
            </a:p>
          </p:txBody>
        </p:sp>
        <p:sp>
          <p:nvSpPr>
            <p:cNvPr id="469003" name="AutoShape 10"/>
            <p:cNvSpPr/>
            <p:nvPr/>
          </p:nvSpPr>
          <p:spPr>
            <a:xfrm>
              <a:off x="6529388" y="302101"/>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5:3-4</a:t>
              </a:r>
              <a:endParaRPr lang="en-US" altLang="en-US" sz="1800" dirty="0">
                <a:ea typeface="MS PGothic" pitchFamily="34" charset="-128"/>
              </a:endParaRPr>
            </a:p>
          </p:txBody>
        </p:sp>
        <p:sp>
          <p:nvSpPr>
            <p:cNvPr id="469004" name="AutoShape 11"/>
            <p:cNvSpPr/>
            <p:nvPr/>
          </p:nvSpPr>
          <p:spPr>
            <a:xfrm>
              <a:off x="0" y="681587"/>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崇拜为神</a:t>
              </a:r>
              <a:endParaRPr lang="en-US" altLang="en-US" sz="1800" dirty="0">
                <a:ea typeface="MS PGothic" pitchFamily="34" charset="-128"/>
              </a:endParaRPr>
            </a:p>
          </p:txBody>
        </p:sp>
        <p:sp>
          <p:nvSpPr>
            <p:cNvPr id="469005" name="AutoShape 12"/>
            <p:cNvSpPr/>
            <p:nvPr/>
          </p:nvSpPr>
          <p:spPr>
            <a:xfrm>
              <a:off x="2246313" y="659358"/>
              <a:ext cx="1931987" cy="303270"/>
            </a:xfrm>
            <a:custGeom>
              <a:avLst/>
              <a:gdLst>
                <a:gd name="txL" fmla="*/ 0 w 21600"/>
                <a:gd name="txT" fmla="*/ 0 h 21600"/>
                <a:gd name="txR" fmla="*/ 21600 w 21600"/>
                <a:gd name="txB" fmla="*/ 21600 h 21600"/>
              </a:gdLst>
              <a:ahLst/>
              <a:cxnLst>
                <a:cxn ang="0">
                  <a:pos x="86402126" y="2128998"/>
                </a:cxn>
                <a:cxn ang="0">
                  <a:pos x="86402126" y="2128998"/>
                </a:cxn>
                <a:cxn ang="0">
                  <a:pos x="86402126" y="2128998"/>
                </a:cxn>
                <a:cxn ang="0">
                  <a:pos x="86402126" y="212899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solidFill>
                    <a:schemeClr val="tx1"/>
                  </a:solidFill>
                  <a:ea typeface="MS PGothic" pitchFamily="34" charset="-128"/>
                </a:rPr>
                <a:t>太</a:t>
              </a:r>
              <a:r>
                <a:rPr lang="en-US" altLang="en-US" sz="2000" u="sng" dirty="0">
                  <a:solidFill>
                    <a:schemeClr val="tx1"/>
                  </a:solidFill>
                  <a:ea typeface="MS PGothic" pitchFamily="34" charset="-128"/>
                </a:rPr>
                <a:t> 4:10</a:t>
              </a:r>
              <a:endParaRPr lang="en-US" altLang="en-US" sz="1800" dirty="0">
                <a:solidFill>
                  <a:schemeClr val="tx1"/>
                </a:solidFill>
                <a:ea typeface="MS PGothic" pitchFamily="34" charset="-128"/>
              </a:endParaRPr>
            </a:p>
          </p:txBody>
        </p:sp>
        <p:sp>
          <p:nvSpPr>
            <p:cNvPr id="469006" name="AutoShape 13"/>
            <p:cNvSpPr/>
            <p:nvPr/>
          </p:nvSpPr>
          <p:spPr>
            <a:xfrm>
              <a:off x="4387850" y="656182"/>
              <a:ext cx="1931988" cy="309621"/>
            </a:xfrm>
            <a:custGeom>
              <a:avLst/>
              <a:gdLst>
                <a:gd name="txL" fmla="*/ 0 w 21600"/>
                <a:gd name="txT" fmla="*/ 0 h 21600"/>
                <a:gd name="txR" fmla="*/ 21600 w 21600"/>
                <a:gd name="txB" fmla="*/ 21600 h 21600"/>
              </a:gdLst>
              <a:ahLst/>
              <a:cxnLst>
                <a:cxn ang="0">
                  <a:pos x="86402260" y="2219094"/>
                </a:cxn>
                <a:cxn ang="0">
                  <a:pos x="86402260" y="2219094"/>
                </a:cxn>
                <a:cxn ang="0">
                  <a:pos x="86402260" y="2219094"/>
                </a:cxn>
                <a:cxn ang="0">
                  <a:pos x="86402260" y="2219094"/>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20:28</a:t>
              </a:r>
              <a:endParaRPr lang="en-US" altLang="en-US" sz="1800" dirty="0">
                <a:ea typeface="MS PGothic" pitchFamily="34" charset="-128"/>
              </a:endParaRPr>
            </a:p>
          </p:txBody>
        </p:sp>
        <p:sp>
          <p:nvSpPr>
            <p:cNvPr id="469007" name="AutoShape 14"/>
            <p:cNvSpPr/>
            <p:nvPr/>
          </p:nvSpPr>
          <p:spPr>
            <a:xfrm>
              <a:off x="0" y="1035667"/>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居住在信徒里</a:t>
              </a:r>
              <a:endParaRPr lang="en-US" altLang="en-US" sz="1800" dirty="0">
                <a:ea typeface="MS PGothic" pitchFamily="34" charset="-128"/>
              </a:endParaRPr>
            </a:p>
          </p:txBody>
        </p:sp>
        <p:sp>
          <p:nvSpPr>
            <p:cNvPr id="469008" name="AutoShape 15"/>
            <p:cNvSpPr/>
            <p:nvPr/>
          </p:nvSpPr>
          <p:spPr>
            <a:xfrm>
              <a:off x="2246313" y="1011851"/>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3:16a</a:t>
              </a:r>
              <a:endParaRPr lang="en-US" altLang="en-US" sz="1800" dirty="0">
                <a:ea typeface="MS PGothic" pitchFamily="34" charset="-128"/>
              </a:endParaRPr>
            </a:p>
          </p:txBody>
        </p:sp>
        <p:sp>
          <p:nvSpPr>
            <p:cNvPr id="469009" name="AutoShape 16"/>
            <p:cNvSpPr/>
            <p:nvPr/>
          </p:nvSpPr>
          <p:spPr>
            <a:xfrm>
              <a:off x="4387850" y="1011851"/>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西</a:t>
              </a:r>
              <a:r>
                <a:rPr lang="en-US" altLang="en-US" sz="2000" dirty="0">
                  <a:ea typeface="MS PGothic" pitchFamily="34" charset="-128"/>
                </a:rPr>
                <a:t> 1:27</a:t>
              </a:r>
              <a:endParaRPr lang="en-US" altLang="en-US" sz="1800" dirty="0">
                <a:ea typeface="MS PGothic" pitchFamily="34" charset="-128"/>
              </a:endParaRPr>
            </a:p>
          </p:txBody>
        </p:sp>
        <p:sp>
          <p:nvSpPr>
            <p:cNvPr id="469010" name="AutoShape 17"/>
            <p:cNvSpPr/>
            <p:nvPr/>
          </p:nvSpPr>
          <p:spPr>
            <a:xfrm>
              <a:off x="6529388" y="1011851"/>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林前</a:t>
              </a:r>
              <a:r>
                <a:rPr lang="en-US" altLang="en-US" sz="2000" u="sng" dirty="0">
                  <a:ea typeface="MS PGothic" pitchFamily="34" charset="-128"/>
                </a:rPr>
                <a:t> 3:16b</a:t>
              </a:r>
              <a:endParaRPr lang="en-US" altLang="en-US" sz="1800" dirty="0">
                <a:ea typeface="MS PGothic" pitchFamily="34" charset="-128"/>
              </a:endParaRPr>
            </a:p>
          </p:txBody>
        </p:sp>
        <p:sp>
          <p:nvSpPr>
            <p:cNvPr id="469011" name="AutoShape 18"/>
            <p:cNvSpPr/>
            <p:nvPr/>
          </p:nvSpPr>
          <p:spPr>
            <a:xfrm>
              <a:off x="0" y="1350053"/>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是唯一的真理</a:t>
              </a:r>
              <a:endParaRPr lang="en-US" altLang="en-US" sz="1800" dirty="0">
                <a:ea typeface="MS PGothic" pitchFamily="34" charset="-128"/>
              </a:endParaRPr>
            </a:p>
          </p:txBody>
        </p:sp>
        <p:sp>
          <p:nvSpPr>
            <p:cNvPr id="469012" name="AutoShape 19"/>
            <p:cNvSpPr/>
            <p:nvPr/>
          </p:nvSpPr>
          <p:spPr>
            <a:xfrm>
              <a:off x="2246313" y="1323060"/>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3:33</a:t>
              </a:r>
              <a:endParaRPr lang="en-US" altLang="en-US" sz="1800" dirty="0">
                <a:ea typeface="MS PGothic" pitchFamily="34" charset="-128"/>
              </a:endParaRPr>
            </a:p>
          </p:txBody>
        </p:sp>
        <p:sp>
          <p:nvSpPr>
            <p:cNvPr id="469013" name="AutoShape 20"/>
            <p:cNvSpPr/>
            <p:nvPr/>
          </p:nvSpPr>
          <p:spPr>
            <a:xfrm>
              <a:off x="4387850" y="1323060"/>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14:6</a:t>
              </a:r>
              <a:endParaRPr lang="en-US" altLang="en-US" sz="1800" dirty="0">
                <a:ea typeface="MS PGothic" pitchFamily="34" charset="-128"/>
              </a:endParaRPr>
            </a:p>
          </p:txBody>
        </p:sp>
        <p:sp>
          <p:nvSpPr>
            <p:cNvPr id="469014" name="AutoShape 21"/>
            <p:cNvSpPr/>
            <p:nvPr/>
          </p:nvSpPr>
          <p:spPr>
            <a:xfrm>
              <a:off x="6529388" y="1323060"/>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约一</a:t>
              </a:r>
              <a:r>
                <a:rPr lang="en-US" altLang="en-US" sz="2000" u="sng" dirty="0">
                  <a:ea typeface="MS PGothic" pitchFamily="34" charset="-128"/>
                </a:rPr>
                <a:t> 5:6</a:t>
              </a:r>
              <a:endParaRPr lang="en-US" altLang="en-US" sz="1800" dirty="0">
                <a:ea typeface="MS PGothic" pitchFamily="34" charset="-128"/>
              </a:endParaRPr>
            </a:p>
          </p:txBody>
        </p:sp>
        <p:sp>
          <p:nvSpPr>
            <p:cNvPr id="469015" name="AutoShape 22"/>
            <p:cNvSpPr/>
            <p:nvPr/>
          </p:nvSpPr>
          <p:spPr>
            <a:xfrm>
              <a:off x="0" y="1621568"/>
              <a:ext cx="2036763" cy="265163"/>
            </a:xfrm>
            <a:custGeom>
              <a:avLst/>
              <a:gdLst>
                <a:gd name="txL" fmla="*/ 0 w 21600"/>
                <a:gd name="txT" fmla="*/ 0 h 21600"/>
                <a:gd name="txR" fmla="*/ 21600 w 21600"/>
                <a:gd name="txB" fmla="*/ 21600 h 21600"/>
              </a:gdLst>
              <a:ahLst/>
              <a:cxnLst>
                <a:cxn ang="0">
                  <a:pos x="96027812" y="1627573"/>
                </a:cxn>
                <a:cxn ang="0">
                  <a:pos x="96027812" y="1627573"/>
                </a:cxn>
                <a:cxn ang="0">
                  <a:pos x="96027812" y="1627573"/>
                </a:cxn>
                <a:cxn ang="0">
                  <a:pos x="96027812" y="162757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使</a:t>
              </a:r>
              <a:r>
                <a:rPr lang="ja-JP" altLang="en-US" sz="2000" u="sng" dirty="0">
                  <a:ea typeface="MS PGothic" pitchFamily="34" charset="-128"/>
                </a:rPr>
                <a:t>基督</a:t>
              </a:r>
              <a:r>
                <a:rPr lang="ja-JP" altLang="en-US" sz="2000" dirty="0">
                  <a:ea typeface="MS PGothic" pitchFamily="34" charset="-128"/>
                </a:rPr>
                <a:t>复活</a:t>
              </a:r>
              <a:endParaRPr lang="en-US" altLang="en-US" sz="1800" dirty="0">
                <a:ea typeface="MS PGothic" pitchFamily="34" charset="-128"/>
              </a:endParaRPr>
            </a:p>
          </p:txBody>
        </p:sp>
        <p:sp>
          <p:nvSpPr>
            <p:cNvPr id="469016" name="AutoShape 23"/>
            <p:cNvSpPr/>
            <p:nvPr/>
          </p:nvSpPr>
          <p:spPr>
            <a:xfrm>
              <a:off x="2246313" y="1599338"/>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徒</a:t>
              </a:r>
              <a:r>
                <a:rPr lang="en-US" altLang="en-US" sz="2000" u="sng" dirty="0">
                  <a:ea typeface="MS PGothic" pitchFamily="34" charset="-128"/>
                </a:rPr>
                <a:t> 3:26</a:t>
              </a:r>
              <a:endParaRPr lang="en-US" altLang="en-US" sz="1800" dirty="0">
                <a:ea typeface="MS PGothic" pitchFamily="34" charset="-128"/>
              </a:endParaRPr>
            </a:p>
          </p:txBody>
        </p:sp>
        <p:sp>
          <p:nvSpPr>
            <p:cNvPr id="469017" name="AutoShape 24"/>
            <p:cNvSpPr/>
            <p:nvPr/>
          </p:nvSpPr>
          <p:spPr>
            <a:xfrm>
              <a:off x="4387850" y="1599338"/>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约</a:t>
              </a:r>
              <a:r>
                <a:rPr lang="en-US" altLang="en-US" sz="2000" u="sng" dirty="0">
                  <a:ea typeface="MS PGothic" pitchFamily="34" charset="-128"/>
                </a:rPr>
                <a:t> 10:17</a:t>
              </a:r>
              <a:endParaRPr lang="en-US" altLang="en-US" sz="1800" dirty="0">
                <a:ea typeface="MS PGothic" pitchFamily="34" charset="-128"/>
              </a:endParaRPr>
            </a:p>
          </p:txBody>
        </p:sp>
        <p:sp>
          <p:nvSpPr>
            <p:cNvPr id="469018" name="AutoShape 25"/>
            <p:cNvSpPr/>
            <p:nvPr/>
          </p:nvSpPr>
          <p:spPr>
            <a:xfrm>
              <a:off x="6529388" y="1599338"/>
              <a:ext cx="1930400" cy="311210"/>
            </a:xfrm>
            <a:custGeom>
              <a:avLst/>
              <a:gdLst>
                <a:gd name="txL" fmla="*/ 0 w 21600"/>
                <a:gd name="txT" fmla="*/ 0 h 21600"/>
                <a:gd name="txR" fmla="*/ 21600 w 21600"/>
                <a:gd name="txB" fmla="*/ 21600 h 21600"/>
              </a:gdLst>
              <a:ahLst/>
              <a:cxnLst>
                <a:cxn ang="0">
                  <a:pos x="86260281" y="2241937"/>
                </a:cxn>
                <a:cxn ang="0">
                  <a:pos x="86260281" y="2241937"/>
                </a:cxn>
                <a:cxn ang="0">
                  <a:pos x="86260281" y="2241937"/>
                </a:cxn>
                <a:cxn ang="0">
                  <a:pos x="86260281"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罗</a:t>
              </a:r>
              <a:r>
                <a:rPr lang="en-US" altLang="en-US" sz="2000" u="sng" dirty="0">
                  <a:ea typeface="MS PGothic" pitchFamily="34" charset="-128"/>
                </a:rPr>
                <a:t> 8:11</a:t>
              </a:r>
              <a:endParaRPr lang="en-US" altLang="en-US" sz="1800" dirty="0">
                <a:ea typeface="MS PGothic" pitchFamily="34" charset="-128"/>
              </a:endParaRPr>
            </a:p>
          </p:txBody>
        </p:sp>
        <p:sp>
          <p:nvSpPr>
            <p:cNvPr id="469019" name="AutoShape 26"/>
            <p:cNvSpPr/>
            <p:nvPr/>
          </p:nvSpPr>
          <p:spPr>
            <a:xfrm>
              <a:off x="0" y="1939129"/>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全知，无所不知</a:t>
              </a:r>
              <a:endParaRPr lang="en-US" altLang="en-US" sz="1800" dirty="0">
                <a:ea typeface="MS PGothic" pitchFamily="34" charset="-128"/>
              </a:endParaRPr>
            </a:p>
          </p:txBody>
        </p:sp>
        <p:sp>
          <p:nvSpPr>
            <p:cNvPr id="469020" name="AutoShape 27"/>
            <p:cNvSpPr/>
            <p:nvPr/>
          </p:nvSpPr>
          <p:spPr>
            <a:xfrm>
              <a:off x="2246313" y="1916899"/>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139:1-5</a:t>
              </a:r>
              <a:endParaRPr lang="en-US" altLang="en-US" sz="1800" dirty="0">
                <a:ea typeface="MS PGothic" pitchFamily="34" charset="-128"/>
              </a:endParaRPr>
            </a:p>
          </p:txBody>
        </p:sp>
        <p:sp>
          <p:nvSpPr>
            <p:cNvPr id="469021" name="AutoShape 28"/>
            <p:cNvSpPr/>
            <p:nvPr/>
          </p:nvSpPr>
          <p:spPr>
            <a:xfrm>
              <a:off x="4387850" y="1916899"/>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16:3</a:t>
              </a:r>
              <a:endParaRPr lang="en-US" altLang="en-US" sz="1800" dirty="0">
                <a:ea typeface="MS PGothic" pitchFamily="34" charset="-128"/>
              </a:endParaRPr>
            </a:p>
          </p:txBody>
        </p:sp>
        <p:sp>
          <p:nvSpPr>
            <p:cNvPr id="469022" name="AutoShape 29"/>
            <p:cNvSpPr/>
            <p:nvPr/>
          </p:nvSpPr>
          <p:spPr>
            <a:xfrm>
              <a:off x="6529388" y="1916899"/>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林前</a:t>
              </a:r>
              <a:r>
                <a:rPr lang="en-US" altLang="en-US" sz="2000" dirty="0">
                  <a:ea typeface="MS PGothic" pitchFamily="34" charset="-128"/>
                </a:rPr>
                <a:t> 2:10-11</a:t>
              </a:r>
              <a:endParaRPr lang="en-US" altLang="en-US" sz="1800" dirty="0">
                <a:ea typeface="MS PGothic" pitchFamily="34" charset="-128"/>
              </a:endParaRPr>
            </a:p>
          </p:txBody>
        </p:sp>
        <p:sp>
          <p:nvSpPr>
            <p:cNvPr id="469023" name="AutoShape 30"/>
            <p:cNvSpPr/>
            <p:nvPr/>
          </p:nvSpPr>
          <p:spPr>
            <a:xfrm>
              <a:off x="0" y="2293209"/>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全能，无所不能</a:t>
              </a:r>
              <a:endParaRPr lang="en-US" altLang="en-US" sz="1800" dirty="0">
                <a:ea typeface="MS PGothic" pitchFamily="34" charset="-128"/>
              </a:endParaRPr>
            </a:p>
          </p:txBody>
        </p:sp>
        <p:sp>
          <p:nvSpPr>
            <p:cNvPr id="469024" name="AutoShape 31"/>
            <p:cNvSpPr/>
            <p:nvPr/>
          </p:nvSpPr>
          <p:spPr>
            <a:xfrm>
              <a:off x="2246313" y="22693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dirty="0">
                  <a:ea typeface="MS PGothic" pitchFamily="34" charset="-128"/>
                </a:rPr>
                <a:t>太</a:t>
              </a:r>
              <a:r>
                <a:rPr lang="en-US" altLang="en-US" sz="2000" dirty="0">
                  <a:ea typeface="MS PGothic" pitchFamily="34" charset="-128"/>
                </a:rPr>
                <a:t> 19:26</a:t>
              </a:r>
              <a:endParaRPr lang="en-US" altLang="en-US" sz="1800" dirty="0">
                <a:ea typeface="MS PGothic" pitchFamily="34" charset="-128"/>
              </a:endParaRPr>
            </a:p>
          </p:txBody>
        </p:sp>
        <p:sp>
          <p:nvSpPr>
            <p:cNvPr id="469025" name="AutoShape 32"/>
            <p:cNvSpPr/>
            <p:nvPr/>
          </p:nvSpPr>
          <p:spPr>
            <a:xfrm>
              <a:off x="4387850" y="22693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腓</a:t>
              </a:r>
              <a:r>
                <a:rPr lang="en-US" altLang="en-US" sz="2000" dirty="0">
                  <a:ea typeface="MS PGothic" pitchFamily="34" charset="-128"/>
                </a:rPr>
                <a:t> 4:13</a:t>
              </a:r>
              <a:endParaRPr lang="en-US" altLang="en-US" sz="1800" dirty="0">
                <a:ea typeface="MS PGothic" pitchFamily="34" charset="-128"/>
              </a:endParaRPr>
            </a:p>
          </p:txBody>
        </p:sp>
        <p:sp>
          <p:nvSpPr>
            <p:cNvPr id="469026" name="AutoShape 33"/>
            <p:cNvSpPr/>
            <p:nvPr/>
          </p:nvSpPr>
          <p:spPr>
            <a:xfrm>
              <a:off x="6529388" y="226939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亚</a:t>
              </a:r>
              <a:r>
                <a:rPr lang="en-US" altLang="en-US" sz="2000" dirty="0">
                  <a:ea typeface="MS PGothic" pitchFamily="34" charset="-128"/>
                </a:rPr>
                <a:t> 4:6</a:t>
              </a:r>
              <a:endParaRPr lang="en-US" altLang="en-US" sz="1800" dirty="0">
                <a:ea typeface="MS PGothic" pitchFamily="34" charset="-128"/>
              </a:endParaRPr>
            </a:p>
          </p:txBody>
        </p:sp>
        <p:sp>
          <p:nvSpPr>
            <p:cNvPr id="469027" name="AutoShape 34"/>
            <p:cNvSpPr/>
            <p:nvPr/>
          </p:nvSpPr>
          <p:spPr>
            <a:xfrm>
              <a:off x="0" y="2647290"/>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全在，无所不在</a:t>
              </a:r>
              <a:endParaRPr lang="en-US" altLang="en-US" sz="1800" dirty="0">
                <a:ea typeface="MS PGothic" pitchFamily="34" charset="-128"/>
              </a:endParaRPr>
            </a:p>
          </p:txBody>
        </p:sp>
        <p:sp>
          <p:nvSpPr>
            <p:cNvPr id="469028" name="AutoShape 35"/>
            <p:cNvSpPr/>
            <p:nvPr/>
          </p:nvSpPr>
          <p:spPr>
            <a:xfrm>
              <a:off x="2246313" y="262347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23:24</a:t>
              </a:r>
              <a:endParaRPr lang="en-US" altLang="en-US" sz="1800" dirty="0">
                <a:ea typeface="MS PGothic" pitchFamily="34" charset="-128"/>
              </a:endParaRPr>
            </a:p>
          </p:txBody>
        </p:sp>
        <p:sp>
          <p:nvSpPr>
            <p:cNvPr id="469029" name="AutoShape 36"/>
            <p:cNvSpPr/>
            <p:nvPr/>
          </p:nvSpPr>
          <p:spPr>
            <a:xfrm>
              <a:off x="4387850" y="262347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太</a:t>
              </a:r>
              <a:r>
                <a:rPr lang="en-US" altLang="en-US" sz="2000" dirty="0">
                  <a:ea typeface="MS PGothic" pitchFamily="34" charset="-128"/>
                </a:rPr>
                <a:t> 18:20</a:t>
              </a:r>
              <a:endParaRPr lang="en-US" altLang="en-US" sz="1800" dirty="0">
                <a:ea typeface="MS PGothic" pitchFamily="34" charset="-128"/>
              </a:endParaRPr>
            </a:p>
          </p:txBody>
        </p:sp>
        <p:sp>
          <p:nvSpPr>
            <p:cNvPr id="469030" name="AutoShape 37"/>
            <p:cNvSpPr/>
            <p:nvPr/>
          </p:nvSpPr>
          <p:spPr>
            <a:xfrm>
              <a:off x="6529388" y="2623472"/>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诗</a:t>
              </a:r>
              <a:r>
                <a:rPr lang="en-US" altLang="en-US" sz="2000" dirty="0">
                  <a:ea typeface="MS PGothic" pitchFamily="34" charset="-128"/>
                </a:rPr>
                <a:t> 139:7-12</a:t>
              </a:r>
              <a:endParaRPr lang="en-US" altLang="en-US" sz="1800" dirty="0">
                <a:ea typeface="MS PGothic" pitchFamily="34" charset="-128"/>
              </a:endParaRPr>
            </a:p>
          </p:txBody>
        </p:sp>
        <p:sp>
          <p:nvSpPr>
            <p:cNvPr id="469031" name="AutoShape 38"/>
            <p:cNvSpPr/>
            <p:nvPr/>
          </p:nvSpPr>
          <p:spPr>
            <a:xfrm>
              <a:off x="0" y="2961675"/>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有位格的</a:t>
              </a:r>
              <a:endParaRPr lang="en-US" altLang="en-US" sz="1800" dirty="0">
                <a:ea typeface="MS PGothic" pitchFamily="34" charset="-128"/>
              </a:endParaRPr>
            </a:p>
          </p:txBody>
        </p:sp>
        <p:sp>
          <p:nvSpPr>
            <p:cNvPr id="469032" name="AutoShape 39"/>
            <p:cNvSpPr/>
            <p:nvPr/>
          </p:nvSpPr>
          <p:spPr>
            <a:xfrm>
              <a:off x="2246313" y="293785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3:16</a:t>
              </a:r>
              <a:endParaRPr lang="en-US" altLang="en-US" sz="1800" dirty="0">
                <a:ea typeface="MS PGothic" pitchFamily="34" charset="-128"/>
              </a:endParaRPr>
            </a:p>
          </p:txBody>
        </p:sp>
        <p:sp>
          <p:nvSpPr>
            <p:cNvPr id="469033" name="AutoShape 40"/>
            <p:cNvSpPr/>
            <p:nvPr/>
          </p:nvSpPr>
          <p:spPr>
            <a:xfrm>
              <a:off x="4387850" y="293785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1:9-18</a:t>
              </a:r>
              <a:endParaRPr lang="en-US" altLang="en-US" sz="1800" dirty="0">
                <a:ea typeface="MS PGothic" pitchFamily="34" charset="-128"/>
              </a:endParaRPr>
            </a:p>
          </p:txBody>
        </p:sp>
        <p:sp>
          <p:nvSpPr>
            <p:cNvPr id="469034" name="AutoShape 41"/>
            <p:cNvSpPr/>
            <p:nvPr/>
          </p:nvSpPr>
          <p:spPr>
            <a:xfrm>
              <a:off x="6529388" y="2937857"/>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14:17</a:t>
              </a:r>
              <a:endParaRPr lang="en-US" altLang="en-US" sz="1800" dirty="0">
                <a:ea typeface="MS PGothic" pitchFamily="34" charset="-128"/>
              </a:endParaRPr>
            </a:p>
          </p:txBody>
        </p:sp>
        <p:sp>
          <p:nvSpPr>
            <p:cNvPr id="469035" name="AutoShape 42"/>
            <p:cNvSpPr/>
            <p:nvPr/>
          </p:nvSpPr>
          <p:spPr>
            <a:xfrm>
              <a:off x="0" y="325224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帮助者</a:t>
              </a:r>
              <a:r>
                <a:rPr lang="en-US" altLang="en-US" sz="2000" dirty="0">
                  <a:ea typeface="MS PGothic" pitchFamily="34" charset="-128"/>
                </a:rPr>
                <a:t>(</a:t>
              </a:r>
              <a:r>
                <a:rPr lang="ja-JP" altLang="en-US" sz="2000" dirty="0">
                  <a:ea typeface="MS PGothic" pitchFamily="34" charset="-128"/>
                </a:rPr>
                <a:t>保惠师</a:t>
              </a:r>
              <a:r>
                <a:rPr lang="en-US" altLang="en-US" sz="2000" dirty="0">
                  <a:ea typeface="MS PGothic" pitchFamily="34" charset="-128"/>
                </a:rPr>
                <a:t>)</a:t>
              </a:r>
              <a:endParaRPr lang="en-US" altLang="en-US" sz="1800" dirty="0">
                <a:ea typeface="MS PGothic" pitchFamily="34" charset="-128"/>
              </a:endParaRPr>
            </a:p>
          </p:txBody>
        </p:sp>
        <p:sp>
          <p:nvSpPr>
            <p:cNvPr id="469036" name="AutoShape 43"/>
            <p:cNvSpPr/>
            <p:nvPr/>
          </p:nvSpPr>
          <p:spPr>
            <a:xfrm>
              <a:off x="2246313" y="3252243"/>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林后</a:t>
              </a:r>
              <a:r>
                <a:rPr lang="en-US" altLang="en-US" sz="2000" dirty="0">
                  <a:ea typeface="MS PGothic" pitchFamily="34" charset="-128"/>
                </a:rPr>
                <a:t> 1:3-6</a:t>
              </a:r>
              <a:endParaRPr lang="en-US" altLang="en-US" sz="1800" dirty="0">
                <a:ea typeface="MS PGothic" pitchFamily="34" charset="-128"/>
              </a:endParaRPr>
            </a:p>
          </p:txBody>
        </p:sp>
        <p:sp>
          <p:nvSpPr>
            <p:cNvPr id="469037" name="AutoShape 44"/>
            <p:cNvSpPr/>
            <p:nvPr/>
          </p:nvSpPr>
          <p:spPr>
            <a:xfrm>
              <a:off x="4387850" y="3252243"/>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a:t>
              </a:r>
              <a:endParaRPr lang="en-US" altLang="en-US" sz="1800" dirty="0">
                <a:ea typeface="MS PGothic" pitchFamily="34" charset="-128"/>
              </a:endParaRPr>
            </a:p>
          </p:txBody>
        </p:sp>
        <p:sp>
          <p:nvSpPr>
            <p:cNvPr id="469038" name="AutoShape 45"/>
            <p:cNvSpPr/>
            <p:nvPr/>
          </p:nvSpPr>
          <p:spPr>
            <a:xfrm>
              <a:off x="6529388" y="3252243"/>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14:26</a:t>
              </a:r>
              <a:endParaRPr lang="en-US" altLang="en-US" sz="1800" dirty="0">
                <a:ea typeface="MS PGothic" pitchFamily="34" charset="-128"/>
              </a:endParaRPr>
            </a:p>
          </p:txBody>
        </p:sp>
        <p:sp>
          <p:nvSpPr>
            <p:cNvPr id="469039" name="AutoShape 46"/>
            <p:cNvSpPr/>
            <p:nvPr/>
          </p:nvSpPr>
          <p:spPr>
            <a:xfrm>
              <a:off x="0" y="3590446"/>
              <a:ext cx="2036763" cy="258812"/>
            </a:xfrm>
            <a:custGeom>
              <a:avLst/>
              <a:gdLst>
                <a:gd name="txL" fmla="*/ 0 w 21600"/>
                <a:gd name="txT" fmla="*/ 0 h 21600"/>
                <a:gd name="txR" fmla="*/ 21600 w 21600"/>
                <a:gd name="txB" fmla="*/ 21600 h 21600"/>
              </a:gdLst>
              <a:ahLst/>
              <a:cxnLst>
                <a:cxn ang="0">
                  <a:pos x="96027812" y="1550547"/>
                </a:cxn>
                <a:cxn ang="0">
                  <a:pos x="96027812" y="1550547"/>
                </a:cxn>
                <a:cxn ang="0">
                  <a:pos x="96027812" y="1550547"/>
                </a:cxn>
                <a:cxn ang="0">
                  <a:pos x="96027812" y="155054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赦免罪</a:t>
              </a:r>
              <a:endParaRPr lang="en-US" altLang="en-US" sz="1800" dirty="0">
                <a:ea typeface="MS PGothic" pitchFamily="34" charset="-128"/>
              </a:endParaRPr>
            </a:p>
          </p:txBody>
        </p:sp>
        <p:sp>
          <p:nvSpPr>
            <p:cNvPr id="469040" name="AutoShape 47"/>
            <p:cNvSpPr/>
            <p:nvPr/>
          </p:nvSpPr>
          <p:spPr>
            <a:xfrm>
              <a:off x="2246313" y="356662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45:25</a:t>
              </a:r>
              <a:endParaRPr lang="en-US" altLang="en-US" sz="1800" dirty="0">
                <a:ea typeface="MS PGothic" pitchFamily="34" charset="-128"/>
              </a:endParaRPr>
            </a:p>
          </p:txBody>
        </p:sp>
        <p:sp>
          <p:nvSpPr>
            <p:cNvPr id="469041" name="AutoShape 48"/>
            <p:cNvSpPr/>
            <p:nvPr/>
          </p:nvSpPr>
          <p:spPr>
            <a:xfrm>
              <a:off x="4387850" y="356662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约一</a:t>
              </a:r>
              <a:r>
                <a:rPr lang="en-US" altLang="en-US" sz="2000" dirty="0">
                  <a:ea typeface="MS PGothic" pitchFamily="34" charset="-128"/>
                </a:rPr>
                <a:t> 2:12</a:t>
              </a:r>
              <a:endParaRPr lang="en-US" altLang="en-US" sz="1800" dirty="0">
                <a:ea typeface="MS PGothic" pitchFamily="34" charset="-128"/>
              </a:endParaRPr>
            </a:p>
          </p:txBody>
        </p:sp>
        <p:sp>
          <p:nvSpPr>
            <p:cNvPr id="469042" name="AutoShape 49"/>
            <p:cNvSpPr/>
            <p:nvPr/>
          </p:nvSpPr>
          <p:spPr>
            <a:xfrm>
              <a:off x="6529388" y="357297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43" name="AutoShape 50"/>
            <p:cNvSpPr/>
            <p:nvPr/>
          </p:nvSpPr>
          <p:spPr>
            <a:xfrm>
              <a:off x="0" y="386513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忘记罪</a:t>
              </a:r>
              <a:endParaRPr lang="en-US" altLang="en-US" sz="1800" dirty="0">
                <a:ea typeface="MS PGothic" pitchFamily="34" charset="-128"/>
              </a:endParaRPr>
            </a:p>
          </p:txBody>
        </p:sp>
        <p:sp>
          <p:nvSpPr>
            <p:cNvPr id="469044" name="AutoShape 51"/>
            <p:cNvSpPr/>
            <p:nvPr/>
          </p:nvSpPr>
          <p:spPr>
            <a:xfrm>
              <a:off x="2246313" y="3842906"/>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耶</a:t>
              </a:r>
              <a:r>
                <a:rPr lang="en-US" altLang="en-US" sz="2000" dirty="0">
                  <a:ea typeface="MS PGothic" pitchFamily="34" charset="-128"/>
                </a:rPr>
                <a:t> 31:34</a:t>
              </a:r>
              <a:endParaRPr lang="en-US" altLang="en-US" sz="1800" dirty="0">
                <a:ea typeface="MS PGothic" pitchFamily="34" charset="-128"/>
              </a:endParaRPr>
            </a:p>
          </p:txBody>
        </p:sp>
        <p:sp>
          <p:nvSpPr>
            <p:cNvPr id="469045" name="AutoShape 52"/>
            <p:cNvSpPr/>
            <p:nvPr/>
          </p:nvSpPr>
          <p:spPr>
            <a:xfrm>
              <a:off x="4387850" y="3842906"/>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8:12</a:t>
              </a:r>
              <a:endParaRPr lang="en-US" altLang="en-US" sz="1800" dirty="0">
                <a:ea typeface="MS PGothic" pitchFamily="34" charset="-128"/>
              </a:endParaRPr>
            </a:p>
          </p:txBody>
        </p:sp>
        <p:sp>
          <p:nvSpPr>
            <p:cNvPr id="469046" name="AutoShape 53"/>
            <p:cNvSpPr/>
            <p:nvPr/>
          </p:nvSpPr>
          <p:spPr>
            <a:xfrm>
              <a:off x="6529388" y="3842906"/>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10:17</a:t>
              </a:r>
              <a:endParaRPr lang="en-US" altLang="en-US" sz="1800" dirty="0">
                <a:ea typeface="MS PGothic" pitchFamily="34" charset="-128"/>
              </a:endParaRPr>
            </a:p>
          </p:txBody>
        </p:sp>
        <p:sp>
          <p:nvSpPr>
            <p:cNvPr id="469047" name="AutoShape 54"/>
            <p:cNvSpPr/>
            <p:nvPr/>
          </p:nvSpPr>
          <p:spPr>
            <a:xfrm>
              <a:off x="0" y="4179521"/>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永恒不变的</a:t>
              </a:r>
              <a:endParaRPr lang="en-US" altLang="en-US" sz="1800" dirty="0">
                <a:ea typeface="MS PGothic" pitchFamily="34" charset="-128"/>
              </a:endParaRPr>
            </a:p>
          </p:txBody>
        </p:sp>
        <p:sp>
          <p:nvSpPr>
            <p:cNvPr id="469048" name="AutoShape 55"/>
            <p:cNvSpPr/>
            <p:nvPr/>
          </p:nvSpPr>
          <p:spPr>
            <a:xfrm>
              <a:off x="2246313" y="4157292"/>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玛</a:t>
              </a:r>
              <a:r>
                <a:rPr lang="en-US" altLang="en-US" sz="2000" dirty="0">
                  <a:ea typeface="MS PGothic" pitchFamily="34" charset="-128"/>
                </a:rPr>
                <a:t> 3:6</a:t>
              </a:r>
              <a:endParaRPr lang="en-US" altLang="en-US" sz="1800" dirty="0">
                <a:ea typeface="MS PGothic" pitchFamily="34" charset="-128"/>
              </a:endParaRPr>
            </a:p>
          </p:txBody>
        </p:sp>
        <p:sp>
          <p:nvSpPr>
            <p:cNvPr id="469049" name="AutoShape 56"/>
            <p:cNvSpPr/>
            <p:nvPr/>
          </p:nvSpPr>
          <p:spPr>
            <a:xfrm>
              <a:off x="4387850" y="4157292"/>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来</a:t>
              </a:r>
              <a:r>
                <a:rPr lang="en-US" altLang="en-US" sz="2000" dirty="0">
                  <a:ea typeface="MS PGothic" pitchFamily="34" charset="-128"/>
                </a:rPr>
                <a:t> 13:8</a:t>
              </a:r>
              <a:endParaRPr lang="en-US" altLang="en-US" sz="1800" dirty="0">
                <a:ea typeface="MS PGothic" pitchFamily="34" charset="-128"/>
              </a:endParaRPr>
            </a:p>
          </p:txBody>
        </p:sp>
        <p:sp>
          <p:nvSpPr>
            <p:cNvPr id="469050" name="AutoShape 57"/>
            <p:cNvSpPr/>
            <p:nvPr/>
          </p:nvSpPr>
          <p:spPr>
            <a:xfrm>
              <a:off x="6529388" y="4163643"/>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1" name="AutoShape 58"/>
            <p:cNvSpPr/>
            <p:nvPr/>
          </p:nvSpPr>
          <p:spPr>
            <a:xfrm>
              <a:off x="0" y="4493906"/>
              <a:ext cx="2036763" cy="258813"/>
            </a:xfrm>
            <a:custGeom>
              <a:avLst/>
              <a:gdLst>
                <a:gd name="txL" fmla="*/ 0 w 21600"/>
                <a:gd name="txT" fmla="*/ 0 h 21600"/>
                <a:gd name="txR" fmla="*/ 21600 w 21600"/>
                <a:gd name="txB" fmla="*/ 21600 h 21600"/>
              </a:gdLst>
              <a:ahLst/>
              <a:cxnLst>
                <a:cxn ang="0">
                  <a:pos x="96027812" y="1550553"/>
                </a:cxn>
                <a:cxn ang="0">
                  <a:pos x="96027812" y="1550553"/>
                </a:cxn>
                <a:cxn ang="0">
                  <a:pos x="96027812" y="1550553"/>
                </a:cxn>
                <a:cxn ang="0">
                  <a:pos x="96027812" y="155055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永恒的</a:t>
              </a:r>
              <a:endParaRPr lang="en-US" altLang="en-US" sz="1800" dirty="0">
                <a:ea typeface="MS PGothic" pitchFamily="34" charset="-128"/>
              </a:endParaRPr>
            </a:p>
          </p:txBody>
        </p:sp>
        <p:sp>
          <p:nvSpPr>
            <p:cNvPr id="469052" name="AutoShape 59"/>
            <p:cNvSpPr/>
            <p:nvPr/>
          </p:nvSpPr>
          <p:spPr>
            <a:xfrm>
              <a:off x="2246313" y="4471677"/>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15:18</a:t>
              </a:r>
              <a:endParaRPr lang="en-US" altLang="en-US" sz="1800" dirty="0">
                <a:ea typeface="MS PGothic" pitchFamily="34" charset="-128"/>
              </a:endParaRPr>
            </a:p>
          </p:txBody>
        </p:sp>
        <p:sp>
          <p:nvSpPr>
            <p:cNvPr id="469053" name="AutoShape 60"/>
            <p:cNvSpPr/>
            <p:nvPr/>
          </p:nvSpPr>
          <p:spPr>
            <a:xfrm>
              <a:off x="4387850" y="4471677"/>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1:1-2</a:t>
              </a:r>
              <a:endParaRPr lang="en-US" altLang="en-US" sz="1800" dirty="0">
                <a:ea typeface="MS PGothic" pitchFamily="34" charset="-128"/>
              </a:endParaRPr>
            </a:p>
          </p:txBody>
        </p:sp>
        <p:sp>
          <p:nvSpPr>
            <p:cNvPr id="469054" name="AutoShape 61"/>
            <p:cNvSpPr/>
            <p:nvPr/>
          </p:nvSpPr>
          <p:spPr>
            <a:xfrm>
              <a:off x="6529388" y="4478028"/>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5" name="AutoShape 62"/>
            <p:cNvSpPr/>
            <p:nvPr/>
          </p:nvSpPr>
          <p:spPr>
            <a:xfrm>
              <a:off x="0" y="4746368"/>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“自有永有者”</a:t>
              </a:r>
              <a:endParaRPr lang="en-US" altLang="en-US" sz="1800" dirty="0">
                <a:ea typeface="MS PGothic" pitchFamily="34" charset="-128"/>
              </a:endParaRPr>
            </a:p>
          </p:txBody>
        </p:sp>
        <p:sp>
          <p:nvSpPr>
            <p:cNvPr id="469056" name="AutoShape 63"/>
            <p:cNvSpPr/>
            <p:nvPr/>
          </p:nvSpPr>
          <p:spPr>
            <a:xfrm>
              <a:off x="2246313" y="474636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出</a:t>
              </a:r>
              <a:r>
                <a:rPr lang="en-US" altLang="en-US" sz="2000" dirty="0">
                  <a:ea typeface="MS PGothic" pitchFamily="34" charset="-128"/>
                </a:rPr>
                <a:t> 3:14</a:t>
              </a:r>
              <a:endParaRPr lang="en-US" altLang="en-US" sz="1800" dirty="0">
                <a:ea typeface="MS PGothic" pitchFamily="34" charset="-128"/>
              </a:endParaRPr>
            </a:p>
          </p:txBody>
        </p:sp>
        <p:sp>
          <p:nvSpPr>
            <p:cNvPr id="469057" name="AutoShape 64"/>
            <p:cNvSpPr/>
            <p:nvPr/>
          </p:nvSpPr>
          <p:spPr>
            <a:xfrm>
              <a:off x="4387850" y="474636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约</a:t>
              </a:r>
              <a:r>
                <a:rPr lang="en-US" altLang="en-US" sz="2000" dirty="0">
                  <a:ea typeface="MS PGothic" pitchFamily="34" charset="-128"/>
                </a:rPr>
                <a:t> 8:58</a:t>
              </a:r>
              <a:endParaRPr lang="en-US" altLang="en-US" sz="1800" dirty="0">
                <a:ea typeface="MS PGothic" pitchFamily="34" charset="-128"/>
              </a:endParaRPr>
            </a:p>
          </p:txBody>
        </p:sp>
        <p:sp>
          <p:nvSpPr>
            <p:cNvPr id="469058" name="AutoShape 65"/>
            <p:cNvSpPr/>
            <p:nvPr/>
          </p:nvSpPr>
          <p:spPr>
            <a:xfrm>
              <a:off x="6529388" y="4752719"/>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59" name="AutoShape 66"/>
            <p:cNvSpPr/>
            <p:nvPr/>
          </p:nvSpPr>
          <p:spPr>
            <a:xfrm>
              <a:off x="0" y="5060753"/>
              <a:ext cx="2036763" cy="304859"/>
            </a:xfrm>
            <a:custGeom>
              <a:avLst/>
              <a:gdLst>
                <a:gd name="txL" fmla="*/ 0 w 21600"/>
                <a:gd name="txT" fmla="*/ 0 h 21600"/>
                <a:gd name="txR" fmla="*/ 21600 w 21600"/>
                <a:gd name="txB" fmla="*/ 21600 h 21600"/>
              </a:gdLst>
              <a:ahLst/>
              <a:cxnLst>
                <a:cxn ang="0">
                  <a:pos x="96027812" y="2151359"/>
                </a:cxn>
                <a:cxn ang="0">
                  <a:pos x="96027812" y="2151359"/>
                </a:cxn>
                <a:cxn ang="0">
                  <a:pos x="96027812" y="2151359"/>
                </a:cxn>
                <a:cxn ang="0">
                  <a:pos x="96027812"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“阿拉法与俄梅戈”</a:t>
              </a:r>
              <a:endParaRPr lang="en-US" altLang="en-US" sz="1800" dirty="0">
                <a:ea typeface="MS PGothic" pitchFamily="34" charset="-128"/>
              </a:endParaRPr>
            </a:p>
          </p:txBody>
        </p:sp>
        <p:sp>
          <p:nvSpPr>
            <p:cNvPr id="469060" name="AutoShape 67"/>
            <p:cNvSpPr/>
            <p:nvPr/>
          </p:nvSpPr>
          <p:spPr>
            <a:xfrm>
              <a:off x="2246313" y="505757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1:8</a:t>
              </a:r>
              <a:endParaRPr lang="en-US" altLang="en-US" sz="1800" dirty="0">
                <a:ea typeface="MS PGothic" pitchFamily="34" charset="-128"/>
              </a:endParaRPr>
            </a:p>
          </p:txBody>
        </p:sp>
        <p:sp>
          <p:nvSpPr>
            <p:cNvPr id="469061" name="AutoShape 68"/>
            <p:cNvSpPr/>
            <p:nvPr/>
          </p:nvSpPr>
          <p:spPr>
            <a:xfrm>
              <a:off x="4387850" y="505757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800" u="sng" dirty="0">
                  <a:ea typeface="MS PGothic" pitchFamily="34" charset="-128"/>
                </a:rPr>
                <a:t>启</a:t>
              </a:r>
              <a:r>
                <a:rPr lang="en-US" altLang="en-US" sz="2000" u="sng" dirty="0">
                  <a:ea typeface="MS PGothic" pitchFamily="34" charset="-128"/>
                </a:rPr>
                <a:t> 22:13,16</a:t>
              </a:r>
              <a:endParaRPr lang="en-US" altLang="en-US" sz="1800" dirty="0">
                <a:ea typeface="MS PGothic" pitchFamily="34" charset="-128"/>
              </a:endParaRPr>
            </a:p>
          </p:txBody>
        </p:sp>
        <p:sp>
          <p:nvSpPr>
            <p:cNvPr id="469062" name="AutoShape 69"/>
            <p:cNvSpPr/>
            <p:nvPr/>
          </p:nvSpPr>
          <p:spPr>
            <a:xfrm>
              <a:off x="6529388" y="506710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3" name="AutoShape 70"/>
            <p:cNvSpPr/>
            <p:nvPr/>
          </p:nvSpPr>
          <p:spPr>
            <a:xfrm>
              <a:off x="0" y="5446589"/>
              <a:ext cx="2036763" cy="241346"/>
            </a:xfrm>
            <a:custGeom>
              <a:avLst/>
              <a:gdLst>
                <a:gd name="txL" fmla="*/ 0 w 21600"/>
                <a:gd name="txT" fmla="*/ 0 h 21600"/>
                <a:gd name="txR" fmla="*/ 21600 w 21600"/>
                <a:gd name="txB" fmla="*/ 21600 h 21600"/>
              </a:gdLst>
              <a:ahLst/>
              <a:cxnLst>
                <a:cxn ang="0">
                  <a:pos x="96027812" y="1348331"/>
                </a:cxn>
                <a:cxn ang="0">
                  <a:pos x="96027812" y="1348331"/>
                </a:cxn>
                <a:cxn ang="0">
                  <a:pos x="96027812" y="1348331"/>
                </a:cxn>
                <a:cxn ang="0">
                  <a:pos x="96027812" y="1348331"/>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1600" dirty="0">
                  <a:ea typeface="MS PGothic" pitchFamily="34" charset="-128"/>
                </a:rPr>
                <a:t>“首先的，也是末后的”</a:t>
              </a:r>
              <a:endParaRPr lang="en-US" altLang="en-US" sz="1800" dirty="0">
                <a:ea typeface="MS PGothic" pitchFamily="34" charset="-128"/>
              </a:endParaRPr>
            </a:p>
          </p:txBody>
        </p:sp>
        <p:sp>
          <p:nvSpPr>
            <p:cNvPr id="469064" name="AutoShape 71"/>
            <p:cNvSpPr/>
            <p:nvPr/>
          </p:nvSpPr>
          <p:spPr>
            <a:xfrm>
              <a:off x="2246313" y="5411657"/>
              <a:ext cx="1931987" cy="311210"/>
            </a:xfrm>
            <a:custGeom>
              <a:avLst/>
              <a:gdLst>
                <a:gd name="txL" fmla="*/ 0 w 21600"/>
                <a:gd name="txT" fmla="*/ 0 h 21600"/>
                <a:gd name="txR" fmla="*/ 21600 w 21600"/>
                <a:gd name="txB" fmla="*/ 21600 h 21600"/>
              </a:gdLst>
              <a:ahLst/>
              <a:cxnLst>
                <a:cxn ang="0">
                  <a:pos x="86402126" y="2241937"/>
                </a:cxn>
                <a:cxn ang="0">
                  <a:pos x="86402126" y="2241937"/>
                </a:cxn>
                <a:cxn ang="0">
                  <a:pos x="86402126" y="2241937"/>
                </a:cxn>
                <a:cxn ang="0">
                  <a:pos x="86402126"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赛</a:t>
              </a:r>
              <a:r>
                <a:rPr lang="en-US" altLang="en-US" sz="2000" u="sng" dirty="0">
                  <a:ea typeface="MS PGothic" pitchFamily="34" charset="-128"/>
                </a:rPr>
                <a:t> 44:6</a:t>
              </a:r>
              <a:endParaRPr lang="en-US" altLang="en-US" sz="1800" dirty="0">
                <a:ea typeface="MS PGothic" pitchFamily="34" charset="-128"/>
              </a:endParaRPr>
            </a:p>
          </p:txBody>
        </p:sp>
        <p:sp>
          <p:nvSpPr>
            <p:cNvPr id="469065" name="AutoShape 72"/>
            <p:cNvSpPr/>
            <p:nvPr/>
          </p:nvSpPr>
          <p:spPr>
            <a:xfrm>
              <a:off x="4387850" y="5411657"/>
              <a:ext cx="1931988" cy="311210"/>
            </a:xfrm>
            <a:custGeom>
              <a:avLst/>
              <a:gdLst>
                <a:gd name="txL" fmla="*/ 0 w 21600"/>
                <a:gd name="txT" fmla="*/ 0 h 21600"/>
                <a:gd name="txR" fmla="*/ 21600 w 21600"/>
                <a:gd name="txB" fmla="*/ 21600 h 21600"/>
              </a:gdLst>
              <a:ahLst/>
              <a:cxnLst>
                <a:cxn ang="0">
                  <a:pos x="86402260" y="2241937"/>
                </a:cxn>
                <a:cxn ang="0">
                  <a:pos x="86402260" y="2241937"/>
                </a:cxn>
                <a:cxn ang="0">
                  <a:pos x="86402260" y="2241937"/>
                </a:cxn>
                <a:cxn ang="0">
                  <a:pos x="86402260" y="2241937"/>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u="sng" dirty="0">
                  <a:ea typeface="MS PGothic" pitchFamily="34" charset="-128"/>
                </a:rPr>
                <a:t>启</a:t>
              </a:r>
              <a:r>
                <a:rPr lang="en-US" altLang="en-US" sz="2000" u="sng" dirty="0">
                  <a:ea typeface="MS PGothic" pitchFamily="34" charset="-128"/>
                </a:rPr>
                <a:t> 1:17</a:t>
              </a:r>
              <a:endParaRPr lang="en-US" altLang="en-US" sz="1800" dirty="0">
                <a:ea typeface="MS PGothic" pitchFamily="34" charset="-128"/>
              </a:endParaRPr>
            </a:p>
          </p:txBody>
        </p:sp>
        <p:sp>
          <p:nvSpPr>
            <p:cNvPr id="469066" name="AutoShape 73"/>
            <p:cNvSpPr/>
            <p:nvPr/>
          </p:nvSpPr>
          <p:spPr>
            <a:xfrm>
              <a:off x="6529388" y="5421184"/>
              <a:ext cx="1930400" cy="292156"/>
            </a:xfrm>
            <a:custGeom>
              <a:avLst/>
              <a:gdLst>
                <a:gd name="txL" fmla="*/ 0 w 21600"/>
                <a:gd name="txT" fmla="*/ 0 h 21600"/>
                <a:gd name="txR" fmla="*/ 21600 w 21600"/>
                <a:gd name="txB" fmla="*/ 21600 h 21600"/>
              </a:gdLst>
              <a:ahLst/>
              <a:cxnLst>
                <a:cxn ang="0">
                  <a:pos x="86260281" y="1975813"/>
                </a:cxn>
                <a:cxn ang="0">
                  <a:pos x="86260281" y="1975813"/>
                </a:cxn>
                <a:cxn ang="0">
                  <a:pos x="86260281" y="1975813"/>
                </a:cxn>
                <a:cxn ang="0">
                  <a:pos x="86260281" y="1975813"/>
                </a:cxn>
              </a:cxnLst>
              <a:rect l="txL" t="txT" r="txR" b="txB"/>
              <a:pathLst>
                <a:path w="21600" h="21600">
                  <a:moveTo>
                    <a:pt x="0" y="0"/>
                  </a:moveTo>
                  <a:lnTo>
                    <a:pt x="21599" y="0"/>
                  </a:lnTo>
                  <a:lnTo>
                    <a:pt x="21599" y="21599"/>
                  </a:lnTo>
                  <a:lnTo>
                    <a:pt x="0" y="21599"/>
                  </a:lnTo>
                  <a:lnTo>
                    <a:pt x="0" y="0"/>
                  </a:lnTo>
                  <a:close/>
                </a:path>
              </a:pathLst>
            </a:custGeom>
            <a:noFill/>
            <a:ln w="9525">
              <a:noFill/>
              <a:miter/>
            </a:ln>
          </p:spPr>
          <p:txBody>
            <a:bodyPr lIns="0" tIns="0" rIns="0" bIns="0" anchor="ctr"/>
            <a:lstStyle/>
            <a:p>
              <a:pPr algn="ctr" hangingPunct="1">
                <a:buFont typeface="Arial" pitchFamily="34" charset="0"/>
                <a:buChar char="•"/>
              </a:pPr>
              <a:r>
                <a:rPr lang="en-US" altLang="en-US" sz="2000" dirty="0">
                  <a:latin typeface="Arial Narrow" pitchFamily="34" charset="0"/>
                  <a:ea typeface="MS PGothic" pitchFamily="34" charset="-128"/>
                  <a:sym typeface="Arial Narrow" pitchFamily="34" charset="0"/>
                </a:rPr>
                <a:t> </a:t>
              </a:r>
              <a:endParaRPr lang="en-US" altLang="en-US" sz="1800" dirty="0">
                <a:ea typeface="MS PGothic" pitchFamily="34" charset="-128"/>
              </a:endParaRPr>
            </a:p>
          </p:txBody>
        </p:sp>
        <p:sp>
          <p:nvSpPr>
            <p:cNvPr id="469067" name="AutoShape 74"/>
            <p:cNvSpPr/>
            <p:nvPr/>
          </p:nvSpPr>
          <p:spPr>
            <a:xfrm>
              <a:off x="0" y="5751448"/>
              <a:ext cx="2036763" cy="260400"/>
            </a:xfrm>
            <a:custGeom>
              <a:avLst/>
              <a:gdLst>
                <a:gd name="txL" fmla="*/ 0 w 21600"/>
                <a:gd name="txT" fmla="*/ 0 h 21600"/>
                <a:gd name="txR" fmla="*/ 21600 w 21600"/>
                <a:gd name="txB" fmla="*/ 21600 h 21600"/>
              </a:gdLst>
              <a:ahLst/>
              <a:cxnLst>
                <a:cxn ang="0">
                  <a:pos x="96027812" y="1569633"/>
                </a:cxn>
                <a:cxn ang="0">
                  <a:pos x="96027812" y="1569633"/>
                </a:cxn>
                <a:cxn ang="0">
                  <a:pos x="96027812" y="1569633"/>
                </a:cxn>
                <a:cxn ang="0">
                  <a:pos x="96027812" y="1569633"/>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圣洁的</a:t>
              </a:r>
              <a:endParaRPr lang="en-US" altLang="en-US" sz="1800" dirty="0">
                <a:ea typeface="MS PGothic" pitchFamily="34" charset="-128"/>
              </a:endParaRPr>
            </a:p>
          </p:txBody>
        </p:sp>
        <p:sp>
          <p:nvSpPr>
            <p:cNvPr id="469068" name="AutoShape 75"/>
            <p:cNvSpPr/>
            <p:nvPr/>
          </p:nvSpPr>
          <p:spPr>
            <a:xfrm>
              <a:off x="2246313" y="5729218"/>
              <a:ext cx="1931987" cy="304859"/>
            </a:xfrm>
            <a:custGeom>
              <a:avLst/>
              <a:gdLst>
                <a:gd name="txL" fmla="*/ 0 w 21600"/>
                <a:gd name="txT" fmla="*/ 0 h 21600"/>
                <a:gd name="txR" fmla="*/ 21600 w 21600"/>
                <a:gd name="txB" fmla="*/ 21600 h 21600"/>
              </a:gdLst>
              <a:ahLst/>
              <a:cxnLst>
                <a:cxn ang="0">
                  <a:pos x="86402126" y="2151359"/>
                </a:cxn>
                <a:cxn ang="0">
                  <a:pos x="86402126" y="2151359"/>
                </a:cxn>
                <a:cxn ang="0">
                  <a:pos x="86402126" y="2151359"/>
                </a:cxn>
                <a:cxn ang="0">
                  <a:pos x="86402126"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赛</a:t>
              </a:r>
              <a:r>
                <a:rPr lang="en-US" altLang="en-US" sz="2000" dirty="0">
                  <a:ea typeface="MS PGothic" pitchFamily="34" charset="-128"/>
                </a:rPr>
                <a:t> 6:3</a:t>
              </a:r>
              <a:endParaRPr lang="en-US" altLang="en-US" sz="1800" dirty="0">
                <a:ea typeface="MS PGothic" pitchFamily="34" charset="-128"/>
              </a:endParaRPr>
            </a:p>
          </p:txBody>
        </p:sp>
        <p:sp>
          <p:nvSpPr>
            <p:cNvPr id="469069" name="AutoShape 76"/>
            <p:cNvSpPr/>
            <p:nvPr/>
          </p:nvSpPr>
          <p:spPr>
            <a:xfrm>
              <a:off x="4387850" y="5729218"/>
              <a:ext cx="1931988" cy="304859"/>
            </a:xfrm>
            <a:custGeom>
              <a:avLst/>
              <a:gdLst>
                <a:gd name="txL" fmla="*/ 0 w 21600"/>
                <a:gd name="txT" fmla="*/ 0 h 21600"/>
                <a:gd name="txR" fmla="*/ 21600 w 21600"/>
                <a:gd name="txB" fmla="*/ 21600 h 21600"/>
              </a:gdLst>
              <a:ahLst/>
              <a:cxnLst>
                <a:cxn ang="0">
                  <a:pos x="86402260" y="2151359"/>
                </a:cxn>
                <a:cxn ang="0">
                  <a:pos x="86402260" y="2151359"/>
                </a:cxn>
                <a:cxn ang="0">
                  <a:pos x="86402260" y="2151359"/>
                </a:cxn>
                <a:cxn ang="0">
                  <a:pos x="86402260"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可</a:t>
              </a:r>
              <a:r>
                <a:rPr lang="en-US" altLang="en-US" sz="2000" dirty="0">
                  <a:ea typeface="MS PGothic" pitchFamily="34" charset="-128"/>
                </a:rPr>
                <a:t> 1:24</a:t>
              </a:r>
              <a:endParaRPr lang="en-US" altLang="en-US" sz="1800" dirty="0">
                <a:ea typeface="MS PGothic" pitchFamily="34" charset="-128"/>
              </a:endParaRPr>
            </a:p>
          </p:txBody>
        </p:sp>
        <p:sp>
          <p:nvSpPr>
            <p:cNvPr id="469070" name="AutoShape 77"/>
            <p:cNvSpPr/>
            <p:nvPr/>
          </p:nvSpPr>
          <p:spPr>
            <a:xfrm>
              <a:off x="6529388" y="5729218"/>
              <a:ext cx="1930400" cy="304859"/>
            </a:xfrm>
            <a:custGeom>
              <a:avLst/>
              <a:gdLst>
                <a:gd name="txL" fmla="*/ 0 w 21600"/>
                <a:gd name="txT" fmla="*/ 0 h 21600"/>
                <a:gd name="txR" fmla="*/ 21600 w 21600"/>
                <a:gd name="txB" fmla="*/ 21600 h 21600"/>
              </a:gdLst>
              <a:ahLst/>
              <a:cxnLst>
                <a:cxn ang="0">
                  <a:pos x="86260281" y="2151359"/>
                </a:cxn>
                <a:cxn ang="0">
                  <a:pos x="86260281" y="2151359"/>
                </a:cxn>
                <a:cxn ang="0">
                  <a:pos x="86260281" y="2151359"/>
                </a:cxn>
                <a:cxn ang="0">
                  <a:pos x="86260281" y="2151359"/>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0" tIns="0" rIns="0" bIns="0" anchor="ctr"/>
            <a:lstStyle/>
            <a:p>
              <a:pPr algn="ctr" hangingPunct="1">
                <a:buFont typeface="Arial" pitchFamily="34" charset="0"/>
                <a:buChar char="•"/>
              </a:pPr>
              <a:r>
                <a:rPr lang="ja-JP" altLang="en-US" sz="2000" dirty="0">
                  <a:ea typeface="MS PGothic" pitchFamily="34" charset="-128"/>
                </a:rPr>
                <a:t>路</a:t>
              </a:r>
              <a:r>
                <a:rPr lang="en-US" altLang="en-US" sz="2000" dirty="0">
                  <a:ea typeface="MS PGothic" pitchFamily="34" charset="-128"/>
                </a:rPr>
                <a:t> 11:13</a:t>
              </a:r>
              <a:endParaRPr lang="en-US" altLang="en-US" sz="1800" dirty="0">
                <a:ea typeface="MS PGothic" pitchFamily="34" charset="-128"/>
              </a:endParaRPr>
            </a:p>
          </p:txBody>
        </p:sp>
      </p:grpSp>
      <p:sp>
        <p:nvSpPr>
          <p:cNvPr id="469071" name="AutoShape 78"/>
          <p:cNvSpPr/>
          <p:nvPr/>
        </p:nvSpPr>
        <p:spPr>
          <a:xfrm>
            <a:off x="0" y="6491288"/>
            <a:ext cx="7939088" cy="369887"/>
          </a:xfrm>
          <a:custGeom>
            <a:avLst/>
            <a:gdLst>
              <a:gd name="txL" fmla="*/ 0 w 21600"/>
              <a:gd name="txT" fmla="*/ 0 h 21600"/>
              <a:gd name="txR" fmla="*/ 21600 w 21600"/>
              <a:gd name="txB" fmla="*/ 21600 h 21600"/>
            </a:gdLst>
            <a:ahLst/>
            <a:cxnLst>
              <a:cxn ang="0">
                <a:pos x="1459007367" y="3167038"/>
              </a:cxn>
              <a:cxn ang="0">
                <a:pos x="1459007367" y="3167038"/>
              </a:cxn>
              <a:cxn ang="0">
                <a:pos x="1459007367" y="3167038"/>
              </a:cxn>
              <a:cxn ang="0">
                <a:pos x="1459007367" y="3167038"/>
              </a:cxn>
            </a:cxnLst>
            <a:rect l="txL" t="txT" r="txR" b="txB"/>
            <a:pathLst>
              <a:path w="21600" h="21600">
                <a:moveTo>
                  <a:pt x="0" y="0"/>
                </a:moveTo>
                <a:lnTo>
                  <a:pt x="21599" y="0"/>
                </a:lnTo>
                <a:lnTo>
                  <a:pt x="21599" y="21600"/>
                </a:lnTo>
                <a:lnTo>
                  <a:pt x="0" y="21600"/>
                </a:lnTo>
                <a:lnTo>
                  <a:pt x="0" y="0"/>
                </a:lnTo>
                <a:close/>
              </a:path>
            </a:pathLst>
          </a:custGeom>
          <a:noFill/>
          <a:ln w="9525">
            <a:noFill/>
            <a:miter/>
          </a:ln>
        </p:spPr>
        <p:txBody>
          <a:bodyPr lIns="45718" tIns="45718" rIns="45718" bIns="45718" anchor="t"/>
          <a:lstStyle/>
          <a:p>
            <a:pPr hangingPunct="1">
              <a:buFont typeface="Arial" pitchFamily="34" charset="0"/>
              <a:buChar char="•"/>
            </a:pPr>
            <a:r>
              <a:rPr lang="ja-JP" altLang="en-US" sz="1800" dirty="0">
                <a:solidFill>
                  <a:srgbClr val="3333CC"/>
                </a:solidFill>
                <a:ea typeface="MS PGothic" pitchFamily="34" charset="-128"/>
              </a:rPr>
              <a:t>注</a:t>
            </a:r>
            <a:r>
              <a:rPr lang="en-US" altLang="en-US" sz="1800" dirty="0">
                <a:solidFill>
                  <a:srgbClr val="3333CC"/>
                </a:solidFill>
                <a:ea typeface="MS PGothic" pitchFamily="34" charset="-128"/>
              </a:rPr>
              <a:t>:</a:t>
            </a:r>
            <a:r>
              <a:rPr lang="ja-JP" altLang="en-US" sz="1800" dirty="0">
                <a:solidFill>
                  <a:srgbClr val="3366FF"/>
                </a:solidFill>
                <a:ea typeface="MS PGothic" pitchFamily="34" charset="-128"/>
              </a:rPr>
              <a:t>有画线的</a:t>
            </a:r>
            <a:r>
              <a:rPr lang="ja-JP" altLang="en-US" sz="1800" dirty="0">
                <a:solidFill>
                  <a:srgbClr val="3333CC"/>
                </a:solidFill>
                <a:ea typeface="MS PGothic" pitchFamily="34" charset="-128"/>
              </a:rPr>
              <a:t>经文都是在</a:t>
            </a:r>
            <a:r>
              <a:rPr lang="ja-JP" altLang="en-US" sz="1800" u="sng" dirty="0">
                <a:solidFill>
                  <a:srgbClr val="3366FF"/>
                </a:solidFill>
                <a:ea typeface="MS PGothic" pitchFamily="34" charset="-128"/>
              </a:rPr>
              <a:t>耶和华见证会</a:t>
            </a:r>
            <a:r>
              <a:rPr lang="ja-JP" altLang="en-US" sz="1800" dirty="0">
                <a:solidFill>
                  <a:srgbClr val="3333CC"/>
                </a:solidFill>
                <a:ea typeface="MS PGothic" pitchFamily="34" charset="-128"/>
              </a:rPr>
              <a:t>的</a:t>
            </a:r>
            <a:r>
              <a:rPr lang="ja-JP" altLang="en-US" sz="1800" i="1" dirty="0">
                <a:solidFill>
                  <a:srgbClr val="D54F41"/>
                </a:solidFill>
                <a:ea typeface="MS PGothic" pitchFamily="34" charset="-128"/>
              </a:rPr>
              <a:t>新式翻译圣经</a:t>
            </a:r>
            <a:r>
              <a:rPr lang="ja-JP" altLang="en-US" sz="1800" dirty="0">
                <a:solidFill>
                  <a:srgbClr val="3333CC"/>
                </a:solidFill>
                <a:ea typeface="MS PGothic" pitchFamily="34" charset="-128"/>
              </a:rPr>
              <a:t>里都</a:t>
            </a:r>
            <a:r>
              <a:rPr lang="ja-JP" altLang="en-US" sz="1800" dirty="0">
                <a:solidFill>
                  <a:srgbClr val="996600"/>
                </a:solidFill>
                <a:ea typeface="MS PGothic" pitchFamily="34" charset="-128"/>
              </a:rPr>
              <a:t>有正确的原文翻译</a:t>
            </a:r>
            <a:r>
              <a:rPr lang="ja-JP" altLang="en-US" sz="1800" dirty="0">
                <a:solidFill>
                  <a:srgbClr val="3333CC"/>
                </a:solidFill>
                <a:ea typeface="MS PGothic" pitchFamily="34" charset="-128"/>
              </a:rPr>
              <a:t>。</a:t>
            </a:r>
            <a:endParaRPr lang="en-US" altLang="en-US" sz="1800" dirty="0">
              <a:ea typeface="MS PGothic" pitchFamily="34" charset="-128"/>
            </a:endParaRPr>
          </a:p>
        </p:txBody>
      </p:sp>
      <p:sp>
        <p:nvSpPr>
          <p:cNvPr id="469072" name="Line 79"/>
          <p:cNvSpPr/>
          <p:nvPr/>
        </p:nvSpPr>
        <p:spPr>
          <a:xfrm>
            <a:off x="314325" y="15240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3" name="Line 80"/>
          <p:cNvSpPr/>
          <p:nvPr/>
        </p:nvSpPr>
        <p:spPr>
          <a:xfrm>
            <a:off x="314325" y="2438400"/>
            <a:ext cx="8283575" cy="0"/>
          </a:xfrm>
          <a:prstGeom prst="line">
            <a:avLst/>
          </a:prstGeom>
          <a:ln w="19050" cap="sq" cmpd="sng">
            <a:solidFill>
              <a:srgbClr val="FF99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4" name="Line 81"/>
          <p:cNvSpPr/>
          <p:nvPr/>
        </p:nvSpPr>
        <p:spPr>
          <a:xfrm>
            <a:off x="314325" y="35052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5" name="Line 82"/>
          <p:cNvSpPr/>
          <p:nvPr/>
        </p:nvSpPr>
        <p:spPr>
          <a:xfrm>
            <a:off x="314325" y="47244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6" name="Line 83"/>
          <p:cNvSpPr/>
          <p:nvPr/>
        </p:nvSpPr>
        <p:spPr>
          <a:xfrm>
            <a:off x="314325" y="6553200"/>
            <a:ext cx="8283575" cy="0"/>
          </a:xfrm>
          <a:prstGeom prst="line">
            <a:avLst/>
          </a:prstGeom>
          <a:ln w="19050" cap="sq" cmpd="sng">
            <a:solidFill>
              <a:srgbClr val="000000"/>
            </a:solidFill>
            <a:prstDash val="solid"/>
            <a:round/>
            <a:headEnd type="diamond" w="med" len="med"/>
            <a:tailEnd type="diamond" w="med" len="med"/>
          </a:ln>
        </p:spPr>
        <p:txBody>
          <a:bodyPr anchor="t"/>
          <a:lstStyle/>
          <a:p>
            <a:pPr hangingPunct="1">
              <a:buFont typeface="Arial" pitchFamily="34" charset="0"/>
              <a:buNone/>
            </a:pPr>
            <a:endParaRPr lang="en-US" altLang="en-US" sz="1800">
              <a:ea typeface="MS PGothic" pitchFamily="34" charset="-128"/>
            </a:endParaRPr>
          </a:p>
        </p:txBody>
      </p:sp>
      <p:sp>
        <p:nvSpPr>
          <p:cNvPr id="469077" name="Line 84"/>
          <p:cNvSpPr/>
          <p:nvPr/>
        </p:nvSpPr>
        <p:spPr>
          <a:xfrm>
            <a:off x="314325" y="5562600"/>
            <a:ext cx="8283575" cy="0"/>
          </a:xfrm>
          <a:prstGeom prst="line">
            <a:avLst/>
          </a:prstGeom>
          <a:ln w="19050" cap="sq" cmpd="sng">
            <a:solidFill>
              <a:srgbClr val="FF9900"/>
            </a:solidFill>
            <a:prstDash val="solid"/>
            <a:round/>
            <a:headEnd type="oval" w="med" len="med"/>
            <a:tailEnd type="oval" w="med" len="med"/>
          </a:ln>
        </p:spPr>
        <p:txBody>
          <a:bodyPr anchor="t"/>
          <a:lstStyle/>
          <a:p>
            <a:pPr hangingPunct="1">
              <a:buFont typeface="Arial" pitchFamily="34" charset="0"/>
              <a:buNone/>
            </a:pPr>
            <a:endParaRPr lang="en-US" altLang="en-US" sz="1800">
              <a:ea typeface="MS PGothic" pitchFamily="34" charset="-128"/>
            </a:endParaRPr>
          </a:p>
        </p:txBody>
      </p:sp>
      <p:sp>
        <p:nvSpPr>
          <p:cNvPr id="469078" name="Line 85"/>
          <p:cNvSpPr/>
          <p:nvPr/>
        </p:nvSpPr>
        <p:spPr>
          <a:xfrm>
            <a:off x="304800" y="838200"/>
            <a:ext cx="8304213" cy="0"/>
          </a:xfrm>
          <a:prstGeom prst="line">
            <a:avLst/>
          </a:prstGeom>
          <a:ln w="19050" cap="sq" cmpd="sng">
            <a:solidFill>
              <a:srgbClr val="000000"/>
            </a:solidFill>
            <a:prstDash val="solid"/>
            <a:round/>
            <a:headEnd type="none" w="med" len="med"/>
            <a:tailEnd type="none" w="med" len="med"/>
          </a:ln>
        </p:spPr>
        <p:txBody>
          <a:bodyPr anchor="t"/>
          <a:lstStyle/>
          <a:p>
            <a:pPr hangingPunct="1">
              <a:buFont typeface="Arial" pitchFamily="34" charset="0"/>
              <a:buNone/>
            </a:pPr>
            <a:endParaRPr lang="en-US" altLang="en-US" sz="1800">
              <a:ea typeface="MS PGothic" pitchFamily="34" charset="-128"/>
            </a:endParaRPr>
          </a:p>
        </p:txBody>
      </p:sp>
      <p:sp>
        <p:nvSpPr>
          <p:cNvPr id="2" name="Title 1"/>
          <p:cNvSpPr>
            <a:spLocks noGrp="1"/>
          </p:cNvSpPr>
          <p:nvPr>
            <p:ph type="title"/>
          </p:nvPr>
        </p:nvSpPr>
        <p:spPr>
          <a:xfrm>
            <a:off x="250825" y="-12700"/>
            <a:ext cx="8353425" cy="417513"/>
          </a:xfrm>
          <a:solidFill>
            <a:srgbClr val="000000"/>
          </a:solidFill>
          <a:ln w="9525">
            <a:noFill/>
            <a:miter/>
          </a:ln>
        </p:spPr>
        <p:txBody>
          <a:bodyPr vert="horz" wrap="square" lIns="45719" tIns="45719" rIns="45719" bIns="45719" numCol="1" anchor="t" anchorCtr="0" compatLnSpc="1"/>
          <a:lstStyle/>
          <a:p>
            <a:pPr lvl="0" algn="ctr" fontAlgn="base"/>
            <a:r>
              <a:rPr lang="ja-JP" altLang="en-US" sz="2400" strike="noStrike" noProof="1">
                <a:solidFill>
                  <a:srgbClr val="FFFFFF"/>
                </a:solidFill>
                <a:effectLst>
                  <a:outerShdw blurRad="38100" dist="38100" dir="2700000">
                    <a:srgbClr val="000000"/>
                  </a:outerShdw>
                </a:effectLst>
              </a:rPr>
              <a:t>圣经内所提到关于三位一体的教理的证据</a:t>
            </a:r>
          </a:p>
        </p:txBody>
      </p:sp>
    </p:spTree>
    <p:extLst>
      <p:ext uri="{BB962C8B-B14F-4D97-AF65-F5344CB8AC3E}">
        <p14:creationId xmlns:p14="http://schemas.microsoft.com/office/powerpoint/2010/main" val="38999035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rPr>
              <a:t>:</a:t>
            </a:r>
            <a:endParaRPr sz="2800" b="1" strike="noStrike" noProof="1">
              <a:latin typeface="Arial" charset="0"/>
            </a:endParaRPr>
          </a:p>
        </p:txBody>
      </p:sp>
      <p:graphicFrame>
        <p:nvGraphicFramePr>
          <p:cNvPr id="4" name="Table 3"/>
          <p:cNvGraphicFramePr>
            <a:graphicFrameLocks noGrp="1"/>
          </p:cNvGraphicFramePr>
          <p:nvPr/>
        </p:nvGraphicFramePr>
        <p:xfrm>
          <a:off x="0" y="836613"/>
          <a:ext cx="9067800" cy="5532438"/>
        </p:xfrm>
        <a:graphic>
          <a:graphicData uri="http://schemas.openxmlformats.org/drawingml/2006/table">
            <a:tbl>
              <a:tblPr/>
              <a:tblGrid>
                <a:gridCol w="1447800">
                  <a:extLst>
                    <a:ext uri="{9D8B030D-6E8A-4147-A177-3AD203B41FA5}">
                      <a16:colId xmlns:a16="http://schemas.microsoft.com/office/drawing/2014/main" val="20000"/>
                    </a:ext>
                  </a:extLst>
                </a:gridCol>
                <a:gridCol w="2586037">
                  <a:extLst>
                    <a:ext uri="{9D8B030D-6E8A-4147-A177-3AD203B41FA5}">
                      <a16:colId xmlns:a16="http://schemas.microsoft.com/office/drawing/2014/main" val="20001"/>
                    </a:ext>
                  </a:extLst>
                </a:gridCol>
                <a:gridCol w="2767013">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463">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752975">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称为</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br>
                        <a:rPr kumimoji="0" lang="en-US" sz="2800" b="0" i="0" u="none" strike="noStrike" cap="none" normalizeH="0" baseline="0">
                          <a:ln>
                            <a:noFill/>
                          </a:ln>
                          <a:solidFill>
                            <a:srgbClr val="FFFFFF"/>
                          </a:solidFill>
                          <a:effectLst/>
                          <a:latin typeface="SimHei" charset="0"/>
                          <a:ea typeface="SimHei" charset="0"/>
                          <a:cs typeface="ＭＳ Ｐゴシック" charset="0"/>
                        </a:rPr>
                      </a:br>
                      <a:r>
                        <a:rPr kumimoji="0" lang="en-US" sz="28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800" b="0" i="0" u="none" strike="noStrike" cap="none" normalizeH="0" baseline="0">
                          <a:ln>
                            <a:noFill/>
                          </a:ln>
                          <a:solidFill>
                            <a:srgbClr val="FFFFFF"/>
                          </a:solidFill>
                          <a:effectLst/>
                          <a:latin typeface="SimHei" charset="0"/>
                          <a:ea typeface="SimHei" charset="0"/>
                          <a:cs typeface="ＭＳ Ｐゴシック" charset="0"/>
                        </a:rPr>
                        <a:t>神性</a:t>
                      </a:r>
                      <a:r>
                        <a:rPr kumimoji="0" lang="en-US" sz="2800" b="0" i="0" u="none" strike="noStrike" cap="none" normalizeH="0" baseline="0">
                          <a:ln>
                            <a:noFill/>
                          </a:ln>
                          <a:solidFill>
                            <a:srgbClr val="FFFFFF"/>
                          </a:solidFill>
                          <a:effectLst/>
                          <a:latin typeface="SimHei" charset="0"/>
                          <a:ea typeface="SimHei" charset="0"/>
                          <a:cs typeface="ＭＳ Ｐゴシック" charset="0"/>
                        </a:rPr>
                        <a:t>)</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rgbClr val="FFFF00"/>
                          </a:solidFill>
                          <a:effectLst/>
                          <a:latin typeface="SimHei" charset="0"/>
                          <a:ea typeface="SimHei" charset="0"/>
                          <a:cs typeface="ＭＳ Ｐゴシック" charset="0"/>
                        </a:rPr>
                        <a:t>彼得后书</a:t>
                      </a:r>
                      <a:r>
                        <a:rPr kumimoji="0" lang="en-US" sz="2800" b="0" i="0" u="none" strike="noStrike" cap="none" normalizeH="0" baseline="0">
                          <a:ln>
                            <a:noFill/>
                          </a:ln>
                          <a:solidFill>
                            <a:srgbClr val="FFFF00"/>
                          </a:solidFill>
                          <a:effectLst/>
                          <a:latin typeface="SimHei" charset="0"/>
                          <a:ea typeface="SimHei" charset="0"/>
                          <a:cs typeface="ＭＳ Ｐゴシック" charset="0"/>
                        </a:rPr>
                        <a:t> 1:17</a:t>
                      </a:r>
                      <a:r>
                        <a:rPr kumimoji="0" lang="en-US" sz="2800" b="0" i="0" u="none" strike="noStrike" cap="none" normalizeH="0" baseline="0">
                          <a:ln>
                            <a:noFill/>
                          </a:ln>
                          <a:solidFill>
                            <a:srgbClr val="FFFFFF"/>
                          </a:solidFill>
                          <a:effectLst/>
                          <a:latin typeface="SimHei" charset="0"/>
                          <a:ea typeface="SimHei"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因为他从</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父神</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得着尊贵荣耀的时候，在极显赫的荣光中，有这样的声音对他说“</a:t>
                      </a:r>
                      <a:r>
                        <a:rPr kumimoji="0" lang="en-US" altLang="ja-JP" sz="2400" b="0" i="0" u="none" strike="noStrike" cap="none" normalizeH="0" baseline="0">
                          <a:ln>
                            <a:noFill/>
                          </a:ln>
                          <a:solidFill>
                            <a:srgbClr val="FFFF00"/>
                          </a:solidFill>
                          <a:effectLst/>
                          <a:latin typeface="SimHei" charset="0"/>
                          <a:ea typeface="SimHei" charset="0"/>
                          <a:cs typeface="ＭＳ Ｐゴシック" charset="0"/>
                        </a:rPr>
                        <a:t>这是我的爱子</a:t>
                      </a:r>
                      <a:r>
                        <a:rPr kumimoji="0" lang="en-US" altLang="ja-JP" sz="2400" b="0" i="0" u="none" strike="noStrike" cap="none" normalizeH="0" baseline="0">
                          <a:ln>
                            <a:noFill/>
                          </a:ln>
                          <a:solidFill>
                            <a:srgbClr val="FFFFFF"/>
                          </a:solidFill>
                          <a:effectLst/>
                          <a:latin typeface="SimHei" charset="0"/>
                          <a:ea typeface="SimHei" charset="0"/>
                          <a:cs typeface="ＭＳ Ｐゴシック" charset="0"/>
                        </a:rPr>
                        <a:t>，我所喜悦的。”</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00"/>
                          </a:solidFill>
                          <a:effectLst/>
                          <a:latin typeface="SimHei" charset="0"/>
                          <a:ea typeface="SimHei" charset="0"/>
                          <a:cs typeface="ＭＳ Ｐゴシック" charset="0"/>
                        </a:rPr>
                        <a:t>希伯来书1:6,8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神差遣长子到世上来的时候，又说：</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“神所有的天使都要拜他。”</a:t>
                      </a:r>
                    </a:p>
                    <a:p>
                      <a:pPr marL="0" marR="0" lvl="0" indent="0" algn="l" defTabSz="914400" rtl="0" eaLnBrk="1" fontAlgn="base" latinLnBrk="0" hangingPunct="1">
                        <a:lnSpc>
                          <a:spcPct val="100000"/>
                        </a:lnSpc>
                        <a:spcBef>
                          <a:spcPct val="0"/>
                        </a:spcBef>
                        <a:spcAft>
                          <a:spcPct val="0"/>
                        </a:spcAft>
                        <a:buClrTx/>
                        <a:buSzTx/>
                        <a:buFontTx/>
                        <a:buNone/>
                      </a:pPr>
                      <a:r>
                        <a:rPr lang="en-US" sz="2400" baseline="30000">
                          <a:ln>
                            <a:noFill/>
                          </a:ln>
                          <a:solidFill>
                            <a:srgbClr val="FFFF00"/>
                          </a:solidFill>
                          <a:latin typeface="SimHei" charset="0"/>
                          <a:ea typeface="SimHei" charset="0"/>
                          <a:cs typeface="ＭＳ Ｐゴシック" charset="0"/>
                          <a:sym typeface="+mn-ea"/>
                        </a:rPr>
                        <a:t>8</a:t>
                      </a:r>
                      <a:r>
                        <a:rPr kumimoji="0" lang="en-US" sz="2400" b="0" i="0" u="none" strike="noStrike" cap="none" normalizeH="0" baseline="0">
                          <a:ln>
                            <a:noFill/>
                          </a:ln>
                          <a:solidFill>
                            <a:srgbClr val="FFFF00"/>
                          </a:solidFill>
                          <a:effectLst/>
                          <a:latin typeface="SimHei" charset="0"/>
                          <a:ea typeface="SimHei" charset="0"/>
                          <a:cs typeface="ＭＳ Ｐゴシック" charset="0"/>
                        </a:rPr>
                        <a:t>但是论到儿子，却说：“神啊！</a:t>
                      </a:r>
                      <a:r>
                        <a:rPr kumimoji="0" lang="en-US" sz="2400" b="0" i="0" u="none" strike="noStrike" cap="none" normalizeH="0" baseline="0">
                          <a:ln>
                            <a:noFill/>
                          </a:ln>
                          <a:solidFill>
                            <a:srgbClr val="FFFFFF"/>
                          </a:solidFill>
                          <a:effectLst/>
                          <a:latin typeface="SimHei" charset="0"/>
                          <a:ea typeface="SimHei" charset="0"/>
                          <a:cs typeface="ＭＳ Ｐゴシック" charset="0"/>
                        </a:rPr>
                        <a:t>你的宝座是永永远远的，你国的权杖，是公平的权杖。”</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600" b="0" i="0" u="none" strike="noStrike" cap="none" normalizeH="0" baseline="0">
                          <a:ln>
                            <a:noFill/>
                          </a:ln>
                          <a:solidFill>
                            <a:srgbClr val="FFFF00"/>
                          </a:solidFill>
                          <a:effectLst/>
                          <a:latin typeface="SimHei" charset="0"/>
                          <a:ea typeface="SimHei" charset="0"/>
                          <a:cs typeface="ＭＳ Ｐゴシック" charset="0"/>
                        </a:rPr>
                        <a:t>Acts 5:3    </a:t>
                      </a:r>
                    </a:p>
                    <a:p>
                      <a:pPr marL="0" marR="0" lvl="0" indent="0" algn="l" defTabSz="914400" rtl="0" eaLnBrk="1" fontAlgn="base" latinLnBrk="0" hangingPunct="1">
                        <a:lnSpc>
                          <a:spcPct val="100000"/>
                        </a:lnSpc>
                        <a:spcBef>
                          <a:spcPct val="0"/>
                        </a:spcBef>
                        <a:spcAft>
                          <a:spcPct val="0"/>
                        </a:spcAft>
                        <a:buClrTx/>
                        <a:buSzTx/>
                        <a:buFontTx/>
                        <a:buNone/>
                      </a:pPr>
                      <a:r>
                        <a:rPr kumimoji="0" lang="en-US" sz="2400" b="0" i="0" u="none" strike="noStrike" cap="none" normalizeH="0" baseline="0">
                          <a:ln>
                            <a:noFill/>
                          </a:ln>
                          <a:solidFill>
                            <a:srgbClr val="FFFFFF"/>
                          </a:solidFill>
                          <a:effectLst/>
                          <a:latin typeface="SimHei" charset="0"/>
                          <a:ea typeface="SimHei" charset="0"/>
                          <a:cs typeface="ＭＳ Ｐゴシック" charset="0"/>
                        </a:rPr>
                        <a:t>彼得说：“亚拿尼亚，为甚么撒但充满了你的心，</a:t>
                      </a:r>
                      <a:r>
                        <a:rPr kumimoji="0" lang="en-US" sz="2400" b="0" i="0" u="none" strike="noStrike" cap="none" normalizeH="0" baseline="0">
                          <a:ln>
                            <a:noFill/>
                          </a:ln>
                          <a:solidFill>
                            <a:srgbClr val="FFFF00"/>
                          </a:solidFill>
                          <a:effectLst/>
                          <a:latin typeface="SimHei" charset="0"/>
                          <a:ea typeface="SimHei" charset="0"/>
                          <a:cs typeface="ＭＳ Ｐゴシック" charset="0"/>
                        </a:rPr>
                        <a:t>使你欺骗圣灵</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zh-CN" alt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2400" b="0" i="0" u="none" strike="noStrike" cap="none" normalizeH="0" baseline="0">
                          <a:ln>
                            <a:noFill/>
                          </a:ln>
                          <a:solidFill>
                            <a:srgbClr val="FFFFFF"/>
                          </a:solidFill>
                          <a:effectLst/>
                          <a:latin typeface="SimHei" charset="0"/>
                          <a:ea typeface="SimHei" charset="0"/>
                          <a:cs typeface="ＭＳ Ｐゴシック" charset="0"/>
                        </a:rPr>
                        <a:t>你这不是欺骗人，而是</a:t>
                      </a:r>
                      <a:r>
                        <a:rPr kumimoji="0" lang="en-US" sz="2400" b="0" i="0" u="none" strike="noStrike" cap="none" normalizeH="0" baseline="0">
                          <a:ln>
                            <a:noFill/>
                          </a:ln>
                          <a:solidFill>
                            <a:srgbClr val="FFFF00"/>
                          </a:solidFill>
                          <a:effectLst/>
                          <a:latin typeface="SimHei" charset="0"/>
                          <a:ea typeface="SimHei" charset="0"/>
                          <a:cs typeface="ＭＳ Ｐゴシック" charset="0"/>
                        </a:rPr>
                        <a:t>欺骗神</a:t>
                      </a:r>
                      <a:r>
                        <a:rPr kumimoji="0" lang="en-US" sz="2400" b="0" i="0" u="none" strike="noStrike" cap="none" normalizeH="0" baseline="0">
                          <a:ln>
                            <a:noFill/>
                          </a:ln>
                          <a:solidFill>
                            <a:srgbClr val="FFFFFF"/>
                          </a:solidFill>
                          <a:effectLst/>
                          <a:latin typeface="SimHei" charset="0"/>
                          <a:ea typeface="SimHei" charset="0"/>
                          <a:cs typeface="ＭＳ Ｐゴシック" charset="0"/>
                        </a:rPr>
                        <a:t>。”</a:t>
                      </a:r>
                      <a:r>
                        <a:rPr kumimoji="0" lang="en-US" sz="1600" b="0" i="0" u="none" strike="noStrike" cap="none" normalizeH="0" baseline="0">
                          <a:ln>
                            <a:noFill/>
                          </a:ln>
                          <a:solidFill>
                            <a:srgbClr val="FFFFFF"/>
                          </a:solidFill>
                          <a:effectLst/>
                          <a:latin typeface="SimHei" charset="0"/>
                          <a:ea typeface="SimHei" charset="0"/>
                          <a:cs typeface="ＭＳ Ｐゴシック" charset="0"/>
                        </a:rPr>
                        <a:t>  </a:t>
                      </a:r>
                    </a:p>
                  </a:txBody>
                  <a:tcP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1"/>
                  </a:ext>
                </a:extLst>
              </a:tr>
            </a:tbl>
          </a:graphicData>
        </a:graphic>
      </p:graphicFrame>
      <p:sp>
        <p:nvSpPr>
          <p:cNvPr id="471059"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1060"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23884925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Title 1"/>
          <p:cNvSpPr>
            <a:spLocks noGrp="1"/>
          </p:cNvSpPr>
          <p:nvPr>
            <p:ph type="title"/>
          </p:nvPr>
        </p:nvSpPr>
        <p:spPr>
          <a:xfrm>
            <a:off x="0" y="0"/>
            <a:ext cx="8172450"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53243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44">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752694">
                <a:tc>
                  <a:txBody>
                    <a:bodyPr/>
                    <a:lstStyle/>
                    <a:p>
                      <a:r>
                        <a:rPr lang="en-US" sz="2400" dirty="0">
                          <a:latin typeface="SimHei" charset="0"/>
                          <a:ea typeface="SimHei" charset="0"/>
                        </a:rPr>
                        <a:t>入住信徒心里</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3:16a</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 难道不知道你们是</a:t>
                      </a:r>
                      <a:r>
                        <a:rPr lang="en-US" sz="2400" dirty="0">
                          <a:solidFill>
                            <a:srgbClr val="FFFF00"/>
                          </a:solidFill>
                          <a:latin typeface="SimHei" charset="0"/>
                          <a:ea typeface="SimHei" charset="0"/>
                        </a:rPr>
                        <a:t>神的殿</a:t>
                      </a:r>
                      <a:r>
                        <a:rPr lang="en-US" sz="2400" dirty="0">
                          <a:latin typeface="SimHei" charset="0"/>
                          <a:ea typeface="SimHei" charset="0"/>
                        </a:rPr>
                        <a:t>，神的灵住在你们里面吗？</a:t>
                      </a:r>
                    </a:p>
                  </a:txBody>
                  <a:tcPr marT="45723" marB="45723">
                    <a:solidFill>
                      <a:srgbClr val="000090"/>
                    </a:solidFill>
                  </a:tcPr>
                </a:tc>
                <a:tc>
                  <a:txBody>
                    <a:bodyPr/>
                    <a:lstStyle/>
                    <a:p>
                      <a:r>
                        <a:rPr lang="en-US" sz="2400" dirty="0">
                          <a:solidFill>
                            <a:srgbClr val="FFFF00"/>
                          </a:solidFill>
                          <a:latin typeface="SimHei" charset="0"/>
                          <a:ea typeface="SimHei" charset="0"/>
                        </a:rPr>
                        <a:t>歌罗西书 1:27 </a:t>
                      </a:r>
                      <a:br>
                        <a:rPr lang="en-US" sz="2400" dirty="0">
                          <a:solidFill>
                            <a:srgbClr val="FFFF00"/>
                          </a:solidFill>
                          <a:latin typeface="SimHei" charset="0"/>
                          <a:ea typeface="SimHei" charset="0"/>
                        </a:rPr>
                      </a:br>
                      <a:r>
                        <a:rPr lang="en-US" sz="2400" dirty="0">
                          <a:latin typeface="SimHei" charset="0"/>
                          <a:ea typeface="SimHei" charset="0"/>
                        </a:rPr>
                        <a:t>神愿意使他们知道这奥秘在外族人中有多么荣耀的丰盛，这奥秘就是</a:t>
                      </a:r>
                      <a:r>
                        <a:rPr lang="en-US" sz="2400" dirty="0">
                          <a:solidFill>
                            <a:srgbClr val="FFFF00"/>
                          </a:solidFill>
                          <a:latin typeface="SimHei" charset="0"/>
                          <a:ea typeface="SimHei" charset="0"/>
                        </a:rPr>
                        <a:t>基督在你们里面</a:t>
                      </a:r>
                      <a:r>
                        <a:rPr lang="en-US" sz="2400" dirty="0">
                          <a:latin typeface="SimHei" charset="0"/>
                          <a:ea typeface="SimHei" charset="0"/>
                        </a:rPr>
                        <a:t>成了荣耀的盼望。</a:t>
                      </a:r>
                    </a:p>
                  </a:txBody>
                  <a:tcPr marT="45723" marB="45723">
                    <a:solidFill>
                      <a:srgbClr val="000090"/>
                    </a:solidFill>
                  </a:tcPr>
                </a:tc>
                <a:tc>
                  <a:txBody>
                    <a:bodyPr/>
                    <a:lstStyle/>
                    <a:p>
                      <a:r>
                        <a:rPr lang="en-US" sz="2400" dirty="0">
                          <a:solidFill>
                            <a:srgbClr val="FFFF00"/>
                          </a:solidFill>
                          <a:latin typeface="SimHei" charset="0"/>
                          <a:ea typeface="SimHei" charset="0"/>
                        </a:rPr>
                        <a:t>哥林多前书</a:t>
                      </a:r>
                      <a:r>
                        <a:rPr lang="en-US" sz="2400" baseline="0" dirty="0">
                          <a:solidFill>
                            <a:srgbClr val="FFFF00"/>
                          </a:solidFill>
                          <a:latin typeface="SimHei" charset="0"/>
                          <a:ea typeface="SimHei" charset="0"/>
                        </a:rPr>
                        <a:t> 3:16b</a:t>
                      </a:r>
                      <a:endParaRPr lang="en-US" sz="2400" dirty="0">
                        <a:latin typeface="SimHei" charset="0"/>
                        <a:ea typeface="SimHei" charset="0"/>
                      </a:endParaRP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sym typeface="+mn-ea"/>
                        </a:rPr>
                        <a:t>难道不知道你们是</a:t>
                      </a:r>
                      <a:r>
                        <a:rPr lang="en-US" sz="2400" dirty="0">
                          <a:solidFill>
                            <a:schemeClr val="bg1"/>
                          </a:solidFill>
                          <a:latin typeface="SimHei" charset="0"/>
                          <a:ea typeface="SimHei" charset="0"/>
                          <a:sym typeface="+mn-ea"/>
                        </a:rPr>
                        <a:t>神的殿</a:t>
                      </a:r>
                      <a:r>
                        <a:rPr lang="en-US" sz="2400" dirty="0">
                          <a:latin typeface="SimHei" charset="0"/>
                          <a:ea typeface="SimHei" charset="0"/>
                          <a:sym typeface="+mn-ea"/>
                        </a:rPr>
                        <a:t>，</a:t>
                      </a:r>
                      <a:r>
                        <a:rPr lang="en-US" sz="2400" dirty="0">
                          <a:solidFill>
                            <a:srgbClr val="FFFF00"/>
                          </a:solidFill>
                          <a:latin typeface="SimHei" charset="0"/>
                          <a:ea typeface="SimHei" charset="0"/>
                          <a:sym typeface="+mn-ea"/>
                        </a:rPr>
                        <a:t>神的灵住在你们里面吗？</a:t>
                      </a:r>
                    </a:p>
                  </a:txBody>
                  <a:tcPr marT="45723" marB="45723">
                    <a:solidFill>
                      <a:srgbClr val="000090"/>
                    </a:solidFill>
                  </a:tcPr>
                </a:tc>
                <a:extLst>
                  <a:ext uri="{0D108BD9-81ED-4DB2-BD59-A6C34878D82A}">
                    <a16:rowId xmlns:a16="http://schemas.microsoft.com/office/drawing/2014/main" val="10001"/>
                  </a:ext>
                </a:extLst>
              </a:tr>
            </a:tbl>
          </a:graphicData>
        </a:graphic>
      </p:graphicFrame>
      <p:sp>
        <p:nvSpPr>
          <p:cNvPr id="472083"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2084"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62526296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Title 1"/>
          <p:cNvSpPr>
            <a:spLocks noGrp="1"/>
          </p:cNvSpPr>
          <p:nvPr>
            <p:ph type="title"/>
          </p:nvPr>
        </p:nvSpPr>
        <p:spPr>
          <a:xfrm>
            <a:off x="0" y="0"/>
            <a:ext cx="8243887" cy="762000"/>
          </a:xfrm>
          <a:solidFill>
            <a:srgbClr val="800000"/>
          </a:solidFill>
          <a:ln w="9525">
            <a:noFill/>
            <a:miter/>
          </a:ln>
        </p:spPr>
        <p:txBody>
          <a:bodyPr wrap="square" lIns="91440" tIns="45720" rIns="91440" bIns="45720" anchor="ctr"/>
          <a:lstStyle/>
          <a:p>
            <a:pPr algn="l" eaLnBrk="1" fontAlgn="base" hangingPunct="1"/>
            <a:r>
              <a:rPr lang="en-US" altLang="en-US" sz="2800" b="1" strike="noStrike" noProof="1">
                <a:latin typeface="Arial" charset="0"/>
              </a:rPr>
              <a:t>6.  </a:t>
            </a:r>
            <a:r>
              <a:rPr lang="en-US" altLang="en-US" sz="2800" b="1" strike="noStrike" noProof="1">
                <a:latin typeface="Arial" charset="0"/>
                <a:sym typeface="+mn-ea"/>
              </a:rPr>
              <a:t> </a:t>
            </a:r>
            <a:r>
              <a:rPr lang="zh-CN" altLang="en-US" sz="2800" b="1" strike="noStrike" noProof="1">
                <a:solidFill>
                  <a:srgbClr val="FFFFFF"/>
                </a:solidFill>
                <a:effectLst>
                  <a:glow rad="101600">
                    <a:schemeClr val="tx1">
                      <a:alpha val="75000"/>
                    </a:schemeClr>
                  </a:glow>
                </a:effectLst>
                <a:latin typeface="SimHei" charset="0"/>
                <a:ea typeface="SimHei" charset="0"/>
                <a:cs typeface="+mj-cs"/>
                <a:sym typeface="+mn-ea"/>
              </a:rPr>
              <a:t>父、子、圣灵，都是神</a:t>
            </a:r>
            <a:r>
              <a:rPr lang="en-US" altLang="en-US" sz="2800" b="1" strike="noStrike" noProof="1">
                <a:latin typeface="Arial" charset="0"/>
                <a:sym typeface="+mn-ea"/>
              </a:rPr>
              <a:t>:</a:t>
            </a:r>
            <a:endParaRPr sz="2800" b="1" strike="noStrike" noProof="1">
              <a:latin typeface="Arial" charset="0"/>
            </a:endParaRPr>
          </a:p>
        </p:txBody>
      </p:sp>
      <p:graphicFrame>
        <p:nvGraphicFramePr>
          <p:cNvPr id="4" name="Table 3"/>
          <p:cNvGraphicFramePr>
            <a:graphicFrameLocks noGrp="1"/>
          </p:cNvGraphicFramePr>
          <p:nvPr/>
        </p:nvGraphicFramePr>
        <p:xfrm>
          <a:off x="4763" y="838200"/>
          <a:ext cx="9067800" cy="5626100"/>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710">
                <a:tc>
                  <a:txBody>
                    <a:bodyPr/>
                    <a:lstStyle/>
                    <a:p>
                      <a:pPr marL="0" marR="0" lvl="0" indent="0" algn="l" defTabSz="914400" rtl="0" eaLnBrk="1" fontAlgn="base" latinLnBrk="0" hangingPunct="1">
                        <a:lnSpc>
                          <a:spcPct val="100000"/>
                        </a:lnSpc>
                        <a:spcBef>
                          <a:spcPct val="0"/>
                        </a:spcBef>
                        <a:spcAft>
                          <a:spcPct val="0"/>
                        </a:spcAft>
                        <a:buClrTx/>
                        <a:buSzTx/>
                        <a:buFontTx/>
                        <a:buNone/>
                      </a:pPr>
                      <a:r>
                        <a:rPr lang="zh-CN" altLang="en-US" sz="2000" b="1" dirty="0">
                          <a:solidFill>
                            <a:srgbClr val="FFFFFF"/>
                          </a:solidFill>
                          <a:effectLst>
                            <a:glow rad="101600">
                              <a:schemeClr val="tx1">
                                <a:alpha val="75000"/>
                              </a:schemeClr>
                            </a:glow>
                          </a:effectLst>
                          <a:latin typeface="SimHei" charset="0"/>
                          <a:ea typeface="SimHei" charset="0"/>
                          <a:cs typeface="+mj-cs"/>
                          <a:sym typeface="+mn-ea"/>
                        </a:rPr>
                        <a:t>属性</a:t>
                      </a:r>
                      <a:r>
                        <a:rPr lang="en-US" altLang="zh-CN" sz="2000" b="1" dirty="0">
                          <a:solidFill>
                            <a:srgbClr val="FFFFFF"/>
                          </a:solidFill>
                          <a:effectLst>
                            <a:glow rad="101600">
                              <a:schemeClr val="tx1">
                                <a:alpha val="75000"/>
                              </a:schemeClr>
                            </a:glow>
                          </a:effectLst>
                          <a:latin typeface="SimHei" charset="0"/>
                          <a:ea typeface="SimHei" charset="0"/>
                          <a:cs typeface="+mj-cs"/>
                          <a:sym typeface="+mn-ea"/>
                        </a:rPr>
                        <a:t>/</a:t>
                      </a:r>
                      <a:r>
                        <a:rPr lang="zh-CN" altLang="en-US" sz="2000" b="1" dirty="0">
                          <a:solidFill>
                            <a:srgbClr val="FFFFFF"/>
                          </a:solidFill>
                          <a:effectLst>
                            <a:glow rad="101600">
                              <a:schemeClr val="tx1">
                                <a:alpha val="75000"/>
                              </a:schemeClr>
                            </a:glow>
                          </a:effectLst>
                          <a:latin typeface="SimHei" charset="0"/>
                          <a:ea typeface="SimHei" charset="0"/>
                          <a:cs typeface="+mj-cs"/>
                          <a:sym typeface="+mn-ea"/>
                        </a:rPr>
                        <a:t>相称</a:t>
                      </a:r>
                      <a:endParaRPr kumimoji="0" lang="zh-CN" altLang="en-US" sz="2000" b="1" i="0" u="none" strike="noStrike" cap="none" normalizeH="0" baseline="0" dirty="0">
                        <a:ln>
                          <a:noFill/>
                        </a:ln>
                        <a:solidFill>
                          <a:srgbClr val="FFFFFF"/>
                        </a:solidFill>
                        <a:effectLst>
                          <a:glow rad="101600">
                            <a:schemeClr val="tx1">
                              <a:alpha val="75000"/>
                            </a:schemeClr>
                          </a:glow>
                        </a:effectLst>
                        <a:latin typeface="SimHei" charset="0"/>
                        <a:ea typeface="SimHei" charset="0"/>
                        <a:cs typeface="+mj-cs"/>
                        <a:sym typeface="+mn-ea"/>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父</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子</a:t>
                      </a: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solidFill>
                            <a:srgbClr val="FFFFFF"/>
                          </a:solidFill>
                          <a:effectLst/>
                          <a:latin typeface="SimHei" charset="0"/>
                          <a:ea typeface="SimHei" charset="0"/>
                          <a:cs typeface="ＭＳ Ｐゴシック" charset="0"/>
                        </a:rPr>
                        <a:t>圣灵</a:t>
                      </a:r>
                    </a:p>
                  </a:txBody>
                  <a:tcPr anchor="ctr" horzOverflow="overflow"/>
                </a:tc>
                <a:extLst>
                  <a:ext uri="{0D108BD9-81ED-4DB2-BD59-A6C34878D82A}">
                    <a16:rowId xmlns:a16="http://schemas.microsoft.com/office/drawing/2014/main" val="10000"/>
                  </a:ext>
                </a:extLst>
              </a:tr>
              <a:tr h="4846390">
                <a:tc>
                  <a:txBody>
                    <a:bodyPr/>
                    <a:lstStyle/>
                    <a:p>
                      <a:r>
                        <a:rPr lang="zh-CN" altLang="en-US" sz="2400" dirty="0">
                          <a:latin typeface="SimHei" charset="0"/>
                          <a:ea typeface="SimHei" charset="0"/>
                        </a:rPr>
                        <a:t>圣洁</a:t>
                      </a:r>
                    </a:p>
                  </a:txBody>
                  <a:tcPr marT="45721" marB="45721">
                    <a:solidFill>
                      <a:srgbClr val="000090"/>
                    </a:solidFill>
                  </a:tcPr>
                </a:tc>
                <a:tc>
                  <a:txBody>
                    <a:bodyPr/>
                    <a:lstStyle/>
                    <a:p>
                      <a:r>
                        <a:rPr lang="en-US" sz="2400" dirty="0">
                          <a:solidFill>
                            <a:srgbClr val="FFFF00"/>
                          </a:solidFill>
                          <a:latin typeface="SimHei" charset="0"/>
                          <a:ea typeface="SimHei" charset="0"/>
                        </a:rPr>
                        <a:t>以赛亚书 6:3 </a:t>
                      </a:r>
                    </a:p>
                    <a:p>
                      <a:r>
                        <a:rPr lang="en-US" sz="2400" dirty="0">
                          <a:latin typeface="SimHei" charset="0"/>
                          <a:ea typeface="SimHei" charset="0"/>
                        </a:rPr>
                        <a:t>他们彼此高呼着说：</a:t>
                      </a:r>
                    </a:p>
                    <a:p>
                      <a:endParaRPr lang="en-US" sz="2400" dirty="0">
                        <a:solidFill>
                          <a:srgbClr val="FFFF00"/>
                        </a:solidFill>
                        <a:latin typeface="SimHei" charset="0"/>
                        <a:ea typeface="SimHei" charset="0"/>
                      </a:endParaRPr>
                    </a:p>
                    <a:p>
                      <a:r>
                        <a:rPr lang="en-US" sz="2400" dirty="0">
                          <a:solidFill>
                            <a:srgbClr val="FFFF00"/>
                          </a:solidFill>
                          <a:latin typeface="SimHei" charset="0"/>
                          <a:ea typeface="SimHei" charset="0"/>
                        </a:rPr>
                        <a:t>“圣哉！圣哉！圣哉！万军之耶和华！</a:t>
                      </a:r>
                    </a:p>
                    <a:p>
                      <a:endParaRPr lang="en-US" sz="2400" dirty="0">
                        <a:latin typeface="SimHei" charset="0"/>
                        <a:ea typeface="SimHei" charset="0"/>
                      </a:endParaRPr>
                    </a:p>
                    <a:p>
                      <a:r>
                        <a:rPr lang="en-US" sz="2400" dirty="0">
                          <a:latin typeface="SimHei" charset="0"/>
                          <a:ea typeface="SimHei" charset="0"/>
                        </a:rPr>
                        <a:t>他的荣光充满全地。”</a:t>
                      </a:r>
                    </a:p>
                  </a:txBody>
                  <a:tcPr marT="45721" marB="45721">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2400" dirty="0">
                          <a:solidFill>
                            <a:srgbClr val="FFFF00"/>
                          </a:solidFill>
                          <a:latin typeface="SimHei" charset="0"/>
                          <a:ea typeface="SimHei" charset="0"/>
                        </a:rPr>
                        <a:t>马可福音 1:24 </a:t>
                      </a:r>
                    </a:p>
                    <a:p>
                      <a:pPr marL="0" marR="0" indent="0" algn="l" defTabSz="914400" rtl="0" eaLnBrk="1" fontAlgn="auto" latinLnBrk="0" hangingPunct="1">
                        <a:lnSpc>
                          <a:spcPct val="100000"/>
                        </a:lnSpc>
                        <a:spcBef>
                          <a:spcPts val="0"/>
                        </a:spcBef>
                        <a:spcAft>
                          <a:spcPts val="0"/>
                        </a:spcAft>
                        <a:buClrTx/>
                        <a:buSzTx/>
                        <a:buFontTx/>
                        <a:buNone/>
                        <a:defRPr/>
                      </a:pPr>
                      <a:r>
                        <a:rPr lang="en-US" sz="2400" dirty="0">
                          <a:latin typeface="SimHei" charset="0"/>
                          <a:ea typeface="SimHei" charset="0"/>
                        </a:rPr>
                        <a:t>“拿撒勒人耶稣，我们跟你有甚么关系呢？你来毁灭我们吗？我知道你是谁，</a:t>
                      </a:r>
                      <a:r>
                        <a:rPr lang="en-US" sz="2400" dirty="0">
                          <a:solidFill>
                            <a:srgbClr val="FFFF00"/>
                          </a:solidFill>
                          <a:latin typeface="SimHei" charset="0"/>
                          <a:ea typeface="SimHei" charset="0"/>
                        </a:rPr>
                        <a:t>你是神的圣者。</a:t>
                      </a:r>
                      <a:r>
                        <a:rPr lang="en-US" sz="2400" dirty="0">
                          <a:latin typeface="SimHei" charset="0"/>
                          <a:ea typeface="SimHei" charset="0"/>
                        </a:rPr>
                        <a:t>”</a:t>
                      </a:r>
                    </a:p>
                    <a:p>
                      <a:endParaRPr lang="en-US" sz="2400" dirty="0">
                        <a:latin typeface="SimHei" charset="0"/>
                        <a:ea typeface="SimHei" charset="0"/>
                      </a:endParaRPr>
                    </a:p>
                  </a:txBody>
                  <a:tcPr marT="45721" marB="45721">
                    <a:solidFill>
                      <a:srgbClr val="000090"/>
                    </a:solidFill>
                  </a:tcPr>
                </a:tc>
                <a:tc>
                  <a:txBody>
                    <a:bodyPr/>
                    <a:lstStyle/>
                    <a:p>
                      <a:r>
                        <a:rPr lang="en-US" sz="2400" dirty="0">
                          <a:solidFill>
                            <a:srgbClr val="FFFF00"/>
                          </a:solidFill>
                          <a:latin typeface="SimHei" charset="0"/>
                          <a:ea typeface="SimHei" charset="0"/>
                        </a:rPr>
                        <a:t>路加福音11:13 </a:t>
                      </a:r>
                      <a:br>
                        <a:rPr lang="en-US" sz="2400" dirty="0">
                          <a:latin typeface="SimHei" charset="0"/>
                          <a:ea typeface="SimHei" charset="0"/>
                        </a:rPr>
                      </a:br>
                      <a:r>
                        <a:rPr lang="en-US" sz="2400" dirty="0">
                          <a:latin typeface="SimHei" charset="0"/>
                          <a:ea typeface="SimHei" charset="0"/>
                        </a:rPr>
                        <a:t>你们虽然不好，尚且知道把好东西给自己的儿女，何况天父，岂不更把</a:t>
                      </a:r>
                      <a:r>
                        <a:rPr lang="en-US" sz="2400" dirty="0">
                          <a:solidFill>
                            <a:srgbClr val="FFFF00"/>
                          </a:solidFill>
                          <a:latin typeface="SimHei" charset="0"/>
                          <a:ea typeface="SimHei" charset="0"/>
                        </a:rPr>
                        <a:t>圣灵</a:t>
                      </a:r>
                      <a:r>
                        <a:rPr lang="en-US" sz="2400" dirty="0">
                          <a:latin typeface="SimHei" charset="0"/>
                          <a:ea typeface="SimHei" charset="0"/>
                        </a:rPr>
                        <a:t>赐给求他的人吗？”</a:t>
                      </a:r>
                    </a:p>
                  </a:txBody>
                  <a:tcPr marT="45721" marB="45721">
                    <a:solidFill>
                      <a:srgbClr val="000090"/>
                    </a:solidFill>
                  </a:tcPr>
                </a:tc>
                <a:extLst>
                  <a:ext uri="{0D108BD9-81ED-4DB2-BD59-A6C34878D82A}">
                    <a16:rowId xmlns:a16="http://schemas.microsoft.com/office/drawing/2014/main" val="10001"/>
                  </a:ext>
                </a:extLst>
              </a:tr>
            </a:tbl>
          </a:graphicData>
        </a:graphic>
      </p:graphicFrame>
      <p:sp>
        <p:nvSpPr>
          <p:cNvPr id="473107" name="Rectangle 5"/>
          <p:cNvSpPr/>
          <p:nvPr/>
        </p:nvSpPr>
        <p:spPr>
          <a:xfrm>
            <a:off x="2286000" y="2274888"/>
            <a:ext cx="4572000" cy="369887"/>
          </a:xfrm>
          <a:prstGeom prst="rect">
            <a:avLst/>
          </a:prstGeom>
          <a:noFill/>
          <a:ln w="9525">
            <a:noFill/>
            <a:miter/>
          </a:ln>
        </p:spPr>
        <p:txBody>
          <a:bodyPr anchor="t">
            <a:spAutoFit/>
          </a:bodyPr>
          <a:lstStyle/>
          <a:p>
            <a:pPr hangingPunct="1">
              <a:buFont typeface="Arial" pitchFamily="34" charset="0"/>
              <a:buNone/>
            </a:pPr>
            <a:endParaRPr lang="en-US" altLang="en-US" sz="1800" dirty="0">
              <a:latin typeface="Arial" charset="0"/>
              <a:ea typeface="Arial" charset="0"/>
            </a:endParaRPr>
          </a:p>
        </p:txBody>
      </p:sp>
      <p:sp>
        <p:nvSpPr>
          <p:cNvPr id="473108" name="TextBox 6"/>
          <p:cNvSpPr txBox="1"/>
          <p:nvPr/>
        </p:nvSpPr>
        <p:spPr>
          <a:xfrm>
            <a:off x="8388350" y="0"/>
            <a:ext cx="698500" cy="461963"/>
          </a:xfrm>
          <a:prstGeom prst="rect">
            <a:avLst/>
          </a:prstGeom>
          <a:solidFill>
            <a:schemeClr val="tx1"/>
          </a:solidFill>
          <a:ln w="9525">
            <a:noFill/>
            <a:miter/>
          </a:ln>
        </p:spPr>
        <p:txBody>
          <a:bodyPr wrap="none" anchor="t">
            <a:spAutoFit/>
          </a:bodyPr>
          <a:lstStyle/>
          <a:p>
            <a:pPr hangingPunct="1">
              <a:buFont typeface="Arial" pitchFamily="34" charset="0"/>
              <a:buNone/>
            </a:pPr>
            <a:r>
              <a:rPr lang="en-US" altLang="en-US" sz="1800" b="1" dirty="0">
                <a:solidFill>
                  <a:srgbClr val="FFFFFF"/>
                </a:solidFill>
                <a:latin typeface="Arial" charset="0"/>
                <a:ea typeface="Arial" charset="0"/>
              </a:rPr>
              <a:t>194</a:t>
            </a:r>
            <a:endParaRPr sz="1800">
              <a:latin typeface="Arial" charset="0"/>
              <a:ea typeface="Arial" charset="0"/>
            </a:endParaRPr>
          </a:p>
        </p:txBody>
      </p:sp>
    </p:spTree>
    <p:extLst>
      <p:ext uri="{BB962C8B-B14F-4D97-AF65-F5344CB8AC3E}">
        <p14:creationId xmlns:p14="http://schemas.microsoft.com/office/powerpoint/2010/main" val="139940622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42598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4000" b="1" dirty="0">
                <a:solidFill>
                  <a:srgbClr val="FFFFFF"/>
                </a:solidFill>
                <a:latin typeface="Arial" charset="0"/>
              </a:rPr>
              <a:t>圣哉，圣哉，圣哉</a:t>
            </a:r>
            <a:r>
              <a:rPr lang="en-US" sz="4000" b="1" dirty="0">
                <a:solidFill>
                  <a:srgbClr val="FFFFFF"/>
                </a:solidFill>
                <a:latin typeface="Arial" charset="0"/>
              </a:rPr>
              <a:t>!</a:t>
            </a:r>
          </a:p>
        </p:txBody>
      </p:sp>
    </p:spTree>
    <p:extLst>
      <p:ext uri="{BB962C8B-B14F-4D97-AF65-F5344CB8AC3E}">
        <p14:creationId xmlns:p14="http://schemas.microsoft.com/office/powerpoint/2010/main" val="33128421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p:txBody>
          <a:bodyPr/>
          <a:lstStyle/>
          <a:p>
            <a:pPr eaLnBrk="1" hangingPunct="1"/>
            <a:r>
              <a:rPr lang="en-US">
                <a:latin typeface="Times New Roman" charset="0"/>
              </a:rPr>
              <a:t>Holy, Holy, Holy 1/4</a:t>
            </a:r>
          </a:p>
        </p:txBody>
      </p:sp>
      <p:pic>
        <p:nvPicPr>
          <p:cNvPr id="428034"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214682" y="32004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清晨我众歌颂，欢声上达天庭；</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274417595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ChangeArrowheads="1"/>
          </p:cNvSpPr>
          <p:nvPr>
            <p:ph type="title" idx="4294967295"/>
          </p:nvPr>
        </p:nvSpPr>
        <p:spPr/>
        <p:txBody>
          <a:bodyPr/>
          <a:lstStyle/>
          <a:p>
            <a:pPr eaLnBrk="1" hangingPunct="1"/>
            <a:r>
              <a:rPr lang="en-US">
                <a:latin typeface="Times New Roman" charset="0"/>
              </a:rPr>
              <a:t>Holy, Holy, Holy 2/4</a:t>
            </a:r>
          </a:p>
        </p:txBody>
      </p:sp>
      <p:pic>
        <p:nvPicPr>
          <p:cNvPr id="430082"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0245" name="Text Box 5"/>
          <p:cNvSpPr txBox="1">
            <a:spLocks noChangeArrowheads="1"/>
          </p:cNvSpPr>
          <p:nvPr/>
        </p:nvSpPr>
        <p:spPr bwMode="auto">
          <a:xfrm>
            <a:off x="1322490" y="1189038"/>
            <a:ext cx="6511719"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dirty="0">
                <a:solidFill>
                  <a:srgbClr val="FFFFFF"/>
                </a:solidFill>
                <a:latin typeface="Arial" charset="0"/>
              </a:rPr>
              <a:t>圣哉，圣哉，圣哉，众圣都敬拜，</a:t>
            </a:r>
          </a:p>
          <a:p>
            <a:pPr algn="ctr" eaLnBrk="1" hangingPunct="1">
              <a:defRPr/>
            </a:pPr>
            <a:r>
              <a:rPr lang="zh-CN" altLang="en-US" sz="3600" b="1" dirty="0">
                <a:solidFill>
                  <a:srgbClr val="FFFFFF"/>
                </a:solidFill>
                <a:latin typeface="Arial" charset="0"/>
              </a:rPr>
              <a:t>放下黄金冠冕，环绕在水晶海；</a:t>
            </a:r>
          </a:p>
          <a:p>
            <a:pPr algn="ctr" eaLnBrk="1" hangingPunct="1">
              <a:defRPr/>
            </a:pPr>
            <a:r>
              <a:rPr lang="zh-CN" altLang="en-US" sz="3600" b="1" dirty="0">
                <a:solidFill>
                  <a:srgbClr val="FFFFFF"/>
                </a:solidFill>
                <a:latin typeface="Arial" charset="0"/>
              </a:rPr>
              <a:t>千万天使天军，俯伏叩拜主前，</a:t>
            </a:r>
          </a:p>
          <a:p>
            <a:pPr algn="ctr" eaLnBrk="1" hangingPunct="1">
              <a:defRPr/>
            </a:pPr>
            <a:r>
              <a:rPr lang="zh-CN" altLang="en-US" sz="3600" b="1" dirty="0">
                <a:solidFill>
                  <a:srgbClr val="FFFFFF"/>
                </a:solidFill>
                <a:latin typeface="Arial" charset="0"/>
              </a:rPr>
              <a:t>昔在而今在，永在亿万年。</a:t>
            </a:r>
            <a:endParaRPr lang="en-US" sz="3600" b="1" dirty="0">
              <a:solidFill>
                <a:srgbClr val="FFFFFF"/>
              </a:solidFill>
              <a:latin typeface="Arial" charset="0"/>
            </a:endParaRPr>
          </a:p>
        </p:txBody>
      </p:sp>
    </p:spTree>
    <p:extLst>
      <p:ext uri="{BB962C8B-B14F-4D97-AF65-F5344CB8AC3E}">
        <p14:creationId xmlns:p14="http://schemas.microsoft.com/office/powerpoint/2010/main" val="28867281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idx="4294967295"/>
          </p:nvPr>
        </p:nvSpPr>
        <p:spPr/>
        <p:txBody>
          <a:bodyPr/>
          <a:lstStyle/>
          <a:p>
            <a:pPr eaLnBrk="1" hangingPunct="1"/>
            <a:r>
              <a:rPr lang="en-US">
                <a:latin typeface="Times New Roman" charset="0"/>
              </a:rPr>
              <a:t>Holy, Holy, Holy 3/4</a:t>
            </a:r>
          </a:p>
        </p:txBody>
      </p:sp>
      <p:pic>
        <p:nvPicPr>
          <p:cNvPr id="432130"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1"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000">
              <a:solidFill>
                <a:srgbClr val="000000"/>
              </a:solidFill>
            </a:endParaRPr>
          </a:p>
        </p:txBody>
      </p:sp>
      <p:sp>
        <p:nvSpPr>
          <p:cNvPr id="12293" name="Text Box 5"/>
          <p:cNvSpPr txBox="1">
            <a:spLocks noChangeArrowheads="1"/>
          </p:cNvSpPr>
          <p:nvPr/>
        </p:nvSpPr>
        <p:spPr bwMode="auto">
          <a:xfrm>
            <a:off x="1359368" y="1152525"/>
            <a:ext cx="6436377"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圣哉，圣哉，圣哉，主庄严威荣；</a:t>
            </a:r>
          </a:p>
          <a:p>
            <a:pPr algn="ctr" hangingPunct="1">
              <a:defRPr/>
            </a:pPr>
            <a:r>
              <a:rPr lang="zh-CN" altLang="en-US" sz="3600" b="1" dirty="0">
                <a:solidFill>
                  <a:srgbClr val="FFFFFF"/>
                </a:solidFill>
                <a:latin typeface="Arial" pitchFamily="-107" charset="0"/>
              </a:rPr>
              <a:t>罪人昏昧难见，因黑暗罪深重；</a:t>
            </a:r>
          </a:p>
          <a:p>
            <a:pPr algn="ctr" hangingPunct="1">
              <a:defRPr/>
            </a:pPr>
            <a:r>
              <a:rPr lang="zh-CN" altLang="en-US" sz="3600" b="1" dirty="0">
                <a:solidFill>
                  <a:srgbClr val="FFFFFF"/>
                </a:solidFill>
                <a:latin typeface="Arial" pitchFamily="-107" charset="0"/>
              </a:rPr>
              <a:t>惟独上主至圣，惟独上主至尊，</a:t>
            </a:r>
          </a:p>
          <a:p>
            <a:pPr algn="ctr" hangingPunct="1">
              <a:defRPr/>
            </a:pPr>
            <a:r>
              <a:rPr lang="zh-CN" altLang="en-US" sz="3600" b="1" dirty="0">
                <a:solidFill>
                  <a:srgbClr val="FFFFFF"/>
                </a:solidFill>
                <a:latin typeface="Arial" pitchFamily="-107" charset="0"/>
              </a:rPr>
              <a:t>全能又全爱，至圣洁真神。</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10331681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title" idx="4294967295"/>
          </p:nvPr>
        </p:nvSpPr>
        <p:spPr/>
        <p:txBody>
          <a:bodyPr/>
          <a:lstStyle/>
          <a:p>
            <a:pPr eaLnBrk="1" hangingPunct="1"/>
            <a:r>
              <a:rPr lang="en-US">
                <a:latin typeface="Times New Roman" charset="0"/>
              </a:rPr>
              <a:t>Holy, Holy, Holy 4/4</a:t>
            </a:r>
          </a:p>
        </p:txBody>
      </p:sp>
      <p:pic>
        <p:nvPicPr>
          <p:cNvPr id="434178"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9"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4341" name="Text Box 5"/>
          <p:cNvSpPr txBox="1">
            <a:spLocks noChangeArrowheads="1"/>
          </p:cNvSpPr>
          <p:nvPr/>
        </p:nvSpPr>
        <p:spPr bwMode="auto">
          <a:xfrm>
            <a:off x="1087682" y="3124200"/>
            <a:ext cx="6974986"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ctr" hangingPunct="1">
              <a:defRPr/>
            </a:pPr>
            <a:r>
              <a:rPr lang="zh-CN" altLang="en-US" sz="3600" b="1" dirty="0">
                <a:solidFill>
                  <a:srgbClr val="FFFFFF"/>
                </a:solidFill>
                <a:latin typeface="Arial" pitchFamily="-107" charset="0"/>
              </a:rPr>
              <a:t>圣哉，圣哉，圣哉，全能大主宰！</a:t>
            </a:r>
          </a:p>
          <a:p>
            <a:pPr algn="ctr" hangingPunct="1">
              <a:defRPr/>
            </a:pPr>
            <a:r>
              <a:rPr lang="zh-CN" altLang="en-US" sz="3600" b="1" dirty="0">
                <a:solidFill>
                  <a:srgbClr val="FFFFFF"/>
                </a:solidFill>
                <a:latin typeface="Arial" pitchFamily="-107" charset="0"/>
              </a:rPr>
              <a:t>地上天空海洋，万物同颂主名；</a:t>
            </a:r>
          </a:p>
          <a:p>
            <a:pPr algn="ctr" hangingPunct="1">
              <a:defRPr/>
            </a:pPr>
            <a:r>
              <a:rPr lang="zh-CN" altLang="en-US" sz="3600" b="1" dirty="0">
                <a:solidFill>
                  <a:srgbClr val="FFFFFF"/>
                </a:solidFill>
                <a:latin typeface="Arial" pitchFamily="-107" charset="0"/>
              </a:rPr>
              <a:t>圣哉，圣哉，圣哉，慈悲全能主宰，</a:t>
            </a:r>
          </a:p>
          <a:p>
            <a:pPr algn="ctr" hangingPunct="1">
              <a:defRPr/>
            </a:pPr>
            <a:r>
              <a:rPr lang="zh-CN" altLang="en-US" sz="3600" b="1" dirty="0">
                <a:solidFill>
                  <a:srgbClr val="FFFFFF"/>
                </a:solidFill>
                <a:latin typeface="Arial" pitchFamily="-107" charset="0"/>
              </a:rPr>
              <a:t>讚美三一神，父子与圣灵。</a:t>
            </a:r>
            <a:endParaRPr lang="en-US" sz="3600" b="1" dirty="0">
              <a:solidFill>
                <a:srgbClr val="FFFFFF"/>
              </a:solidFill>
              <a:latin typeface="Arial" pitchFamily="-107" charset="0"/>
            </a:endParaRPr>
          </a:p>
        </p:txBody>
      </p:sp>
    </p:spTree>
    <p:extLst>
      <p:ext uri="{BB962C8B-B14F-4D97-AF65-F5344CB8AC3E}">
        <p14:creationId xmlns:p14="http://schemas.microsoft.com/office/powerpoint/2010/main" val="343242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371600" y="531813"/>
            <a:ext cx="7543800" cy="1144587"/>
          </a:xfrm>
        </p:spPr>
        <p:txBody>
          <a:bodyPr lIns="0" tIns="0" rIns="0" bIns="0" anchor="ctr"/>
          <a:lstStyle/>
          <a:p>
            <a:pPr algn="ctr" defTabSz="914400" eaLnBrk="1">
              <a:defRPr/>
            </a:pPr>
            <a:r>
              <a:rPr lang="en-US" sz="4400">
                <a:solidFill>
                  <a:srgbClr val="996600"/>
                </a:solidFill>
                <a:latin typeface="Times New Roman" charset="0"/>
                <a:cs typeface="Times New Roman" charset="0"/>
                <a:sym typeface="Times New Roman" charset="0"/>
              </a:rPr>
              <a:t>Awesome God</a:t>
            </a:r>
            <a:endParaRPr lang="en-US"/>
          </a:p>
        </p:txBody>
      </p:sp>
      <p:pic>
        <p:nvPicPr>
          <p:cNvPr id="10242"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3" name="AutoShape 3"/>
          <p:cNvSpPr>
            <a:spLocks/>
          </p:cNvSpPr>
          <p:nvPr/>
        </p:nvSpPr>
        <p:spPr bwMode="auto">
          <a:xfrm>
            <a:off x="228600" y="76200"/>
            <a:ext cx="8610600" cy="576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4000" b="1" dirty="0">
                <a:solidFill>
                  <a:schemeClr val="accent3"/>
                </a:solidFill>
                <a:effectLst>
                  <a:outerShdw blurRad="38100" dist="38100" dir="2700000" algn="tl">
                    <a:srgbClr val="000000"/>
                  </a:outerShdw>
                </a:effectLst>
                <a:cs typeface="Helvetica" charset="0"/>
              </a:rPr>
              <a:t>神阿，祢是大而可敬畏的神！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以智慧，权柄和爱</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祢从天上统治一切</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b="1" dirty="0">
                <a:solidFill>
                  <a:schemeClr val="accent3"/>
                </a:solidFill>
                <a:effectLst>
                  <a:outerShdw blurRad="38100" dist="38100" dir="2700000" algn="tl">
                    <a:srgbClr val="000000"/>
                  </a:outerShdw>
                </a:effectLst>
                <a:cs typeface="Helvetica" charset="0"/>
              </a:rPr>
              <a:t>(</a:t>
            </a:r>
            <a:r>
              <a:rPr lang="ja-JP" altLang="en-US" sz="2800" b="1" dirty="0">
                <a:solidFill>
                  <a:schemeClr val="accent3"/>
                </a:solidFill>
                <a:effectLst>
                  <a:outerShdw blurRad="38100" dist="38100" dir="2700000" algn="tl">
                    <a:srgbClr val="000000"/>
                  </a:outerShdw>
                </a:effectLst>
                <a:cs typeface="Helvetica" charset="0"/>
              </a:rPr>
              <a:t>重复</a:t>
            </a:r>
            <a:r>
              <a:rPr lang="en-US" sz="2800" b="1" dirty="0">
                <a:solidFill>
                  <a:schemeClr val="accent3"/>
                </a:solidFill>
                <a:effectLst>
                  <a:outerShdw blurRad="38100" dist="38100" dir="2700000" algn="tl">
                    <a:srgbClr val="000000"/>
                  </a:outerShdw>
                </a:effectLst>
                <a:cs typeface="Helvetica" charset="0"/>
              </a:rPr>
              <a:t>)</a:t>
            </a:r>
            <a:endParaRPr lang="en-US" sz="28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4000" b="1" dirty="0">
              <a:solidFill>
                <a:schemeClr val="accent3"/>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b="1" dirty="0">
                <a:solidFill>
                  <a:schemeClr val="accent3"/>
                </a:solidFill>
                <a:effectLst>
                  <a:outerShdw blurRad="38100" dist="38100" dir="2700000" algn="tl">
                    <a:srgbClr val="000000"/>
                  </a:outerShdw>
                </a:effectLst>
                <a:cs typeface="Helvetica" charset="0"/>
              </a:rPr>
              <a:t>祢是大而可畏的神！</a:t>
            </a:r>
            <a:endParaRPr lang="en-US" sz="1800" b="1" dirty="0">
              <a:solidFill>
                <a:schemeClr val="accent3"/>
              </a:solidFill>
              <a:cs typeface="Helvetica" charset="0"/>
            </a:endParaRPr>
          </a:p>
        </p:txBody>
      </p:sp>
      <p:sp>
        <p:nvSpPr>
          <p:cNvPr id="10244" name="AutoShape 4"/>
          <p:cNvSpPr>
            <a:spLocks/>
          </p:cNvSpPr>
          <p:nvPr/>
        </p:nvSpPr>
        <p:spPr bwMode="auto">
          <a:xfrm>
            <a:off x="4284663" y="6342063"/>
            <a:ext cx="4652962"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ja-JP" altLang="en-US" sz="1600" dirty="0">
                <a:solidFill>
                  <a:srgbClr val="EABD00"/>
                </a:solidFill>
                <a:effectLst>
                  <a:outerShdw blurRad="38100" dist="38100" dir="2700000" algn="tl">
                    <a:srgbClr val="000000"/>
                  </a:outerShdw>
                </a:effectLst>
                <a:cs typeface="Helvetica" charset="0"/>
              </a:rPr>
              <a:t>英文歌名叫</a:t>
            </a:r>
            <a:r>
              <a:rPr lang="en-US" sz="1600" dirty="0">
                <a:solidFill>
                  <a:srgbClr val="EABD00"/>
                </a:solidFill>
                <a:effectLst>
                  <a:outerShdw blurRad="38100" dist="38100" dir="2700000" algn="tl">
                    <a:srgbClr val="000000"/>
                  </a:outerShdw>
                </a:effectLst>
                <a:cs typeface="Helvetica" charset="0"/>
              </a:rPr>
              <a:t>: </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Our God is an Awesome God</a:t>
            </a:r>
            <a:r>
              <a:rPr lang="ja-JP" alt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r>
              <a:rPr lang="en-US" sz="1600" dirty="0">
                <a:solidFill>
                  <a:srgbClr val="EABD00"/>
                </a:solidFill>
                <a:effectLst>
                  <a:outerShdw blurRad="38100" dist="38100" dir="2700000" algn="tl">
                    <a:srgbClr val="000000"/>
                  </a:outerShdw>
                </a:effectLst>
                <a:latin typeface="Times New Roman" charset="0"/>
                <a:cs typeface="Times New Roman" charset="0"/>
                <a:sym typeface="Times New Roman" charset="0"/>
              </a:rPr>
              <a:t>.</a:t>
            </a:r>
            <a:endParaRPr lang="en-US" dirty="0">
              <a:cs typeface="Helvetica"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400">
              <a:latin typeface="Arial"/>
              <a:cs typeface="+mn-cs"/>
            </a:endParaRPr>
          </a:p>
        </p:txBody>
      </p:sp>
      <p:grpSp>
        <p:nvGrpSpPr>
          <p:cNvPr id="436226" name="Group 3"/>
          <p:cNvGrpSpPr>
            <a:grpSpLocks/>
          </p:cNvGrpSpPr>
          <p:nvPr/>
        </p:nvGrpSpPr>
        <p:grpSpPr bwMode="auto">
          <a:xfrm>
            <a:off x="-53975" y="0"/>
            <a:ext cx="9350375" cy="7031038"/>
            <a:chOff x="-34" y="0"/>
            <a:chExt cx="5890" cy="4429"/>
          </a:xfrm>
        </p:grpSpPr>
        <p:sp>
          <p:nvSpPr>
            <p:cNvPr id="153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400">
                <a:latin typeface="Arial"/>
                <a:cs typeface="+mn-cs"/>
              </a:endParaRPr>
            </a:p>
          </p:txBody>
        </p:sp>
        <p:sp>
          <p:nvSpPr>
            <p:cNvPr id="153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400">
                <a:latin typeface="Arial"/>
                <a:cs typeface="+mn-cs"/>
              </a:endParaRPr>
            </a:p>
          </p:txBody>
        </p:sp>
      </p:grpSp>
      <p:sp>
        <p:nvSpPr>
          <p:cNvPr id="15366" name="Text Box 6"/>
          <p:cNvSpPr txBox="1">
            <a:spLocks noChangeArrowheads="1"/>
          </p:cNvSpPr>
          <p:nvPr/>
        </p:nvSpPr>
        <p:spPr bwMode="auto">
          <a:xfrm>
            <a:off x="3581400" y="381000"/>
            <a:ext cx="5562600" cy="369888"/>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1800">
              <a:latin typeface="Arial"/>
              <a:cs typeface="+mn-cs"/>
            </a:endParaRPr>
          </a:p>
        </p:txBody>
      </p:sp>
      <p:sp>
        <p:nvSpPr>
          <p:cNvPr id="15367" name="Text Box 7"/>
          <p:cNvSpPr txBox="1">
            <a:spLocks noChangeArrowheads="1"/>
          </p:cNvSpPr>
          <p:nvPr/>
        </p:nvSpPr>
        <p:spPr bwMode="auto">
          <a:xfrm>
            <a:off x="152400" y="6065838"/>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3:16-17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536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400">
              <a:latin typeface="Arial"/>
              <a:cs typeface="+mn-cs"/>
            </a:endParaRPr>
          </a:p>
        </p:txBody>
      </p:sp>
      <p:sp>
        <p:nvSpPr>
          <p:cNvPr id="15369" name="Text Box 9"/>
          <p:cNvSpPr txBox="1">
            <a:spLocks noChangeArrowheads="1"/>
          </p:cNvSpPr>
          <p:nvPr/>
        </p:nvSpPr>
        <p:spPr bwMode="auto">
          <a:xfrm>
            <a:off x="152400" y="0"/>
            <a:ext cx="9144000" cy="4832092"/>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4400" b="1" i="1" dirty="0">
                <a:solidFill>
                  <a:srgbClr val="FFFF00"/>
                </a:solidFill>
                <a:latin typeface="Arial"/>
                <a:cs typeface="+mn-cs"/>
              </a:rPr>
              <a:t>耶稣</a:t>
            </a:r>
            <a:r>
              <a:rPr lang="zh-CN" altLang="en-US" sz="4400" b="1" i="1" dirty="0">
                <a:solidFill>
                  <a:srgbClr val="FFFFFF"/>
                </a:solidFill>
                <a:latin typeface="Arial"/>
                <a:cs typeface="+mn-cs"/>
              </a:rPr>
              <a:t>受了洗，</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立刻从水中上来；</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忽然，天为他开了，</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他看见　</a:t>
            </a:r>
            <a:r>
              <a:rPr lang="zh-CN" altLang="en-US" sz="4400" b="1" i="1" dirty="0">
                <a:solidFill>
                  <a:srgbClr val="FFFF00"/>
                </a:solidFill>
                <a:latin typeface="Arial"/>
                <a:cs typeface="+mn-cs"/>
              </a:rPr>
              <a:t>神的灵</a:t>
            </a:r>
            <a:r>
              <a:rPr lang="zh-CN" altLang="en-US" sz="4400" b="1" i="1" dirty="0">
                <a:solidFill>
                  <a:srgbClr val="FFFFFF"/>
                </a:solidFill>
                <a:latin typeface="Arial"/>
                <a:cs typeface="+mn-cs"/>
              </a:rPr>
              <a:t>，好象鸽子降下来，落在他身上； </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又有</a:t>
            </a:r>
            <a:r>
              <a:rPr lang="zh-CN" altLang="en-US" sz="4400" b="1" i="1" dirty="0">
                <a:solidFill>
                  <a:srgbClr val="FFFF00"/>
                </a:solidFill>
                <a:latin typeface="Arial"/>
                <a:cs typeface="+mn-cs"/>
              </a:rPr>
              <a:t>声音从天</a:t>
            </a:r>
            <a:r>
              <a:rPr lang="zh-CN" altLang="en-US" sz="4400" b="1" i="1" dirty="0">
                <a:solidFill>
                  <a:srgbClr val="FFFFFF"/>
                </a:solidFill>
                <a:latin typeface="Arial"/>
                <a:cs typeface="+mn-cs"/>
              </a:rPr>
              <a:t>上来，说：</a:t>
            </a:r>
            <a:endParaRPr lang="en-US" altLang="zh-CN" sz="4400" b="1" i="1" dirty="0">
              <a:solidFill>
                <a:srgbClr val="FFFFFF"/>
              </a:solidFill>
              <a:latin typeface="Arial"/>
              <a:cs typeface="+mn-cs"/>
            </a:endParaRPr>
          </a:p>
          <a:p>
            <a:pPr hangingPunct="1">
              <a:defRPr/>
            </a:pPr>
            <a:r>
              <a:rPr lang="zh-CN" altLang="en-US" sz="4400" b="1" i="1" dirty="0">
                <a:solidFill>
                  <a:srgbClr val="FFFFFF"/>
                </a:solidFill>
                <a:latin typeface="Arial"/>
                <a:cs typeface="+mn-cs"/>
              </a:rPr>
              <a:t>“这是我的爱子，我所喜悦的。</a:t>
            </a:r>
            <a:endParaRPr lang="en-US" sz="4400" b="1" i="1" dirty="0">
              <a:solidFill>
                <a:srgbClr val="FFFFFF"/>
              </a:solidFill>
              <a:latin typeface="Arial"/>
              <a:cs typeface="+mn-cs"/>
            </a:endParaRPr>
          </a:p>
        </p:txBody>
      </p:sp>
      <p:sp>
        <p:nvSpPr>
          <p:cNvPr id="11" name="TextBox 10"/>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b.2.</a:t>
            </a:r>
          </a:p>
        </p:txBody>
      </p:sp>
    </p:spTree>
    <p:extLst>
      <p:ext uri="{BB962C8B-B14F-4D97-AF65-F5344CB8AC3E}">
        <p14:creationId xmlns:p14="http://schemas.microsoft.com/office/powerpoint/2010/main" val="24610198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38274" name="Group 3"/>
          <p:cNvGrpSpPr>
            <a:grpSpLocks/>
          </p:cNvGrpSpPr>
          <p:nvPr/>
        </p:nvGrpSpPr>
        <p:grpSpPr bwMode="auto">
          <a:xfrm>
            <a:off x="-53975" y="0"/>
            <a:ext cx="9350375" cy="7031038"/>
            <a:chOff x="-34" y="0"/>
            <a:chExt cx="5890" cy="4429"/>
          </a:xfrm>
        </p:grpSpPr>
        <p:sp>
          <p:nvSpPr>
            <p:cNvPr id="16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6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6390"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6391"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马太</a:t>
            </a:r>
            <a:r>
              <a:rPr lang="en-US" sz="2800" b="1" dirty="0">
                <a:solidFill>
                  <a:srgbClr val="FFFFFF"/>
                </a:solidFill>
                <a:latin typeface="Arial"/>
                <a:cs typeface="+mn-cs"/>
              </a:rPr>
              <a:t> 28:19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639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6393" name="Text Box 9"/>
          <p:cNvSpPr txBox="1">
            <a:spLocks noChangeArrowheads="1"/>
          </p:cNvSpPr>
          <p:nvPr/>
        </p:nvSpPr>
        <p:spPr bwMode="auto">
          <a:xfrm>
            <a:off x="381000" y="212725"/>
            <a:ext cx="8153400" cy="341632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所以，你们要去使万民作我的门徒，</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奉</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子</a:t>
            </a:r>
            <a:endParaRPr lang="en-US" altLang="zh-CN" sz="3600" b="1" i="1" dirty="0">
              <a:solidFill>
                <a:srgbClr val="FFFF00"/>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的名，给他们施洗</a:t>
            </a:r>
            <a:endParaRPr lang="en-US" sz="3600" b="1" i="1" dirty="0">
              <a:solidFill>
                <a:srgbClr val="FFFF00"/>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b.4.</a:t>
            </a:r>
          </a:p>
        </p:txBody>
      </p:sp>
    </p:spTree>
    <p:extLst>
      <p:ext uri="{BB962C8B-B14F-4D97-AF65-F5344CB8AC3E}">
        <p14:creationId xmlns:p14="http://schemas.microsoft.com/office/powerpoint/2010/main" val="38026277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0322"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7414"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7415" name="Text Box 7"/>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7416" name="Text Box 8"/>
          <p:cNvSpPr txBox="1">
            <a:spLocks noChangeArrowheads="1"/>
          </p:cNvSpPr>
          <p:nvPr/>
        </p:nvSpPr>
        <p:spPr bwMode="auto">
          <a:xfrm>
            <a:off x="381000" y="212725"/>
            <a:ext cx="81534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恩赐有许多种，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却是同一位</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所赐的； 服事的职分有许多种，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但是同一位</a:t>
            </a:r>
            <a:r>
              <a:rPr lang="zh-CN" altLang="en-US" sz="3600" b="1" i="1" dirty="0">
                <a:solidFill>
                  <a:srgbClr val="FFFF00"/>
                </a:solidFill>
                <a:latin typeface="Arial"/>
                <a:cs typeface="+mn-cs"/>
              </a:rPr>
              <a:t>主</a:t>
            </a:r>
            <a:r>
              <a:rPr lang="zh-CN" altLang="en-US" sz="3600" b="1" i="1" dirty="0">
                <a:solidFill>
                  <a:srgbClr val="FFFFFF"/>
                </a:solidFill>
                <a:latin typeface="Arial"/>
                <a:cs typeface="+mn-cs"/>
              </a:rPr>
              <a:t>； </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工作的方式也有许多种，</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FF"/>
                </a:solidFill>
                <a:latin typeface="Arial"/>
                <a:cs typeface="+mn-cs"/>
              </a:rPr>
              <a:t>但仍是一位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是他在众人里面作成一切。</a:t>
            </a:r>
            <a:endParaRPr lang="en-US" sz="3600" b="1" i="1" dirty="0">
              <a:solidFill>
                <a:srgbClr val="FFFFFF"/>
              </a:solidFill>
              <a:latin typeface="Arial"/>
              <a:cs typeface="+mn-cs"/>
            </a:endParaRPr>
          </a:p>
        </p:txBody>
      </p:sp>
      <p:sp>
        <p:nvSpPr>
          <p:cNvPr id="17417" name="Text Box 9"/>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林前</a:t>
            </a:r>
            <a:r>
              <a:rPr lang="en-US" sz="2800" b="1" dirty="0">
                <a:solidFill>
                  <a:srgbClr val="FFFFFF"/>
                </a:solidFill>
                <a:latin typeface="Arial"/>
                <a:cs typeface="+mn-cs"/>
              </a:rPr>
              <a:t>12:4-6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1443910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2370" name="Group 3"/>
          <p:cNvGrpSpPr>
            <a:grpSpLocks/>
          </p:cNvGrpSpPr>
          <p:nvPr/>
        </p:nvGrpSpPr>
        <p:grpSpPr bwMode="auto">
          <a:xfrm>
            <a:off x="-53975" y="0"/>
            <a:ext cx="9350375" cy="7031038"/>
            <a:chOff x="-34" y="0"/>
            <a:chExt cx="5890" cy="4429"/>
          </a:xfrm>
        </p:grpSpPr>
        <p:sp>
          <p:nvSpPr>
            <p:cNvPr id="1843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843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8438"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8439"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林后 </a:t>
            </a:r>
            <a:r>
              <a:rPr lang="en-US" sz="2800" b="1" dirty="0">
                <a:solidFill>
                  <a:srgbClr val="FFFFFF"/>
                </a:solidFill>
                <a:latin typeface="Arial"/>
                <a:cs typeface="+mn-cs"/>
              </a:rPr>
              <a:t>13:14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844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8441" name="Text Box 9"/>
          <p:cNvSpPr txBox="1">
            <a:spLocks noChangeArrowheads="1"/>
          </p:cNvSpPr>
          <p:nvPr/>
        </p:nvSpPr>
        <p:spPr bwMode="auto">
          <a:xfrm>
            <a:off x="381000" y="212725"/>
            <a:ext cx="8077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愿</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主耶稣基督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的恩惠，　</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的慈爱，</a:t>
            </a:r>
            <a:endParaRPr lang="en-US" altLang="zh-CN" sz="3600" b="1" i="1" dirty="0">
              <a:solidFill>
                <a:srgbClr val="FFFFFF"/>
              </a:solidFill>
              <a:latin typeface="Arial"/>
              <a:cs typeface="+mn-cs"/>
            </a:endParaRPr>
          </a:p>
          <a:p>
            <a:pPr hangingPunct="1">
              <a:defRPr/>
            </a:pPr>
            <a:r>
              <a:rPr lang="en-US" altLang="zh-CN" sz="3600" b="1" i="1" dirty="0">
                <a:solidFill>
                  <a:srgbClr val="FFFFFF"/>
                </a:solidFill>
                <a:latin typeface="Arial"/>
                <a:cs typeface="+mn-cs"/>
              </a:rPr>
              <a:t>	</a:t>
            </a: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的契通，</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常与你们众人同在</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5890089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4418" name="Group 3"/>
          <p:cNvGrpSpPr>
            <a:grpSpLocks/>
          </p:cNvGrpSpPr>
          <p:nvPr/>
        </p:nvGrpSpPr>
        <p:grpSpPr bwMode="auto">
          <a:xfrm>
            <a:off x="-53975" y="0"/>
            <a:ext cx="9350375" cy="7031038"/>
            <a:chOff x="-34" y="0"/>
            <a:chExt cx="5890" cy="4429"/>
          </a:xfrm>
        </p:grpSpPr>
        <p:sp>
          <p:nvSpPr>
            <p:cNvPr id="194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194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19462"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19463"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彼前</a:t>
            </a:r>
            <a:r>
              <a:rPr lang="en-US" sz="2800" b="1" dirty="0">
                <a:solidFill>
                  <a:srgbClr val="FFFFFF"/>
                </a:solidFill>
                <a:latin typeface="Arial"/>
                <a:cs typeface="+mn-cs"/>
              </a:rPr>
              <a:t>1:2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1946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19465"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就是照着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父　神</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的预知蒙拣选，借着</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圣灵</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得成圣洁，因而顺服，并且被</a:t>
            </a:r>
            <a:endParaRPr lang="en-US" altLang="zh-CN" sz="3600" b="1" i="1" dirty="0">
              <a:solidFill>
                <a:srgbClr val="FFFFFF"/>
              </a:solidFill>
              <a:latin typeface="Arial"/>
              <a:cs typeface="+mn-cs"/>
            </a:endParaRPr>
          </a:p>
          <a:p>
            <a:pPr hangingPunct="1">
              <a:defRPr/>
            </a:pP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的血洒过的人。</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愿恩惠平安多多地加给你们。</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50862082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grpSp>
        <p:nvGrpSpPr>
          <p:cNvPr id="446466" name="Group 3"/>
          <p:cNvGrpSpPr>
            <a:grpSpLocks/>
          </p:cNvGrpSpPr>
          <p:nvPr/>
        </p:nvGrpSpPr>
        <p:grpSpPr bwMode="auto">
          <a:xfrm>
            <a:off x="-53975" y="0"/>
            <a:ext cx="9350375" cy="7031038"/>
            <a:chOff x="-34" y="0"/>
            <a:chExt cx="5890" cy="4429"/>
          </a:xfrm>
        </p:grpSpPr>
        <p:sp>
          <p:nvSpPr>
            <p:cNvPr id="20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0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grpSp>
      <p:sp>
        <p:nvSpPr>
          <p:cNvPr id="20486" name="Text Box 6"/>
          <p:cNvSpPr txBox="1">
            <a:spLocks noChangeArrowheads="1"/>
          </p:cNvSpPr>
          <p:nvPr/>
        </p:nvSpPr>
        <p:spPr bwMode="auto">
          <a:xfrm>
            <a:off x="3581400" y="381000"/>
            <a:ext cx="5562600" cy="400050"/>
          </a:xfrm>
          <a:prstGeom prst="rect">
            <a:avLst/>
          </a:prstGeom>
          <a:noFill/>
          <a:ln w="9525">
            <a:noFill/>
            <a:miter lim="800000"/>
            <a:headEnd/>
            <a:tailEnd/>
          </a:ln>
          <a:effectLst/>
        </p:spPr>
        <p:txBody>
          <a:bodyPr>
            <a:spAutoFit/>
          </a:bodyPr>
          <a:lstStyle/>
          <a:p>
            <a:pPr hangingPunct="1">
              <a:spcBef>
                <a:spcPct val="50000"/>
              </a:spcBef>
              <a:buFontTx/>
              <a:buChar char="•"/>
              <a:defRPr/>
            </a:pPr>
            <a:endParaRPr lang="en-US" sz="2000">
              <a:latin typeface="Arial"/>
              <a:cs typeface="+mn-cs"/>
            </a:endParaRPr>
          </a:p>
        </p:txBody>
      </p:sp>
      <p:sp>
        <p:nvSpPr>
          <p:cNvPr id="20487" name="Text Box 7"/>
          <p:cNvSpPr txBox="1">
            <a:spLocks noChangeArrowheads="1"/>
          </p:cNvSpPr>
          <p:nvPr/>
        </p:nvSpPr>
        <p:spPr bwMode="auto">
          <a:xfrm>
            <a:off x="152400" y="6278563"/>
            <a:ext cx="5638800" cy="5238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2800" b="1" dirty="0">
                <a:solidFill>
                  <a:srgbClr val="FFFFFF"/>
                </a:solidFill>
                <a:latin typeface="Arial"/>
                <a:cs typeface="+mn-cs"/>
              </a:rPr>
              <a:t>犹 </a:t>
            </a:r>
            <a:r>
              <a:rPr lang="en-US" sz="2800" b="1" dirty="0">
                <a:solidFill>
                  <a:srgbClr val="FFFFFF"/>
                </a:solidFill>
                <a:latin typeface="Arial"/>
                <a:cs typeface="+mn-cs"/>
              </a:rPr>
              <a:t>20-21 (</a:t>
            </a:r>
            <a:r>
              <a:rPr lang="en-US" altLang="zh-CN" sz="2800" b="1" dirty="0">
                <a:solidFill>
                  <a:srgbClr val="FFFFFF"/>
                </a:solidFill>
                <a:latin typeface="Arial"/>
                <a:cs typeface="+mn-cs"/>
              </a:rPr>
              <a:t>CNVS</a:t>
            </a:r>
            <a:r>
              <a:rPr lang="en-US" sz="2800" b="1" dirty="0">
                <a:solidFill>
                  <a:srgbClr val="FFFFFF"/>
                </a:solidFill>
                <a:latin typeface="Arial"/>
                <a:cs typeface="+mn-cs"/>
              </a:rPr>
              <a:t>)</a:t>
            </a:r>
          </a:p>
        </p:txBody>
      </p:sp>
      <p:sp>
        <p:nvSpPr>
          <p:cNvPr id="2048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0489" name="Text Box 9"/>
          <p:cNvSpPr txBox="1">
            <a:spLocks noChangeArrowheads="1"/>
          </p:cNvSpPr>
          <p:nvPr/>
        </p:nvSpPr>
        <p:spPr bwMode="auto">
          <a:xfrm>
            <a:off x="381000" y="212725"/>
            <a:ext cx="84582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600" b="1" i="1" dirty="0">
                <a:solidFill>
                  <a:srgbClr val="FFFFFF"/>
                </a:solidFill>
                <a:latin typeface="Arial"/>
                <a:cs typeface="+mn-cs"/>
              </a:rPr>
              <a:t>但你们呢，亲爱的，</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你们要在至圣的信仰上建立自己，</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在</a:t>
            </a:r>
            <a:r>
              <a:rPr lang="zh-CN" altLang="en-US" sz="3600" b="1" i="1" dirty="0">
                <a:solidFill>
                  <a:srgbClr val="FFFF00"/>
                </a:solidFill>
                <a:latin typeface="Arial"/>
                <a:cs typeface="+mn-cs"/>
              </a:rPr>
              <a:t>圣灵</a:t>
            </a:r>
            <a:r>
              <a:rPr lang="zh-CN" altLang="en-US" sz="3600" b="1" i="1" dirty="0">
                <a:solidFill>
                  <a:srgbClr val="FFFFFF"/>
                </a:solidFill>
                <a:latin typeface="Arial"/>
                <a:cs typeface="+mn-cs"/>
              </a:rPr>
              <a:t>里祷告，</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要保守自己在　</a:t>
            </a:r>
            <a:r>
              <a:rPr lang="zh-CN" altLang="en-US" sz="3600" b="1" i="1" dirty="0">
                <a:solidFill>
                  <a:srgbClr val="FFFF00"/>
                </a:solidFill>
                <a:latin typeface="Arial"/>
                <a:cs typeface="+mn-cs"/>
              </a:rPr>
              <a:t>神</a:t>
            </a:r>
            <a:r>
              <a:rPr lang="zh-CN" altLang="en-US" sz="3600" b="1" i="1" dirty="0">
                <a:solidFill>
                  <a:srgbClr val="FFFFFF"/>
                </a:solidFill>
                <a:latin typeface="Arial"/>
                <a:cs typeface="+mn-cs"/>
              </a:rPr>
              <a:t>的爱中，</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仰望我们主</a:t>
            </a:r>
            <a:r>
              <a:rPr lang="zh-CN" altLang="en-US" sz="3600" b="1" i="1" dirty="0">
                <a:solidFill>
                  <a:srgbClr val="FFFF00"/>
                </a:solidFill>
                <a:latin typeface="Arial"/>
                <a:cs typeface="+mn-cs"/>
              </a:rPr>
              <a:t>耶稣基督</a:t>
            </a:r>
            <a:endParaRPr lang="en-US" altLang="zh-CN" sz="3600" b="1" i="1" dirty="0">
              <a:solidFill>
                <a:srgbClr val="FFFF00"/>
              </a:solidFill>
              <a:latin typeface="Arial"/>
              <a:cs typeface="+mn-cs"/>
            </a:endParaRPr>
          </a:p>
          <a:p>
            <a:pPr hangingPunct="1">
              <a:defRPr/>
            </a:pPr>
            <a:r>
              <a:rPr lang="zh-CN" altLang="en-US" sz="3600" b="1" i="1" dirty="0">
                <a:solidFill>
                  <a:srgbClr val="FFFFFF"/>
                </a:solidFill>
                <a:latin typeface="Arial"/>
                <a:cs typeface="+mn-cs"/>
              </a:rPr>
              <a:t>的怜悯，</a:t>
            </a:r>
            <a:endParaRPr lang="en-US" altLang="zh-CN" sz="3600" b="1" i="1" dirty="0">
              <a:solidFill>
                <a:srgbClr val="FFFFFF"/>
              </a:solidFill>
              <a:latin typeface="Arial"/>
              <a:cs typeface="+mn-cs"/>
            </a:endParaRPr>
          </a:p>
          <a:p>
            <a:pPr hangingPunct="1">
              <a:defRPr/>
            </a:pPr>
            <a:r>
              <a:rPr lang="zh-CN" altLang="en-US" sz="3600" b="1" i="1" dirty="0">
                <a:solidFill>
                  <a:srgbClr val="FFFFFF"/>
                </a:solidFill>
                <a:latin typeface="Arial"/>
                <a:cs typeface="+mn-cs"/>
              </a:rPr>
              <a:t>直到永生。</a:t>
            </a:r>
            <a:endParaRPr lang="en-US" sz="3600" b="1" i="1" dirty="0">
              <a:solidFill>
                <a:srgbClr val="FFFFFF"/>
              </a:solidFill>
              <a:latin typeface="Arial"/>
              <a:cs typeface="+mn-cs"/>
            </a:endParaRPr>
          </a:p>
        </p:txBody>
      </p:sp>
      <p:sp>
        <p:nvSpPr>
          <p:cNvPr id="10" name="TextBox 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20198377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7"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1268" name="Text Box 4"/>
          <p:cNvSpPr txBox="1">
            <a:spLocks noChangeArrowheads="1"/>
          </p:cNvSpPr>
          <p:nvPr/>
        </p:nvSpPr>
        <p:spPr bwMode="auto">
          <a:xfrm>
            <a:off x="0" y="6477000"/>
            <a:ext cx="4800600" cy="3381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dirty="0" err="1">
                <a:solidFill>
                  <a:srgbClr val="FFFFFF"/>
                </a:solidFill>
                <a:latin typeface="Arial"/>
                <a:cs typeface="+mn-cs"/>
              </a:rPr>
              <a:t>Marva</a:t>
            </a:r>
            <a:r>
              <a:rPr lang="en-US" sz="1600" b="1" dirty="0">
                <a:solidFill>
                  <a:srgbClr val="FFFFFF"/>
                </a:solidFill>
                <a:latin typeface="Arial"/>
                <a:cs typeface="+mn-cs"/>
              </a:rPr>
              <a:t> Dawn, </a:t>
            </a:r>
            <a:r>
              <a:rPr lang="en-US" sz="1600" b="1" i="1" dirty="0">
                <a:solidFill>
                  <a:srgbClr val="FFFFFF"/>
                </a:solidFill>
                <a:latin typeface="Arial"/>
                <a:cs typeface="+mn-cs"/>
              </a:rPr>
              <a:t>The Unnecessary Pastor</a:t>
            </a:r>
            <a:r>
              <a:rPr lang="en-US" sz="1600" b="1" dirty="0">
                <a:solidFill>
                  <a:srgbClr val="FFFFFF"/>
                </a:solidFill>
                <a:latin typeface="Arial"/>
                <a:cs typeface="+mn-cs"/>
              </a:rPr>
              <a:t>, 237</a:t>
            </a:r>
          </a:p>
        </p:txBody>
      </p:sp>
      <p:sp>
        <p:nvSpPr>
          <p:cNvPr id="11269"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 4:4</a:t>
            </a:r>
            <a:endParaRPr lang="en-US" sz="3600" dirty="0">
              <a:latin typeface="Arial"/>
              <a:cs typeface="+mn-cs"/>
            </a:endParaRPr>
          </a:p>
        </p:txBody>
      </p:sp>
      <p:sp>
        <p:nvSpPr>
          <p:cNvPr id="11270"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一位神</a:t>
            </a:r>
            <a:endParaRPr lang="en-US" sz="3600" b="1" dirty="0">
              <a:solidFill>
                <a:srgbClr val="969696"/>
              </a:solidFill>
              <a:latin typeface="Arial"/>
              <a:cs typeface="+mn-cs"/>
            </a:endParaRPr>
          </a:p>
        </p:txBody>
      </p:sp>
      <p:sp>
        <p:nvSpPr>
          <p:cNvPr id="11271"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超越万有贯彻万有</a:t>
            </a:r>
            <a:r>
              <a:rPr lang="en-US" sz="3600" b="1" dirty="0">
                <a:solidFill>
                  <a:srgbClr val="969696"/>
                </a:solidFill>
                <a:latin typeface="Arial"/>
                <a:cs typeface="+mn-cs"/>
              </a:rPr>
              <a:t> </a:t>
            </a:r>
            <a:r>
              <a:rPr lang="zh-CN" altLang="en-US" sz="3600" b="1" dirty="0">
                <a:solidFill>
                  <a:srgbClr val="969696"/>
                </a:solidFill>
                <a:latin typeface="Arial"/>
                <a:cs typeface="+mn-cs"/>
              </a:rPr>
              <a:t>在万有之中</a:t>
            </a:r>
            <a:endParaRPr lang="en-US" sz="3600" b="1" dirty="0">
              <a:solidFill>
                <a:srgbClr val="969696"/>
              </a:solidFill>
              <a:latin typeface="Arial"/>
              <a:cs typeface="+mn-cs"/>
            </a:endParaRPr>
          </a:p>
        </p:txBody>
      </p:sp>
      <p:sp>
        <p:nvSpPr>
          <p:cNvPr id="11272"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969696"/>
                </a:solidFill>
                <a:latin typeface="Arial"/>
                <a:cs typeface="+mn-cs"/>
              </a:rPr>
              <a:t>一位</a:t>
            </a:r>
            <a:endParaRPr lang="en-US" altLang="zh-CN" sz="3600" b="1" dirty="0">
              <a:solidFill>
                <a:srgbClr val="969696"/>
              </a:solidFill>
              <a:latin typeface="Arial"/>
              <a:cs typeface="+mn-cs"/>
            </a:endParaRPr>
          </a:p>
          <a:p>
            <a:pPr hangingPunct="1">
              <a:spcBef>
                <a:spcPct val="50000"/>
              </a:spcBef>
              <a:defRPr/>
            </a:pPr>
            <a:r>
              <a:rPr lang="zh-CN" altLang="en-US" sz="3600" b="1" dirty="0">
                <a:solidFill>
                  <a:srgbClr val="969696"/>
                </a:solidFill>
                <a:latin typeface="Arial"/>
                <a:cs typeface="+mn-cs"/>
              </a:rPr>
              <a:t>主</a:t>
            </a:r>
            <a:endParaRPr lang="en-US" sz="3600" b="1" dirty="0">
              <a:solidFill>
                <a:srgbClr val="969696"/>
              </a:solidFill>
              <a:latin typeface="Arial"/>
              <a:cs typeface="+mn-cs"/>
            </a:endParaRPr>
          </a:p>
        </p:txBody>
      </p:sp>
      <p:sp>
        <p:nvSpPr>
          <p:cNvPr id="11273"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一个身体</a:t>
            </a:r>
            <a:endParaRPr lang="en-US" sz="3600" b="1" dirty="0">
              <a:solidFill>
                <a:srgbClr val="FFFFFF"/>
              </a:solidFill>
              <a:latin typeface="Arial"/>
              <a:cs typeface="+mn-cs"/>
            </a:endParaRPr>
          </a:p>
        </p:txBody>
      </p:sp>
      <p:sp>
        <p:nvSpPr>
          <p:cNvPr id="11274" name="Text Box 10"/>
          <p:cNvSpPr txBox="1">
            <a:spLocks noChangeArrowheads="1"/>
          </p:cNvSpPr>
          <p:nvPr/>
        </p:nvSpPr>
        <p:spPr bwMode="auto">
          <a:xfrm>
            <a:off x="3124200" y="3276600"/>
            <a:ext cx="18288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600" b="1" dirty="0">
                <a:solidFill>
                  <a:srgbClr val="FFFFFF"/>
                </a:solidFill>
                <a:latin typeface="Arial"/>
                <a:cs typeface="+mn-cs"/>
              </a:rPr>
              <a:t>   </a:t>
            </a:r>
            <a:r>
              <a:rPr lang="zh-CN" altLang="en-US" sz="3600" b="1" dirty="0">
                <a:solidFill>
                  <a:srgbClr val="FFFFFF"/>
                </a:solidFill>
                <a:latin typeface="Arial"/>
                <a:cs typeface="+mn-cs"/>
              </a:rPr>
              <a:t>一位圣灵</a:t>
            </a:r>
            <a:endParaRPr lang="en-US" sz="3600" b="1" dirty="0">
              <a:solidFill>
                <a:srgbClr val="FFFFFF"/>
              </a:solidFill>
              <a:latin typeface="Arial"/>
              <a:cs typeface="+mn-cs"/>
            </a:endParaRPr>
          </a:p>
        </p:txBody>
      </p:sp>
      <p:sp>
        <p:nvSpPr>
          <p:cNvPr id="11275"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969696"/>
                </a:solidFill>
                <a:latin typeface="Arial"/>
                <a:cs typeface="+mn-cs"/>
              </a:rPr>
              <a:t>一个</a:t>
            </a:r>
            <a:endParaRPr lang="en-US" altLang="zh-CN" sz="3600" b="1" dirty="0">
              <a:solidFill>
                <a:srgbClr val="969696"/>
              </a:solidFill>
              <a:latin typeface="Arial"/>
              <a:cs typeface="+mn-cs"/>
            </a:endParaRPr>
          </a:p>
          <a:p>
            <a:pPr algn="r" hangingPunct="1">
              <a:defRPr/>
            </a:pPr>
            <a:r>
              <a:rPr lang="zh-CN" altLang="en-US" sz="3600" b="1" dirty="0">
                <a:solidFill>
                  <a:srgbClr val="969696"/>
                </a:solidFill>
                <a:latin typeface="Arial"/>
                <a:cs typeface="+mn-cs"/>
              </a:rPr>
              <a:t>信仰</a:t>
            </a:r>
            <a:endParaRPr lang="en-US" sz="3600" b="1" dirty="0">
              <a:solidFill>
                <a:srgbClr val="969696"/>
              </a:solidFill>
              <a:latin typeface="Arial"/>
              <a:cs typeface="+mn-cs"/>
            </a:endParaRPr>
          </a:p>
        </p:txBody>
      </p:sp>
      <p:sp>
        <p:nvSpPr>
          <p:cNvPr id="11276"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一个盼望</a:t>
            </a:r>
            <a:endParaRPr lang="en-US" sz="3600" b="1" dirty="0">
              <a:solidFill>
                <a:srgbClr val="FFFFFF"/>
              </a:solidFill>
              <a:latin typeface="Arial"/>
              <a:cs typeface="+mn-cs"/>
            </a:endParaRPr>
          </a:p>
        </p:txBody>
      </p:sp>
      <p:sp>
        <p:nvSpPr>
          <p:cNvPr id="11277"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969696"/>
                </a:solidFill>
                <a:latin typeface="Arial"/>
                <a:cs typeface="+mn-cs"/>
              </a:rPr>
              <a:t>一种洗礼</a:t>
            </a:r>
            <a:endParaRPr lang="en-US" sz="3600" b="1" dirty="0">
              <a:solidFill>
                <a:srgbClr val="969696"/>
              </a:solidFill>
              <a:latin typeface="Arial"/>
              <a:cs typeface="+mn-cs"/>
            </a:endParaRPr>
          </a:p>
        </p:txBody>
      </p:sp>
      <p:sp>
        <p:nvSpPr>
          <p:cNvPr id="11278"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79" name="AutoShape 15"/>
          <p:cNvSpPr>
            <a:spLocks noChangeArrowheads="1"/>
          </p:cNvSpPr>
          <p:nvPr/>
        </p:nvSpPr>
        <p:spPr bwMode="auto">
          <a:xfrm flipV="1">
            <a:off x="1298575" y="3402013"/>
            <a:ext cx="2182813" cy="1900237"/>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0"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1"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2"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3"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4"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1285"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6"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1287"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20851491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1"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2292"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2293"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4:5</a:t>
            </a:r>
            <a:endParaRPr lang="en-US" sz="3600" dirty="0">
              <a:latin typeface="Arial"/>
              <a:cs typeface="+mn-cs"/>
            </a:endParaRPr>
          </a:p>
        </p:txBody>
      </p:sp>
      <p:sp>
        <p:nvSpPr>
          <p:cNvPr id="12294"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一位神</a:t>
            </a:r>
            <a:endParaRPr lang="en-US" sz="3600" b="1" dirty="0">
              <a:solidFill>
                <a:srgbClr val="808080"/>
              </a:solidFill>
              <a:latin typeface="Arial"/>
              <a:cs typeface="+mn-cs"/>
            </a:endParaRPr>
          </a:p>
        </p:txBody>
      </p:sp>
      <p:sp>
        <p:nvSpPr>
          <p:cNvPr id="12295"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超越万有贯彻万有 在万有之中</a:t>
            </a:r>
          </a:p>
        </p:txBody>
      </p:sp>
      <p:sp>
        <p:nvSpPr>
          <p:cNvPr id="12296"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一</a:t>
            </a:r>
            <a:endParaRPr lang="en-US" altLang="zh-CN" sz="3600" b="1" dirty="0">
              <a:solidFill>
                <a:srgbClr val="FFFFFF"/>
              </a:solidFill>
              <a:latin typeface="Arial"/>
              <a:cs typeface="+mn-cs"/>
            </a:endParaRPr>
          </a:p>
          <a:p>
            <a:pPr hangingPunct="1">
              <a:spcBef>
                <a:spcPct val="50000"/>
              </a:spcBef>
              <a:defRPr/>
            </a:pPr>
            <a:r>
              <a:rPr lang="zh-CN" altLang="en-US" sz="3600" b="1" dirty="0">
                <a:solidFill>
                  <a:srgbClr val="FFFFFF"/>
                </a:solidFill>
                <a:latin typeface="Arial"/>
                <a:cs typeface="+mn-cs"/>
              </a:rPr>
              <a:t>位主</a:t>
            </a:r>
            <a:endParaRPr lang="en-US" sz="3600" b="1" dirty="0">
              <a:solidFill>
                <a:srgbClr val="FFFFFF"/>
              </a:solidFill>
              <a:latin typeface="Arial"/>
              <a:cs typeface="+mn-cs"/>
            </a:endParaRPr>
          </a:p>
        </p:txBody>
      </p:sp>
      <p:sp>
        <p:nvSpPr>
          <p:cNvPr id="12297"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2298"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2299"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FFFFFF"/>
                </a:solidFill>
                <a:latin typeface="Arial"/>
                <a:cs typeface="+mn-cs"/>
              </a:rPr>
              <a:t>一个</a:t>
            </a:r>
            <a:endParaRPr lang="en-US" altLang="zh-CN" sz="3600" b="1" dirty="0">
              <a:solidFill>
                <a:srgbClr val="FFFFFF"/>
              </a:solidFill>
              <a:latin typeface="Arial"/>
              <a:cs typeface="+mn-cs"/>
            </a:endParaRPr>
          </a:p>
          <a:p>
            <a:pPr algn="r" hangingPunct="1">
              <a:defRPr/>
            </a:pPr>
            <a:r>
              <a:rPr lang="zh-CN" altLang="en-US" sz="3600" b="1" dirty="0">
                <a:solidFill>
                  <a:srgbClr val="FFFFFF"/>
                </a:solidFill>
                <a:latin typeface="Arial"/>
                <a:cs typeface="+mn-cs"/>
              </a:rPr>
              <a:t>信仰</a:t>
            </a:r>
            <a:endParaRPr lang="en-US" sz="3600" b="1" dirty="0">
              <a:solidFill>
                <a:srgbClr val="FFFFFF"/>
              </a:solidFill>
              <a:latin typeface="Arial"/>
              <a:cs typeface="+mn-cs"/>
            </a:endParaRPr>
          </a:p>
        </p:txBody>
      </p:sp>
      <p:sp>
        <p:nvSpPr>
          <p:cNvPr id="12300"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2301"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一种洗礼</a:t>
            </a:r>
            <a:endParaRPr lang="en-US" sz="3600" b="1" dirty="0">
              <a:solidFill>
                <a:srgbClr val="FFFFFF"/>
              </a:solidFill>
              <a:latin typeface="Arial"/>
              <a:cs typeface="+mn-cs"/>
            </a:endParaRPr>
          </a:p>
        </p:txBody>
      </p:sp>
      <p:sp>
        <p:nvSpPr>
          <p:cNvPr id="12302"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03"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grpSp>
        <p:nvGrpSpPr>
          <p:cNvPr id="450579" name="Group 16"/>
          <p:cNvGrpSpPr>
            <a:grpSpLocks/>
          </p:cNvGrpSpPr>
          <p:nvPr/>
        </p:nvGrpSpPr>
        <p:grpSpPr bwMode="auto">
          <a:xfrm>
            <a:off x="1190625" y="1385888"/>
            <a:ext cx="6810375" cy="4024312"/>
            <a:chOff x="2538" y="1632"/>
            <a:chExt cx="2904" cy="1716"/>
          </a:xfrm>
        </p:grpSpPr>
        <p:sp>
          <p:nvSpPr>
            <p:cNvPr id="12305" name="Oval 17"/>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6" name="Oval 18"/>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7" name="Oval 19"/>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8" name="Oval 20"/>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09" name="AutoShape 21"/>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2310" name="Oval 22"/>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1" name="Oval 23"/>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2312" name="Oval 24"/>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grpSp>
      <p:sp>
        <p:nvSpPr>
          <p:cNvPr id="25" name="TextBox 24"/>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34517140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5"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800">
              <a:latin typeface="Arial"/>
              <a:cs typeface="+mn-cs"/>
            </a:endParaRPr>
          </a:p>
        </p:txBody>
      </p:sp>
      <p:sp>
        <p:nvSpPr>
          <p:cNvPr id="13316" name="Text Box 4"/>
          <p:cNvSpPr txBox="1">
            <a:spLocks noChangeArrowheads="1"/>
          </p:cNvSpPr>
          <p:nvPr/>
        </p:nvSpPr>
        <p:spPr bwMode="auto">
          <a:xfrm>
            <a:off x="0" y="6477000"/>
            <a:ext cx="41148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600" b="1">
                <a:solidFill>
                  <a:srgbClr val="FFFFFF"/>
                </a:solidFill>
                <a:latin typeface="Arial"/>
                <a:cs typeface="+mn-cs"/>
              </a:rPr>
              <a:t>Marva Dawn, </a:t>
            </a:r>
            <a:r>
              <a:rPr lang="en-US" sz="1600" b="1" i="1">
                <a:solidFill>
                  <a:srgbClr val="FFFFFF"/>
                </a:solidFill>
                <a:latin typeface="Arial"/>
                <a:cs typeface="+mn-cs"/>
              </a:rPr>
              <a:t>The Unnecessary Pastor</a:t>
            </a:r>
            <a:r>
              <a:rPr lang="en-US" sz="1600" b="1">
                <a:solidFill>
                  <a:srgbClr val="FFFFFF"/>
                </a:solidFill>
                <a:latin typeface="Arial"/>
                <a:cs typeface="+mn-cs"/>
              </a:rPr>
              <a:t>, 237</a:t>
            </a:r>
          </a:p>
        </p:txBody>
      </p:sp>
      <p:sp>
        <p:nvSpPr>
          <p:cNvPr id="13317"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600" b="1" dirty="0">
                <a:solidFill>
                  <a:srgbClr val="FFFFFF"/>
                </a:solidFill>
                <a:latin typeface="Arial"/>
                <a:cs typeface="+mn-cs"/>
              </a:rPr>
              <a:t>以弗所</a:t>
            </a:r>
            <a:r>
              <a:rPr lang="en-US" sz="3600" b="1" dirty="0">
                <a:solidFill>
                  <a:srgbClr val="FFFFFF"/>
                </a:solidFill>
                <a:latin typeface="Arial"/>
                <a:cs typeface="+mn-cs"/>
              </a:rPr>
              <a:t>4:6</a:t>
            </a:r>
            <a:endParaRPr lang="en-US" sz="3600" dirty="0">
              <a:latin typeface="Arial"/>
              <a:cs typeface="+mn-cs"/>
            </a:endParaRPr>
          </a:p>
        </p:txBody>
      </p:sp>
      <p:sp>
        <p:nvSpPr>
          <p:cNvPr id="13318" name="Text Box 6"/>
          <p:cNvSpPr txBox="1">
            <a:spLocks noChangeArrowheads="1"/>
          </p:cNvSpPr>
          <p:nvPr/>
        </p:nvSpPr>
        <p:spPr bwMode="auto">
          <a:xfrm>
            <a:off x="3386138" y="228600"/>
            <a:ext cx="2514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FFFFFF"/>
                </a:solidFill>
                <a:latin typeface="Arial"/>
                <a:cs typeface="+mn-cs"/>
              </a:rPr>
              <a:t>一位神</a:t>
            </a:r>
            <a:endParaRPr lang="en-US" sz="3600" b="1" dirty="0">
              <a:solidFill>
                <a:srgbClr val="FFFFFF"/>
              </a:solidFill>
              <a:latin typeface="Arial"/>
              <a:cs typeface="+mn-cs"/>
            </a:endParaRPr>
          </a:p>
        </p:txBody>
      </p:sp>
      <p:sp>
        <p:nvSpPr>
          <p:cNvPr id="13319" name="Text Box 7"/>
          <p:cNvSpPr txBox="1">
            <a:spLocks noChangeArrowheads="1"/>
          </p:cNvSpPr>
          <p:nvPr/>
        </p:nvSpPr>
        <p:spPr bwMode="auto">
          <a:xfrm>
            <a:off x="6019800" y="304800"/>
            <a:ext cx="2362200" cy="2308324"/>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FFFFFF"/>
                </a:solidFill>
                <a:latin typeface="Arial"/>
                <a:cs typeface="+mn-cs"/>
              </a:rPr>
              <a:t>超越万有贯彻万有 在万有之中</a:t>
            </a:r>
          </a:p>
        </p:txBody>
      </p:sp>
      <p:sp>
        <p:nvSpPr>
          <p:cNvPr id="13320" name="Text Box 8"/>
          <p:cNvSpPr txBox="1">
            <a:spLocks noChangeArrowheads="1"/>
          </p:cNvSpPr>
          <p:nvPr/>
        </p:nvSpPr>
        <p:spPr bwMode="auto">
          <a:xfrm>
            <a:off x="48768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位主</a:t>
            </a:r>
            <a:endParaRPr lang="en-US" sz="3600" b="1" dirty="0">
              <a:solidFill>
                <a:srgbClr val="808080"/>
              </a:solidFill>
              <a:latin typeface="Arial"/>
              <a:cs typeface="+mn-cs"/>
            </a:endParaRPr>
          </a:p>
        </p:txBody>
      </p:sp>
      <p:sp>
        <p:nvSpPr>
          <p:cNvPr id="13321" name="Text Box 9"/>
          <p:cNvSpPr txBox="1">
            <a:spLocks noChangeArrowheads="1"/>
          </p:cNvSpPr>
          <p:nvPr/>
        </p:nvSpPr>
        <p:spPr bwMode="auto">
          <a:xfrm>
            <a:off x="457200" y="3276600"/>
            <a:ext cx="15240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一个身体</a:t>
            </a:r>
            <a:endParaRPr lang="en-US" sz="3600" b="1" dirty="0">
              <a:solidFill>
                <a:srgbClr val="808080"/>
              </a:solidFill>
              <a:latin typeface="Arial"/>
              <a:cs typeface="+mn-cs"/>
            </a:endParaRPr>
          </a:p>
        </p:txBody>
      </p:sp>
      <p:sp>
        <p:nvSpPr>
          <p:cNvPr id="13322" name="Text Box 10"/>
          <p:cNvSpPr txBox="1">
            <a:spLocks noChangeArrowheads="1"/>
          </p:cNvSpPr>
          <p:nvPr/>
        </p:nvSpPr>
        <p:spPr bwMode="auto">
          <a:xfrm>
            <a:off x="3124200" y="3276600"/>
            <a:ext cx="1828800" cy="147732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600" b="1" dirty="0">
                <a:solidFill>
                  <a:srgbClr val="808080"/>
                </a:solidFill>
                <a:latin typeface="Arial"/>
                <a:cs typeface="+mn-cs"/>
              </a:rPr>
              <a:t>一位</a:t>
            </a:r>
            <a:endParaRPr lang="en-US" altLang="zh-CN" sz="3600" b="1" dirty="0">
              <a:solidFill>
                <a:srgbClr val="808080"/>
              </a:solidFill>
              <a:latin typeface="Arial"/>
              <a:cs typeface="+mn-cs"/>
            </a:endParaRPr>
          </a:p>
          <a:p>
            <a:pPr hangingPunct="1">
              <a:spcBef>
                <a:spcPct val="50000"/>
              </a:spcBef>
              <a:defRPr/>
            </a:pPr>
            <a:r>
              <a:rPr lang="zh-CN" altLang="en-US" sz="3600" b="1" dirty="0">
                <a:solidFill>
                  <a:srgbClr val="808080"/>
                </a:solidFill>
                <a:latin typeface="Arial"/>
                <a:cs typeface="+mn-cs"/>
              </a:rPr>
              <a:t>圣灵</a:t>
            </a:r>
            <a:endParaRPr lang="en-US" sz="3600" b="1" dirty="0">
              <a:solidFill>
                <a:srgbClr val="808080"/>
              </a:solidFill>
              <a:latin typeface="Arial"/>
              <a:cs typeface="+mn-cs"/>
            </a:endParaRPr>
          </a:p>
        </p:txBody>
      </p:sp>
      <p:sp>
        <p:nvSpPr>
          <p:cNvPr id="13323" name="Text Box 11"/>
          <p:cNvSpPr txBox="1">
            <a:spLocks noChangeArrowheads="1"/>
          </p:cNvSpPr>
          <p:nvPr/>
        </p:nvSpPr>
        <p:spPr bwMode="auto">
          <a:xfrm>
            <a:off x="6629400" y="327660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600" b="1" dirty="0">
                <a:solidFill>
                  <a:srgbClr val="808080"/>
                </a:solidFill>
                <a:latin typeface="Arial"/>
                <a:cs typeface="+mn-cs"/>
              </a:rPr>
              <a:t>一个</a:t>
            </a:r>
            <a:endParaRPr lang="en-US" altLang="zh-CN" sz="3600" b="1" dirty="0">
              <a:solidFill>
                <a:srgbClr val="808080"/>
              </a:solidFill>
              <a:latin typeface="Arial"/>
              <a:cs typeface="+mn-cs"/>
            </a:endParaRPr>
          </a:p>
          <a:p>
            <a:pPr algn="r" hangingPunct="1">
              <a:defRPr/>
            </a:pPr>
            <a:r>
              <a:rPr lang="zh-CN" altLang="en-US" sz="3600" b="1" dirty="0">
                <a:solidFill>
                  <a:srgbClr val="808080"/>
                </a:solidFill>
                <a:latin typeface="Arial"/>
                <a:cs typeface="+mn-cs"/>
              </a:rPr>
              <a:t>信仰</a:t>
            </a:r>
            <a:endParaRPr lang="en-US" sz="3600" b="1" dirty="0">
              <a:solidFill>
                <a:srgbClr val="808080"/>
              </a:solidFill>
              <a:latin typeface="Arial"/>
              <a:cs typeface="+mn-cs"/>
            </a:endParaRPr>
          </a:p>
        </p:txBody>
      </p:sp>
      <p:sp>
        <p:nvSpPr>
          <p:cNvPr id="13324" name="Text Box 12"/>
          <p:cNvSpPr txBox="1">
            <a:spLocks noChangeArrowheads="1"/>
          </p:cNvSpPr>
          <p:nvPr/>
        </p:nvSpPr>
        <p:spPr bwMode="auto">
          <a:xfrm>
            <a:off x="1295400" y="5302250"/>
            <a:ext cx="2133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一个盼望</a:t>
            </a:r>
            <a:endParaRPr lang="en-US" sz="3600" b="1" dirty="0">
              <a:solidFill>
                <a:srgbClr val="808080"/>
              </a:solidFill>
              <a:latin typeface="Arial"/>
              <a:cs typeface="+mn-cs"/>
            </a:endParaRPr>
          </a:p>
        </p:txBody>
      </p:sp>
      <p:sp>
        <p:nvSpPr>
          <p:cNvPr id="13325" name="Text Box 13"/>
          <p:cNvSpPr txBox="1">
            <a:spLocks noChangeArrowheads="1"/>
          </p:cNvSpPr>
          <p:nvPr/>
        </p:nvSpPr>
        <p:spPr bwMode="auto">
          <a:xfrm>
            <a:off x="5334000" y="5302250"/>
            <a:ext cx="28956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600" b="1" dirty="0">
                <a:solidFill>
                  <a:srgbClr val="808080"/>
                </a:solidFill>
                <a:latin typeface="Arial"/>
                <a:cs typeface="+mn-cs"/>
              </a:rPr>
              <a:t>一种洗礼</a:t>
            </a:r>
            <a:endParaRPr lang="en-US" sz="3600" b="1" dirty="0">
              <a:solidFill>
                <a:srgbClr val="808080"/>
              </a:solidFill>
              <a:latin typeface="Arial"/>
              <a:cs typeface="+mn-cs"/>
            </a:endParaRPr>
          </a:p>
        </p:txBody>
      </p:sp>
      <p:sp>
        <p:nvSpPr>
          <p:cNvPr id="13326" name="AutoShape 14"/>
          <p:cNvSpPr>
            <a:spLocks noChangeArrowheads="1"/>
          </p:cNvSpPr>
          <p:nvPr/>
        </p:nvSpPr>
        <p:spPr bwMode="auto">
          <a:xfrm>
            <a:off x="3549650" y="1489075"/>
            <a:ext cx="2182813" cy="1900238"/>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7"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28"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29"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0"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1"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2"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hangingPunct="1">
              <a:defRPr/>
            </a:pPr>
            <a:endParaRPr lang="en-US" sz="1800">
              <a:latin typeface="Arial"/>
              <a:cs typeface="+mn-cs"/>
            </a:endParaRPr>
          </a:p>
        </p:txBody>
      </p:sp>
      <p:sp>
        <p:nvSpPr>
          <p:cNvPr id="13333"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4"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13335"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hangingPunct="1">
              <a:defRPr/>
            </a:pPr>
            <a:endParaRPr lang="en-US" sz="1800">
              <a:latin typeface="Arial"/>
              <a:cs typeface="+mn-cs"/>
            </a:endParaRPr>
          </a:p>
        </p:txBody>
      </p:sp>
      <p:sp>
        <p:nvSpPr>
          <p:cNvPr id="24" name="TextBox 23"/>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34683293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hangingPunct="1">
              <a:defRPr/>
            </a:pPr>
            <a:endParaRPr lang="en-US" sz="1600">
              <a:latin typeface="Arial"/>
              <a:cs typeface="+mn-cs"/>
            </a:endParaRPr>
          </a:p>
        </p:txBody>
      </p:sp>
      <p:sp>
        <p:nvSpPr>
          <p:cNvPr id="21507"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8"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hangingPunct="1">
              <a:defRPr/>
            </a:pPr>
            <a:endParaRPr lang="en-US" sz="1600">
              <a:latin typeface="Arial"/>
              <a:cs typeface="+mn-cs"/>
            </a:endParaRPr>
          </a:p>
        </p:txBody>
      </p:sp>
      <p:sp>
        <p:nvSpPr>
          <p:cNvPr id="21509" name="Text Box 5"/>
          <p:cNvSpPr txBox="1">
            <a:spLocks noChangeArrowheads="1"/>
          </p:cNvSpPr>
          <p:nvPr/>
        </p:nvSpPr>
        <p:spPr bwMode="auto">
          <a:xfrm>
            <a:off x="0" y="6477000"/>
            <a:ext cx="4114800" cy="307975"/>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1400" b="1">
                <a:solidFill>
                  <a:srgbClr val="FFFFFF"/>
                </a:solidFill>
                <a:latin typeface="Arial"/>
                <a:cs typeface="+mn-cs"/>
              </a:rPr>
              <a:t>Marva Dawn, </a:t>
            </a:r>
            <a:r>
              <a:rPr lang="en-US" sz="1400" b="1" i="1">
                <a:solidFill>
                  <a:srgbClr val="FFFFFF"/>
                </a:solidFill>
                <a:latin typeface="Arial"/>
                <a:cs typeface="+mn-cs"/>
              </a:rPr>
              <a:t>The Unnecessary Pastor</a:t>
            </a:r>
            <a:r>
              <a:rPr lang="en-US" sz="1400" b="1">
                <a:solidFill>
                  <a:srgbClr val="FFFFFF"/>
                </a:solidFill>
                <a:latin typeface="Arial"/>
                <a:cs typeface="+mn-cs"/>
              </a:rPr>
              <a:t>, p. 237</a:t>
            </a:r>
          </a:p>
        </p:txBody>
      </p:sp>
      <p:sp>
        <p:nvSpPr>
          <p:cNvPr id="21510" name="Text Box 6"/>
          <p:cNvSpPr txBox="1">
            <a:spLocks noChangeArrowheads="1"/>
          </p:cNvSpPr>
          <p:nvPr/>
        </p:nvSpPr>
        <p:spPr bwMode="auto">
          <a:xfrm>
            <a:off x="152400" y="44450"/>
            <a:ext cx="4800600" cy="584200"/>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ts val="113"/>
              </a:spcBef>
              <a:defRPr/>
            </a:pPr>
            <a:r>
              <a:rPr lang="zh-CN" altLang="en-US" sz="3200" b="1" dirty="0">
                <a:solidFill>
                  <a:srgbClr val="FFFFFF"/>
                </a:solidFill>
                <a:latin typeface="Arial"/>
                <a:cs typeface="+mn-cs"/>
              </a:rPr>
              <a:t>以弗所</a:t>
            </a:r>
            <a:r>
              <a:rPr lang="en-US" sz="3200" b="1" dirty="0">
                <a:solidFill>
                  <a:srgbClr val="FFFFFF"/>
                </a:solidFill>
                <a:latin typeface="Arial"/>
                <a:cs typeface="+mn-cs"/>
              </a:rPr>
              <a:t>4:4-6</a:t>
            </a:r>
            <a:endParaRPr lang="en-US" sz="3200" dirty="0">
              <a:latin typeface="Arial"/>
              <a:cs typeface="+mn-cs"/>
            </a:endParaRPr>
          </a:p>
        </p:txBody>
      </p:sp>
      <p:sp>
        <p:nvSpPr>
          <p:cNvPr id="21511" name="Text Box 7"/>
          <p:cNvSpPr txBox="1">
            <a:spLocks noChangeArrowheads="1"/>
          </p:cNvSpPr>
          <p:nvPr/>
        </p:nvSpPr>
        <p:spPr bwMode="auto">
          <a:xfrm>
            <a:off x="6019800" y="304800"/>
            <a:ext cx="2362200" cy="157003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defRPr/>
            </a:pPr>
            <a:r>
              <a:rPr lang="zh-CN" altLang="en-US" sz="3200" b="1" dirty="0">
                <a:solidFill>
                  <a:srgbClr val="FFFFFF"/>
                </a:solidFill>
                <a:latin typeface="Arial"/>
                <a:cs typeface="+mn-cs"/>
              </a:rPr>
              <a:t>超越万有</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贯彻万有 </a:t>
            </a:r>
            <a:endParaRPr lang="en-US" altLang="zh-CN" sz="3200" b="1" dirty="0">
              <a:solidFill>
                <a:srgbClr val="FFFFFF"/>
              </a:solidFill>
              <a:latin typeface="Arial"/>
              <a:cs typeface="+mn-cs"/>
            </a:endParaRPr>
          </a:p>
          <a:p>
            <a:pPr hangingPunct="1">
              <a:defRPr/>
            </a:pPr>
            <a:r>
              <a:rPr lang="zh-CN" altLang="en-US" sz="3200" b="1" dirty="0">
                <a:solidFill>
                  <a:srgbClr val="FFFFFF"/>
                </a:solidFill>
                <a:latin typeface="Arial"/>
                <a:cs typeface="+mn-cs"/>
              </a:rPr>
              <a:t>在万有之中</a:t>
            </a:r>
          </a:p>
        </p:txBody>
      </p:sp>
      <p:sp>
        <p:nvSpPr>
          <p:cNvPr id="21512" name="Text Box 8"/>
          <p:cNvSpPr txBox="1">
            <a:spLocks noChangeArrowheads="1"/>
          </p:cNvSpPr>
          <p:nvPr/>
        </p:nvSpPr>
        <p:spPr bwMode="auto">
          <a:xfrm>
            <a:off x="4876800" y="3276600"/>
            <a:ext cx="18288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位</a:t>
            </a:r>
            <a:r>
              <a:rPr lang="zh-CN" altLang="en-US" sz="3200" b="1" dirty="0">
                <a:solidFill>
                  <a:srgbClr val="FFFF00"/>
                </a:solidFill>
                <a:latin typeface="Arial"/>
                <a:cs typeface="+mn-cs"/>
              </a:rPr>
              <a:t>主</a:t>
            </a:r>
            <a:endParaRPr lang="en-US" sz="3200" b="1" dirty="0">
              <a:solidFill>
                <a:srgbClr val="FFFF00"/>
              </a:solidFill>
              <a:latin typeface="Arial"/>
              <a:cs typeface="+mn-cs"/>
            </a:endParaRPr>
          </a:p>
        </p:txBody>
      </p:sp>
      <p:sp>
        <p:nvSpPr>
          <p:cNvPr id="21513" name="Text Box 9"/>
          <p:cNvSpPr txBox="1">
            <a:spLocks noChangeArrowheads="1"/>
          </p:cNvSpPr>
          <p:nvPr/>
        </p:nvSpPr>
        <p:spPr bwMode="auto">
          <a:xfrm>
            <a:off x="457200" y="3276600"/>
            <a:ext cx="1524000" cy="1323439"/>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hangingPunct="1">
              <a:spcBef>
                <a:spcPct val="50000"/>
              </a:spcBef>
              <a:defRPr/>
            </a:pPr>
            <a:r>
              <a:rPr lang="zh-CN" altLang="en-US" sz="3200" b="1" dirty="0">
                <a:solidFill>
                  <a:srgbClr val="FFFFFF"/>
                </a:solidFill>
                <a:latin typeface="Arial"/>
                <a:cs typeface="+mn-cs"/>
              </a:rPr>
              <a:t>身体</a:t>
            </a:r>
            <a:endParaRPr lang="en-US" sz="3200" b="1" dirty="0">
              <a:solidFill>
                <a:srgbClr val="FFFFFF"/>
              </a:solidFill>
              <a:latin typeface="Arial"/>
              <a:cs typeface="+mn-cs"/>
            </a:endParaRPr>
          </a:p>
        </p:txBody>
      </p:sp>
      <p:sp>
        <p:nvSpPr>
          <p:cNvPr id="21514" name="Text Box 10"/>
          <p:cNvSpPr txBox="1">
            <a:spLocks noChangeArrowheads="1"/>
          </p:cNvSpPr>
          <p:nvPr/>
        </p:nvSpPr>
        <p:spPr bwMode="auto">
          <a:xfrm>
            <a:off x="31242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hangingPunct="1">
              <a:spcBef>
                <a:spcPct val="50000"/>
              </a:spcBef>
              <a:defRPr/>
            </a:pPr>
            <a:r>
              <a:rPr lang="en-US" sz="3200" b="1" dirty="0">
                <a:solidFill>
                  <a:srgbClr val="FFFFFF"/>
                </a:solidFill>
                <a:latin typeface="Arial"/>
                <a:cs typeface="+mn-cs"/>
              </a:rPr>
              <a:t>   </a:t>
            </a:r>
            <a:r>
              <a:rPr lang="zh-CN" altLang="en-US" sz="3200" b="1" dirty="0">
                <a:solidFill>
                  <a:srgbClr val="FFFFFF"/>
                </a:solidFill>
                <a:latin typeface="Arial"/>
                <a:cs typeface="+mn-cs"/>
              </a:rPr>
              <a:t>一位</a:t>
            </a:r>
            <a:r>
              <a:rPr lang="en-US" sz="3200" b="1" dirty="0">
                <a:solidFill>
                  <a:srgbClr val="FFFFFF"/>
                </a:solidFill>
                <a:latin typeface="Arial"/>
                <a:cs typeface="+mn-cs"/>
              </a:rPr>
              <a:t> </a:t>
            </a:r>
            <a:r>
              <a:rPr lang="zh-CN" altLang="en-US" sz="3200" b="1" dirty="0">
                <a:solidFill>
                  <a:srgbClr val="FFFF00"/>
                </a:solidFill>
                <a:latin typeface="Arial"/>
                <a:cs typeface="+mn-cs"/>
              </a:rPr>
              <a:t>圣灵</a:t>
            </a:r>
            <a:r>
              <a:rPr lang="en-US" sz="3200" b="1" dirty="0">
                <a:solidFill>
                  <a:srgbClr val="FFFF00"/>
                </a:solidFill>
                <a:latin typeface="Arial"/>
                <a:cs typeface="+mn-cs"/>
              </a:rPr>
              <a:t>   </a:t>
            </a:r>
          </a:p>
        </p:txBody>
      </p:sp>
      <p:sp>
        <p:nvSpPr>
          <p:cNvPr id="21515" name="Text Box 11"/>
          <p:cNvSpPr txBox="1">
            <a:spLocks noChangeArrowheads="1"/>
          </p:cNvSpPr>
          <p:nvPr/>
        </p:nvSpPr>
        <p:spPr bwMode="auto">
          <a:xfrm>
            <a:off x="6629400" y="327660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algn="r" hangingPunct="1">
              <a:defRPr/>
            </a:pPr>
            <a:r>
              <a:rPr lang="zh-CN" altLang="en-US" sz="3200" b="1" dirty="0">
                <a:solidFill>
                  <a:srgbClr val="FFFFFF"/>
                </a:solidFill>
                <a:latin typeface="Arial"/>
                <a:cs typeface="+mn-cs"/>
              </a:rPr>
              <a:t>一个</a:t>
            </a:r>
            <a:endParaRPr lang="en-US" altLang="zh-CN" sz="3200" b="1" dirty="0">
              <a:solidFill>
                <a:srgbClr val="FFFFFF"/>
              </a:solidFill>
              <a:latin typeface="Arial"/>
              <a:cs typeface="+mn-cs"/>
            </a:endParaRPr>
          </a:p>
          <a:p>
            <a:pPr algn="r" hangingPunct="1">
              <a:defRPr/>
            </a:pPr>
            <a:r>
              <a:rPr lang="zh-CN" altLang="en-US" sz="3200" b="1" dirty="0">
                <a:solidFill>
                  <a:srgbClr val="FFFFFF"/>
                </a:solidFill>
                <a:latin typeface="Arial"/>
                <a:cs typeface="+mn-cs"/>
              </a:rPr>
              <a:t>信仰</a:t>
            </a:r>
            <a:endParaRPr lang="en-US" sz="3200" b="1" dirty="0">
              <a:solidFill>
                <a:srgbClr val="FFFFFF"/>
              </a:solidFill>
              <a:latin typeface="Arial"/>
              <a:cs typeface="+mn-cs"/>
            </a:endParaRPr>
          </a:p>
        </p:txBody>
      </p:sp>
      <p:sp>
        <p:nvSpPr>
          <p:cNvPr id="21516" name="Text Box 12"/>
          <p:cNvSpPr txBox="1">
            <a:spLocks noChangeArrowheads="1"/>
          </p:cNvSpPr>
          <p:nvPr/>
        </p:nvSpPr>
        <p:spPr bwMode="auto">
          <a:xfrm>
            <a:off x="1295400" y="5302250"/>
            <a:ext cx="2133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一个盼望</a:t>
            </a:r>
            <a:endParaRPr lang="en-US" sz="3200" b="1" dirty="0">
              <a:solidFill>
                <a:srgbClr val="FFFFFF"/>
              </a:solidFill>
              <a:latin typeface="Arial"/>
              <a:cs typeface="+mn-cs"/>
            </a:endParaRPr>
          </a:p>
        </p:txBody>
      </p:sp>
      <p:sp>
        <p:nvSpPr>
          <p:cNvPr id="21517" name="Text Box 13"/>
          <p:cNvSpPr txBox="1">
            <a:spLocks noChangeArrowheads="1"/>
          </p:cNvSpPr>
          <p:nvPr/>
        </p:nvSpPr>
        <p:spPr bwMode="auto">
          <a:xfrm>
            <a:off x="5334000" y="5302250"/>
            <a:ext cx="2895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rgbClr val="FFFFFF"/>
                </a:solidFill>
                <a:latin typeface="Arial"/>
                <a:cs typeface="+mn-cs"/>
              </a:rPr>
              <a:t>一种洗礼</a:t>
            </a:r>
            <a:endParaRPr lang="en-US" sz="3200" b="1" dirty="0">
              <a:solidFill>
                <a:srgbClr val="FFFFFF"/>
              </a:solidFill>
              <a:latin typeface="Arial"/>
              <a:cs typeface="+mn-cs"/>
            </a:endParaRPr>
          </a:p>
        </p:txBody>
      </p:sp>
      <p:grpSp>
        <p:nvGrpSpPr>
          <p:cNvPr id="454673" name="Group 14"/>
          <p:cNvGrpSpPr>
            <a:grpSpLocks/>
          </p:cNvGrpSpPr>
          <p:nvPr/>
        </p:nvGrpSpPr>
        <p:grpSpPr bwMode="auto">
          <a:xfrm>
            <a:off x="1190625" y="1385888"/>
            <a:ext cx="6810375" cy="4024312"/>
            <a:chOff x="2538" y="1632"/>
            <a:chExt cx="2904" cy="1716"/>
          </a:xfrm>
        </p:grpSpPr>
        <p:sp>
          <p:nvSpPr>
            <p:cNvPr id="21519"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0"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grpSp>
          <p:nvGrpSpPr>
            <p:cNvPr id="454681" name="Group 17"/>
            <p:cNvGrpSpPr>
              <a:grpSpLocks/>
            </p:cNvGrpSpPr>
            <p:nvPr/>
          </p:nvGrpSpPr>
          <p:grpSpPr bwMode="auto">
            <a:xfrm>
              <a:off x="2538" y="1632"/>
              <a:ext cx="2904" cy="1716"/>
              <a:chOff x="2538" y="1632"/>
              <a:chExt cx="2904" cy="1716"/>
            </a:xfrm>
          </p:grpSpPr>
          <p:sp>
            <p:nvSpPr>
              <p:cNvPr id="21522"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3"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4"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5"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6"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hangingPunct="1">
                  <a:defRPr/>
                </a:pPr>
                <a:endParaRPr lang="en-US" sz="1600">
                  <a:latin typeface="Arial"/>
                  <a:cs typeface="+mn-cs"/>
                </a:endParaRPr>
              </a:p>
            </p:txBody>
          </p:sp>
          <p:sp>
            <p:nvSpPr>
              <p:cNvPr id="21527"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8"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sp>
            <p:nvSpPr>
              <p:cNvPr id="21529"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hangingPunct="1">
                  <a:defRPr/>
                </a:pPr>
                <a:endParaRPr lang="en-US" sz="1600">
                  <a:latin typeface="Arial"/>
                  <a:cs typeface="+mn-cs"/>
                </a:endParaRPr>
              </a:p>
            </p:txBody>
          </p:sp>
        </p:grpSp>
      </p:grpSp>
      <p:sp>
        <p:nvSpPr>
          <p:cNvPr id="21530" name="Text Box 26"/>
          <p:cNvSpPr txBox="1">
            <a:spLocks noChangeArrowheads="1"/>
          </p:cNvSpPr>
          <p:nvPr/>
        </p:nvSpPr>
        <p:spPr bwMode="auto">
          <a:xfrm>
            <a:off x="3386138" y="304800"/>
            <a:ext cx="2514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zh-CN" altLang="en-US" sz="3200" b="1" dirty="0">
                <a:solidFill>
                  <a:schemeClr val="bg1"/>
                </a:solidFill>
                <a:latin typeface="Arial"/>
                <a:cs typeface="+mn-cs"/>
              </a:rPr>
              <a:t>一位</a:t>
            </a:r>
            <a:r>
              <a:rPr lang="zh-CN" altLang="en-US" sz="3200" b="1" dirty="0">
                <a:solidFill>
                  <a:srgbClr val="FFFF00"/>
                </a:solidFill>
                <a:latin typeface="Arial"/>
                <a:cs typeface="+mn-cs"/>
              </a:rPr>
              <a:t>父神</a:t>
            </a:r>
            <a:endParaRPr lang="en-US" sz="3200" b="1" dirty="0">
              <a:solidFill>
                <a:srgbClr val="FFFF00"/>
              </a:solidFill>
              <a:latin typeface="Arial"/>
              <a:cs typeface="+mn-cs"/>
            </a:endParaRPr>
          </a:p>
        </p:txBody>
      </p:sp>
      <p:sp>
        <p:nvSpPr>
          <p:cNvPr id="21531" name="Text Box 27"/>
          <p:cNvSpPr txBox="1">
            <a:spLocks noChangeArrowheads="1"/>
          </p:cNvSpPr>
          <p:nvPr/>
        </p:nvSpPr>
        <p:spPr bwMode="auto">
          <a:xfrm>
            <a:off x="3943350" y="22860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6</a:t>
            </a:r>
          </a:p>
        </p:txBody>
      </p:sp>
      <p:sp>
        <p:nvSpPr>
          <p:cNvPr id="21532" name="Text Box 28"/>
          <p:cNvSpPr txBox="1">
            <a:spLocks noChangeArrowheads="1"/>
          </p:cNvSpPr>
          <p:nvPr/>
        </p:nvSpPr>
        <p:spPr bwMode="auto">
          <a:xfrm>
            <a:off x="169545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4</a:t>
            </a:r>
          </a:p>
        </p:txBody>
      </p:sp>
      <p:sp>
        <p:nvSpPr>
          <p:cNvPr id="21533" name="Text Box 29"/>
          <p:cNvSpPr txBox="1">
            <a:spLocks noChangeArrowheads="1"/>
          </p:cNvSpPr>
          <p:nvPr/>
        </p:nvSpPr>
        <p:spPr bwMode="auto">
          <a:xfrm>
            <a:off x="6134100" y="3657600"/>
            <a:ext cx="1371600" cy="646113"/>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lgn="ctr" hangingPunct="1">
              <a:spcBef>
                <a:spcPct val="50000"/>
              </a:spcBef>
              <a:defRPr/>
            </a:pPr>
            <a:r>
              <a:rPr lang="en-US" sz="3600" b="1">
                <a:solidFill>
                  <a:srgbClr val="FFFFFF"/>
                </a:solidFill>
                <a:latin typeface="Arial"/>
                <a:cs typeface="+mn-cs"/>
              </a:rPr>
              <a:t>v. 5</a:t>
            </a:r>
          </a:p>
        </p:txBody>
      </p:sp>
      <p:sp>
        <p:nvSpPr>
          <p:cNvPr id="30" name="TextBox 29"/>
          <p:cNvSpPr txBox="1"/>
          <p:nvPr/>
        </p:nvSpPr>
        <p:spPr>
          <a:xfrm>
            <a:off x="8388350" y="0"/>
            <a:ext cx="714375" cy="8302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br>
              <a:rPr lang="en-US" b="1" dirty="0">
                <a:solidFill>
                  <a:srgbClr val="FFFFFF"/>
                </a:solidFill>
                <a:latin typeface="Arial" charset="0"/>
                <a:cs typeface="+mn-cs"/>
              </a:rPr>
            </a:br>
            <a:r>
              <a:rPr lang="en-US" b="1" dirty="0">
                <a:solidFill>
                  <a:srgbClr val="FFFFFF"/>
                </a:solidFill>
                <a:latin typeface="Arial" charset="0"/>
                <a:cs typeface="+mn-cs"/>
              </a:rPr>
              <a:t>b.5.</a:t>
            </a:r>
          </a:p>
        </p:txBody>
      </p:sp>
    </p:spTree>
    <p:extLst>
      <p:ext uri="{BB962C8B-B14F-4D97-AF65-F5344CB8AC3E}">
        <p14:creationId xmlns:p14="http://schemas.microsoft.com/office/powerpoint/2010/main" val="12322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61" name="AutoShape 8"/>
          <p:cNvSpPr txBox="1">
            <a:spLocks noChangeArrowheads="1"/>
          </p:cNvSpPr>
          <p:nvPr/>
        </p:nvSpPr>
        <p:spPr bwMode="auto">
          <a:xfrm rot="20829644">
            <a:off x="1970088" y="1643063"/>
            <a:ext cx="4724400" cy="1320800"/>
          </a:xfrm>
          <a:prstGeom prst="roundRect">
            <a:avLst>
              <a:gd name="adj" fmla="val 21667"/>
            </a:avLst>
          </a:prstGeom>
          <a:solidFill>
            <a:srgbClr val="660066"/>
          </a:solidFill>
          <a:ln w="9525">
            <a:noFill/>
            <a:round/>
            <a:headEnd/>
            <a:tailEnd/>
          </a:ln>
        </p:spPr>
        <p:txBody>
          <a:bodyPr anchor="b"/>
          <a:lstStyle>
            <a:defPPr>
              <a:defRPr lang="en-US"/>
            </a:defPPr>
            <a:lvl1pPr algn="ctr">
              <a:lnSpc>
                <a:spcPct val="90000"/>
              </a:lnSpc>
              <a:defRPr sz="3600">
                <a:solidFill>
                  <a:srgbClr val="E9E2B6"/>
                </a:solidFill>
                <a:effectLst>
                  <a:outerShdw blurRad="38100" dist="38100" dir="2700000" algn="tl">
                    <a:srgbClr val="000000"/>
                  </a:outerShdw>
                </a:effectLst>
                <a:latin typeface="Arial" charset="0"/>
                <a:cs typeface="Arial" charset="0"/>
              </a:defRPr>
            </a:lvl1pPr>
          </a:lstStyle>
          <a:p>
            <a:pPr hangingPunct="1">
              <a:defRPr/>
            </a:pPr>
            <a:r>
              <a:rPr lang="ja-JP" altLang="en-US" b="1" dirty="0"/>
              <a:t>还记得我们所讨论过之书信的关键词吗</a:t>
            </a:r>
            <a:r>
              <a:rPr lang="en-US" altLang="ja-JP" b="1" dirty="0"/>
              <a:t>?</a:t>
            </a:r>
            <a:endParaRPr lang="en-US" b="1" dirty="0"/>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960438"/>
          </a:xfrm>
          <a:solidFill>
            <a:srgbClr val="FF0000"/>
          </a:solidFill>
        </p:spPr>
        <p:txBody>
          <a:bodyPr/>
          <a:lstStyle/>
          <a:p>
            <a:pPr eaLnBrk="1" hangingPunct="1">
              <a:defRPr/>
            </a:pPr>
            <a:r>
              <a:rPr lang="zh-CN" altLang="en-US" sz="4000" dirty="0">
                <a:effectLst>
                  <a:outerShdw blurRad="38100" dist="38100" dir="2700000" algn="tl">
                    <a:srgbClr val="000000">
                      <a:alpha val="43137"/>
                    </a:srgbClr>
                  </a:outerShdw>
                </a:effectLst>
                <a:ea typeface="+mj-ea"/>
                <a:cs typeface="+mj-cs"/>
              </a:rPr>
              <a:t>三位一体的错误观点</a:t>
            </a:r>
            <a:endParaRPr lang="en-US" sz="4000" dirty="0">
              <a:effectLst>
                <a:outerShdw blurRad="38100" dist="38100" dir="2700000" algn="tl">
                  <a:srgbClr val="000000">
                    <a:alpha val="43137"/>
                  </a:srgbClr>
                </a:outerShdw>
              </a:effectLst>
              <a:ea typeface="+mj-ea"/>
              <a:cs typeface="+mj-cs"/>
            </a:endParaRPr>
          </a:p>
        </p:txBody>
      </p:sp>
      <p:sp>
        <p:nvSpPr>
          <p:cNvPr id="3" name="Title 1"/>
          <p:cNvSpPr txBox="1">
            <a:spLocks/>
          </p:cNvSpPr>
          <p:nvPr/>
        </p:nvSpPr>
        <p:spPr bwMode="auto">
          <a:xfrm>
            <a:off x="0" y="16764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1813" indent="-5318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a:solidFill>
                  <a:srgbClr val="FFFFFF"/>
                </a:solidFill>
                <a:latin typeface="Arial" charset="0"/>
              </a:rPr>
              <a:t>1.	</a:t>
            </a:r>
            <a:r>
              <a:rPr lang="zh-CN" altLang="en-US" sz="3200" u="sng" dirty="0">
                <a:solidFill>
                  <a:srgbClr val="FFFFFF"/>
                </a:solidFill>
                <a:latin typeface="Arial" charset="0"/>
              </a:rPr>
              <a:t>三神论</a:t>
            </a:r>
            <a:r>
              <a:rPr lang="en-US" altLang="zh-CN" sz="3200" u="sng" dirty="0">
                <a:solidFill>
                  <a:srgbClr val="FFFFFF"/>
                </a:solidFill>
                <a:latin typeface="Arial" charset="0"/>
              </a:rPr>
              <a:t>: </a:t>
            </a:r>
            <a:r>
              <a:rPr lang="zh-CN" altLang="en-US" sz="3200" dirty="0">
                <a:solidFill>
                  <a:srgbClr val="FFFFFF"/>
                </a:solidFill>
                <a:latin typeface="Arial" charset="0"/>
              </a:rPr>
              <a:t>三位分开各自有不同位格的神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2.	</a:t>
            </a:r>
            <a:r>
              <a:rPr lang="zh-CN" altLang="en-US" sz="3200" u="sng" dirty="0">
                <a:solidFill>
                  <a:srgbClr val="FFFFFF"/>
                </a:solidFill>
                <a:latin typeface="Arial" charset="0"/>
              </a:rPr>
              <a:t>形态论</a:t>
            </a:r>
            <a:r>
              <a:rPr lang="en-US" altLang="zh-CN" sz="3200" u="sng" dirty="0">
                <a:solidFill>
                  <a:srgbClr val="FFFFFF"/>
                </a:solidFill>
                <a:latin typeface="Arial" charset="0"/>
              </a:rPr>
              <a:t>: </a:t>
            </a:r>
            <a:r>
              <a:rPr lang="zh-CN" altLang="en-US" sz="3200" dirty="0">
                <a:solidFill>
                  <a:srgbClr val="FFFFFF"/>
                </a:solidFill>
                <a:latin typeface="Arial" charset="0"/>
              </a:rPr>
              <a:t>一位显现成三种形态的神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3.	</a:t>
            </a:r>
            <a:r>
              <a:rPr lang="zh-CN" altLang="en-US" sz="3200" u="sng" dirty="0">
                <a:solidFill>
                  <a:srgbClr val="FFFFFF"/>
                </a:solidFill>
                <a:latin typeface="Arial" charset="0"/>
              </a:rPr>
              <a:t>神体一位论</a:t>
            </a:r>
            <a:r>
              <a:rPr lang="en-US" altLang="zh-CN" sz="3200" u="sng" dirty="0">
                <a:solidFill>
                  <a:srgbClr val="FFFFFF"/>
                </a:solidFill>
                <a:latin typeface="Arial" charset="0"/>
              </a:rPr>
              <a:t>: </a:t>
            </a:r>
            <a:r>
              <a:rPr lang="zh-CN" altLang="en-US" sz="3200" dirty="0">
                <a:solidFill>
                  <a:srgbClr val="FFFFFF"/>
                </a:solidFill>
                <a:latin typeface="Arial" charset="0"/>
              </a:rPr>
              <a:t>只有一位是真神（在三位一体的其他两位都不是神）</a:t>
            </a:r>
          </a:p>
          <a:p>
            <a:pPr eaLnBrk="1" hangingPunct="1"/>
            <a:r>
              <a:rPr lang="en-US" sz="3200" dirty="0">
                <a:solidFill>
                  <a:srgbClr val="FFFFFF"/>
                </a:solidFill>
                <a:latin typeface="Arial" charset="0"/>
              </a:rPr>
              <a:t> </a:t>
            </a:r>
          </a:p>
          <a:p>
            <a:pPr eaLnBrk="1" hangingPunct="1"/>
            <a:r>
              <a:rPr lang="en-US" sz="3200" dirty="0">
                <a:solidFill>
                  <a:srgbClr val="FFFFFF"/>
                </a:solidFill>
                <a:latin typeface="Arial" charset="0"/>
              </a:rPr>
              <a:t>4.	</a:t>
            </a:r>
            <a:r>
              <a:rPr lang="zh-CN" altLang="en-US" sz="3200" u="sng" dirty="0">
                <a:solidFill>
                  <a:srgbClr val="FFFFFF"/>
                </a:solidFill>
                <a:latin typeface="Arial" charset="0"/>
              </a:rPr>
              <a:t>胡说八道论</a:t>
            </a:r>
            <a:r>
              <a:rPr lang="en-US" altLang="zh-CN" sz="3200" u="sng" dirty="0">
                <a:solidFill>
                  <a:srgbClr val="FFFFFF"/>
                </a:solidFill>
                <a:latin typeface="Arial" charset="0"/>
              </a:rPr>
              <a:t>: </a:t>
            </a:r>
            <a:r>
              <a:rPr lang="zh-CN" altLang="en-US" sz="3200" dirty="0">
                <a:solidFill>
                  <a:srgbClr val="FFFFFF"/>
                </a:solidFill>
                <a:latin typeface="Arial" charset="0"/>
              </a:rPr>
              <a:t>一位神而同时也是三位的神</a:t>
            </a:r>
          </a:p>
        </p:txBody>
      </p:sp>
      <p:sp>
        <p:nvSpPr>
          <p:cNvPr id="5" name="TextBox 4"/>
          <p:cNvSpPr txBox="1"/>
          <p:nvPr/>
        </p:nvSpPr>
        <p:spPr>
          <a:xfrm>
            <a:off x="8388350" y="0"/>
            <a:ext cx="698500" cy="461963"/>
          </a:xfrm>
          <a:prstGeom prst="rect">
            <a:avLst/>
          </a:prstGeom>
          <a:solidFill>
            <a:schemeClr val="tx1"/>
          </a:solidFill>
        </p:spPr>
        <p:txBody>
          <a:bodyPr wrap="none">
            <a:spAutoFit/>
          </a:bodyPr>
          <a:lstStyle/>
          <a:p>
            <a:pPr hangingPunct="1">
              <a:defRPr/>
            </a:pPr>
            <a:r>
              <a:rPr lang="en-US" b="1" dirty="0">
                <a:solidFill>
                  <a:srgbClr val="FFFFFF"/>
                </a:solidFill>
                <a:latin typeface="Arial" charset="0"/>
                <a:cs typeface="+mn-cs"/>
              </a:rPr>
              <a:t>195</a:t>
            </a:r>
          </a:p>
        </p:txBody>
      </p:sp>
    </p:spTree>
    <p:extLst>
      <p:ext uri="{BB962C8B-B14F-4D97-AF65-F5344CB8AC3E}">
        <p14:creationId xmlns:p14="http://schemas.microsoft.com/office/powerpoint/2010/main" val="69876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2"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normAutofit/>
          </a:bodyPr>
          <a:lstStyle/>
          <a:p>
            <a:pPr>
              <a:defRPr/>
            </a:pPr>
            <a:r>
              <a:rPr kumimoji="0" lang="zh-CN" altLang="en-US" sz="3600">
                <a:solidFill>
                  <a:srgbClr val="FFFFFF"/>
                </a:solidFill>
                <a:latin typeface="Bank Gothic" charset="0"/>
                <a:cs typeface="Bank Gothic" charset="0"/>
              </a:rPr>
              <a:t>真耶稣教会，亚当路</a:t>
            </a:r>
            <a:endParaRPr kumimoji="0" lang="en-US" sz="3600">
              <a:solidFill>
                <a:srgbClr val="FFFFFF"/>
              </a:solidFill>
              <a:latin typeface="Bank Gothic" charset="0"/>
              <a:cs typeface="Bank Gothic" charset="0"/>
            </a:endParaRPr>
          </a:p>
        </p:txBody>
      </p:sp>
      <p:sp>
        <p:nvSpPr>
          <p:cNvPr id="574467"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sp>
        <p:nvSpPr>
          <p:cNvPr id="7" name="Title 1"/>
          <p:cNvSpPr txBox="1"/>
          <p:nvPr/>
        </p:nvSpPr>
        <p:spPr bwMode="auto">
          <a:xfrm>
            <a:off x="152400" y="914400"/>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“耶稣是天父” !!  ??</a:t>
            </a:r>
          </a:p>
        </p:txBody>
      </p:sp>
      <p:sp>
        <p:nvSpPr>
          <p:cNvPr id="8" name="Title 1"/>
          <p:cNvSpPr txBox="1"/>
          <p:nvPr/>
        </p:nvSpPr>
        <p:spPr bwMode="auto">
          <a:xfrm>
            <a:off x="179388" y="1628775"/>
            <a:ext cx="8153400" cy="685800"/>
          </a:xfrm>
          <a:prstGeom prst="rect">
            <a:avLst/>
          </a:prstGeom>
          <a:solidFill>
            <a:srgbClr val="FF0000"/>
          </a:solidFill>
          <a:ln w="9525">
            <a:noFill/>
            <a:miter lim="800000"/>
          </a:ln>
          <a:effectLst/>
        </p:spPr>
        <p:txBody>
          <a:bodyPr lIns="92075" tIns="46038" rIns="92075" bIns="46038" anchor="ctr"/>
          <a:lstStyle>
            <a:lvl1pPr eaLnBrk="0" hangingPunct="0">
              <a:defRPr sz="2400">
                <a:solidFill>
                  <a:schemeClr val="tx1"/>
                </a:solidFill>
                <a:latin typeface="Times New Roman" pitchFamily="18" charset="0"/>
                <a:ea typeface="ＭＳ Ｐゴシック" charset="0"/>
                <a:cs typeface="ＭＳ Ｐゴシック" charset="0"/>
              </a:defRPr>
            </a:lvl1pPr>
            <a:lvl2pPr marL="37931725" indent="-37474525" eaLnBrk="0" hangingPunct="0">
              <a:defRPr sz="2400">
                <a:solidFill>
                  <a:schemeClr val="tx1"/>
                </a:solidFill>
                <a:latin typeface="Times New Roman" pitchFamily="18" charset="0"/>
                <a:ea typeface="ＭＳ Ｐゴシック" charset="0"/>
              </a:defRPr>
            </a:lvl2pPr>
            <a:lvl3pPr eaLnBrk="0" hangingPunct="0">
              <a:defRPr sz="2400">
                <a:solidFill>
                  <a:schemeClr val="tx1"/>
                </a:solidFill>
                <a:latin typeface="Times New Roman" pitchFamily="18" charset="0"/>
                <a:ea typeface="ＭＳ Ｐゴシック" charset="0"/>
              </a:defRPr>
            </a:lvl3pPr>
            <a:lvl4pPr eaLnBrk="0" hangingPunct="0">
              <a:defRPr sz="2400">
                <a:solidFill>
                  <a:schemeClr val="tx1"/>
                </a:solidFill>
                <a:latin typeface="Times New Roman" pitchFamily="18" charset="0"/>
                <a:ea typeface="ＭＳ Ｐゴシック" charset="0"/>
              </a:defRPr>
            </a:lvl4pPr>
            <a:lvl5pPr eaLnBrk="0" hangingPunct="0">
              <a:defRPr sz="2400">
                <a:solidFill>
                  <a:schemeClr val="tx1"/>
                </a:solidFill>
                <a:latin typeface="Times New Roman" pitchFamily="18" charset="0"/>
                <a:ea typeface="ＭＳ Ｐゴシック" charset="0"/>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0"/>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0"/>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0"/>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0"/>
              </a:defRPr>
            </a:lvl9pPr>
          </a:lstStyle>
          <a:p>
            <a:pPr algn="ctr" eaLnBrk="1" fontAlgn="base" hangingPunct="1">
              <a:defRPr/>
            </a:pPr>
            <a:r>
              <a:rPr lang="en-US" sz="3200" b="1" strike="noStrike" noProof="1">
                <a:solidFill>
                  <a:srgbClr val="FFFFFF"/>
                </a:solidFill>
                <a:effectLst>
                  <a:outerShdw blurRad="38100" dist="38100" dir="2700000" algn="tl">
                    <a:srgbClr val="000000"/>
                  </a:outerShdw>
                </a:effectLst>
                <a:latin typeface="Geneva" charset="0"/>
                <a:ea typeface="ＭＳ Ｐゴシック" charset="0"/>
                <a:cs typeface="Geneva" charset="0"/>
              </a:rPr>
              <a:t>= </a:t>
            </a:r>
            <a:r>
              <a:rPr lang="en-US" altLang="en-US" sz="3200" strike="noStrike" noProof="1">
                <a:solidFill>
                  <a:srgbClr val="FFFFFF"/>
                </a:solidFill>
                <a:latin typeface="SimHei" charset="0"/>
                <a:ea typeface="SimHei" charset="0"/>
                <a:cs typeface="ＭＳ Ｐゴシック" charset="0"/>
                <a:sym typeface="Helvetica" charset="0"/>
              </a:rPr>
              <a:t>形相论</a:t>
            </a:r>
            <a:endParaRPr lang="en-US" altLang="en-US" sz="3200" strike="noStrike" noProof="1">
              <a:solidFill>
                <a:srgbClr val="FFFFFF"/>
              </a:solidFill>
              <a:latin typeface="SimHei" charset="0"/>
              <a:ea typeface="SimHei" charset="0"/>
              <a:sym typeface="Helvetica" charset="0"/>
            </a:endParaRPr>
          </a:p>
        </p:txBody>
      </p:sp>
    </p:spTree>
    <p:extLst>
      <p:ext uri="{BB962C8B-B14F-4D97-AF65-F5344CB8AC3E}">
        <p14:creationId xmlns:p14="http://schemas.microsoft.com/office/powerpoint/2010/main" val="364842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3" descr="frostroadcopy2hu.jpg"/>
          <p:cNvPicPr>
            <a:picLocks noChangeAspect="1"/>
          </p:cNvPicPr>
          <p:nvPr/>
        </p:nvPicPr>
        <p:blipFill>
          <a:blip r:embed="rId2">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rtlCol="0">
            <a:normAutofit/>
          </a:bodyPr>
          <a:lstStyle/>
          <a:p>
            <a:pPr fontAlgn="auto">
              <a:spcAft>
                <a:spcPts val="0"/>
              </a:spcAft>
              <a:defRPr/>
            </a:pPr>
            <a:r>
              <a:rPr kumimoji="0" lang="zh-CN" alt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真耶稣教会相信什么</a:t>
            </a:r>
            <a:r>
              <a:rPr kumimoji="0"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真耶稣教会的身份认证</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2733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在真耶稣教会的洗礼</a:t>
              </a:r>
              <a:r>
                <a:rPr lang="en-US" sz="3200" b="1" dirty="0">
                  <a:solidFill>
                    <a:srgbClr val="FFFFFF"/>
                  </a:solidFill>
                  <a:effectLst>
                    <a:outerShdw blurRad="38100" dist="38100" dir="2700000" algn="tl">
                      <a:srgbClr val="000000"/>
                    </a:outerShdw>
                  </a:effectLst>
                  <a:latin typeface="Geneva" charset="0"/>
                  <a:cs typeface="Geneva" charset="0"/>
                </a:rPr>
                <a:t> ( </a:t>
              </a:r>
              <a:r>
                <a:rPr lang="zh-CN" altLang="en-US" sz="3200" b="1" dirty="0">
                  <a:solidFill>
                    <a:srgbClr val="FFFFFF"/>
                  </a:solidFill>
                  <a:effectLst>
                    <a:outerShdw blurRad="38100" dist="38100" dir="2700000" algn="tl">
                      <a:srgbClr val="000000"/>
                    </a:outerShdw>
                  </a:effectLst>
                  <a:latin typeface="Geneva" charset="0"/>
                  <a:cs typeface="Geneva" charset="0"/>
                </a:rPr>
                <a:t>低头的</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被真耶稣教会的牧师洗脚</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变质说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圣灵的承认接纳</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说方言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基督里的信心？</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没有</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575499"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kumimoji="1" sz="2400">
                <a:solidFill>
                  <a:schemeClr val="tx1"/>
                </a:solidFill>
                <a:latin typeface="Times New Roman" charset="0"/>
                <a:ea typeface="ＭＳ Ｐゴシック" charset="0"/>
                <a:cs typeface="ＭＳ Ｐゴシック" charset="0"/>
              </a:defRPr>
            </a:lvl1pPr>
            <a:lvl2pPr marL="742950" indent="-285750" defTabSz="457200">
              <a:defRPr kumimoji="1" sz="2400">
                <a:solidFill>
                  <a:schemeClr val="tx1"/>
                </a:solidFill>
                <a:latin typeface="Times New Roman" charset="0"/>
                <a:ea typeface="ＭＳ Ｐゴシック" charset="0"/>
              </a:defRPr>
            </a:lvl2pPr>
            <a:lvl3pPr marL="1143000" indent="-228600" defTabSz="457200">
              <a:defRPr kumimoji="1" sz="2400">
                <a:solidFill>
                  <a:schemeClr val="tx1"/>
                </a:solidFill>
                <a:latin typeface="Times New Roman" charset="0"/>
                <a:ea typeface="ＭＳ Ｐゴシック" charset="0"/>
              </a:defRPr>
            </a:lvl3pPr>
            <a:lvl4pPr marL="1600200" indent="-228600" defTabSz="457200">
              <a:defRPr kumimoji="1" sz="2400">
                <a:solidFill>
                  <a:schemeClr val="tx1"/>
                </a:solidFill>
                <a:latin typeface="Times New Roman" charset="0"/>
                <a:ea typeface="ＭＳ Ｐゴシック" charset="0"/>
              </a:defRPr>
            </a:lvl4pPr>
            <a:lvl5pPr marL="2057400" indent="-228600" defTabSz="4572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hangingPunct="1"/>
            <a:r>
              <a:rPr kumimoji="0" lang="en-US" altLang="zh-CN">
                <a:solidFill>
                  <a:srgbClr val="FFFFFF"/>
                </a:solidFill>
              </a:rPr>
              <a:t>200</a:t>
            </a:r>
          </a:p>
        </p:txBody>
      </p:sp>
      <p:pic>
        <p:nvPicPr>
          <p:cNvPr id="575500" name="Picture 27"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11706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63713" y="619125"/>
            <a:ext cx="9144000" cy="6238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1442" name="AutoShape 2"/>
          <p:cNvSpPr>
            <a:spLocks/>
          </p:cNvSpPr>
          <p:nvPr/>
        </p:nvSpPr>
        <p:spPr bwMode="auto">
          <a:xfrm>
            <a:off x="0" y="620713"/>
            <a:ext cx="9144000" cy="6323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bg1"/>
          </a:solidFill>
          <a:ln w="12700" cap="sq" cmpd="sng">
            <a:solidFill>
              <a:srgbClr val="000000"/>
            </a:solidFill>
            <a:prstDash val="solid"/>
            <a:round/>
            <a:headEnd/>
            <a:tailEnd/>
          </a:ln>
          <a:effectLst/>
        </p:spPr>
        <p:txBody>
          <a:bodyPr lIns="0" tIns="0" rIns="0" bIns="0" anchor="ctr"/>
          <a:lstStyle/>
          <a:p>
            <a:pPr defTabSz="457200">
              <a:defRPr/>
            </a:pPr>
            <a:endParaRPr lang="en-US" sz="1800">
              <a:latin typeface="Times New Roman" charset="0"/>
              <a:cs typeface="Times New Roman" charset="0"/>
              <a:sym typeface="Times New Roman" charset="0"/>
            </a:endParaRPr>
          </a:p>
        </p:txBody>
      </p:sp>
      <p:sp>
        <p:nvSpPr>
          <p:cNvPr id="61443" name="Line 3"/>
          <p:cNvSpPr>
            <a:spLocks noChangeShapeType="1"/>
          </p:cNvSpPr>
          <p:nvPr/>
        </p:nvSpPr>
        <p:spPr bwMode="auto">
          <a:xfrm>
            <a:off x="2743200" y="1286421"/>
            <a:ext cx="0" cy="609600"/>
          </a:xfrm>
          <a:prstGeom prst="line">
            <a:avLst/>
          </a:prstGeom>
          <a:noFill/>
          <a:ln w="127000"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4" name="Line 4"/>
          <p:cNvSpPr>
            <a:spLocks noChangeShapeType="1"/>
          </p:cNvSpPr>
          <p:nvPr/>
        </p:nvSpPr>
        <p:spPr bwMode="auto">
          <a:xfrm>
            <a:off x="8304213" y="5087938"/>
            <a:ext cx="0" cy="12334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5" name="Line 5"/>
          <p:cNvSpPr>
            <a:spLocks noChangeShapeType="1"/>
          </p:cNvSpPr>
          <p:nvPr/>
        </p:nvSpPr>
        <p:spPr bwMode="auto">
          <a:xfrm>
            <a:off x="6400800" y="5468938"/>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6" name="Line 6"/>
          <p:cNvSpPr>
            <a:spLocks noChangeShapeType="1"/>
          </p:cNvSpPr>
          <p:nvPr/>
        </p:nvSpPr>
        <p:spPr bwMode="auto">
          <a:xfrm>
            <a:off x="4038600" y="5715000"/>
            <a:ext cx="0" cy="6096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7" name="Line 7"/>
          <p:cNvSpPr>
            <a:spLocks noChangeShapeType="1"/>
          </p:cNvSpPr>
          <p:nvPr/>
        </p:nvSpPr>
        <p:spPr bwMode="auto">
          <a:xfrm flipH="1">
            <a:off x="1370013" y="5713413"/>
            <a:ext cx="0" cy="611187"/>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8" name="Line 8"/>
          <p:cNvSpPr>
            <a:spLocks noChangeShapeType="1"/>
          </p:cNvSpPr>
          <p:nvPr/>
        </p:nvSpPr>
        <p:spPr bwMode="auto">
          <a:xfrm>
            <a:off x="4038600" y="2438400"/>
            <a:ext cx="0" cy="609600"/>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49" name="Line 9"/>
          <p:cNvSpPr>
            <a:spLocks noChangeShapeType="1"/>
          </p:cNvSpPr>
          <p:nvPr/>
        </p:nvSpPr>
        <p:spPr bwMode="auto">
          <a:xfrm flipH="1">
            <a:off x="1370013" y="2436813"/>
            <a:ext cx="0" cy="61118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0" name="Line 10"/>
          <p:cNvSpPr>
            <a:spLocks noChangeShapeType="1"/>
          </p:cNvSpPr>
          <p:nvPr/>
        </p:nvSpPr>
        <p:spPr bwMode="auto">
          <a:xfrm>
            <a:off x="6400800" y="1905000"/>
            <a:ext cx="0" cy="914400"/>
          </a:xfrm>
          <a:prstGeom prst="line">
            <a:avLst/>
          </a:prstGeom>
          <a:noFill/>
          <a:ln w="28575" cap="sq" cmpd="sng">
            <a:solidFill>
              <a:schemeClr val="tx1"/>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sp>
        <p:nvSpPr>
          <p:cNvPr id="61451" name="Line 11"/>
          <p:cNvSpPr>
            <a:spLocks noChangeShapeType="1"/>
          </p:cNvSpPr>
          <p:nvPr/>
        </p:nvSpPr>
        <p:spPr bwMode="auto">
          <a:xfrm>
            <a:off x="8305800" y="1541463"/>
            <a:ext cx="0" cy="973137"/>
          </a:xfrm>
          <a:prstGeom prst="line">
            <a:avLst/>
          </a:prstGeom>
          <a:noFill/>
          <a:ln w="28575" cap="sq"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cs typeface="Helvetica" charset="0"/>
            </a:endParaRPr>
          </a:p>
        </p:txBody>
      </p:sp>
      <p:grpSp>
        <p:nvGrpSpPr>
          <p:cNvPr id="61452" name="Group 12"/>
          <p:cNvGrpSpPr>
            <a:grpSpLocks/>
          </p:cNvGrpSpPr>
          <p:nvPr/>
        </p:nvGrpSpPr>
        <p:grpSpPr bwMode="auto">
          <a:xfrm>
            <a:off x="1749425" y="692696"/>
            <a:ext cx="1992313" cy="752475"/>
            <a:chOff x="0" y="0"/>
            <a:chExt cx="1992313" cy="752475"/>
          </a:xfrm>
          <a:solidFill>
            <a:schemeClr val="bg1"/>
          </a:solidFill>
        </p:grpSpPr>
        <p:sp>
          <p:nvSpPr>
            <p:cNvPr id="61453" name="AutoShape 13"/>
            <p:cNvSpPr>
              <a:spLocks/>
            </p:cNvSpPr>
            <p:nvPr/>
          </p:nvSpPr>
          <p:spPr bwMode="auto">
            <a:xfrm>
              <a:off x="0" y="0"/>
              <a:ext cx="1992313" cy="752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4" name="AutoShape 14"/>
            <p:cNvSpPr>
              <a:spLocks/>
            </p:cNvSpPr>
            <p:nvPr/>
          </p:nvSpPr>
          <p:spPr bwMode="auto">
            <a:xfrm>
              <a:off x="0" y="0"/>
              <a:ext cx="19923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神格唯一论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一位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5" name="Group 15"/>
          <p:cNvGrpSpPr>
            <a:grpSpLocks/>
          </p:cNvGrpSpPr>
          <p:nvPr/>
        </p:nvGrpSpPr>
        <p:grpSpPr bwMode="auto">
          <a:xfrm>
            <a:off x="5407025" y="1389063"/>
            <a:ext cx="1992313" cy="750887"/>
            <a:chOff x="0" y="0"/>
            <a:chExt cx="1992313" cy="750888"/>
          </a:xfrm>
          <a:solidFill>
            <a:schemeClr val="bg1"/>
          </a:solidFill>
        </p:grpSpPr>
        <p:sp>
          <p:nvSpPr>
            <p:cNvPr id="61456" name="AutoShape 16"/>
            <p:cNvSpPr>
              <a:spLocks/>
            </p:cNvSpPr>
            <p:nvPr/>
          </p:nvSpPr>
          <p:spPr bwMode="auto">
            <a:xfrm>
              <a:off x="0" y="0"/>
              <a:ext cx="19923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57" name="AutoShape 17"/>
            <p:cNvSpPr>
              <a:spLocks/>
            </p:cNvSpPr>
            <p:nvPr/>
          </p:nvSpPr>
          <p:spPr bwMode="auto">
            <a:xfrm>
              <a:off x="0" y="0"/>
              <a:ext cx="199231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三位一体论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一神</a:t>
              </a:r>
              <a:endParaRPr lang="en-US" b="1" dirty="0">
                <a:solidFill>
                  <a:schemeClr val="tx1"/>
                </a:solidFill>
                <a:cs typeface="Helvetica" charset="0"/>
              </a:endParaRPr>
            </a:p>
          </p:txBody>
        </p:sp>
      </p:grpSp>
      <p:grpSp>
        <p:nvGrpSpPr>
          <p:cNvPr id="61458" name="Group 18"/>
          <p:cNvGrpSpPr>
            <a:grpSpLocks/>
          </p:cNvGrpSpPr>
          <p:nvPr/>
        </p:nvGrpSpPr>
        <p:grpSpPr bwMode="auto">
          <a:xfrm>
            <a:off x="7648575" y="838200"/>
            <a:ext cx="1281113" cy="750888"/>
            <a:chOff x="0" y="0"/>
            <a:chExt cx="1281113" cy="750888"/>
          </a:xfrm>
          <a:solidFill>
            <a:schemeClr val="bg1"/>
          </a:solidFill>
        </p:grpSpPr>
        <p:sp>
          <p:nvSpPr>
            <p:cNvPr id="61459" name="AutoShape 19"/>
            <p:cNvSpPr>
              <a:spLocks/>
            </p:cNvSpPr>
            <p:nvPr/>
          </p:nvSpPr>
          <p:spPr bwMode="auto">
            <a:xfrm>
              <a:off x="0" y="0"/>
              <a:ext cx="1281113" cy="750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0" name="AutoShape 20"/>
            <p:cNvSpPr>
              <a:spLocks/>
            </p:cNvSpPr>
            <p:nvPr/>
          </p:nvSpPr>
          <p:spPr bwMode="auto">
            <a:xfrm>
              <a:off x="0" y="0"/>
              <a:ext cx="1281113"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2800" b="1" dirty="0">
                  <a:solidFill>
                    <a:schemeClr val="tx1"/>
                  </a:solidFill>
                  <a:cs typeface="Helvetica" charset="0"/>
                </a:rPr>
                <a:t>三神论</a:t>
              </a:r>
              <a:endParaRPr lang="en-US" sz="2800" b="1" dirty="0">
                <a:solidFill>
                  <a:schemeClr val="tx1"/>
                </a:solidFill>
                <a:latin typeface="Times New Roman Bold" charset="0"/>
                <a:cs typeface="Times New Roman Bold" charset="0"/>
                <a:sym typeface="Times New Roman Bold" charset="0"/>
              </a:endParaRPr>
            </a:p>
            <a:p>
              <a:pPr algn="ctr" defTabSz="457200">
                <a:defRPr/>
              </a:pPr>
              <a:r>
                <a:rPr lang="ja-JP" altLang="en-US" sz="1800" b="1" dirty="0">
                  <a:solidFill>
                    <a:schemeClr val="tx1"/>
                  </a:solidFill>
                  <a:cs typeface="Helvetica" charset="0"/>
                </a:rPr>
                <a:t>三位</a:t>
              </a:r>
              <a:r>
                <a:rPr lang="en-US" sz="1800" b="1" dirty="0">
                  <a:solidFill>
                    <a:schemeClr val="tx1"/>
                  </a:solidFill>
                  <a:cs typeface="Helvetica" charset="0"/>
                </a:rPr>
                <a:t>,</a:t>
              </a:r>
              <a:r>
                <a:rPr lang="ja-JP" altLang="en-US" sz="1800" b="1" dirty="0">
                  <a:solidFill>
                    <a:schemeClr val="tx1"/>
                  </a:solidFill>
                  <a:cs typeface="Helvetica" charset="0"/>
                </a:rPr>
                <a:t>三神</a:t>
              </a:r>
              <a:endParaRPr lang="en-US" b="1" dirty="0">
                <a:solidFill>
                  <a:schemeClr val="tx1"/>
                </a:solidFill>
                <a:cs typeface="Helvetica" charset="0"/>
              </a:endParaRPr>
            </a:p>
          </p:txBody>
        </p:sp>
      </p:grpSp>
      <p:grpSp>
        <p:nvGrpSpPr>
          <p:cNvPr id="61461" name="Group 21"/>
          <p:cNvGrpSpPr>
            <a:grpSpLocks/>
          </p:cNvGrpSpPr>
          <p:nvPr/>
        </p:nvGrpSpPr>
        <p:grpSpPr bwMode="auto">
          <a:xfrm>
            <a:off x="7696200" y="2447925"/>
            <a:ext cx="1219200" cy="2597150"/>
            <a:chOff x="0" y="0"/>
            <a:chExt cx="1219200" cy="2597150"/>
          </a:xfrm>
          <a:solidFill>
            <a:schemeClr val="bg1"/>
          </a:solidFill>
        </p:grpSpPr>
        <p:sp>
          <p:nvSpPr>
            <p:cNvPr id="61462" name="AutoShape 22"/>
            <p:cNvSpPr>
              <a:spLocks/>
            </p:cNvSpPr>
            <p:nvPr/>
          </p:nvSpPr>
          <p:spPr bwMode="auto">
            <a:xfrm>
              <a:off x="0" y="0"/>
              <a:ext cx="1219200" cy="2597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3" name="AutoShape 23"/>
            <p:cNvSpPr>
              <a:spLocks/>
            </p:cNvSpPr>
            <p:nvPr/>
          </p:nvSpPr>
          <p:spPr bwMode="auto">
            <a:xfrm>
              <a:off x="0" y="0"/>
              <a:ext cx="1219200" cy="2290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为三一道理之解释</a:t>
              </a:r>
              <a:r>
                <a:rPr lang="en-US" sz="1600">
                  <a:cs typeface="Helvetica" charset="0"/>
                </a:rPr>
                <a:t>,</a:t>
              </a:r>
              <a:r>
                <a:rPr lang="ja-JP" altLang="en-US" sz="1600">
                  <a:cs typeface="Helvetica" charset="0"/>
                </a:rPr>
                <a:t>重三位个别之存在</a:t>
              </a:r>
              <a:r>
                <a:rPr lang="en-US" sz="1600">
                  <a:cs typeface="Helvetica" charset="0"/>
                </a:rPr>
                <a:t>,</a:t>
              </a:r>
              <a:r>
                <a:rPr lang="ja-JP" altLang="en-US" sz="1600">
                  <a:cs typeface="Helvetica" charset="0"/>
                </a:rPr>
                <a:t>似暗示三位独立之神</a:t>
              </a:r>
              <a:r>
                <a:rPr lang="en-US" sz="1600">
                  <a:cs typeface="Helvetica" charset="0"/>
                </a:rPr>
                <a:t>.</a:t>
              </a:r>
              <a:r>
                <a:rPr lang="ja-JP" altLang="en-US" sz="1600">
                  <a:cs typeface="Helvetica" charset="0"/>
                </a:rPr>
                <a:t>这原来是一种多神教的思想</a:t>
              </a:r>
              <a:r>
                <a:rPr lang="en-US" sz="1600">
                  <a:cs typeface="Helvetica" charset="0"/>
                </a:rPr>
                <a:t>(</a:t>
              </a:r>
              <a:r>
                <a:rPr lang="ja-JP" altLang="en-US" sz="1600">
                  <a:cs typeface="Helvetica" charset="0"/>
                </a:rPr>
                <a:t>也就是说</a:t>
              </a:r>
              <a:r>
                <a:rPr lang="en-US" sz="1600">
                  <a:cs typeface="Helvetica" charset="0"/>
                </a:rPr>
                <a:t>,</a:t>
              </a:r>
              <a:r>
                <a:rPr lang="ja-JP" altLang="en-US" sz="1600">
                  <a:cs typeface="Helvetica" charset="0"/>
                </a:rPr>
                <a:t>相信有多过一位真神的存在</a:t>
              </a:r>
              <a:r>
                <a:rPr lang="en-US" sz="1600">
                  <a:cs typeface="Helvetica" charset="0"/>
                </a:rPr>
                <a:t>.)</a:t>
              </a:r>
              <a:endParaRPr lang="en-US">
                <a:cs typeface="Helvetica" charset="0"/>
              </a:endParaRPr>
            </a:p>
          </p:txBody>
        </p:sp>
      </p:grpSp>
      <p:grpSp>
        <p:nvGrpSpPr>
          <p:cNvPr id="61464" name="Group 24"/>
          <p:cNvGrpSpPr>
            <a:grpSpLocks/>
          </p:cNvGrpSpPr>
          <p:nvPr/>
        </p:nvGrpSpPr>
        <p:grpSpPr bwMode="auto">
          <a:xfrm>
            <a:off x="7696200" y="6186488"/>
            <a:ext cx="1295400" cy="635399"/>
            <a:chOff x="0" y="-1"/>
            <a:chExt cx="1295400" cy="560363"/>
          </a:xfrm>
          <a:solidFill>
            <a:schemeClr val="bg1"/>
          </a:solidFill>
        </p:grpSpPr>
        <p:sp>
          <p:nvSpPr>
            <p:cNvPr id="61465" name="AutoShape 25"/>
            <p:cNvSpPr>
              <a:spLocks/>
            </p:cNvSpPr>
            <p:nvPr/>
          </p:nvSpPr>
          <p:spPr bwMode="auto">
            <a:xfrm>
              <a:off x="0" y="-1"/>
              <a:ext cx="12954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6" name="AutoShape 26"/>
            <p:cNvSpPr>
              <a:spLocks/>
            </p:cNvSpPr>
            <p:nvPr/>
          </p:nvSpPr>
          <p:spPr bwMode="auto">
            <a:xfrm>
              <a:off x="0" y="-1"/>
              <a:ext cx="1295400" cy="4444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a:t>
              </a:r>
              <a:r>
                <a:rPr lang="ja-JP" altLang="en-US" sz="1600" u="sng">
                  <a:cs typeface="Helvetica" charset="0"/>
                </a:rPr>
                <a:t>摩门</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67" name="Group 27"/>
          <p:cNvGrpSpPr>
            <a:grpSpLocks/>
          </p:cNvGrpSpPr>
          <p:nvPr/>
        </p:nvGrpSpPr>
        <p:grpSpPr bwMode="auto">
          <a:xfrm>
            <a:off x="5562600" y="6169025"/>
            <a:ext cx="1752600" cy="635400"/>
            <a:chOff x="0" y="-1"/>
            <a:chExt cx="1752600" cy="560363"/>
          </a:xfrm>
          <a:solidFill>
            <a:schemeClr val="bg1"/>
          </a:solidFill>
        </p:grpSpPr>
        <p:sp>
          <p:nvSpPr>
            <p:cNvPr id="61468" name="AutoShape 28"/>
            <p:cNvSpPr>
              <a:spLocks/>
            </p:cNvSpPr>
            <p:nvPr/>
          </p:nvSpPr>
          <p:spPr bwMode="auto">
            <a:xfrm>
              <a:off x="0" y="-1"/>
              <a:ext cx="1752600" cy="5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69" name="AutoShape 29"/>
            <p:cNvSpPr>
              <a:spLocks/>
            </p:cNvSpPr>
            <p:nvPr/>
          </p:nvSpPr>
          <p:spPr bwMode="auto">
            <a:xfrm>
              <a:off x="0" y="-1"/>
              <a:ext cx="1752600" cy="444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目前这是圣经和</a:t>
              </a:r>
              <a:r>
                <a:rPr lang="ja-JP" altLang="en-US" sz="1600" u="sng">
                  <a:cs typeface="Helvetica" charset="0"/>
                </a:rPr>
                <a:t>基督</a:t>
              </a:r>
              <a:r>
                <a:rPr lang="ja-JP" altLang="en-US" sz="1600">
                  <a:cs typeface="Helvetica" charset="0"/>
                </a:rPr>
                <a:t>教的教理</a:t>
              </a:r>
              <a:r>
                <a:rPr lang="en-US" sz="1600">
                  <a:cs typeface="Helvetica" charset="0"/>
                </a:rPr>
                <a:t>.</a:t>
              </a:r>
              <a:endParaRPr lang="en-US">
                <a:cs typeface="Helvetica" charset="0"/>
              </a:endParaRPr>
            </a:p>
          </p:txBody>
        </p:sp>
      </p:grpSp>
      <p:grpSp>
        <p:nvGrpSpPr>
          <p:cNvPr id="61470" name="Group 30"/>
          <p:cNvGrpSpPr>
            <a:grpSpLocks/>
          </p:cNvGrpSpPr>
          <p:nvPr/>
        </p:nvGrpSpPr>
        <p:grpSpPr bwMode="auto">
          <a:xfrm>
            <a:off x="3124200" y="6172200"/>
            <a:ext cx="1905000" cy="685800"/>
            <a:chOff x="0" y="0"/>
            <a:chExt cx="1905000" cy="604838"/>
          </a:xfrm>
          <a:solidFill>
            <a:schemeClr val="bg1"/>
          </a:solidFill>
        </p:grpSpPr>
        <p:sp>
          <p:nvSpPr>
            <p:cNvPr id="61471" name="AutoShape 31"/>
            <p:cNvSpPr>
              <a:spLocks/>
            </p:cNvSpPr>
            <p:nvPr/>
          </p:nvSpPr>
          <p:spPr bwMode="auto">
            <a:xfrm>
              <a:off x="0" y="0"/>
              <a:ext cx="19050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2" name="AutoShape 32"/>
            <p:cNvSpPr>
              <a:spLocks/>
            </p:cNvSpPr>
            <p:nvPr/>
          </p:nvSpPr>
          <p:spPr bwMode="auto">
            <a:xfrm>
              <a:off x="0" y="0"/>
              <a:ext cx="19050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目前这是“守望台”月刊所教的教理</a:t>
              </a:r>
              <a:r>
                <a:rPr lang="en-US" sz="1600">
                  <a:cs typeface="Helvetica" charset="0"/>
                </a:rPr>
                <a:t>.</a:t>
              </a:r>
              <a:endParaRPr lang="en-US">
                <a:cs typeface="Helvetica" charset="0"/>
              </a:endParaRPr>
            </a:p>
          </p:txBody>
        </p:sp>
      </p:grpSp>
      <p:grpSp>
        <p:nvGrpSpPr>
          <p:cNvPr id="61473" name="Group 33"/>
          <p:cNvGrpSpPr>
            <a:grpSpLocks/>
          </p:cNvGrpSpPr>
          <p:nvPr/>
        </p:nvGrpSpPr>
        <p:grpSpPr bwMode="auto">
          <a:xfrm>
            <a:off x="76200" y="6188075"/>
            <a:ext cx="2590800" cy="685800"/>
            <a:chOff x="0" y="0"/>
            <a:chExt cx="2590800" cy="604838"/>
          </a:xfrm>
          <a:solidFill>
            <a:schemeClr val="bg1"/>
          </a:solidFill>
        </p:grpSpPr>
        <p:sp>
          <p:nvSpPr>
            <p:cNvPr id="61474" name="AutoShape 34"/>
            <p:cNvSpPr>
              <a:spLocks/>
            </p:cNvSpPr>
            <p:nvPr/>
          </p:nvSpPr>
          <p:spPr bwMode="auto">
            <a:xfrm>
              <a:off x="0" y="0"/>
              <a:ext cx="2590800" cy="604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25400" cap="sq" cmpd="sng">
              <a:solidFill>
                <a:schemeClr val="bg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5" name="AutoShape 35"/>
            <p:cNvSpPr>
              <a:spLocks/>
            </p:cNvSpPr>
            <p:nvPr/>
          </p:nvSpPr>
          <p:spPr bwMode="auto">
            <a:xfrm>
              <a:off x="0" y="0"/>
              <a:ext cx="2590800" cy="488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flat" cmpd="sng">
              <a:solidFill>
                <a:srgbClr val="000000"/>
              </a:solid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目前这是“统一五旬节派教”和“</a:t>
              </a:r>
              <a:r>
                <a:rPr lang="ja-JP" altLang="en-US" sz="1600" u="sng">
                  <a:cs typeface="Helvetica" charset="0"/>
                </a:rPr>
                <a:t>真耶稣</a:t>
              </a:r>
              <a:r>
                <a:rPr lang="ja-JP" altLang="en-US" sz="1600">
                  <a:cs typeface="Helvetica" charset="0"/>
                </a:rPr>
                <a:t>教会”的教理</a:t>
              </a:r>
              <a:r>
                <a:rPr lang="en-US" sz="1600">
                  <a:cs typeface="Helvetica" charset="0"/>
                </a:rPr>
                <a:t>. </a:t>
              </a:r>
              <a:endParaRPr lang="en-US">
                <a:cs typeface="Helvetica" charset="0"/>
              </a:endParaRPr>
            </a:p>
          </p:txBody>
        </p:sp>
      </p:grpSp>
      <p:grpSp>
        <p:nvGrpSpPr>
          <p:cNvPr id="61476" name="Group 36"/>
          <p:cNvGrpSpPr>
            <a:grpSpLocks/>
          </p:cNvGrpSpPr>
          <p:nvPr/>
        </p:nvGrpSpPr>
        <p:grpSpPr bwMode="auto">
          <a:xfrm>
            <a:off x="5410200" y="2492375"/>
            <a:ext cx="1981200" cy="3294063"/>
            <a:chOff x="0" y="0"/>
            <a:chExt cx="1981201" cy="3295498"/>
          </a:xfrm>
          <a:solidFill>
            <a:schemeClr val="bg1"/>
          </a:solidFill>
        </p:grpSpPr>
        <p:sp>
          <p:nvSpPr>
            <p:cNvPr id="61477" name="AutoShape 37"/>
            <p:cNvSpPr>
              <a:spLocks/>
            </p:cNvSpPr>
            <p:nvPr/>
          </p:nvSpPr>
          <p:spPr bwMode="auto">
            <a:xfrm>
              <a:off x="0" y="0"/>
              <a:ext cx="1981201" cy="32954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78" name="AutoShape 38"/>
            <p:cNvSpPr>
              <a:spLocks/>
            </p:cNvSpPr>
            <p:nvPr/>
          </p:nvSpPr>
          <p:spPr bwMode="auto">
            <a:xfrm>
              <a:off x="0" y="0"/>
              <a:ext cx="1981201" cy="2874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a:cs typeface="Helvetica" charset="0"/>
                </a:rPr>
                <a:t>这是符合圣经的教导</a:t>
              </a:r>
              <a:r>
                <a:rPr lang="en-US" sz="1600">
                  <a:cs typeface="Helvetica" charset="0"/>
                </a:rPr>
                <a:t>. </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圣灵是三个格位</a:t>
              </a:r>
              <a:r>
                <a:rPr lang="en-US" sz="1600">
                  <a:cs typeface="Helvetica" charset="0"/>
                </a:rPr>
                <a:t>.</a:t>
              </a:r>
              <a:r>
                <a:rPr lang="ja-JP" altLang="en-US" sz="1600">
                  <a:cs typeface="Helvetica" charset="0"/>
                </a:rPr>
                <a:t>这三格位从开始已经存在为一位真神</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圣灵不是三位个别的神</a:t>
              </a:r>
              <a:r>
                <a:rPr lang="en-US" sz="1600">
                  <a:cs typeface="Helvetica" charset="0"/>
                </a:rPr>
                <a:t>,</a:t>
              </a:r>
              <a:r>
                <a:rPr lang="ja-JP" altLang="en-US" sz="1600">
                  <a:cs typeface="Helvetica" charset="0"/>
                </a:rPr>
                <a:t>也不是用在一位神身上的三种不同的名字</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虽然“三位一体”这个字眼在圣经中找不到</a:t>
              </a:r>
              <a:r>
                <a:rPr lang="en-US" sz="1600">
                  <a:cs typeface="Helvetica" charset="0"/>
                </a:rPr>
                <a:t>,</a:t>
              </a:r>
              <a:r>
                <a:rPr lang="ja-JP" altLang="en-US" sz="1600">
                  <a:cs typeface="Helvetica" charset="0"/>
                </a:rPr>
                <a:t>但其思想或教导在圣经内是非常普遍的</a:t>
              </a:r>
              <a:r>
                <a:rPr lang="en-US" sz="1600">
                  <a:cs typeface="Helvetica" charset="0"/>
                </a:rPr>
                <a:t>.</a:t>
              </a:r>
              <a:endParaRPr lang="en-US">
                <a:cs typeface="Helvetica" charset="0"/>
              </a:endParaRPr>
            </a:p>
          </p:txBody>
        </p:sp>
      </p:grpSp>
      <p:grpSp>
        <p:nvGrpSpPr>
          <p:cNvPr id="61479" name="Group 39"/>
          <p:cNvGrpSpPr>
            <a:grpSpLocks/>
          </p:cNvGrpSpPr>
          <p:nvPr/>
        </p:nvGrpSpPr>
        <p:grpSpPr bwMode="auto">
          <a:xfrm>
            <a:off x="152400" y="1844824"/>
            <a:ext cx="5105400" cy="839788"/>
            <a:chOff x="0" y="0"/>
            <a:chExt cx="5105400" cy="839788"/>
          </a:xfrm>
          <a:solidFill>
            <a:schemeClr val="bg1"/>
          </a:solidFill>
        </p:grpSpPr>
        <p:sp>
          <p:nvSpPr>
            <p:cNvPr id="61480" name="AutoShape 40"/>
            <p:cNvSpPr>
              <a:spLocks/>
            </p:cNvSpPr>
            <p:nvPr/>
          </p:nvSpPr>
          <p:spPr bwMode="auto">
            <a:xfrm>
              <a:off x="0" y="0"/>
              <a:ext cx="5105400"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1" name="AutoShape 41"/>
            <p:cNvSpPr>
              <a:spLocks/>
            </p:cNvSpPr>
            <p:nvPr/>
          </p:nvSpPr>
          <p:spPr bwMode="auto">
            <a:xfrm>
              <a:off x="0" y="0"/>
              <a:ext cx="5105400" cy="73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600" dirty="0">
                  <a:cs typeface="Helvetica" charset="0"/>
                </a:rPr>
                <a:t>这是在第二和三世纪所出现的异端教导</a:t>
              </a:r>
              <a:r>
                <a:rPr lang="en-US" sz="1600" dirty="0">
                  <a:cs typeface="Helvetica" charset="0"/>
                </a:rPr>
                <a:t>.</a:t>
              </a:r>
              <a:r>
                <a:rPr lang="ja-JP" altLang="en-US" sz="1600" dirty="0">
                  <a:cs typeface="Helvetica" charset="0"/>
                </a:rPr>
                <a:t>这教导否认三位一体论</a:t>
              </a:r>
              <a:r>
                <a:rPr lang="en-US" sz="1600" dirty="0">
                  <a:cs typeface="Helvetica" charset="0"/>
                </a:rPr>
                <a:t>,</a:t>
              </a:r>
              <a:r>
                <a:rPr lang="ja-JP" altLang="en-US" sz="1600" dirty="0">
                  <a:cs typeface="Helvetica" charset="0"/>
                </a:rPr>
                <a:t>且强烈的执着真正的神以来都只有一个位格</a:t>
              </a:r>
              <a:r>
                <a:rPr lang="en-US" sz="1600" dirty="0">
                  <a:cs typeface="Helvetica" charset="0"/>
                </a:rPr>
                <a:t>,</a:t>
              </a:r>
              <a:r>
                <a:rPr lang="ja-JP" altLang="en-US" sz="1600" dirty="0">
                  <a:cs typeface="Helvetica" charset="0"/>
                </a:rPr>
                <a:t>不是三个</a:t>
              </a:r>
              <a:r>
                <a:rPr lang="en-US" sz="1600" dirty="0">
                  <a:cs typeface="Helvetica" charset="0"/>
                </a:rPr>
                <a:t>.</a:t>
              </a:r>
              <a:r>
                <a:rPr lang="ja-JP" altLang="en-US" sz="1600" dirty="0">
                  <a:cs typeface="Helvetica" charset="0"/>
                </a:rPr>
                <a:t>这种教导至今认然存在</a:t>
              </a:r>
              <a:r>
                <a:rPr lang="en-US" sz="1600" dirty="0">
                  <a:cs typeface="Helvetica" charset="0"/>
                </a:rPr>
                <a:t>.</a:t>
              </a:r>
              <a:r>
                <a:rPr lang="ja-JP" altLang="en-US" sz="1600" dirty="0">
                  <a:cs typeface="Helvetica" charset="0"/>
                </a:rPr>
                <a:t>两种常见的就是</a:t>
              </a:r>
              <a:r>
                <a:rPr lang="en-US" sz="1600" dirty="0">
                  <a:cs typeface="Helvetica" charset="0"/>
                </a:rPr>
                <a:t>:</a:t>
              </a:r>
              <a:endParaRPr lang="en-US" dirty="0">
                <a:cs typeface="Helvetica" charset="0"/>
              </a:endParaRPr>
            </a:p>
          </p:txBody>
        </p:sp>
      </p:grpSp>
      <p:grpSp>
        <p:nvGrpSpPr>
          <p:cNvPr id="61482" name="Group 42"/>
          <p:cNvGrpSpPr>
            <a:grpSpLocks/>
          </p:cNvGrpSpPr>
          <p:nvPr/>
        </p:nvGrpSpPr>
        <p:grpSpPr bwMode="auto">
          <a:xfrm>
            <a:off x="150813" y="2857500"/>
            <a:ext cx="2514600" cy="2771775"/>
            <a:chOff x="-1" y="-1"/>
            <a:chExt cx="2513014" cy="2770189"/>
          </a:xfrm>
          <a:solidFill>
            <a:schemeClr val="bg1"/>
          </a:solidFill>
        </p:grpSpPr>
        <p:sp>
          <p:nvSpPr>
            <p:cNvPr id="61483" name="AutoShape 43"/>
            <p:cNvSpPr>
              <a:spLocks/>
            </p:cNvSpPr>
            <p:nvPr/>
          </p:nvSpPr>
          <p:spPr bwMode="auto">
            <a:xfrm>
              <a:off x="-1" y="-1"/>
              <a:ext cx="2513014" cy="277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4" name="AutoShape 44"/>
            <p:cNvSpPr>
              <a:spLocks/>
            </p:cNvSpPr>
            <p:nvPr/>
          </p:nvSpPr>
          <p:spPr bwMode="auto">
            <a:xfrm>
              <a:off x="-1" y="-1"/>
              <a:ext cx="2513014" cy="2665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形态论</a:t>
              </a:r>
              <a:r>
                <a:rPr lang="en-US" sz="1800">
                  <a:cs typeface="Helvetica" charset="0"/>
                </a:rPr>
                <a:t>;</a:t>
              </a:r>
              <a:r>
                <a:rPr lang="ja-JP" altLang="en-US" sz="1800">
                  <a:cs typeface="Helvetica" charset="0"/>
                </a:rPr>
                <a:t>形象主义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这个观点的主要思想是神以一个位格的身份存在</a:t>
              </a:r>
              <a:r>
                <a:rPr lang="en-US" sz="1600">
                  <a:cs typeface="Helvetica" charset="0"/>
                </a:rPr>
                <a:t>.</a:t>
              </a:r>
              <a:r>
                <a:rPr lang="ja-JP" altLang="en-US" sz="1400">
                  <a:cs typeface="Helvetica" charset="0"/>
                </a:rPr>
                <a:t>祂</a:t>
              </a:r>
              <a:r>
                <a:rPr lang="ja-JP" altLang="en-US" sz="1600">
                  <a:cs typeface="Helvetica" charset="0"/>
                </a:rPr>
                <a:t>以不同的模式和名称显现在这个世界里</a:t>
              </a:r>
              <a:r>
                <a:rPr lang="en-US" sz="1600">
                  <a:cs typeface="Helvetica" charset="0"/>
                </a:rPr>
                <a:t>,</a:t>
              </a:r>
              <a:r>
                <a:rPr lang="ja-JP" altLang="en-US" sz="1600">
                  <a:cs typeface="Helvetica" charset="0"/>
                </a:rPr>
                <a:t>介入人类的历史当中</a:t>
              </a:r>
              <a:r>
                <a:rPr lang="en-US" sz="1600">
                  <a:cs typeface="Helvetica" charset="0"/>
                </a:rPr>
                <a:t>.</a:t>
              </a:r>
              <a:r>
                <a:rPr lang="ja-JP" altLang="en-US" sz="1600">
                  <a:cs typeface="Helvetica" charset="0"/>
                </a:rPr>
                <a:t>圣父</a:t>
              </a:r>
              <a:r>
                <a:rPr lang="en-US" sz="1600">
                  <a:cs typeface="Helvetica" charset="0"/>
                </a:rPr>
                <a:t>,</a:t>
              </a:r>
              <a:r>
                <a:rPr lang="ja-JP" altLang="en-US" sz="1600">
                  <a:cs typeface="Helvetica" charset="0"/>
                </a:rPr>
                <a:t>圣子</a:t>
              </a:r>
              <a:r>
                <a:rPr lang="en-US" sz="1600">
                  <a:cs typeface="Helvetica" charset="0"/>
                </a:rPr>
                <a:t>,</a:t>
              </a:r>
              <a:r>
                <a:rPr lang="ja-JP" altLang="en-US" sz="1600">
                  <a:cs typeface="Helvetica" charset="0"/>
                </a:rPr>
                <a:t>圣灵都是祂</a:t>
              </a:r>
              <a:r>
                <a:rPr lang="en-US" sz="1600">
                  <a:cs typeface="Helvetica" charset="0"/>
                </a:rPr>
                <a:t>(</a:t>
              </a:r>
              <a:r>
                <a:rPr lang="ja-JP" altLang="en-US" sz="1600">
                  <a:cs typeface="Helvetica" charset="0"/>
                </a:rPr>
                <a:t>以一个位格的身份</a:t>
              </a:r>
              <a:r>
                <a:rPr lang="en-US" sz="1600">
                  <a:cs typeface="Helvetica" charset="0"/>
                </a:rPr>
                <a:t>)</a:t>
              </a:r>
              <a:r>
                <a:rPr lang="ja-JP" altLang="en-US" sz="1600">
                  <a:cs typeface="Helvetica" charset="0"/>
                </a:rPr>
                <a:t>所用的三种不同的号称</a:t>
              </a:r>
              <a:r>
                <a:rPr lang="en-US" sz="1600">
                  <a:cs typeface="Helvetica" charset="0"/>
                </a:rPr>
                <a:t>.</a:t>
              </a:r>
              <a:r>
                <a:rPr lang="ja-JP" altLang="en-US" sz="1600">
                  <a:cs typeface="Helvetica" charset="0"/>
                </a:rPr>
                <a:t>也就是说圣父在伯利恒降生</a:t>
              </a:r>
              <a:r>
                <a:rPr lang="en-US" sz="1600">
                  <a:cs typeface="Helvetica" charset="0"/>
                </a:rPr>
                <a:t>,</a:t>
              </a:r>
              <a:r>
                <a:rPr lang="ja-JP" altLang="en-US" sz="1600">
                  <a:cs typeface="Helvetica" charset="0"/>
                </a:rPr>
                <a:t>在加略山接受十架苦刑</a:t>
              </a:r>
              <a:r>
                <a:rPr lang="en-US" sz="1600">
                  <a:cs typeface="Helvetica" charset="0"/>
                </a:rPr>
                <a:t>,</a:t>
              </a:r>
              <a:r>
                <a:rPr lang="ja-JP" altLang="en-US" sz="1600">
                  <a:cs typeface="Helvetica" charset="0"/>
                </a:rPr>
                <a:t>但那个时候祂的号称是</a:t>
              </a:r>
              <a:r>
                <a:rPr lang="ja-JP" altLang="en-US" sz="1600" u="sng">
                  <a:cs typeface="Helvetica" charset="0"/>
                </a:rPr>
                <a:t>耶稣</a:t>
              </a:r>
              <a:r>
                <a:rPr lang="en-US" sz="1600">
                  <a:cs typeface="Helvetica" charset="0"/>
                </a:rPr>
                <a:t>.</a:t>
              </a:r>
              <a:endParaRPr lang="en-US">
                <a:cs typeface="Helvetica" charset="0"/>
              </a:endParaRPr>
            </a:p>
          </p:txBody>
        </p:sp>
      </p:grpSp>
      <p:grpSp>
        <p:nvGrpSpPr>
          <p:cNvPr id="61485" name="Group 45"/>
          <p:cNvGrpSpPr>
            <a:grpSpLocks/>
          </p:cNvGrpSpPr>
          <p:nvPr/>
        </p:nvGrpSpPr>
        <p:grpSpPr bwMode="auto">
          <a:xfrm>
            <a:off x="2895600" y="2859088"/>
            <a:ext cx="2362200" cy="2898775"/>
            <a:chOff x="0" y="0"/>
            <a:chExt cx="2362200" cy="2898775"/>
          </a:xfrm>
          <a:solidFill>
            <a:schemeClr val="bg1"/>
          </a:solidFill>
        </p:grpSpPr>
        <p:sp>
          <p:nvSpPr>
            <p:cNvPr id="61486" name="AutoShape 46"/>
            <p:cNvSpPr>
              <a:spLocks/>
            </p:cNvSpPr>
            <p:nvPr/>
          </p:nvSpPr>
          <p:spPr bwMode="auto">
            <a:xfrm>
              <a:off x="0" y="0"/>
              <a:ext cx="2362200" cy="2898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w="12700" cap="sq" cmpd="sng">
              <a:no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61487" name="AutoShape 47"/>
            <p:cNvSpPr>
              <a:spLocks/>
            </p:cNvSpPr>
            <p:nvPr/>
          </p:nvSpPr>
          <p:spPr bwMode="auto">
            <a:xfrm>
              <a:off x="0" y="0"/>
              <a:ext cx="2362200" cy="263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w="127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cs typeface="Helvetica" charset="0"/>
                </a:rPr>
                <a:t>动态主义</a:t>
              </a:r>
              <a:r>
                <a:rPr lang="en-US" sz="1600">
                  <a:cs typeface="Helvetica" charset="0"/>
                </a:rPr>
                <a:t>.</a:t>
              </a:r>
              <a:endParaRPr lang="en-US" sz="1600">
                <a:latin typeface="Times New Roman Bold" charset="0"/>
                <a:cs typeface="Times New Roman Bold" charset="0"/>
                <a:sym typeface="Times New Roman Bold" charset="0"/>
              </a:endParaRPr>
            </a:p>
            <a:p>
              <a:pPr algn="ctr" defTabSz="457200">
                <a:defRPr/>
              </a:pPr>
              <a:r>
                <a:rPr lang="ja-JP" altLang="en-US" sz="1600">
                  <a:cs typeface="Helvetica" charset="0"/>
                </a:rPr>
                <a:t>这个异端观点的主要思想是教导</a:t>
              </a:r>
              <a:r>
                <a:rPr lang="ja-JP" altLang="en-US" sz="1600" u="sng">
                  <a:cs typeface="Helvetica" charset="0"/>
                </a:rPr>
                <a:t>耶稣</a:t>
              </a:r>
              <a:r>
                <a:rPr lang="ja-JP" altLang="en-US" sz="1600">
                  <a:cs typeface="Helvetica" charset="0"/>
                </a:rPr>
                <a:t>不是神</a:t>
              </a:r>
              <a:r>
                <a:rPr lang="en-US" sz="1600">
                  <a:cs typeface="Helvetica" charset="0"/>
                </a:rPr>
                <a:t>.</a:t>
              </a:r>
              <a:r>
                <a:rPr lang="ja-JP" altLang="en-US" sz="1600">
                  <a:cs typeface="Helvetica" charset="0"/>
                </a:rPr>
                <a:t>他只不过是一个特别的人</a:t>
              </a:r>
              <a:r>
                <a:rPr lang="en-US" sz="1600">
                  <a:cs typeface="Helvetica" charset="0"/>
                </a:rPr>
                <a:t>.</a:t>
              </a:r>
              <a:r>
                <a:rPr lang="ja-JP" altLang="en-US" sz="1600">
                  <a:cs typeface="Helvetica" charset="0"/>
                </a:rPr>
                <a:t>这个人成为神的儿子</a:t>
              </a:r>
              <a:r>
                <a:rPr lang="en-US" sz="1600">
                  <a:cs typeface="Helvetica" charset="0"/>
                </a:rPr>
                <a:t>(</a:t>
              </a:r>
              <a:r>
                <a:rPr lang="ja-JP" altLang="en-US" sz="1600">
                  <a:cs typeface="Helvetica" charset="0"/>
                </a:rPr>
                <a:t>也有些说法是他被神收养</a:t>
              </a:r>
              <a:r>
                <a:rPr lang="en-US" sz="1600">
                  <a:cs typeface="Helvetica" charset="0"/>
                </a:rPr>
                <a:t>).</a:t>
              </a:r>
              <a:r>
                <a:rPr lang="ja-JP" altLang="en-US" sz="1600">
                  <a:cs typeface="Helvetica" charset="0"/>
                </a:rPr>
                <a:t>通常持着这观点的人人为这为特别的人</a:t>
              </a:r>
              <a:r>
                <a:rPr lang="en-US" sz="1600">
                  <a:cs typeface="Helvetica" charset="0"/>
                </a:rPr>
                <a:t>(</a:t>
              </a:r>
              <a:r>
                <a:rPr lang="ja-JP" altLang="en-US" sz="1600" u="sng">
                  <a:cs typeface="Helvetica" charset="0"/>
                </a:rPr>
                <a:t>耶稣</a:t>
              </a:r>
              <a:r>
                <a:rPr lang="en-US" sz="1600">
                  <a:cs typeface="Helvetica" charset="0"/>
                </a:rPr>
                <a:t>)</a:t>
              </a:r>
              <a:r>
                <a:rPr lang="ja-JP" altLang="en-US" sz="1600">
                  <a:cs typeface="Helvetica" charset="0"/>
                </a:rPr>
                <a:t>是在他受洗礼的时候被神收养的</a:t>
              </a:r>
              <a:r>
                <a:rPr lang="en-US" sz="1600">
                  <a:cs typeface="Helvetica" charset="0"/>
                </a:rPr>
                <a:t>.[</a:t>
              </a:r>
              <a:r>
                <a:rPr lang="ja-JP" altLang="en-US" sz="1600">
                  <a:cs typeface="Helvetica" charset="0"/>
                </a:rPr>
                <a:t>但“</a:t>
              </a:r>
              <a:r>
                <a:rPr lang="ja-JP" altLang="en-US" sz="1600" u="sng">
                  <a:cs typeface="Helvetica" charset="0"/>
                </a:rPr>
                <a:t>耶和华</a:t>
              </a:r>
              <a:r>
                <a:rPr lang="ja-JP" altLang="en-US" sz="1600">
                  <a:cs typeface="Helvetica" charset="0"/>
                </a:rPr>
                <a:t>见证会”说</a:t>
              </a:r>
              <a:r>
                <a:rPr lang="ja-JP" altLang="en-US" sz="1600" u="sng">
                  <a:cs typeface="Helvetica" charset="0"/>
                </a:rPr>
                <a:t>耶稣</a:t>
              </a:r>
              <a:r>
                <a:rPr lang="ja-JP" altLang="en-US" sz="1600">
                  <a:cs typeface="Helvetica" charset="0"/>
                </a:rPr>
                <a:t>一出生是就已经是上帝的儿子。</a:t>
              </a:r>
              <a:r>
                <a:rPr lang="en-US" sz="1600">
                  <a:cs typeface="Helvetica" charset="0"/>
                </a:rPr>
                <a:t>]</a:t>
              </a:r>
              <a:endParaRPr lang="en-US">
                <a:cs typeface="Helvetica" charset="0"/>
              </a:endParaRPr>
            </a:p>
          </p:txBody>
        </p:sp>
      </p:grpSp>
      <p:sp>
        <p:nvSpPr>
          <p:cNvPr id="61488" name="AutoShape 48"/>
          <p:cNvSpPr>
            <a:spLocks/>
          </p:cNvSpPr>
          <p:nvPr/>
        </p:nvSpPr>
        <p:spPr bwMode="auto">
          <a:xfrm flipH="1">
            <a:off x="4570413" y="533400"/>
            <a:ext cx="915987" cy="987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89" name="AutoShape 49"/>
          <p:cNvSpPr>
            <a:spLocks/>
          </p:cNvSpPr>
          <p:nvPr/>
        </p:nvSpPr>
        <p:spPr bwMode="auto">
          <a:xfrm>
            <a:off x="3657600" y="609600"/>
            <a:ext cx="685800" cy="682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1600"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0" name="AutoShape 50"/>
          <p:cNvSpPr>
            <a:spLocks/>
          </p:cNvSpPr>
          <p:nvPr/>
        </p:nvSpPr>
        <p:spPr bwMode="auto">
          <a:xfrm flipH="1">
            <a:off x="4800600" y="685800"/>
            <a:ext cx="2817813"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600"/>
                </a:lnTo>
                <a:lnTo>
                  <a:pt x="0" y="21600"/>
                </a:lnTo>
              </a:path>
            </a:pathLst>
          </a:custGeom>
          <a:solidFill>
            <a:schemeClr val="bg1"/>
          </a:solidFill>
          <a:ln w="76200" cap="sq" cmpd="sng">
            <a:solidFill>
              <a:schemeClr val="tx1"/>
            </a:solidFill>
            <a:prstDash val="solid"/>
            <a:round/>
            <a:headEnd/>
            <a:tailEnd type="stealth" w="med" len="med"/>
          </a:ln>
          <a:effectLst/>
        </p:spPr>
        <p:txBody>
          <a:bodyPr lIns="0" tIns="0" rIns="0" bIns="0"/>
          <a:lstStyle/>
          <a:p>
            <a:pPr defTabSz="457200">
              <a:defRPr/>
            </a:pPr>
            <a:endParaRPr lang="en-US" sz="1800">
              <a:latin typeface="Times New Roman" charset="0"/>
              <a:cs typeface="Times New Roman" charset="0"/>
              <a:sym typeface="Times New Roman" charset="0"/>
            </a:endParaRPr>
          </a:p>
        </p:txBody>
      </p:sp>
      <p:sp>
        <p:nvSpPr>
          <p:cNvPr id="61494" name="AutoShape 54"/>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defRPr/>
            </a:pPr>
            <a:r>
              <a:rPr lang="en-US" sz="1800">
                <a:solidFill>
                  <a:srgbClr val="FFFF00"/>
                </a:solidFill>
                <a:effectLst>
                  <a:outerShdw blurRad="38100" dist="38100" dir="2700000" algn="tl">
                    <a:srgbClr val="000000"/>
                  </a:outerShdw>
                </a:effectLst>
                <a:latin typeface="Times New Roman" charset="0"/>
                <a:cs typeface="Times New Roman" charset="0"/>
                <a:sym typeface="Times New Roman" charset="0"/>
              </a:rPr>
              <a:t>197</a:t>
            </a:r>
            <a:endParaRPr lang="en-US">
              <a:cs typeface="Helvetica" charset="0"/>
            </a:endParaRPr>
          </a:p>
        </p:txBody>
      </p:sp>
      <p:sp>
        <p:nvSpPr>
          <p:cNvPr id="2" name="Title 1"/>
          <p:cNvSpPr>
            <a:spLocks noGrp="1"/>
          </p:cNvSpPr>
          <p:nvPr>
            <p:ph type="title"/>
          </p:nvPr>
        </p:nvSpPr>
        <p:spPr>
          <a:xfrm>
            <a:off x="0" y="0"/>
            <a:ext cx="9144000" cy="692696"/>
          </a:xfrm>
          <a:solidFill>
            <a:srgbClr val="000000"/>
          </a:solidFill>
        </p:spPr>
        <p:txBody>
          <a:bodyPr/>
          <a:lstStyle/>
          <a:p>
            <a:pPr algn="ctr">
              <a:defRPr/>
            </a:pPr>
            <a:r>
              <a:rPr lang="ja-JP" altLang="en-US" sz="4000" kern="1200" dirty="0">
                <a:solidFill>
                  <a:srgbClr val="FFFFFF"/>
                </a:solidFill>
                <a:effectLst>
                  <a:outerShdw blurRad="38100" dist="38100" dir="2700000" algn="tl" rotWithShape="0">
                    <a:srgbClr val="000000"/>
                  </a:outerShdw>
                </a:effectLst>
                <a:latin typeface="Helvetica"/>
                <a:ea typeface="ＭＳ Ｐゴシック"/>
                <a:cs typeface="Helvetica"/>
              </a:rPr>
              <a:t>对神的不同观点</a:t>
            </a:r>
            <a:endParaRPr lang="en-US" sz="1050" dirty="0">
              <a:solidFill>
                <a:srgbClr val="FFFFFF"/>
              </a:solidFill>
            </a:endParaRPr>
          </a:p>
        </p:txBody>
      </p:sp>
    </p:spTree>
    <p:extLst>
      <p:ext uri="{BB962C8B-B14F-4D97-AF65-F5344CB8AC3E}">
        <p14:creationId xmlns:p14="http://schemas.microsoft.com/office/powerpoint/2010/main" val="2333318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89"/>
                                        </p:tgtEl>
                                        <p:attrNameLst>
                                          <p:attrName>style.visibility</p:attrName>
                                        </p:attrNameLst>
                                      </p:cBhvr>
                                      <p:to>
                                        <p:strVal val="visible"/>
                                      </p:to>
                                    </p:set>
                                    <p:anim calcmode="lin" valueType="num">
                                      <p:cBhvr additive="base">
                                        <p:cTn id="7" dur="500" fill="hold"/>
                                        <p:tgtEl>
                                          <p:spTgt spid="61489"/>
                                        </p:tgtEl>
                                        <p:attrNameLst>
                                          <p:attrName>ppt_x</p:attrName>
                                        </p:attrNameLst>
                                      </p:cBhvr>
                                      <p:tavLst>
                                        <p:tav tm="0">
                                          <p:val>
                                            <p:strVal val="#ppt_x"/>
                                          </p:val>
                                        </p:tav>
                                        <p:tav tm="100000">
                                          <p:val>
                                            <p:strVal val="#ppt_x"/>
                                          </p:val>
                                        </p:tav>
                                      </p:tavLst>
                                    </p:anim>
                                    <p:anim calcmode="lin" valueType="num">
                                      <p:cBhvr additive="base">
                                        <p:cTn id="8" dur="500" fill="hold"/>
                                        <p:tgtEl>
                                          <p:spTgt spid="61489"/>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52"/>
                                        </p:tgtEl>
                                        <p:attrNameLst>
                                          <p:attrName>style.visibility</p:attrName>
                                        </p:attrNameLst>
                                      </p:cBhvr>
                                      <p:to>
                                        <p:strVal val="visible"/>
                                      </p:to>
                                    </p:set>
                                    <p:anim calcmode="lin" valueType="num">
                                      <p:cBhvr additive="base">
                                        <p:cTn id="11" dur="500" fill="hold"/>
                                        <p:tgtEl>
                                          <p:spTgt spid="61452"/>
                                        </p:tgtEl>
                                        <p:attrNameLst>
                                          <p:attrName>ppt_x</p:attrName>
                                        </p:attrNameLst>
                                      </p:cBhvr>
                                      <p:tavLst>
                                        <p:tav tm="0">
                                          <p:val>
                                            <p:strVal val="#ppt_x"/>
                                          </p:val>
                                        </p:tav>
                                        <p:tav tm="100000">
                                          <p:val>
                                            <p:strVal val="#ppt_x"/>
                                          </p:val>
                                        </p:tav>
                                      </p:tavLst>
                                    </p:anim>
                                    <p:anim calcmode="lin" valueType="num">
                                      <p:cBhvr additive="base">
                                        <p:cTn id="12" dur="500" fill="hold"/>
                                        <p:tgtEl>
                                          <p:spTgt spid="614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nodeType="afterGroup">
                            <p:stCondLst>
                              <p:cond delay="0"/>
                            </p:stCondLst>
                            <p:childTnLst>
                              <p:par>
                                <p:cTn id="15" presetID="2" presetClass="entr" presetSubtype="1" fill="hold" nodeType="clickEffect">
                                  <p:stCondLst>
                                    <p:cond delay="0"/>
                                  </p:stCondLst>
                                  <p:childTnLst>
                                    <p:set>
                                      <p:cBhvr>
                                        <p:cTn id="16" dur="1" fill="hold">
                                          <p:stCondLst>
                                            <p:cond delay="0"/>
                                          </p:stCondLst>
                                        </p:cTn>
                                        <p:tgtEl>
                                          <p:spTgt spid="61443"/>
                                        </p:tgtEl>
                                        <p:attrNameLst>
                                          <p:attrName>style.visibility</p:attrName>
                                        </p:attrNameLst>
                                      </p:cBhvr>
                                      <p:to>
                                        <p:strVal val="visible"/>
                                      </p:to>
                                    </p:set>
                                    <p:anim calcmode="lin" valueType="num">
                                      <p:cBhvr additive="base">
                                        <p:cTn id="17" dur="500" fill="hold"/>
                                        <p:tgtEl>
                                          <p:spTgt spid="61443"/>
                                        </p:tgtEl>
                                        <p:attrNameLst>
                                          <p:attrName>ppt_x</p:attrName>
                                        </p:attrNameLst>
                                      </p:cBhvr>
                                      <p:tavLst>
                                        <p:tav tm="0">
                                          <p:val>
                                            <p:strVal val="#ppt_x"/>
                                          </p:val>
                                        </p:tav>
                                        <p:tav tm="100000">
                                          <p:val>
                                            <p:strVal val="#ppt_x"/>
                                          </p:val>
                                        </p:tav>
                                      </p:tavLst>
                                    </p:anim>
                                    <p:anim calcmode="lin" valueType="num">
                                      <p:cBhvr additive="base">
                                        <p:cTn id="18" dur="500" fill="hold"/>
                                        <p:tgtEl>
                                          <p:spTgt spid="61443"/>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9"/>
                                        </p:tgtEl>
                                        <p:attrNameLst>
                                          <p:attrName>style.visibility</p:attrName>
                                        </p:attrNameLst>
                                      </p:cBhvr>
                                      <p:to>
                                        <p:strVal val="visible"/>
                                      </p:to>
                                    </p:set>
                                    <p:anim calcmode="lin" valueType="num">
                                      <p:cBhvr additive="base">
                                        <p:cTn id="21" dur="500" fill="hold"/>
                                        <p:tgtEl>
                                          <p:spTgt spid="61479"/>
                                        </p:tgtEl>
                                        <p:attrNameLst>
                                          <p:attrName>ppt_x</p:attrName>
                                        </p:attrNameLst>
                                      </p:cBhvr>
                                      <p:tavLst>
                                        <p:tav tm="0">
                                          <p:val>
                                            <p:strVal val="#ppt_x"/>
                                          </p:val>
                                        </p:tav>
                                        <p:tav tm="100000">
                                          <p:val>
                                            <p:strVal val="#ppt_x"/>
                                          </p:val>
                                        </p:tav>
                                      </p:tavLst>
                                    </p:anim>
                                    <p:anim calcmode="lin" valueType="num">
                                      <p:cBhvr additive="base">
                                        <p:cTn id="22" dur="500" fill="hold"/>
                                        <p:tgtEl>
                                          <p:spTgt spid="6147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 presetClass="entr" presetSubtype="1" fill="hold" nodeType="clickEffect">
                                  <p:stCondLst>
                                    <p:cond delay="0"/>
                                  </p:stCondLst>
                                  <p:childTnLst>
                                    <p:set>
                                      <p:cBhvr>
                                        <p:cTn id="26" dur="1" fill="hold">
                                          <p:stCondLst>
                                            <p:cond delay="0"/>
                                          </p:stCondLst>
                                        </p:cTn>
                                        <p:tgtEl>
                                          <p:spTgt spid="61449"/>
                                        </p:tgtEl>
                                        <p:attrNameLst>
                                          <p:attrName>style.visibility</p:attrName>
                                        </p:attrNameLst>
                                      </p:cBhvr>
                                      <p:to>
                                        <p:strVal val="visible"/>
                                      </p:to>
                                    </p:set>
                                    <p:anim calcmode="lin" valueType="num">
                                      <p:cBhvr additive="base">
                                        <p:cTn id="27" dur="500" fill="hold"/>
                                        <p:tgtEl>
                                          <p:spTgt spid="61449"/>
                                        </p:tgtEl>
                                        <p:attrNameLst>
                                          <p:attrName>ppt_x</p:attrName>
                                        </p:attrNameLst>
                                      </p:cBhvr>
                                      <p:tavLst>
                                        <p:tav tm="0">
                                          <p:val>
                                            <p:strVal val="#ppt_x"/>
                                          </p:val>
                                        </p:tav>
                                        <p:tav tm="100000">
                                          <p:val>
                                            <p:strVal val="#ppt_x"/>
                                          </p:val>
                                        </p:tav>
                                      </p:tavLst>
                                    </p:anim>
                                    <p:anim calcmode="lin" valueType="num">
                                      <p:cBhvr additive="base">
                                        <p:cTn id="28" dur="500" fill="hold"/>
                                        <p:tgtEl>
                                          <p:spTgt spid="61449"/>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1482"/>
                                        </p:tgtEl>
                                        <p:attrNameLst>
                                          <p:attrName>style.visibility</p:attrName>
                                        </p:attrNameLst>
                                      </p:cBhvr>
                                      <p:to>
                                        <p:strVal val="visible"/>
                                      </p:to>
                                    </p:set>
                                    <p:anim calcmode="lin" valueType="num">
                                      <p:cBhvr additive="base">
                                        <p:cTn id="31" dur="500" fill="hold"/>
                                        <p:tgtEl>
                                          <p:spTgt spid="61482"/>
                                        </p:tgtEl>
                                        <p:attrNameLst>
                                          <p:attrName>ppt_x</p:attrName>
                                        </p:attrNameLst>
                                      </p:cBhvr>
                                      <p:tavLst>
                                        <p:tav tm="0">
                                          <p:val>
                                            <p:strVal val="#ppt_x"/>
                                          </p:val>
                                        </p:tav>
                                        <p:tav tm="100000">
                                          <p:val>
                                            <p:strVal val="#ppt_x"/>
                                          </p:val>
                                        </p:tav>
                                      </p:tavLst>
                                    </p:anim>
                                    <p:anim calcmode="lin" valueType="num">
                                      <p:cBhvr additive="base">
                                        <p:cTn id="32" dur="500" fill="hold"/>
                                        <p:tgtEl>
                                          <p:spTgt spid="614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nodeType="afterGroup">
                            <p:stCondLst>
                              <p:cond delay="0"/>
                            </p:stCondLst>
                            <p:childTnLst>
                              <p:par>
                                <p:cTn id="35" presetID="2" presetClass="entr" presetSubtype="1" fill="hold" nodeType="clickEffect">
                                  <p:stCondLst>
                                    <p:cond delay="0"/>
                                  </p:stCondLst>
                                  <p:childTnLst>
                                    <p:set>
                                      <p:cBhvr>
                                        <p:cTn id="36" dur="1" fill="hold">
                                          <p:stCondLst>
                                            <p:cond delay="0"/>
                                          </p:stCondLst>
                                        </p:cTn>
                                        <p:tgtEl>
                                          <p:spTgt spid="61447"/>
                                        </p:tgtEl>
                                        <p:attrNameLst>
                                          <p:attrName>style.visibility</p:attrName>
                                        </p:attrNameLst>
                                      </p:cBhvr>
                                      <p:to>
                                        <p:strVal val="visible"/>
                                      </p:to>
                                    </p:set>
                                    <p:anim calcmode="lin" valueType="num">
                                      <p:cBhvr additive="base">
                                        <p:cTn id="37" dur="500" fill="hold"/>
                                        <p:tgtEl>
                                          <p:spTgt spid="61447"/>
                                        </p:tgtEl>
                                        <p:attrNameLst>
                                          <p:attrName>ppt_x</p:attrName>
                                        </p:attrNameLst>
                                      </p:cBhvr>
                                      <p:tavLst>
                                        <p:tav tm="0">
                                          <p:val>
                                            <p:strVal val="#ppt_x"/>
                                          </p:val>
                                        </p:tav>
                                        <p:tav tm="100000">
                                          <p:val>
                                            <p:strVal val="#ppt_x"/>
                                          </p:val>
                                        </p:tav>
                                      </p:tavLst>
                                    </p:anim>
                                    <p:anim calcmode="lin" valueType="num">
                                      <p:cBhvr additive="base">
                                        <p:cTn id="38" dur="500" fill="hold"/>
                                        <p:tgtEl>
                                          <p:spTgt spid="61447"/>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1473"/>
                                        </p:tgtEl>
                                        <p:attrNameLst>
                                          <p:attrName>style.visibility</p:attrName>
                                        </p:attrNameLst>
                                      </p:cBhvr>
                                      <p:to>
                                        <p:strVal val="visible"/>
                                      </p:to>
                                    </p:set>
                                    <p:anim calcmode="lin" valueType="num">
                                      <p:cBhvr additive="base">
                                        <p:cTn id="41" dur="500" fill="hold"/>
                                        <p:tgtEl>
                                          <p:spTgt spid="61473"/>
                                        </p:tgtEl>
                                        <p:attrNameLst>
                                          <p:attrName>ppt_x</p:attrName>
                                        </p:attrNameLst>
                                      </p:cBhvr>
                                      <p:tavLst>
                                        <p:tav tm="0">
                                          <p:val>
                                            <p:strVal val="#ppt_x"/>
                                          </p:val>
                                        </p:tav>
                                        <p:tav tm="100000">
                                          <p:val>
                                            <p:strVal val="#ppt_x"/>
                                          </p:val>
                                        </p:tav>
                                      </p:tavLst>
                                    </p:anim>
                                    <p:anim calcmode="lin" valueType="num">
                                      <p:cBhvr additive="base">
                                        <p:cTn id="42" dur="500" fill="hold"/>
                                        <p:tgtEl>
                                          <p:spTgt spid="6147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nodeType="afterGroup">
                            <p:stCondLst>
                              <p:cond delay="0"/>
                            </p:stCondLst>
                            <p:childTnLst>
                              <p:par>
                                <p:cTn id="45" presetID="2" presetClass="entr" presetSubtype="1" fill="hold" nodeType="clickEffect">
                                  <p:stCondLst>
                                    <p:cond delay="0"/>
                                  </p:stCondLst>
                                  <p:childTnLst>
                                    <p:set>
                                      <p:cBhvr>
                                        <p:cTn id="46" dur="1" fill="hold">
                                          <p:stCondLst>
                                            <p:cond delay="0"/>
                                          </p:stCondLst>
                                        </p:cTn>
                                        <p:tgtEl>
                                          <p:spTgt spid="61448"/>
                                        </p:tgtEl>
                                        <p:attrNameLst>
                                          <p:attrName>style.visibility</p:attrName>
                                        </p:attrNameLst>
                                      </p:cBhvr>
                                      <p:to>
                                        <p:strVal val="visible"/>
                                      </p:to>
                                    </p:set>
                                    <p:anim calcmode="lin" valueType="num">
                                      <p:cBhvr additive="base">
                                        <p:cTn id="47" dur="500" fill="hold"/>
                                        <p:tgtEl>
                                          <p:spTgt spid="61448"/>
                                        </p:tgtEl>
                                        <p:attrNameLst>
                                          <p:attrName>ppt_x</p:attrName>
                                        </p:attrNameLst>
                                      </p:cBhvr>
                                      <p:tavLst>
                                        <p:tav tm="0">
                                          <p:val>
                                            <p:strVal val="#ppt_x"/>
                                          </p:val>
                                        </p:tav>
                                        <p:tav tm="100000">
                                          <p:val>
                                            <p:strVal val="#ppt_x"/>
                                          </p:val>
                                        </p:tav>
                                      </p:tavLst>
                                    </p:anim>
                                    <p:anim calcmode="lin" valueType="num">
                                      <p:cBhvr additive="base">
                                        <p:cTn id="48" dur="500" fill="hold"/>
                                        <p:tgtEl>
                                          <p:spTgt spid="61448"/>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1485"/>
                                        </p:tgtEl>
                                        <p:attrNameLst>
                                          <p:attrName>style.visibility</p:attrName>
                                        </p:attrNameLst>
                                      </p:cBhvr>
                                      <p:to>
                                        <p:strVal val="visible"/>
                                      </p:to>
                                    </p:set>
                                    <p:anim calcmode="lin" valueType="num">
                                      <p:cBhvr additive="base">
                                        <p:cTn id="51" dur="500" fill="hold"/>
                                        <p:tgtEl>
                                          <p:spTgt spid="61485"/>
                                        </p:tgtEl>
                                        <p:attrNameLst>
                                          <p:attrName>ppt_x</p:attrName>
                                        </p:attrNameLst>
                                      </p:cBhvr>
                                      <p:tavLst>
                                        <p:tav tm="0">
                                          <p:val>
                                            <p:strVal val="#ppt_x"/>
                                          </p:val>
                                        </p:tav>
                                        <p:tav tm="100000">
                                          <p:val>
                                            <p:strVal val="#ppt_x"/>
                                          </p:val>
                                        </p:tav>
                                      </p:tavLst>
                                    </p:anim>
                                    <p:anim calcmode="lin" valueType="num">
                                      <p:cBhvr additive="base">
                                        <p:cTn id="52" dur="500" fill="hold"/>
                                        <p:tgtEl>
                                          <p:spTgt spid="6148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nodeType="afterGroup">
                            <p:stCondLst>
                              <p:cond delay="0"/>
                            </p:stCondLst>
                            <p:childTnLst>
                              <p:par>
                                <p:cTn id="55" presetID="2" presetClass="entr" presetSubtype="1" fill="hold" nodeType="clickEffect">
                                  <p:stCondLst>
                                    <p:cond delay="0"/>
                                  </p:stCondLst>
                                  <p:childTnLst>
                                    <p:set>
                                      <p:cBhvr>
                                        <p:cTn id="56" dur="1" fill="hold">
                                          <p:stCondLst>
                                            <p:cond delay="0"/>
                                          </p:stCondLst>
                                        </p:cTn>
                                        <p:tgtEl>
                                          <p:spTgt spid="61446"/>
                                        </p:tgtEl>
                                        <p:attrNameLst>
                                          <p:attrName>style.visibility</p:attrName>
                                        </p:attrNameLst>
                                      </p:cBhvr>
                                      <p:to>
                                        <p:strVal val="visible"/>
                                      </p:to>
                                    </p:set>
                                    <p:anim calcmode="lin" valueType="num">
                                      <p:cBhvr additive="base">
                                        <p:cTn id="57" dur="500" fill="hold"/>
                                        <p:tgtEl>
                                          <p:spTgt spid="61446"/>
                                        </p:tgtEl>
                                        <p:attrNameLst>
                                          <p:attrName>ppt_x</p:attrName>
                                        </p:attrNameLst>
                                      </p:cBhvr>
                                      <p:tavLst>
                                        <p:tav tm="0">
                                          <p:val>
                                            <p:strVal val="#ppt_x"/>
                                          </p:val>
                                        </p:tav>
                                        <p:tav tm="100000">
                                          <p:val>
                                            <p:strVal val="#ppt_x"/>
                                          </p:val>
                                        </p:tav>
                                      </p:tavLst>
                                    </p:anim>
                                    <p:anim calcmode="lin" valueType="num">
                                      <p:cBhvr additive="base">
                                        <p:cTn id="58" dur="500" fill="hold"/>
                                        <p:tgtEl>
                                          <p:spTgt spid="61446"/>
                                        </p:tgtEl>
                                        <p:attrNameLst>
                                          <p:attrName>ppt_y</p:attrName>
                                        </p:attrNameLst>
                                      </p:cBhvr>
                                      <p:tavLst>
                                        <p:tav tm="0">
                                          <p:val>
                                            <p:strVal val="0-#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1470"/>
                                        </p:tgtEl>
                                        <p:attrNameLst>
                                          <p:attrName>style.visibility</p:attrName>
                                        </p:attrNameLst>
                                      </p:cBhvr>
                                      <p:to>
                                        <p:strVal val="visible"/>
                                      </p:to>
                                    </p:set>
                                    <p:anim calcmode="lin" valueType="num">
                                      <p:cBhvr additive="base">
                                        <p:cTn id="61" dur="500" fill="hold"/>
                                        <p:tgtEl>
                                          <p:spTgt spid="61470"/>
                                        </p:tgtEl>
                                        <p:attrNameLst>
                                          <p:attrName>ppt_x</p:attrName>
                                        </p:attrNameLst>
                                      </p:cBhvr>
                                      <p:tavLst>
                                        <p:tav tm="0">
                                          <p:val>
                                            <p:strVal val="#ppt_x"/>
                                          </p:val>
                                        </p:tav>
                                        <p:tav tm="100000">
                                          <p:val>
                                            <p:strVal val="#ppt_x"/>
                                          </p:val>
                                        </p:tav>
                                      </p:tavLst>
                                    </p:anim>
                                    <p:anim calcmode="lin" valueType="num">
                                      <p:cBhvr additive="base">
                                        <p:cTn id="62" dur="500" fill="hold"/>
                                        <p:tgtEl>
                                          <p:spTgt spid="6147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nodeType="clickEffect">
                                  <p:stCondLst>
                                    <p:cond delay="0"/>
                                  </p:stCondLst>
                                  <p:childTnLst>
                                    <p:set>
                                      <p:cBhvr>
                                        <p:cTn id="66" dur="1" fill="hold">
                                          <p:stCondLst>
                                            <p:cond delay="0"/>
                                          </p:stCondLst>
                                        </p:cTn>
                                        <p:tgtEl>
                                          <p:spTgt spid="61490"/>
                                        </p:tgtEl>
                                        <p:attrNameLst>
                                          <p:attrName>style.visibility</p:attrName>
                                        </p:attrNameLst>
                                      </p:cBhvr>
                                      <p:to>
                                        <p:strVal val="visible"/>
                                      </p:to>
                                    </p:set>
                                    <p:anim calcmode="lin" valueType="num">
                                      <p:cBhvr additive="base">
                                        <p:cTn id="67" dur="500" fill="hold"/>
                                        <p:tgtEl>
                                          <p:spTgt spid="61490"/>
                                        </p:tgtEl>
                                        <p:attrNameLst>
                                          <p:attrName>ppt_x</p:attrName>
                                        </p:attrNameLst>
                                      </p:cBhvr>
                                      <p:tavLst>
                                        <p:tav tm="0">
                                          <p:val>
                                            <p:strVal val="#ppt_x"/>
                                          </p:val>
                                        </p:tav>
                                        <p:tav tm="100000">
                                          <p:val>
                                            <p:strVal val="#ppt_x"/>
                                          </p:val>
                                        </p:tav>
                                      </p:tavLst>
                                    </p:anim>
                                    <p:anim calcmode="lin" valueType="num">
                                      <p:cBhvr additive="base">
                                        <p:cTn id="68" dur="500" fill="hold"/>
                                        <p:tgtEl>
                                          <p:spTgt spid="61490"/>
                                        </p:tgtEl>
                                        <p:attrNameLst>
                                          <p:attrName>ppt_y</p:attrName>
                                        </p:attrNameLst>
                                      </p:cBhvr>
                                      <p:tavLst>
                                        <p:tav tm="0">
                                          <p:val>
                                            <p:strVal val="0-#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1458"/>
                                        </p:tgtEl>
                                        <p:attrNameLst>
                                          <p:attrName>style.visibility</p:attrName>
                                        </p:attrNameLst>
                                      </p:cBhvr>
                                      <p:to>
                                        <p:strVal val="visible"/>
                                      </p:to>
                                    </p:set>
                                    <p:anim calcmode="lin" valueType="num">
                                      <p:cBhvr additive="base">
                                        <p:cTn id="71" dur="500" fill="hold"/>
                                        <p:tgtEl>
                                          <p:spTgt spid="61458"/>
                                        </p:tgtEl>
                                        <p:attrNameLst>
                                          <p:attrName>ppt_x</p:attrName>
                                        </p:attrNameLst>
                                      </p:cBhvr>
                                      <p:tavLst>
                                        <p:tav tm="0">
                                          <p:val>
                                            <p:strVal val="#ppt_x"/>
                                          </p:val>
                                        </p:tav>
                                        <p:tav tm="100000">
                                          <p:val>
                                            <p:strVal val="#ppt_x"/>
                                          </p:val>
                                        </p:tav>
                                      </p:tavLst>
                                    </p:anim>
                                    <p:anim calcmode="lin" valueType="num">
                                      <p:cBhvr additive="base">
                                        <p:cTn id="72" dur="500" fill="hold"/>
                                        <p:tgtEl>
                                          <p:spTgt spid="6145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nodeType="afterGroup">
                            <p:stCondLst>
                              <p:cond delay="0"/>
                            </p:stCondLst>
                            <p:childTnLst>
                              <p:par>
                                <p:cTn id="75" presetID="2" presetClass="entr" presetSubtype="1" fill="hold" nodeType="clickEffect">
                                  <p:stCondLst>
                                    <p:cond delay="0"/>
                                  </p:stCondLst>
                                  <p:childTnLst>
                                    <p:set>
                                      <p:cBhvr>
                                        <p:cTn id="76" dur="1" fill="hold">
                                          <p:stCondLst>
                                            <p:cond delay="0"/>
                                          </p:stCondLst>
                                        </p:cTn>
                                        <p:tgtEl>
                                          <p:spTgt spid="61451"/>
                                        </p:tgtEl>
                                        <p:attrNameLst>
                                          <p:attrName>style.visibility</p:attrName>
                                        </p:attrNameLst>
                                      </p:cBhvr>
                                      <p:to>
                                        <p:strVal val="visible"/>
                                      </p:to>
                                    </p:set>
                                    <p:anim calcmode="lin" valueType="num">
                                      <p:cBhvr additive="base">
                                        <p:cTn id="77" dur="500" fill="hold"/>
                                        <p:tgtEl>
                                          <p:spTgt spid="61451"/>
                                        </p:tgtEl>
                                        <p:attrNameLst>
                                          <p:attrName>ppt_x</p:attrName>
                                        </p:attrNameLst>
                                      </p:cBhvr>
                                      <p:tavLst>
                                        <p:tav tm="0">
                                          <p:val>
                                            <p:strVal val="#ppt_x"/>
                                          </p:val>
                                        </p:tav>
                                        <p:tav tm="100000">
                                          <p:val>
                                            <p:strVal val="#ppt_x"/>
                                          </p:val>
                                        </p:tav>
                                      </p:tavLst>
                                    </p:anim>
                                    <p:anim calcmode="lin" valueType="num">
                                      <p:cBhvr additive="base">
                                        <p:cTn id="78" dur="500" fill="hold"/>
                                        <p:tgtEl>
                                          <p:spTgt spid="61451"/>
                                        </p:tgtEl>
                                        <p:attrNameLst>
                                          <p:attrName>ppt_y</p:attrName>
                                        </p:attrNameLst>
                                      </p:cBhvr>
                                      <p:tavLst>
                                        <p:tav tm="0">
                                          <p:val>
                                            <p:strVal val="0-#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1461"/>
                                        </p:tgtEl>
                                        <p:attrNameLst>
                                          <p:attrName>style.visibility</p:attrName>
                                        </p:attrNameLst>
                                      </p:cBhvr>
                                      <p:to>
                                        <p:strVal val="visible"/>
                                      </p:to>
                                    </p:set>
                                    <p:anim calcmode="lin" valueType="num">
                                      <p:cBhvr additive="base">
                                        <p:cTn id="81" dur="500" fill="hold"/>
                                        <p:tgtEl>
                                          <p:spTgt spid="61461"/>
                                        </p:tgtEl>
                                        <p:attrNameLst>
                                          <p:attrName>ppt_x</p:attrName>
                                        </p:attrNameLst>
                                      </p:cBhvr>
                                      <p:tavLst>
                                        <p:tav tm="0">
                                          <p:val>
                                            <p:strVal val="#ppt_x"/>
                                          </p:val>
                                        </p:tav>
                                        <p:tav tm="100000">
                                          <p:val>
                                            <p:strVal val="#ppt_x"/>
                                          </p:val>
                                        </p:tav>
                                      </p:tavLst>
                                    </p:anim>
                                    <p:anim calcmode="lin" valueType="num">
                                      <p:cBhvr additive="base">
                                        <p:cTn id="82" dur="500" fill="hold"/>
                                        <p:tgtEl>
                                          <p:spTgt spid="6146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nodeType="afterGroup">
                            <p:stCondLst>
                              <p:cond delay="0"/>
                            </p:stCondLst>
                            <p:childTnLst>
                              <p:par>
                                <p:cTn id="85" presetID="2" presetClass="entr" presetSubtype="1" fill="hold" nodeType="clickEffect">
                                  <p:stCondLst>
                                    <p:cond delay="0"/>
                                  </p:stCondLst>
                                  <p:childTnLst>
                                    <p:set>
                                      <p:cBhvr>
                                        <p:cTn id="86" dur="1" fill="hold">
                                          <p:stCondLst>
                                            <p:cond delay="0"/>
                                          </p:stCondLst>
                                        </p:cTn>
                                        <p:tgtEl>
                                          <p:spTgt spid="61444"/>
                                        </p:tgtEl>
                                        <p:attrNameLst>
                                          <p:attrName>style.visibility</p:attrName>
                                        </p:attrNameLst>
                                      </p:cBhvr>
                                      <p:to>
                                        <p:strVal val="visible"/>
                                      </p:to>
                                    </p:set>
                                    <p:anim calcmode="lin" valueType="num">
                                      <p:cBhvr additive="base">
                                        <p:cTn id="87" dur="500" fill="hold"/>
                                        <p:tgtEl>
                                          <p:spTgt spid="61444"/>
                                        </p:tgtEl>
                                        <p:attrNameLst>
                                          <p:attrName>ppt_x</p:attrName>
                                        </p:attrNameLst>
                                      </p:cBhvr>
                                      <p:tavLst>
                                        <p:tav tm="0">
                                          <p:val>
                                            <p:strVal val="#ppt_x"/>
                                          </p:val>
                                        </p:tav>
                                        <p:tav tm="100000">
                                          <p:val>
                                            <p:strVal val="#ppt_x"/>
                                          </p:val>
                                        </p:tav>
                                      </p:tavLst>
                                    </p:anim>
                                    <p:anim calcmode="lin" valueType="num">
                                      <p:cBhvr additive="base">
                                        <p:cTn id="88" dur="500" fill="hold"/>
                                        <p:tgtEl>
                                          <p:spTgt spid="61444"/>
                                        </p:tgtEl>
                                        <p:attrNameLst>
                                          <p:attrName>ppt_y</p:attrName>
                                        </p:attrNameLst>
                                      </p:cBhvr>
                                      <p:tavLst>
                                        <p:tav tm="0">
                                          <p:val>
                                            <p:strVal val="0-#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61464"/>
                                        </p:tgtEl>
                                        <p:attrNameLst>
                                          <p:attrName>style.visibility</p:attrName>
                                        </p:attrNameLst>
                                      </p:cBhvr>
                                      <p:to>
                                        <p:strVal val="visible"/>
                                      </p:to>
                                    </p:set>
                                    <p:anim calcmode="lin" valueType="num">
                                      <p:cBhvr additive="base">
                                        <p:cTn id="91" dur="500" fill="hold"/>
                                        <p:tgtEl>
                                          <p:spTgt spid="61464"/>
                                        </p:tgtEl>
                                        <p:attrNameLst>
                                          <p:attrName>ppt_x</p:attrName>
                                        </p:attrNameLst>
                                      </p:cBhvr>
                                      <p:tavLst>
                                        <p:tav tm="0">
                                          <p:val>
                                            <p:strVal val="#ppt_x"/>
                                          </p:val>
                                        </p:tav>
                                        <p:tav tm="100000">
                                          <p:val>
                                            <p:strVal val="#ppt_x"/>
                                          </p:val>
                                        </p:tav>
                                      </p:tavLst>
                                    </p:anim>
                                    <p:anim calcmode="lin" valueType="num">
                                      <p:cBhvr additive="base">
                                        <p:cTn id="92" dur="500" fill="hold"/>
                                        <p:tgtEl>
                                          <p:spTgt spid="61464"/>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1" fill="hold" nodeType="clickEffect">
                                  <p:stCondLst>
                                    <p:cond delay="0"/>
                                  </p:stCondLst>
                                  <p:childTnLst>
                                    <p:set>
                                      <p:cBhvr>
                                        <p:cTn id="96" dur="1" fill="hold">
                                          <p:stCondLst>
                                            <p:cond delay="0"/>
                                          </p:stCondLst>
                                        </p:cTn>
                                        <p:tgtEl>
                                          <p:spTgt spid="61488"/>
                                        </p:tgtEl>
                                        <p:attrNameLst>
                                          <p:attrName>style.visibility</p:attrName>
                                        </p:attrNameLst>
                                      </p:cBhvr>
                                      <p:to>
                                        <p:strVal val="visible"/>
                                      </p:to>
                                    </p:set>
                                    <p:anim calcmode="lin" valueType="num">
                                      <p:cBhvr additive="base">
                                        <p:cTn id="97" dur="500" fill="hold"/>
                                        <p:tgtEl>
                                          <p:spTgt spid="61488"/>
                                        </p:tgtEl>
                                        <p:attrNameLst>
                                          <p:attrName>ppt_x</p:attrName>
                                        </p:attrNameLst>
                                      </p:cBhvr>
                                      <p:tavLst>
                                        <p:tav tm="0">
                                          <p:val>
                                            <p:strVal val="#ppt_x"/>
                                          </p:val>
                                        </p:tav>
                                        <p:tav tm="100000">
                                          <p:val>
                                            <p:strVal val="#ppt_x"/>
                                          </p:val>
                                        </p:tav>
                                      </p:tavLst>
                                    </p:anim>
                                    <p:anim calcmode="lin" valueType="num">
                                      <p:cBhvr additive="base">
                                        <p:cTn id="98" dur="500" fill="hold"/>
                                        <p:tgtEl>
                                          <p:spTgt spid="61488"/>
                                        </p:tgtEl>
                                        <p:attrNameLst>
                                          <p:attrName>ppt_y</p:attrName>
                                        </p:attrNameLst>
                                      </p:cBhvr>
                                      <p:tavLst>
                                        <p:tav tm="0">
                                          <p:val>
                                            <p:strVal val="0-#ppt_h/2"/>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61455"/>
                                        </p:tgtEl>
                                        <p:attrNameLst>
                                          <p:attrName>style.visibility</p:attrName>
                                        </p:attrNameLst>
                                      </p:cBhvr>
                                      <p:to>
                                        <p:strVal val="visible"/>
                                      </p:to>
                                    </p:set>
                                    <p:anim calcmode="lin" valueType="num">
                                      <p:cBhvr additive="base">
                                        <p:cTn id="101" dur="500" fill="hold"/>
                                        <p:tgtEl>
                                          <p:spTgt spid="61455"/>
                                        </p:tgtEl>
                                        <p:attrNameLst>
                                          <p:attrName>ppt_x</p:attrName>
                                        </p:attrNameLst>
                                      </p:cBhvr>
                                      <p:tavLst>
                                        <p:tav tm="0">
                                          <p:val>
                                            <p:strVal val="#ppt_x"/>
                                          </p:val>
                                        </p:tav>
                                        <p:tav tm="100000">
                                          <p:val>
                                            <p:strVal val="#ppt_x"/>
                                          </p:val>
                                        </p:tav>
                                      </p:tavLst>
                                    </p:anim>
                                    <p:anim calcmode="lin" valueType="num">
                                      <p:cBhvr additive="base">
                                        <p:cTn id="102" dur="500" fill="hold"/>
                                        <p:tgtEl>
                                          <p:spTgt spid="61455"/>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nodeType="afterGroup">
                            <p:stCondLst>
                              <p:cond delay="0"/>
                            </p:stCondLst>
                            <p:childTnLst>
                              <p:par>
                                <p:cTn id="105" presetID="2" presetClass="entr" presetSubtype="1" fill="hold" nodeType="clickEffect">
                                  <p:stCondLst>
                                    <p:cond delay="0"/>
                                  </p:stCondLst>
                                  <p:childTnLst>
                                    <p:set>
                                      <p:cBhvr>
                                        <p:cTn id="106" dur="1" fill="hold">
                                          <p:stCondLst>
                                            <p:cond delay="0"/>
                                          </p:stCondLst>
                                        </p:cTn>
                                        <p:tgtEl>
                                          <p:spTgt spid="61450"/>
                                        </p:tgtEl>
                                        <p:attrNameLst>
                                          <p:attrName>style.visibility</p:attrName>
                                        </p:attrNameLst>
                                      </p:cBhvr>
                                      <p:to>
                                        <p:strVal val="visible"/>
                                      </p:to>
                                    </p:set>
                                    <p:anim calcmode="lin" valueType="num">
                                      <p:cBhvr additive="base">
                                        <p:cTn id="107" dur="500" fill="hold"/>
                                        <p:tgtEl>
                                          <p:spTgt spid="61450"/>
                                        </p:tgtEl>
                                        <p:attrNameLst>
                                          <p:attrName>ppt_x</p:attrName>
                                        </p:attrNameLst>
                                      </p:cBhvr>
                                      <p:tavLst>
                                        <p:tav tm="0">
                                          <p:val>
                                            <p:strVal val="#ppt_x"/>
                                          </p:val>
                                        </p:tav>
                                        <p:tav tm="100000">
                                          <p:val>
                                            <p:strVal val="#ppt_x"/>
                                          </p:val>
                                        </p:tav>
                                      </p:tavLst>
                                    </p:anim>
                                    <p:anim calcmode="lin" valueType="num">
                                      <p:cBhvr additive="base">
                                        <p:cTn id="108" dur="500" fill="hold"/>
                                        <p:tgtEl>
                                          <p:spTgt spid="61450"/>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61476"/>
                                        </p:tgtEl>
                                        <p:attrNameLst>
                                          <p:attrName>style.visibility</p:attrName>
                                        </p:attrNameLst>
                                      </p:cBhvr>
                                      <p:to>
                                        <p:strVal val="visible"/>
                                      </p:to>
                                    </p:set>
                                    <p:anim calcmode="lin" valueType="num">
                                      <p:cBhvr additive="base">
                                        <p:cTn id="111" dur="500" fill="hold"/>
                                        <p:tgtEl>
                                          <p:spTgt spid="61476"/>
                                        </p:tgtEl>
                                        <p:attrNameLst>
                                          <p:attrName>ppt_x</p:attrName>
                                        </p:attrNameLst>
                                      </p:cBhvr>
                                      <p:tavLst>
                                        <p:tav tm="0">
                                          <p:val>
                                            <p:strVal val="#ppt_x"/>
                                          </p:val>
                                        </p:tav>
                                        <p:tav tm="100000">
                                          <p:val>
                                            <p:strVal val="#ppt_x"/>
                                          </p:val>
                                        </p:tav>
                                      </p:tavLst>
                                    </p:anim>
                                    <p:anim calcmode="lin" valueType="num">
                                      <p:cBhvr additive="base">
                                        <p:cTn id="112" dur="500" fill="hold"/>
                                        <p:tgtEl>
                                          <p:spTgt spid="61476"/>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nodeType="afterGroup">
                            <p:stCondLst>
                              <p:cond delay="0"/>
                            </p:stCondLst>
                            <p:childTnLst>
                              <p:par>
                                <p:cTn id="115" presetID="2" presetClass="entr" presetSubtype="1" fill="hold" nodeType="clickEffect">
                                  <p:stCondLst>
                                    <p:cond delay="0"/>
                                  </p:stCondLst>
                                  <p:childTnLst>
                                    <p:set>
                                      <p:cBhvr>
                                        <p:cTn id="116" dur="1" fill="hold">
                                          <p:stCondLst>
                                            <p:cond delay="0"/>
                                          </p:stCondLst>
                                        </p:cTn>
                                        <p:tgtEl>
                                          <p:spTgt spid="61445"/>
                                        </p:tgtEl>
                                        <p:attrNameLst>
                                          <p:attrName>style.visibility</p:attrName>
                                        </p:attrNameLst>
                                      </p:cBhvr>
                                      <p:to>
                                        <p:strVal val="visible"/>
                                      </p:to>
                                    </p:set>
                                    <p:anim calcmode="lin" valueType="num">
                                      <p:cBhvr additive="base">
                                        <p:cTn id="117" dur="500" fill="hold"/>
                                        <p:tgtEl>
                                          <p:spTgt spid="61445"/>
                                        </p:tgtEl>
                                        <p:attrNameLst>
                                          <p:attrName>ppt_x</p:attrName>
                                        </p:attrNameLst>
                                      </p:cBhvr>
                                      <p:tavLst>
                                        <p:tav tm="0">
                                          <p:val>
                                            <p:strVal val="#ppt_x"/>
                                          </p:val>
                                        </p:tav>
                                        <p:tav tm="100000">
                                          <p:val>
                                            <p:strVal val="#ppt_x"/>
                                          </p:val>
                                        </p:tav>
                                      </p:tavLst>
                                    </p:anim>
                                    <p:anim calcmode="lin" valueType="num">
                                      <p:cBhvr additive="base">
                                        <p:cTn id="118" dur="500" fill="hold"/>
                                        <p:tgtEl>
                                          <p:spTgt spid="61445"/>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0"/>
                                  </p:stCondLst>
                                  <p:childTnLst>
                                    <p:set>
                                      <p:cBhvr>
                                        <p:cTn id="120" dur="1" fill="hold">
                                          <p:stCondLst>
                                            <p:cond delay="0"/>
                                          </p:stCondLst>
                                        </p:cTn>
                                        <p:tgtEl>
                                          <p:spTgt spid="61467"/>
                                        </p:tgtEl>
                                        <p:attrNameLst>
                                          <p:attrName>style.visibility</p:attrName>
                                        </p:attrNameLst>
                                      </p:cBhvr>
                                      <p:to>
                                        <p:strVal val="visible"/>
                                      </p:to>
                                    </p:set>
                                    <p:anim calcmode="lin" valueType="num">
                                      <p:cBhvr additive="base">
                                        <p:cTn id="121" dur="500" fill="hold"/>
                                        <p:tgtEl>
                                          <p:spTgt spid="61467"/>
                                        </p:tgtEl>
                                        <p:attrNameLst>
                                          <p:attrName>ppt_x</p:attrName>
                                        </p:attrNameLst>
                                      </p:cBhvr>
                                      <p:tavLst>
                                        <p:tav tm="0">
                                          <p:val>
                                            <p:strVal val="#ppt_x"/>
                                          </p:val>
                                        </p:tav>
                                        <p:tav tm="100000">
                                          <p:val>
                                            <p:strVal val="#ppt_x"/>
                                          </p:val>
                                        </p:tav>
                                      </p:tavLst>
                                    </p:anim>
                                    <p:anim calcmode="lin" valueType="num">
                                      <p:cBhvr additive="base">
                                        <p:cTn id="122" dur="500" fill="hold"/>
                                        <p:tgtEl>
                                          <p:spTgt spid="614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3345" name="Group 1"/>
          <p:cNvGrpSpPr>
            <a:grpSpLocks/>
          </p:cNvGrpSpPr>
          <p:nvPr/>
        </p:nvGrpSpPr>
        <p:grpSpPr bwMode="auto">
          <a:xfrm>
            <a:off x="-4763" y="-6350"/>
            <a:ext cx="9361488" cy="7040563"/>
            <a:chOff x="0" y="0"/>
            <a:chExt cx="9363075" cy="7040563"/>
          </a:xfrm>
        </p:grpSpPr>
        <p:pic>
          <p:nvPicPr>
            <p:cNvPr id="6349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981" y="0"/>
              <a:ext cx="4687094"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3491"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095" cy="70405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grpSp>
        <p:nvGrpSpPr>
          <p:cNvPr id="313346" name="Group 4"/>
          <p:cNvGrpSpPr>
            <a:grpSpLocks/>
          </p:cNvGrpSpPr>
          <p:nvPr/>
        </p:nvGrpSpPr>
        <p:grpSpPr bwMode="auto">
          <a:xfrm>
            <a:off x="1903413" y="1179513"/>
            <a:ext cx="5218112" cy="5218112"/>
            <a:chOff x="0" y="0"/>
            <a:chExt cx="5218046" cy="5218046"/>
          </a:xfrm>
        </p:grpSpPr>
        <p:sp>
          <p:nvSpPr>
            <p:cNvPr id="63493" name="AutoShape 5"/>
            <p:cNvSpPr>
              <a:spLocks/>
            </p:cNvSpPr>
            <p:nvPr/>
          </p:nvSpPr>
          <p:spPr bwMode="auto">
            <a:xfrm>
              <a:off x="0" y="0"/>
              <a:ext cx="5218046" cy="521804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3"/>
                    <a:pt x="20638" y="12953"/>
                    <a:pt x="16796" y="16796"/>
                  </a:cubicBezTo>
                  <a:cubicBezTo>
                    <a:pt x="12953" y="20638"/>
                    <a:pt x="6723" y="20638"/>
                    <a:pt x="2881" y="16796"/>
                  </a:cubicBezTo>
                  <a:cubicBezTo>
                    <a:pt x="-961" y="12953"/>
                    <a:pt x="-961" y="6723"/>
                    <a:pt x="2881" y="2881"/>
                  </a:cubicBezTo>
                  <a:cubicBezTo>
                    <a:pt x="6723"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4" name="AutoShape 6"/>
            <p:cNvSpPr>
              <a:spLocks/>
            </p:cNvSpPr>
            <p:nvPr/>
          </p:nvSpPr>
          <p:spPr bwMode="auto">
            <a:xfrm>
              <a:off x="476244" y="476244"/>
              <a:ext cx="4265558" cy="426555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57150" cap="flat" cmpd="sng">
              <a:solidFill>
                <a:srgbClr val="FFFFFF"/>
              </a:solidFill>
              <a:prstDash val="solid"/>
              <a:round/>
              <a:headEnd/>
              <a:tailEnd/>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sp>
        <p:nvSpPr>
          <p:cNvPr id="63495" name="AutoShape 7"/>
          <p:cNvSpPr>
            <a:spLocks/>
          </p:cNvSpPr>
          <p:nvPr/>
        </p:nvSpPr>
        <p:spPr bwMode="auto">
          <a:xfrm>
            <a:off x="1733550" y="633413"/>
            <a:ext cx="5791200" cy="4749800"/>
          </a:xfrm>
          <a:prstGeom prst="triangle">
            <a:avLst>
              <a:gd name="adj" fmla="val 50000"/>
            </a:avLst>
          </a:prstGeom>
          <a:gradFill rotWithShape="0">
            <a:gsLst>
              <a:gs pos="0">
                <a:srgbClr val="000000"/>
              </a:gs>
              <a:gs pos="100000">
                <a:srgbClr val="660066"/>
              </a:gs>
            </a:gsLst>
            <a:path path="rect">
              <a:fillToRect l="37720" t="-19635" r="62280" b="119635"/>
            </a:path>
          </a:gradFill>
          <a:ln w="76200" cap="flat" cmpd="sng">
            <a:solidFill>
              <a:srgbClr val="660066"/>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6" name="AutoShape 8"/>
          <p:cNvSpPr>
            <a:spLocks/>
          </p:cNvSpPr>
          <p:nvPr/>
        </p:nvSpPr>
        <p:spPr bwMode="auto">
          <a:xfrm rot="1619912">
            <a:off x="4668838" y="4178300"/>
            <a:ext cx="2132012"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7" name="AutoShape 9"/>
          <p:cNvSpPr>
            <a:spLocks/>
          </p:cNvSpPr>
          <p:nvPr/>
        </p:nvSpPr>
        <p:spPr bwMode="auto">
          <a:xfrm rot="20027318">
            <a:off x="2895600" y="40386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8" name="AutoShape 10"/>
          <p:cNvSpPr>
            <a:spLocks/>
          </p:cNvSpPr>
          <p:nvPr/>
        </p:nvSpPr>
        <p:spPr bwMode="auto">
          <a:xfrm rot="7150481">
            <a:off x="6058694" y="4296569"/>
            <a:ext cx="1695450" cy="1493838"/>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499" name="AutoShape 11"/>
          <p:cNvSpPr>
            <a:spLocks/>
          </p:cNvSpPr>
          <p:nvPr/>
        </p:nvSpPr>
        <p:spPr bwMode="auto">
          <a:xfrm rot="5400000">
            <a:off x="3771900" y="2324100"/>
            <a:ext cx="1752600"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adFill rotWithShape="0">
            <a:gsLst>
              <a:gs pos="0">
                <a:srgbClr val="660066"/>
              </a:gs>
              <a:gs pos="50000">
                <a:srgbClr val="2F002F"/>
              </a:gs>
              <a:gs pos="100000">
                <a:srgbClr val="660066"/>
              </a:gs>
            </a:gsLst>
            <a:lin ang="540000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0" name="AutoShape 12"/>
          <p:cNvSpPr>
            <a:spLocks/>
          </p:cNvSpPr>
          <p:nvPr/>
        </p:nvSpPr>
        <p:spPr bwMode="auto">
          <a:xfrm>
            <a:off x="4114800" y="23161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1" name="AutoShape 13"/>
          <p:cNvSpPr>
            <a:spLocks/>
          </p:cNvSpPr>
          <p:nvPr/>
        </p:nvSpPr>
        <p:spPr bwMode="auto">
          <a:xfrm rot="14452042">
            <a:off x="1507332" y="4242594"/>
            <a:ext cx="1747837" cy="1571625"/>
          </a:xfrm>
          <a:prstGeom prst="triangle">
            <a:avLst>
              <a:gd name="adj" fmla="val 50000"/>
            </a:avLst>
          </a:pr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2" name="AutoShape 14"/>
          <p:cNvSpPr>
            <a:spLocks/>
          </p:cNvSpPr>
          <p:nvPr/>
        </p:nvSpPr>
        <p:spPr bwMode="auto">
          <a:xfrm>
            <a:off x="5486400" y="4114800"/>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3" name="AutoShape 15"/>
          <p:cNvSpPr>
            <a:spLocks/>
          </p:cNvSpPr>
          <p:nvPr/>
        </p:nvSpPr>
        <p:spPr bwMode="auto">
          <a:xfrm>
            <a:off x="2895600" y="4068763"/>
            <a:ext cx="1066800"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200">
                <a:solidFill>
                  <a:srgbClr val="FFFF00"/>
                </a:solidFill>
                <a:effectLst>
                  <a:outerShdw blurRad="38100" dist="38100" dir="2700000" algn="tl">
                    <a:srgbClr val="DDDDDD"/>
                  </a:outerShdw>
                </a:effectLst>
                <a:latin typeface="Helvetica"/>
                <a:ea typeface="ＭＳ Ｐゴシック"/>
                <a:cs typeface="Helvetica"/>
              </a:rPr>
              <a:t>是</a:t>
            </a:r>
            <a:endParaRPr lang="en-US">
              <a:latin typeface="Helvetica"/>
              <a:ea typeface="ＭＳ Ｐゴシック"/>
              <a:cs typeface="Helvetica"/>
            </a:endParaRPr>
          </a:p>
        </p:txBody>
      </p:sp>
      <p:sp>
        <p:nvSpPr>
          <p:cNvPr id="63504" name="AutoShape 16"/>
          <p:cNvSpPr>
            <a:spLocks/>
          </p:cNvSpPr>
          <p:nvPr/>
        </p:nvSpPr>
        <p:spPr bwMode="auto">
          <a:xfrm>
            <a:off x="16764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圣子</a:t>
            </a:r>
            <a:endParaRPr lang="en-US">
              <a:latin typeface="Helvetica"/>
              <a:ea typeface="ＭＳ Ｐゴシック"/>
              <a:cs typeface="Helvetica"/>
            </a:endParaRPr>
          </a:p>
        </p:txBody>
      </p:sp>
      <p:sp>
        <p:nvSpPr>
          <p:cNvPr id="63505" name="AutoShape 17"/>
          <p:cNvSpPr>
            <a:spLocks/>
          </p:cNvSpPr>
          <p:nvPr/>
        </p:nvSpPr>
        <p:spPr bwMode="auto">
          <a:xfrm>
            <a:off x="3624263" y="615950"/>
            <a:ext cx="2014537" cy="1611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010" y="0"/>
                </a:moveTo>
                <a:lnTo>
                  <a:pt x="0" y="21600"/>
                </a:lnTo>
                <a:lnTo>
                  <a:pt x="21600" y="21600"/>
                </a:lnTo>
                <a:close/>
              </a:path>
            </a:pathLst>
          </a:custGeom>
          <a:gradFill rotWithShape="0">
            <a:gsLst>
              <a:gs pos="0">
                <a:srgbClr val="660066"/>
              </a:gs>
              <a:gs pos="50000">
                <a:srgbClr val="2F002F"/>
              </a:gs>
              <a:gs pos="100000">
                <a:srgbClr val="660066"/>
              </a:gs>
            </a:gsLst>
            <a:lin ang="0"/>
          </a:gradFill>
          <a:ln w="38100" cap="flat" cmpd="sng">
            <a:solidFill>
              <a:srgbClr val="CC0000"/>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grpSp>
        <p:nvGrpSpPr>
          <p:cNvPr id="63506" name="Group 18"/>
          <p:cNvGrpSpPr>
            <a:grpSpLocks/>
          </p:cNvGrpSpPr>
          <p:nvPr/>
        </p:nvGrpSpPr>
        <p:grpSpPr bwMode="auto">
          <a:xfrm>
            <a:off x="3627438" y="2894013"/>
            <a:ext cx="1979612" cy="1751012"/>
            <a:chOff x="1" y="1"/>
            <a:chExt cx="1981108" cy="1752518"/>
          </a:xfrm>
        </p:grpSpPr>
        <p:sp>
          <p:nvSpPr>
            <p:cNvPr id="63507" name="AutoShape 19"/>
            <p:cNvSpPr>
              <a:spLocks/>
            </p:cNvSpPr>
            <p:nvPr/>
          </p:nvSpPr>
          <p:spPr bwMode="auto">
            <a:xfrm>
              <a:off x="1" y="1"/>
              <a:ext cx="1981108" cy="17525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800"/>
                  </a:moveTo>
                  <a:lnTo>
                    <a:pt x="8352" y="2295"/>
                  </a:lnTo>
                  <a:lnTo>
                    <a:pt x="7312" y="6320"/>
                  </a:lnTo>
                  <a:lnTo>
                    <a:pt x="370" y="2295"/>
                  </a:lnTo>
                  <a:lnTo>
                    <a:pt x="4627" y="7617"/>
                  </a:lnTo>
                  <a:lnTo>
                    <a:pt x="0" y="8615"/>
                  </a:lnTo>
                  <a:lnTo>
                    <a:pt x="3722" y="11774"/>
                  </a:lnTo>
                  <a:lnTo>
                    <a:pt x="135" y="14586"/>
                  </a:lnTo>
                  <a:lnTo>
                    <a:pt x="5667" y="13936"/>
                  </a:lnTo>
                  <a:lnTo>
                    <a:pt x="4762" y="17616"/>
                  </a:lnTo>
                  <a:lnTo>
                    <a:pt x="7715" y="15626"/>
                  </a:lnTo>
                  <a:lnTo>
                    <a:pt x="8485" y="21600"/>
                  </a:lnTo>
                  <a:lnTo>
                    <a:pt x="10532" y="14934"/>
                  </a:lnTo>
                  <a:lnTo>
                    <a:pt x="13246" y="19736"/>
                  </a:lnTo>
                  <a:lnTo>
                    <a:pt x="14019" y="14456"/>
                  </a:lnTo>
                  <a:lnTo>
                    <a:pt x="18144" y="18094"/>
                  </a:lnTo>
                  <a:lnTo>
                    <a:pt x="16836" y="12941"/>
                  </a:lnTo>
                  <a:lnTo>
                    <a:pt x="21600" y="13289"/>
                  </a:lnTo>
                  <a:lnTo>
                    <a:pt x="17606" y="10475"/>
                  </a:lnTo>
                  <a:lnTo>
                    <a:pt x="21096" y="8137"/>
                  </a:lnTo>
                  <a:lnTo>
                    <a:pt x="16701" y="7315"/>
                  </a:lnTo>
                  <a:lnTo>
                    <a:pt x="18379" y="4457"/>
                  </a:lnTo>
                  <a:lnTo>
                    <a:pt x="14154" y="5325"/>
                  </a:lnTo>
                  <a:lnTo>
                    <a:pt x="14521" y="0"/>
                  </a:lnTo>
                  <a:close/>
                </a:path>
              </a:pathLst>
            </a:custGeom>
            <a:gradFill rotWithShape="0">
              <a:gsLst>
                <a:gs pos="0">
                  <a:srgbClr val="000000"/>
                </a:gs>
                <a:gs pos="100000">
                  <a:srgbClr val="660066"/>
                </a:gs>
              </a:gsLst>
              <a:path path="rect">
                <a:fillToRect l="37720" t="-19635" r="62280" b="119635"/>
              </a:path>
            </a:gradFill>
            <a:ln w="57150" cap="flat" cmpd="sng">
              <a:solidFill>
                <a:srgbClr val="FFFFFF"/>
              </a:solidFill>
              <a:prstDash val="solid"/>
              <a:round/>
              <a:headEnd/>
              <a:tailEnd/>
            </a:ln>
            <a:effectLst>
              <a:outerShdw blurRad="63500" dist="35921" dir="2700000" algn="ctr" rotWithShape="0">
                <a:srgbClr val="000000">
                  <a:alpha val="74997"/>
                </a:srgbClr>
              </a:outerShdw>
            </a:effectLst>
          </p:spPr>
          <p:txBody>
            <a:bodyPr lIns="0" tIns="0" rIns="0" bIns="0" anchor="ctr"/>
            <a:lstStyle/>
            <a:p>
              <a:pPr defTabSz="457200">
                <a:defRPr/>
              </a:pPr>
              <a:endParaRPr lang="en-US" sz="1800">
                <a:latin typeface="Arial" charset="0"/>
                <a:ea typeface="ＭＳ Ｐゴシック"/>
                <a:cs typeface="Arial" charset="0"/>
                <a:sym typeface="Arial" charset="0"/>
              </a:endParaRPr>
            </a:p>
          </p:txBody>
        </p:sp>
        <p:sp>
          <p:nvSpPr>
            <p:cNvPr id="63508" name="AutoShape 20"/>
            <p:cNvSpPr>
              <a:spLocks/>
            </p:cNvSpPr>
            <p:nvPr/>
          </p:nvSpPr>
          <p:spPr bwMode="auto">
            <a:xfrm>
              <a:off x="257370" y="490960"/>
              <a:ext cx="1371047" cy="5545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400" dirty="0">
                  <a:solidFill>
                    <a:srgbClr val="FFFFFF"/>
                  </a:solidFill>
                  <a:latin typeface="Helvetica"/>
                  <a:ea typeface="ＭＳ Ｐゴシック"/>
                  <a:cs typeface="Helvetica"/>
                </a:rPr>
                <a:t>上帝</a:t>
              </a:r>
              <a:endParaRPr lang="en-US" dirty="0">
                <a:solidFill>
                  <a:srgbClr val="FFFFFF"/>
                </a:solidFill>
                <a:latin typeface="Helvetica"/>
                <a:ea typeface="ＭＳ Ｐゴシック"/>
                <a:cs typeface="Helvetica"/>
              </a:endParaRPr>
            </a:p>
          </p:txBody>
        </p:sp>
      </p:grpSp>
      <p:sp>
        <p:nvSpPr>
          <p:cNvPr id="63509" name="AutoShape 21"/>
          <p:cNvSpPr>
            <a:spLocks/>
          </p:cNvSpPr>
          <p:nvPr/>
        </p:nvSpPr>
        <p:spPr bwMode="auto">
          <a:xfrm>
            <a:off x="3714750" y="1506538"/>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圣父</a:t>
            </a:r>
            <a:endParaRPr lang="en-US">
              <a:latin typeface="Helvetica"/>
              <a:ea typeface="ＭＳ Ｐゴシック"/>
              <a:cs typeface="Helvetica"/>
            </a:endParaRPr>
          </a:p>
        </p:txBody>
      </p:sp>
      <p:sp>
        <p:nvSpPr>
          <p:cNvPr id="63510" name="AutoShape 22"/>
          <p:cNvSpPr>
            <a:spLocks/>
          </p:cNvSpPr>
          <p:nvPr/>
        </p:nvSpPr>
        <p:spPr bwMode="auto">
          <a:xfrm>
            <a:off x="5791200" y="4646613"/>
            <a:ext cx="1828800"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4000">
                <a:solidFill>
                  <a:srgbClr val="CCECFF"/>
                </a:solidFill>
                <a:effectLst>
                  <a:outerShdw blurRad="38100" dist="38100" dir="2700000" algn="tl">
                    <a:srgbClr val="DDDDDD"/>
                  </a:outerShdw>
                </a:effectLst>
                <a:latin typeface="Helvetica"/>
                <a:ea typeface="ＭＳ Ｐゴシック"/>
                <a:cs typeface="Helvetica"/>
              </a:rPr>
              <a:t>圣灵</a:t>
            </a:r>
            <a:endParaRPr lang="en-US">
              <a:latin typeface="Helvetica"/>
              <a:ea typeface="ＭＳ Ｐゴシック"/>
              <a:cs typeface="Helvetica"/>
            </a:endParaRPr>
          </a:p>
        </p:txBody>
      </p:sp>
      <p:sp>
        <p:nvSpPr>
          <p:cNvPr id="63511" name="AutoShape 23"/>
          <p:cNvSpPr>
            <a:spLocks/>
          </p:cNvSpPr>
          <p:nvPr/>
        </p:nvSpPr>
        <p:spPr bwMode="auto">
          <a:xfrm rot="17230794">
            <a:off x="1733855" y="2711669"/>
            <a:ext cx="1142165" cy="4874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66738">
              <a:defRPr/>
            </a:pPr>
            <a:r>
              <a:rPr lang="ja-JP" altLang="en-US" sz="2800" dirty="0">
                <a:solidFill>
                  <a:srgbClr val="0000FF"/>
                </a:solidFill>
                <a:latin typeface="ＭＳ Ｐゴシック" charset="0"/>
                <a:ea typeface="ＭＳ Ｐゴシック"/>
                <a:cs typeface="Helvetica"/>
                <a:sym typeface="ＭＳ Ｐゴシック" charset="0"/>
              </a:rPr>
              <a:t>不是</a:t>
            </a:r>
            <a:endParaRPr lang="en-US" sz="8000" dirty="0">
              <a:latin typeface="Helvetica"/>
              <a:ea typeface="ＭＳ Ｐゴシック"/>
              <a:cs typeface="Helvetica"/>
            </a:endParaRPr>
          </a:p>
        </p:txBody>
      </p:sp>
      <p:sp>
        <p:nvSpPr>
          <p:cNvPr id="63512" name="AutoShape 24"/>
          <p:cNvSpPr>
            <a:spLocks/>
          </p:cNvSpPr>
          <p:nvPr/>
        </p:nvSpPr>
        <p:spPr bwMode="auto">
          <a:xfrm rot="3668273">
            <a:off x="6188975" y="2258078"/>
            <a:ext cx="709613" cy="3991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547688">
              <a:defRPr/>
            </a:pPr>
            <a:r>
              <a:rPr lang="ja-JP" altLang="en-US" dirty="0">
                <a:solidFill>
                  <a:srgbClr val="0000FF"/>
                </a:solidFill>
                <a:latin typeface="ＭＳ Ｐゴシック" charset="0"/>
                <a:ea typeface="ＭＳ Ｐゴシック"/>
                <a:cs typeface="Helvetica"/>
                <a:sym typeface="ＭＳ Ｐゴシック" charset="0"/>
              </a:rPr>
              <a:t>不是</a:t>
            </a:r>
            <a:endParaRPr lang="en-US" sz="9600" dirty="0">
              <a:latin typeface="Helvetica"/>
              <a:ea typeface="ＭＳ Ｐゴシック"/>
              <a:cs typeface="Helvetica"/>
            </a:endParaRPr>
          </a:p>
        </p:txBody>
      </p:sp>
      <p:sp>
        <p:nvSpPr>
          <p:cNvPr id="63513" name="AutoShape 25"/>
          <p:cNvSpPr>
            <a:spLocks/>
          </p:cNvSpPr>
          <p:nvPr/>
        </p:nvSpPr>
        <p:spPr bwMode="auto">
          <a:xfrm>
            <a:off x="4062413" y="5921375"/>
            <a:ext cx="890587"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lgn="ctr" defTabSz="365125">
              <a:defRPr/>
            </a:pPr>
            <a:r>
              <a:rPr lang="ja-JP" altLang="en-US" sz="3200">
                <a:solidFill>
                  <a:srgbClr val="0000FF"/>
                </a:solidFill>
                <a:latin typeface="ＭＳ Ｐゴシック" charset="0"/>
                <a:ea typeface="ＭＳ Ｐゴシック"/>
                <a:cs typeface="Helvetica"/>
                <a:sym typeface="ＭＳ Ｐゴシック" charset="0"/>
              </a:rPr>
              <a:t>不是</a:t>
            </a:r>
            <a:endParaRPr lang="en-US" sz="28700">
              <a:latin typeface="Helvetica"/>
              <a:ea typeface="ＭＳ Ｐゴシック"/>
              <a:cs typeface="Helvetica"/>
            </a:endParaRPr>
          </a:p>
        </p:txBody>
      </p:sp>
      <p:sp>
        <p:nvSpPr>
          <p:cNvPr id="63514" name="AutoShape 26"/>
          <p:cNvSpPr>
            <a:spLocks/>
          </p:cNvSpPr>
          <p:nvPr/>
        </p:nvSpPr>
        <p:spPr bwMode="auto">
          <a:xfrm>
            <a:off x="0" y="6553200"/>
            <a:ext cx="9396413" cy="304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spcBef>
                <a:spcPts val="800"/>
              </a:spcBef>
              <a:defRPr/>
            </a:pPr>
            <a:r>
              <a:rPr lang="en-US" sz="1400" dirty="0">
                <a:solidFill>
                  <a:srgbClr val="FFFFFF"/>
                </a:solidFill>
                <a:latin typeface="Arial" charset="0"/>
                <a:ea typeface="ＭＳ Ｐゴシック"/>
                <a:cs typeface="Arial" charset="0"/>
                <a:sym typeface="Arial" charset="0"/>
              </a:rPr>
              <a:t>H. Wayne House, </a:t>
            </a:r>
            <a:r>
              <a:rPr lang="en-US" sz="1400" i="1" dirty="0">
                <a:solidFill>
                  <a:srgbClr val="FFFFFF"/>
                </a:solidFill>
                <a:latin typeface="Arial" charset="0"/>
                <a:ea typeface="ＭＳ Ｐゴシック"/>
                <a:cs typeface="Arial" charset="0"/>
                <a:sym typeface="Arial" charset="0"/>
              </a:rPr>
              <a:t>Charts of Christian Theology and Doctrine</a:t>
            </a:r>
            <a:r>
              <a:rPr lang="en-US" sz="1400" dirty="0">
                <a:solidFill>
                  <a:srgbClr val="FFFFFF"/>
                </a:solidFill>
                <a:latin typeface="Arial" charset="0"/>
                <a:ea typeface="ＭＳ Ｐゴシック"/>
                <a:cs typeface="Arial" charset="0"/>
                <a:sym typeface="Arial" charset="0"/>
              </a:rPr>
              <a:t>, 45</a:t>
            </a:r>
            <a:endParaRPr lang="en-US" dirty="0">
              <a:latin typeface="Helvetica"/>
              <a:ea typeface="ＭＳ Ｐゴシック"/>
              <a:cs typeface="Helvetica"/>
            </a:endParaRPr>
          </a:p>
        </p:txBody>
      </p:sp>
      <p:sp>
        <p:nvSpPr>
          <p:cNvPr id="63515" name="Rectangle 27"/>
          <p:cNvSpPr>
            <a:spLocks noGrp="1" noChangeArrowheads="1"/>
          </p:cNvSpPr>
          <p:nvPr>
            <p:ph type="title"/>
          </p:nvPr>
        </p:nvSpPr>
        <p:spPr>
          <a:xfrm>
            <a:off x="1905000" y="152400"/>
            <a:ext cx="5562600" cy="609600"/>
          </a:xfrm>
          <a:effectLst>
            <a:outerShdw blurRad="63500" dist="107763" dir="2700000" algn="ctr" rotWithShape="0">
              <a:srgbClr val="000000">
                <a:alpha val="74997"/>
              </a:srgbClr>
            </a:outerShdw>
          </a:effectLst>
        </p:spPr>
        <p:txBody>
          <a:bodyPr lIns="45718" tIns="45718" rIns="45718" bIns="45718" anchor="ctr"/>
          <a:lstStyle/>
          <a:p>
            <a:pPr algn="ctr" defTabSz="849313" eaLnBrk="1">
              <a:defRPr/>
            </a:pPr>
            <a:r>
              <a:rPr lang="ja-JP" altLang="en-US" sz="4000" b="1">
                <a:solidFill>
                  <a:srgbClr val="FFFF00"/>
                </a:solidFill>
                <a:effectLst>
                  <a:outerShdw blurRad="38100" dist="38100" dir="2700000" algn="tl">
                    <a:srgbClr val="DDDDDD"/>
                  </a:outerShdw>
                </a:effectLst>
              </a:rPr>
              <a:t>三位一体之图</a:t>
            </a:r>
            <a:endParaRPr lang="en-US"/>
          </a:p>
        </p:txBody>
      </p:sp>
      <p:sp>
        <p:nvSpPr>
          <p:cNvPr id="63516" name="AutoShape 28"/>
          <p:cNvSpPr>
            <a:spLocks/>
          </p:cNvSpPr>
          <p:nvPr/>
        </p:nvSpPr>
        <p:spPr bwMode="auto">
          <a:xfrm>
            <a:off x="8382000" y="152400"/>
            <a:ext cx="484188" cy="258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defRPr/>
            </a:pPr>
            <a:r>
              <a:rPr lang="en-US" sz="1800">
                <a:solidFill>
                  <a:srgbClr val="FFFFFF"/>
                </a:solidFill>
                <a:latin typeface="Arial" charset="0"/>
                <a:ea typeface="ＭＳ Ｐゴシック"/>
                <a:cs typeface="Arial" charset="0"/>
                <a:sym typeface="Arial" charset="0"/>
              </a:rPr>
              <a:t>198</a:t>
            </a:r>
            <a:endParaRPr lang="en-US">
              <a:latin typeface="Helvetica"/>
              <a:ea typeface="ＭＳ Ｐゴシック"/>
              <a:cs typeface="Helvetica"/>
            </a:endParaRPr>
          </a:p>
        </p:txBody>
      </p:sp>
    </p:spTree>
    <p:extLst>
      <p:ext uri="{BB962C8B-B14F-4D97-AF65-F5344CB8AC3E}">
        <p14:creationId xmlns:p14="http://schemas.microsoft.com/office/powerpoint/2010/main" val="925028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500"/>
                                  </p:stCondLst>
                                  <p:childTnLst>
                                    <p:set>
                                      <p:cBhvr>
                                        <p:cTn id="6" dur="1" fill="hold">
                                          <p:stCondLst>
                                            <p:cond delay="0"/>
                                          </p:stCondLst>
                                        </p:cTn>
                                        <p:tgtEl>
                                          <p:spTgt spid="63506"/>
                                        </p:tgtEl>
                                        <p:attrNameLst>
                                          <p:attrName>style.visibility</p:attrName>
                                        </p:attrNameLst>
                                      </p:cBhvr>
                                      <p:to>
                                        <p:strVal val="visible"/>
                                      </p:to>
                                    </p:set>
                                    <p:anim calcmode="lin" valueType="num">
                                      <p:cBhvr>
                                        <p:cTn id="7" dur="500" fill="hold"/>
                                        <p:tgtEl>
                                          <p:spTgt spid="63506"/>
                                        </p:tgtEl>
                                        <p:attrNameLst>
                                          <p:attrName>ppt_w</p:attrName>
                                        </p:attrNameLst>
                                      </p:cBhvr>
                                      <p:tavLst>
                                        <p:tav tm="0">
                                          <p:val>
                                            <p:fltVal val="0"/>
                                          </p:val>
                                        </p:tav>
                                        <p:tav tm="100000">
                                          <p:val>
                                            <p:strVal val="#ppt_w"/>
                                          </p:val>
                                        </p:tav>
                                      </p:tavLst>
                                    </p:anim>
                                    <p:anim calcmode="lin" valueType="num">
                                      <p:cBhvr>
                                        <p:cTn id="8" dur="500" fill="hold"/>
                                        <p:tgtEl>
                                          <p:spTgt spid="6350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3509"/>
                                        </p:tgtEl>
                                        <p:attrNameLst>
                                          <p:attrName>style.visibility</p:attrName>
                                        </p:attrNameLst>
                                      </p:cBhvr>
                                      <p:to>
                                        <p:strVal val="visible"/>
                                      </p:to>
                                    </p:set>
                                    <p:anim calcmode="lin" valueType="num">
                                      <p:cBhvr>
                                        <p:cTn id="13" dur="500" fill="hold"/>
                                        <p:tgtEl>
                                          <p:spTgt spid="63509"/>
                                        </p:tgtEl>
                                        <p:attrNameLst>
                                          <p:attrName>ppt_w</p:attrName>
                                        </p:attrNameLst>
                                      </p:cBhvr>
                                      <p:tavLst>
                                        <p:tav tm="0">
                                          <p:val>
                                            <p:fltVal val="0"/>
                                          </p:val>
                                        </p:tav>
                                        <p:tav tm="100000">
                                          <p:val>
                                            <p:strVal val="#ppt_w"/>
                                          </p:val>
                                        </p:tav>
                                      </p:tavLst>
                                    </p:anim>
                                    <p:anim calcmode="lin" valueType="num">
                                      <p:cBhvr>
                                        <p:cTn id="14" dur="500" fill="hold"/>
                                        <p:tgtEl>
                                          <p:spTgt spid="6350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63505"/>
                                        </p:tgtEl>
                                        <p:attrNameLst>
                                          <p:attrName>style.visibility</p:attrName>
                                        </p:attrNameLst>
                                      </p:cBhvr>
                                      <p:to>
                                        <p:strVal val="visible"/>
                                      </p:to>
                                    </p:set>
                                    <p:anim calcmode="lin" valueType="num">
                                      <p:cBhvr>
                                        <p:cTn id="18" dur="500" fill="hold"/>
                                        <p:tgtEl>
                                          <p:spTgt spid="63505"/>
                                        </p:tgtEl>
                                        <p:attrNameLst>
                                          <p:attrName>ppt_w</p:attrName>
                                        </p:attrNameLst>
                                      </p:cBhvr>
                                      <p:tavLst>
                                        <p:tav tm="0">
                                          <p:val>
                                            <p:fltVal val="0"/>
                                          </p:val>
                                        </p:tav>
                                        <p:tav tm="100000">
                                          <p:val>
                                            <p:strVal val="#ppt_w"/>
                                          </p:val>
                                        </p:tav>
                                      </p:tavLst>
                                    </p:anim>
                                    <p:anim calcmode="lin" valueType="num">
                                      <p:cBhvr>
                                        <p:cTn id="19" dur="500" fill="hold"/>
                                        <p:tgtEl>
                                          <p:spTgt spid="63505"/>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63500"/>
                                        </p:tgtEl>
                                        <p:attrNameLst>
                                          <p:attrName>style.visibility</p:attrName>
                                        </p:attrNameLst>
                                      </p:cBhvr>
                                      <p:to>
                                        <p:strVal val="visible"/>
                                      </p:to>
                                    </p:set>
                                    <p:anim calcmode="lin" valueType="num">
                                      <p:cBhvr>
                                        <p:cTn id="23" dur="500" fill="hold"/>
                                        <p:tgtEl>
                                          <p:spTgt spid="63500"/>
                                        </p:tgtEl>
                                        <p:attrNameLst>
                                          <p:attrName>ppt_w</p:attrName>
                                        </p:attrNameLst>
                                      </p:cBhvr>
                                      <p:tavLst>
                                        <p:tav tm="0">
                                          <p:val>
                                            <p:fltVal val="0"/>
                                          </p:val>
                                        </p:tav>
                                        <p:tav tm="100000">
                                          <p:val>
                                            <p:strVal val="#ppt_w"/>
                                          </p:val>
                                        </p:tav>
                                      </p:tavLst>
                                    </p:anim>
                                    <p:anim calcmode="lin" valueType="num">
                                      <p:cBhvr>
                                        <p:cTn id="24" dur="500" fill="hold"/>
                                        <p:tgtEl>
                                          <p:spTgt spid="6350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63499"/>
                                        </p:tgtEl>
                                        <p:attrNameLst>
                                          <p:attrName>style.visibility</p:attrName>
                                        </p:attrNameLst>
                                      </p:cBhvr>
                                      <p:to>
                                        <p:strVal val="visible"/>
                                      </p:to>
                                    </p:set>
                                    <p:animEffect transition="in" filter="wipe(up)">
                                      <p:cBhvr>
                                        <p:cTn id="28" dur="500"/>
                                        <p:tgtEl>
                                          <p:spTgt spid="634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3504"/>
                                        </p:tgtEl>
                                        <p:attrNameLst>
                                          <p:attrName>style.visibility</p:attrName>
                                        </p:attrNameLst>
                                      </p:cBhvr>
                                      <p:to>
                                        <p:strVal val="visible"/>
                                      </p:to>
                                    </p:set>
                                    <p:animEffect transition="in" filter="wipe(down)">
                                      <p:cBhvr>
                                        <p:cTn id="33" dur="500"/>
                                        <p:tgtEl>
                                          <p:spTgt spid="63504"/>
                                        </p:tgtEl>
                                      </p:cBhvr>
                                    </p:animEffect>
                                  </p:childTnLst>
                                </p:cTn>
                              </p:par>
                            </p:childTnLst>
                          </p:cTn>
                        </p:par>
                        <p:par>
                          <p:cTn id="34" fill="hold" nodeType="afterGroup">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63501"/>
                                        </p:tgtEl>
                                        <p:attrNameLst>
                                          <p:attrName>style.visibility</p:attrName>
                                        </p:attrNameLst>
                                      </p:cBhvr>
                                      <p:to>
                                        <p:strVal val="visible"/>
                                      </p:to>
                                    </p:set>
                                    <p:animEffect transition="in" filter="wipe(down)">
                                      <p:cBhvr>
                                        <p:cTn id="37" dur="500"/>
                                        <p:tgtEl>
                                          <p:spTgt spid="63501"/>
                                        </p:tgtEl>
                                      </p:cBhvr>
                                    </p:animEffect>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63503"/>
                                        </p:tgtEl>
                                        <p:attrNameLst>
                                          <p:attrName>style.visibility</p:attrName>
                                        </p:attrNameLst>
                                      </p:cBhvr>
                                      <p:to>
                                        <p:strVal val="visible"/>
                                      </p:to>
                                    </p:set>
                                    <p:animEffect transition="in" filter="wipe(down)">
                                      <p:cBhvr>
                                        <p:cTn id="41" dur="500"/>
                                        <p:tgtEl>
                                          <p:spTgt spid="63503"/>
                                        </p:tgtEl>
                                      </p:cBhvr>
                                    </p:animEffect>
                                  </p:childTnLst>
                                </p:cTn>
                              </p:par>
                            </p:childTnLst>
                          </p:cTn>
                        </p:par>
                        <p:par>
                          <p:cTn id="42" fill="hold" nodeType="afterGroup">
                            <p:stCondLst>
                              <p:cond delay="1500"/>
                            </p:stCondLst>
                            <p:childTnLst>
                              <p:par>
                                <p:cTn id="43" presetID="22" presetClass="entr" presetSubtype="8" fill="hold" nodeType="afterEffect">
                                  <p:stCondLst>
                                    <p:cond delay="0"/>
                                  </p:stCondLst>
                                  <p:childTnLst>
                                    <p:set>
                                      <p:cBhvr>
                                        <p:cTn id="44" dur="1" fill="hold">
                                          <p:stCondLst>
                                            <p:cond delay="0"/>
                                          </p:stCondLst>
                                        </p:cTn>
                                        <p:tgtEl>
                                          <p:spTgt spid="63497"/>
                                        </p:tgtEl>
                                        <p:attrNameLst>
                                          <p:attrName>style.visibility</p:attrName>
                                        </p:attrNameLst>
                                      </p:cBhvr>
                                      <p:to>
                                        <p:strVal val="visible"/>
                                      </p:to>
                                    </p:set>
                                    <p:animEffect transition="in" filter="wipe(left)">
                                      <p:cBhvr>
                                        <p:cTn id="45" dur="500"/>
                                        <p:tgtEl>
                                          <p:spTgt spid="634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3510"/>
                                        </p:tgtEl>
                                        <p:attrNameLst>
                                          <p:attrName>style.visibility</p:attrName>
                                        </p:attrNameLst>
                                      </p:cBhvr>
                                      <p:to>
                                        <p:strVal val="visible"/>
                                      </p:to>
                                    </p:set>
                                    <p:animEffect transition="in" filter="wipe(down)">
                                      <p:cBhvr>
                                        <p:cTn id="50" dur="500"/>
                                        <p:tgtEl>
                                          <p:spTgt spid="63510"/>
                                        </p:tgtEl>
                                      </p:cBhvr>
                                    </p:animEffec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63498"/>
                                        </p:tgtEl>
                                        <p:attrNameLst>
                                          <p:attrName>style.visibility</p:attrName>
                                        </p:attrNameLst>
                                      </p:cBhvr>
                                      <p:to>
                                        <p:strVal val="visible"/>
                                      </p:to>
                                    </p:set>
                                    <p:animEffect transition="in" filter="wipe(down)">
                                      <p:cBhvr>
                                        <p:cTn id="54" dur="500"/>
                                        <p:tgtEl>
                                          <p:spTgt spid="63498"/>
                                        </p:tgtEl>
                                      </p:cBhvr>
                                    </p:animEffect>
                                  </p:childTnLst>
                                </p:cTn>
                              </p:par>
                            </p:childTnLst>
                          </p:cTn>
                        </p:par>
                        <p:par>
                          <p:cTn id="55" fill="hold" nodeType="afterGroup">
                            <p:stCondLst>
                              <p:cond delay="1000"/>
                            </p:stCondLst>
                            <p:childTnLst>
                              <p:par>
                                <p:cTn id="56" presetID="22" presetClass="entr" presetSubtype="4" fill="hold" grpId="0" nodeType="afterEffect">
                                  <p:stCondLst>
                                    <p:cond delay="0"/>
                                  </p:stCondLst>
                                  <p:childTnLst>
                                    <p:set>
                                      <p:cBhvr>
                                        <p:cTn id="57" dur="1" fill="hold">
                                          <p:stCondLst>
                                            <p:cond delay="0"/>
                                          </p:stCondLst>
                                        </p:cTn>
                                        <p:tgtEl>
                                          <p:spTgt spid="63502"/>
                                        </p:tgtEl>
                                        <p:attrNameLst>
                                          <p:attrName>style.visibility</p:attrName>
                                        </p:attrNameLst>
                                      </p:cBhvr>
                                      <p:to>
                                        <p:strVal val="visible"/>
                                      </p:to>
                                    </p:set>
                                    <p:animEffect transition="in" filter="wipe(down)">
                                      <p:cBhvr>
                                        <p:cTn id="58" dur="500"/>
                                        <p:tgtEl>
                                          <p:spTgt spid="63502"/>
                                        </p:tgtEl>
                                      </p:cBhvr>
                                    </p:animEffect>
                                  </p:childTnLst>
                                </p:cTn>
                              </p:par>
                            </p:childTnLst>
                          </p:cTn>
                        </p:par>
                        <p:par>
                          <p:cTn id="59" fill="hold" nodeType="afterGroup">
                            <p:stCondLst>
                              <p:cond delay="1500"/>
                            </p:stCondLst>
                            <p:childTnLst>
                              <p:par>
                                <p:cTn id="60" presetID="22" presetClass="entr" presetSubtype="2" fill="hold" nodeType="afterEffect">
                                  <p:stCondLst>
                                    <p:cond delay="0"/>
                                  </p:stCondLst>
                                  <p:childTnLst>
                                    <p:set>
                                      <p:cBhvr>
                                        <p:cTn id="61" dur="1" fill="hold">
                                          <p:stCondLst>
                                            <p:cond delay="0"/>
                                          </p:stCondLst>
                                        </p:cTn>
                                        <p:tgtEl>
                                          <p:spTgt spid="63496"/>
                                        </p:tgtEl>
                                        <p:attrNameLst>
                                          <p:attrName>style.visibility</p:attrName>
                                        </p:attrNameLst>
                                      </p:cBhvr>
                                      <p:to>
                                        <p:strVal val="visible"/>
                                      </p:to>
                                    </p:set>
                                    <p:animEffect transition="in" filter="wipe(right)">
                                      <p:cBhvr>
                                        <p:cTn id="62" dur="500"/>
                                        <p:tgtEl>
                                          <p:spTgt spid="634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3511"/>
                                        </p:tgtEl>
                                        <p:attrNameLst>
                                          <p:attrName>style.visibility</p:attrName>
                                        </p:attrNameLst>
                                      </p:cBhvr>
                                      <p:to>
                                        <p:strVal val="visible"/>
                                      </p:to>
                                    </p:set>
                                    <p:animEffect transition="in" filter="wipe(down)">
                                      <p:cBhvr>
                                        <p:cTn id="67" dur="500"/>
                                        <p:tgtEl>
                                          <p:spTgt spid="63511"/>
                                        </p:tgtEl>
                                      </p:cBhvr>
                                    </p:animEffect>
                                  </p:childTnLst>
                                </p:cTn>
                              </p:par>
                            </p:childTnLst>
                          </p:cTn>
                        </p:par>
                        <p:par>
                          <p:cTn id="68" fill="hold" nodeType="afterGroup">
                            <p:stCondLst>
                              <p:cond delay="500"/>
                            </p:stCondLst>
                            <p:childTnLst>
                              <p:par>
                                <p:cTn id="69" presetID="22" presetClass="entr" presetSubtype="4" fill="hold" grpId="0" nodeType="afterEffect">
                                  <p:stCondLst>
                                    <p:cond delay="2500"/>
                                  </p:stCondLst>
                                  <p:childTnLst>
                                    <p:set>
                                      <p:cBhvr>
                                        <p:cTn id="70" dur="1" fill="hold">
                                          <p:stCondLst>
                                            <p:cond delay="0"/>
                                          </p:stCondLst>
                                        </p:cTn>
                                        <p:tgtEl>
                                          <p:spTgt spid="63513"/>
                                        </p:tgtEl>
                                        <p:attrNameLst>
                                          <p:attrName>style.visibility</p:attrName>
                                        </p:attrNameLst>
                                      </p:cBhvr>
                                      <p:to>
                                        <p:strVal val="visible"/>
                                      </p:to>
                                    </p:set>
                                    <p:animEffect transition="in" filter="wipe(down)">
                                      <p:cBhvr>
                                        <p:cTn id="71" dur="500"/>
                                        <p:tgtEl>
                                          <p:spTgt spid="63513"/>
                                        </p:tgtEl>
                                      </p:cBhvr>
                                    </p:animEffect>
                                  </p:childTnLst>
                                </p:cTn>
                              </p:par>
                            </p:childTnLst>
                          </p:cTn>
                        </p:par>
                        <p:par>
                          <p:cTn id="72" fill="hold" nodeType="afterGroup">
                            <p:stCondLst>
                              <p:cond delay="3500"/>
                            </p:stCondLst>
                            <p:childTnLst>
                              <p:par>
                                <p:cTn id="73" presetID="22" presetClass="entr" presetSubtype="4" fill="hold" grpId="0" nodeType="afterEffect">
                                  <p:stCondLst>
                                    <p:cond delay="2500"/>
                                  </p:stCondLst>
                                  <p:childTnLst>
                                    <p:set>
                                      <p:cBhvr>
                                        <p:cTn id="74" dur="1" fill="hold">
                                          <p:stCondLst>
                                            <p:cond delay="0"/>
                                          </p:stCondLst>
                                        </p:cTn>
                                        <p:tgtEl>
                                          <p:spTgt spid="63512"/>
                                        </p:tgtEl>
                                        <p:attrNameLst>
                                          <p:attrName>style.visibility</p:attrName>
                                        </p:attrNameLst>
                                      </p:cBhvr>
                                      <p:to>
                                        <p:strVal val="visible"/>
                                      </p:to>
                                    </p:set>
                                    <p:animEffect transition="in" filter="wipe(down)">
                                      <p:cBhvr>
                                        <p:cTn id="75" dur="500"/>
                                        <p:tgtEl>
                                          <p:spTgt spid="63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animBg="1" autoUpdateAnimBg="0"/>
      <p:bldP spid="63500" grpId="0" autoUpdateAnimBg="0"/>
      <p:bldP spid="63501" grpId="0" animBg="1" autoUpdateAnimBg="0"/>
      <p:bldP spid="63502" grpId="0" autoUpdateAnimBg="0"/>
      <p:bldP spid="63503" grpId="0" autoUpdateAnimBg="0"/>
      <p:bldP spid="63504" grpId="0" autoUpdateAnimBg="0"/>
      <p:bldP spid="63509" grpId="0" autoUpdateAnimBg="0"/>
      <p:bldP spid="63510" grpId="0" autoUpdateAnimBg="0"/>
      <p:bldP spid="63511" grpId="0" autoUpdateAnimBg="0"/>
      <p:bldP spid="63512" grpId="0" autoUpdateAnimBg="0"/>
      <p:bldP spid="63513"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7" name="Picture 1" descr="reincarnation-cover-1.jpg"/>
          <p:cNvPicPr>
            <a:picLocks noChangeAspect="1"/>
          </p:cNvPicPr>
          <p:nvPr/>
        </p:nvPicPr>
        <p:blipFill>
          <a:blip r:embed="rId2"/>
          <a:stretch>
            <a:fillRect/>
          </a:stretch>
        </p:blipFill>
        <p:spPr>
          <a:xfrm>
            <a:off x="0" y="0"/>
            <a:ext cx="4832350" cy="6838950"/>
          </a:xfrm>
          <a:prstGeom prst="rect">
            <a:avLst/>
          </a:prstGeom>
          <a:noFill/>
          <a:ln w="9525">
            <a:noFill/>
            <a:miter/>
          </a:ln>
        </p:spPr>
      </p:pic>
      <p:sp>
        <p:nvSpPr>
          <p:cNvPr id="2050" name="Rectangle 2"/>
          <p:cNvSpPr>
            <a:spLocks noGrp="1" noChangeArrowheads="1"/>
          </p:cNvSpPr>
          <p:nvPr>
            <p:ph type="ctrTitle"/>
          </p:nvPr>
        </p:nvSpPr>
        <p:spPr>
          <a:xfrm>
            <a:off x="0" y="-677"/>
            <a:ext cx="9144000" cy="1773493"/>
          </a:xfrm>
          <a:ln w="9525">
            <a:noFill/>
            <a:miter/>
          </a:ln>
        </p:spPr>
        <p:txBody>
          <a:bodyPr vert="horz" wrap="square" lIns="91440" tIns="45720" rIns="91440" bIns="45720" numCol="1" anchor="ctr" anchorCtr="0" compatLnSpc="1"/>
          <a:lstStyle/>
          <a:p>
            <a:pPr eaLnBrk="1" fontAlgn="base" hangingPunct="1">
              <a:defRPr/>
            </a:pPr>
            <a:r>
              <a:rPr lang="zh-CN" altLang="en-US" sz="8800" strike="noStrike" noProof="1">
                <a:effectLst>
                  <a:glow rad="203200">
                    <a:schemeClr val="tx1"/>
                  </a:glow>
                </a:effectLst>
                <a:latin typeface="SimHei" charset="0"/>
                <a:ea typeface="SimHei" charset="0"/>
              </a:rPr>
              <a:t>转世</a:t>
            </a:r>
          </a:p>
        </p:txBody>
      </p:sp>
      <p:sp>
        <p:nvSpPr>
          <p:cNvPr id="2051" name="Rectangle 3"/>
          <p:cNvSpPr>
            <a:spLocks noGrp="1" noChangeArrowheads="1"/>
          </p:cNvSpPr>
          <p:nvPr>
            <p:ph type="subTitle" idx="1"/>
          </p:nvPr>
        </p:nvSpPr>
        <p:spPr>
          <a:xfrm>
            <a:off x="-108520" y="2780927"/>
            <a:ext cx="9144000" cy="1700805"/>
          </a:xfrm>
          <a:ln w="9525">
            <a:noFill/>
            <a:miter/>
          </a:ln>
        </p:spPr>
        <p:txBody>
          <a:bodyPr vert="horz" wrap="square" lIns="91440" tIns="45720" rIns="91440" bIns="45720" numCol="1" anchor="t" anchorCtr="0" compatLnSpc="1"/>
          <a:lstStyle/>
          <a:p>
            <a:pPr eaLnBrk="1" fontAlgn="base" hangingPunct="1">
              <a:defRPr/>
            </a:pPr>
            <a:r>
              <a:rPr lang="zh-CN" altLang="en-US" sz="4800" strike="noStrike" noProof="1">
                <a:effectLst>
                  <a:glow rad="203200">
                    <a:schemeClr val="tx1"/>
                  </a:glow>
                </a:effectLst>
                <a:latin typeface="SimHei" charset="0"/>
                <a:ea typeface="SimHei" charset="0"/>
                <a:sym typeface="+mn-ea"/>
              </a:rPr>
              <a:t>内容大纲和</a:t>
            </a:r>
            <a:r>
              <a:rPr lang="en-US" sz="4800" strike="noStrike" noProof="1">
                <a:effectLst>
                  <a:glow rad="203200">
                    <a:schemeClr val="tx1"/>
                  </a:glow>
                </a:effectLst>
                <a:latin typeface="SimHei" charset="0"/>
                <a:ea typeface="SimHei" charset="0"/>
              </a:rPr>
              <a:t>我们的反应</a:t>
            </a:r>
          </a:p>
        </p:txBody>
      </p:sp>
      <p:sp>
        <p:nvSpPr>
          <p:cNvPr id="510980" name="Subtitle 2"/>
          <p:cNvSpPr txBox="1"/>
          <p:nvPr/>
        </p:nvSpPr>
        <p:spPr>
          <a:xfrm>
            <a:off x="4787900" y="5661025"/>
            <a:ext cx="4356100" cy="1196975"/>
          </a:xfrm>
          <a:prstGeom prst="rect">
            <a:avLst/>
          </a:prstGeom>
          <a:noFill/>
          <a:ln w="9525">
            <a:noFill/>
            <a:miter/>
          </a:ln>
        </p:spPr>
        <p:txBody>
          <a:bodyPr anchor="t"/>
          <a:lstStyle/>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Dr. Rick Griffith</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Singapore Bible College</a:t>
            </a:r>
          </a:p>
          <a:p>
            <a:pPr algn="ctr" hangingPunct="1">
              <a:lnSpc>
                <a:spcPct val="90000"/>
              </a:lnSpc>
              <a:spcBef>
                <a:spcPct val="20000"/>
              </a:spcBef>
              <a:buFont typeface="Arial" pitchFamily="34" charset="0"/>
              <a:buNone/>
            </a:pPr>
            <a:r>
              <a:rPr lang="en-US" altLang="en-US" sz="2000" b="1">
                <a:solidFill>
                  <a:srgbClr val="FFFFFF"/>
                </a:solidFill>
                <a:latin typeface="Arial" charset="0"/>
                <a:ea typeface="MS PGothic" pitchFamily="34" charset="-128"/>
              </a:rPr>
              <a:t>Biblestudydownloads.com</a:t>
            </a:r>
            <a:endParaRPr sz="1800">
              <a:latin typeface="Times New Roman" pitchFamily="18" charset="0"/>
              <a:ea typeface="MS PGothic" pitchFamily="34" charset="-128"/>
            </a:endParaRPr>
          </a:p>
        </p:txBody>
      </p:sp>
      <p:sp>
        <p:nvSpPr>
          <p:cNvPr id="510981"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6432003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3" descr="EXPTEXTB"/>
          <p:cNvSpPr/>
          <p:nvPr/>
        </p:nvSpPr>
        <p:spPr>
          <a:xfrm>
            <a:off x="-36512" y="26988"/>
            <a:ext cx="9180512" cy="7002462"/>
          </a:xfrm>
          <a:prstGeom prst="rect">
            <a:avLst/>
          </a:prstGeom>
          <a:solidFill>
            <a:srgbClr val="FFFFFF"/>
          </a:solidFill>
          <a:ln w="9525">
            <a:noFill/>
            <a:miter/>
          </a:ln>
        </p:spPr>
        <p:txBody>
          <a:bodyPr wrap="none" anchor="ctr"/>
          <a:lstStyle/>
          <a:p>
            <a:pPr hangingPunct="1">
              <a:buFont typeface="Arial" pitchFamily="34" charset="0"/>
              <a:buNone/>
            </a:pPr>
            <a:endParaRPr lang="en-US" altLang="en-US" sz="1800">
              <a:solidFill>
                <a:srgbClr val="FFFFCC"/>
              </a:solidFill>
              <a:latin typeface="Times New Roman" pitchFamily="18" charset="0"/>
              <a:ea typeface="Arial" charset="0"/>
            </a:endParaRPr>
          </a:p>
        </p:txBody>
      </p:sp>
      <p:pic>
        <p:nvPicPr>
          <p:cNvPr id="512002" name="Picture 4"/>
          <p:cNvPicPr>
            <a:picLocks noChangeAspect="1"/>
          </p:cNvPicPr>
          <p:nvPr/>
        </p:nvPicPr>
        <p:blipFill>
          <a:blip r:embed="rId3"/>
          <a:stretch>
            <a:fillRect/>
          </a:stretch>
        </p:blipFill>
        <p:spPr>
          <a:xfrm>
            <a:off x="1547813" y="2781300"/>
            <a:ext cx="3319462" cy="3152775"/>
          </a:xfrm>
          <a:prstGeom prst="rect">
            <a:avLst/>
          </a:prstGeom>
          <a:noFill/>
          <a:ln w="9525">
            <a:noFill/>
            <a:miter/>
          </a:ln>
        </p:spPr>
      </p:pic>
      <p:pic>
        <p:nvPicPr>
          <p:cNvPr id="6" name="Picture 5"/>
          <p:cNvPicPr>
            <a:picLocks noChangeAspect="1"/>
          </p:cNvPicPr>
          <p:nvPr/>
        </p:nvPicPr>
        <p:blipFill>
          <a:blip r:embed="rId4"/>
          <a:stretch>
            <a:fillRect/>
          </a:stretch>
        </p:blipFill>
        <p:spPr>
          <a:xfrm>
            <a:off x="4721225" y="3500438"/>
            <a:ext cx="4422775" cy="2220912"/>
          </a:xfrm>
          <a:prstGeom prst="rect">
            <a:avLst/>
          </a:prstGeom>
          <a:noFill/>
          <a:ln w="9525">
            <a:noFill/>
            <a:miter/>
          </a:ln>
        </p:spPr>
      </p:pic>
      <p:sp>
        <p:nvSpPr>
          <p:cNvPr id="156673" name="Rectangle 2"/>
          <p:cNvSpPr>
            <a:spLocks noGrp="1" noChangeArrowheads="1"/>
          </p:cNvSpPr>
          <p:nvPr>
            <p:ph type="title" sz="quarter"/>
          </p:nvPr>
        </p:nvSpPr>
        <p:spPr>
          <a:xfrm>
            <a:off x="-279507" y="609600"/>
            <a:ext cx="9027971" cy="1143000"/>
          </a:xfrm>
          <a:ln w="9525">
            <a:noFill/>
            <a:miter/>
          </a:ln>
        </p:spPr>
        <p:txBody>
          <a:bodyPr vert="horz" wrap="square" lIns="91440" tIns="45720" rIns="91440" bIns="45720" numCol="1" anchor="ctr" anchorCtr="0" compatLnSpc="1"/>
          <a:lstStyle/>
          <a:p>
            <a:pPr eaLnBrk="1" fontAlgn="base" hangingPunct="1">
              <a:defRPr/>
            </a:pPr>
            <a:r>
              <a:rPr lang="en-US" altLang="zh-CN" b="1" strike="noStrike" noProof="1">
                <a:effectLst>
                  <a:glow rad="241300">
                    <a:schemeClr val="bg2">
                      <a:alpha val="90000"/>
                    </a:schemeClr>
                  </a:glow>
                </a:effectLst>
                <a:latin typeface="SimHei" charset="0"/>
                <a:ea typeface="SimHei" charset="0"/>
              </a:rPr>
              <a:t>     </a:t>
            </a:r>
            <a:r>
              <a:rPr lang="zh-CN" altLang="en-US" b="1" strike="noStrike" noProof="1">
                <a:effectLst>
                  <a:glow rad="241300">
                    <a:schemeClr val="bg2">
                      <a:alpha val="90000"/>
                    </a:schemeClr>
                  </a:glow>
                </a:effectLst>
                <a:latin typeface="SimHei" charset="0"/>
                <a:ea typeface="SimHei" charset="0"/>
              </a:rPr>
              <a:t>历史是否是。。。</a:t>
            </a:r>
          </a:p>
        </p:txBody>
      </p:sp>
      <p:pic>
        <p:nvPicPr>
          <p:cNvPr id="25609" name="Picture 9" descr="j0188655"/>
          <p:cNvPicPr>
            <a:picLocks noGrp="1" noChangeAspect="1"/>
          </p:cNvPicPr>
          <p:nvPr>
            <p:ph sz="quarter" idx="3"/>
          </p:nvPr>
        </p:nvPicPr>
        <p:blipFill>
          <a:blip r:embed="rId5"/>
          <a:stretch>
            <a:fillRect/>
          </a:stretch>
        </p:blipFill>
        <p:spPr>
          <a:xfrm>
            <a:off x="755650" y="806450"/>
            <a:ext cx="1571625" cy="2603500"/>
          </a:xfrm>
          <a:ln/>
        </p:spPr>
      </p:pic>
      <p:sp>
        <p:nvSpPr>
          <p:cNvPr id="25610" name="Rectangle 10"/>
          <p:cNvSpPr>
            <a:spLocks noChangeArrowheads="1"/>
          </p:cNvSpPr>
          <p:nvPr/>
        </p:nvSpPr>
        <p:spPr bwMode="auto">
          <a:xfrm>
            <a:off x="1737469" y="5486400"/>
            <a:ext cx="2743795" cy="995362"/>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Arial"/>
                <a:ea typeface="MS PGothic" pitchFamily="34" charset="-128"/>
                <a:cs typeface="Arial"/>
              </a:rPr>
              <a:t>周期性? </a:t>
            </a:r>
          </a:p>
        </p:txBody>
      </p:sp>
      <p:sp>
        <p:nvSpPr>
          <p:cNvPr id="25612" name="Rectangle 12"/>
          <p:cNvSpPr>
            <a:spLocks noChangeArrowheads="1"/>
          </p:cNvSpPr>
          <p:nvPr/>
        </p:nvSpPr>
        <p:spPr bwMode="auto">
          <a:xfrm>
            <a:off x="4355976" y="5488777"/>
            <a:ext cx="1062111" cy="990600"/>
          </a:xfrm>
          <a:prstGeom prst="rect">
            <a:avLst/>
          </a:prstGeom>
          <a:noFill/>
          <a:ln>
            <a:noFill/>
          </a:ln>
        </p:spPr>
        <p:txBody>
          <a:bodyPr anchor="ctr"/>
          <a:lstStyle/>
          <a:p>
            <a:pPr algn="ctr" hangingPunct="1">
              <a:buFont typeface="Arial" pitchFamily="34" charset="0"/>
              <a:buNone/>
              <a:defRPr/>
            </a:pPr>
            <a:r>
              <a:rPr lang="zh-CN" altLang="en-US" sz="4400" b="1" noProof="1">
                <a:solidFill>
                  <a:srgbClr val="FFFFFF"/>
                </a:solidFill>
                <a:effectLst>
                  <a:glow rad="241300">
                    <a:srgbClr val="220011">
                      <a:alpha val="90000"/>
                    </a:srgbClr>
                  </a:glow>
                </a:effectLst>
                <a:latin typeface="Arial"/>
                <a:ea typeface="MS PGothic" pitchFamily="34" charset="-128"/>
                <a:cs typeface="Arial"/>
              </a:rPr>
              <a:t>或</a:t>
            </a:r>
            <a:r>
              <a:rPr lang="en-US" sz="4400" b="1" noProof="1">
                <a:solidFill>
                  <a:srgbClr val="FFFFFF"/>
                </a:solidFill>
                <a:effectLst>
                  <a:glow rad="241300">
                    <a:srgbClr val="220011">
                      <a:alpha val="90000"/>
                    </a:srgbClr>
                  </a:glow>
                </a:effectLst>
                <a:latin typeface="Arial"/>
                <a:ea typeface="MS PGothic" pitchFamily="34" charset="-128"/>
                <a:cs typeface="Arial"/>
              </a:rPr>
              <a:t> </a:t>
            </a:r>
          </a:p>
        </p:txBody>
      </p:sp>
      <p:pic>
        <p:nvPicPr>
          <p:cNvPr id="25613" name="Picture 13" descr="j0335490"/>
          <p:cNvPicPr>
            <a:picLocks noChangeAspect="1"/>
          </p:cNvPicPr>
          <p:nvPr/>
        </p:nvPicPr>
        <p:blipFill>
          <a:blip r:embed="rId6"/>
          <a:stretch>
            <a:fillRect/>
          </a:stretch>
        </p:blipFill>
        <p:spPr>
          <a:xfrm>
            <a:off x="7189788" y="1773238"/>
            <a:ext cx="1703387" cy="2019300"/>
          </a:xfrm>
          <a:prstGeom prst="rect">
            <a:avLst/>
          </a:prstGeom>
          <a:noFill/>
          <a:ln w="9525">
            <a:noFill/>
            <a:miter/>
          </a:ln>
        </p:spPr>
      </p:pic>
      <p:pic>
        <p:nvPicPr>
          <p:cNvPr id="25614" name="Picture 14" descr="j0283183"/>
          <p:cNvPicPr>
            <a:picLocks noChangeAspect="1"/>
          </p:cNvPicPr>
          <p:nvPr/>
        </p:nvPicPr>
        <p:blipFill>
          <a:blip r:embed="rId7"/>
          <a:stretch>
            <a:fillRect/>
          </a:stretch>
        </p:blipFill>
        <p:spPr>
          <a:xfrm>
            <a:off x="5119688" y="2214563"/>
            <a:ext cx="1755775" cy="2008187"/>
          </a:xfrm>
          <a:prstGeom prst="rect">
            <a:avLst/>
          </a:prstGeom>
          <a:noFill/>
          <a:ln w="9525">
            <a:noFill/>
            <a:miter/>
          </a:ln>
        </p:spPr>
      </p:pic>
      <p:grpSp>
        <p:nvGrpSpPr>
          <p:cNvPr id="4" name="Group 15"/>
          <p:cNvGrpSpPr/>
          <p:nvPr/>
        </p:nvGrpSpPr>
        <p:grpSpPr>
          <a:xfrm>
            <a:off x="7372350" y="5137150"/>
            <a:ext cx="1736725" cy="1531938"/>
            <a:chOff x="4080" y="2256"/>
            <a:chExt cx="1430" cy="1493"/>
          </a:xfrm>
        </p:grpSpPr>
        <p:pic>
          <p:nvPicPr>
            <p:cNvPr id="512011" name="Picture 16" descr="j0335494"/>
            <p:cNvPicPr>
              <a:picLocks noChangeAspect="1"/>
            </p:cNvPicPr>
            <p:nvPr/>
          </p:nvPicPr>
          <p:blipFill>
            <a:blip r:embed="rId8"/>
            <a:stretch>
              <a:fillRect/>
            </a:stretch>
          </p:blipFill>
          <p:spPr>
            <a:xfrm>
              <a:off x="4080" y="2256"/>
              <a:ext cx="1143" cy="1128"/>
            </a:xfrm>
            <a:prstGeom prst="rect">
              <a:avLst/>
            </a:prstGeom>
            <a:noFill/>
            <a:ln w="9525">
              <a:noFill/>
              <a:miter/>
            </a:ln>
          </p:spPr>
        </p:pic>
        <p:pic>
          <p:nvPicPr>
            <p:cNvPr id="512012" name="Picture 17" descr="j0310316"/>
            <p:cNvPicPr>
              <a:picLocks noChangeAspect="1"/>
            </p:cNvPicPr>
            <p:nvPr/>
          </p:nvPicPr>
          <p:blipFill>
            <a:blip r:embed="rId9"/>
            <a:stretch>
              <a:fillRect/>
            </a:stretch>
          </p:blipFill>
          <p:spPr>
            <a:xfrm>
              <a:off x="4368" y="2928"/>
              <a:ext cx="1142" cy="821"/>
            </a:xfrm>
            <a:prstGeom prst="rect">
              <a:avLst/>
            </a:prstGeom>
            <a:noFill/>
            <a:ln w="9525">
              <a:noFill/>
              <a:miter/>
            </a:ln>
          </p:spPr>
        </p:pic>
      </p:grpSp>
      <p:pic>
        <p:nvPicPr>
          <p:cNvPr id="25618" name="Picture 18" descr="XXJ124">
            <a:hlinkClick r:id="rId10"/>
          </p:cNvPr>
          <p:cNvPicPr>
            <a:picLocks noChangeAspect="1"/>
          </p:cNvPicPr>
          <p:nvPr/>
        </p:nvPicPr>
        <p:blipFill>
          <a:blip r:embed="rId11"/>
          <a:stretch>
            <a:fillRect/>
          </a:stretch>
        </p:blipFill>
        <p:spPr>
          <a:xfrm>
            <a:off x="0" y="3284538"/>
            <a:ext cx="2362200" cy="2324100"/>
          </a:xfrm>
          <a:prstGeom prst="rect">
            <a:avLst/>
          </a:prstGeom>
          <a:noFill/>
          <a:ln w="9525">
            <a:noFill/>
            <a:miter/>
          </a:ln>
        </p:spPr>
      </p:pic>
      <p:pic>
        <p:nvPicPr>
          <p:cNvPr id="25619" name="Picture 19" descr="j0300912"/>
          <p:cNvPicPr>
            <a:picLocks noGrp="1" noChangeAspect="1"/>
          </p:cNvPicPr>
          <p:nvPr>
            <p:ph sz="quarter" idx="4"/>
          </p:nvPr>
        </p:nvPicPr>
        <p:blipFill>
          <a:blip r:embed="rId12"/>
          <a:stretch>
            <a:fillRect/>
          </a:stretch>
        </p:blipFill>
        <p:spPr>
          <a:xfrm>
            <a:off x="325438" y="5106988"/>
            <a:ext cx="1798637" cy="1706562"/>
          </a:xfrm>
          <a:ln/>
        </p:spPr>
      </p:pic>
      <p:pic>
        <p:nvPicPr>
          <p:cNvPr id="25620" name="Picture 20" descr="buddasym">
            <a:hlinkClick r:id="rId13"/>
          </p:cNvPr>
          <p:cNvPicPr>
            <a:picLocks noChangeAspect="1"/>
          </p:cNvPicPr>
          <p:nvPr/>
        </p:nvPicPr>
        <p:blipFill>
          <a:blip r:embed="rId14"/>
          <a:stretch>
            <a:fillRect/>
          </a:stretch>
        </p:blipFill>
        <p:spPr>
          <a:xfrm>
            <a:off x="2646363" y="1700213"/>
            <a:ext cx="1420812" cy="1393825"/>
          </a:xfrm>
          <a:prstGeom prst="rect">
            <a:avLst/>
          </a:prstGeom>
          <a:noFill/>
          <a:ln w="9525">
            <a:noFill/>
            <a:miter/>
          </a:ln>
        </p:spPr>
      </p:pic>
      <p:sp>
        <p:nvSpPr>
          <p:cNvPr id="25611" name="Rectangle 11"/>
          <p:cNvSpPr>
            <a:spLocks noChangeArrowheads="1"/>
          </p:cNvSpPr>
          <p:nvPr/>
        </p:nvSpPr>
        <p:spPr bwMode="auto">
          <a:xfrm>
            <a:off x="5203398" y="5526877"/>
            <a:ext cx="2478266" cy="914400"/>
          </a:xfrm>
          <a:prstGeom prst="rect">
            <a:avLst/>
          </a:prstGeom>
          <a:noFill/>
          <a:ln>
            <a:noFill/>
          </a:ln>
        </p:spPr>
        <p:txBody>
          <a:bodyPr anchor="ctr"/>
          <a:lstStyle/>
          <a:p>
            <a:pPr algn="ctr" hangingPunct="1">
              <a:buFont typeface="Arial" pitchFamily="34" charset="0"/>
              <a:buNone/>
              <a:defRPr/>
            </a:pPr>
            <a:r>
              <a:rPr lang="en-US" sz="4400" b="1" noProof="1">
                <a:solidFill>
                  <a:srgbClr val="FFFFFF"/>
                </a:solidFill>
                <a:effectLst>
                  <a:glow rad="241300">
                    <a:srgbClr val="220011">
                      <a:alpha val="90000"/>
                    </a:srgbClr>
                  </a:glow>
                </a:effectLst>
                <a:latin typeface="SimHei" charset="0"/>
                <a:ea typeface="SimHei" charset="0"/>
                <a:cs typeface="Arial"/>
              </a:rPr>
              <a:t>线性? </a:t>
            </a:r>
          </a:p>
        </p:txBody>
      </p:sp>
    </p:spTree>
    <p:extLst>
      <p:ext uri="{BB962C8B-B14F-4D97-AF65-F5344CB8AC3E}">
        <p14:creationId xmlns:p14="http://schemas.microsoft.com/office/powerpoint/2010/main" val="21672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p:cTn id="31" dur="5000" fill="hold"/>
                                        <p:tgtEl>
                                          <p:spTgt spid="25611"/>
                                        </p:tgtEl>
                                        <p:attrNameLst>
                                          <p:attrName>ppt_x</p:attrName>
                                        </p:attrNameLst>
                                      </p:cBhvr>
                                      <p:tavLst>
                                        <p:tav tm="0">
                                          <p:val>
                                            <p:strVal val="0-#ppt_w/2"/>
                                          </p:val>
                                        </p:tav>
                                        <p:tav tm="100000">
                                          <p:val>
                                            <p:strVal val="#ppt_x"/>
                                          </p:val>
                                        </p:tav>
                                      </p:tavLst>
                                    </p:anim>
                                    <p:anim calcmode="lin" valueType="num">
                                      <p:cBhvr>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什么是转世？</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4051" name="Picture 1"/>
          <p:cNvPicPr>
            <a:picLocks noChangeAspect="1"/>
          </p:cNvPicPr>
          <p:nvPr/>
        </p:nvPicPr>
        <p:blipFill>
          <a:blip r:embed="rId2"/>
          <a:stretch>
            <a:fillRect/>
          </a:stretch>
        </p:blipFill>
        <p:spPr>
          <a:xfrm>
            <a:off x="1116013" y="1341438"/>
            <a:ext cx="6794500" cy="4987925"/>
          </a:xfrm>
          <a:prstGeom prst="rect">
            <a:avLst/>
          </a:prstGeom>
          <a:noFill/>
          <a:ln w="9525">
            <a:noFill/>
            <a:miter/>
          </a:ln>
        </p:spPr>
      </p:pic>
      <p:sp>
        <p:nvSpPr>
          <p:cNvPr id="514052" name="TextBox 2"/>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2487435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1" descr="reincarnationsplit.jpg"/>
          <p:cNvPicPr>
            <a:picLocks noChangeAspect="1"/>
          </p:cNvPicPr>
          <p:nvPr/>
        </p:nvPicPr>
        <p:blipFill>
          <a:blip r:embed="rId2"/>
          <a:stretch>
            <a:fillRect/>
          </a:stretch>
        </p:blipFill>
        <p:spPr>
          <a:xfrm>
            <a:off x="0" y="-6350"/>
            <a:ext cx="5076825" cy="6904038"/>
          </a:xfrm>
          <a:prstGeom prst="rect">
            <a:avLst/>
          </a:prstGeom>
          <a:noFill/>
          <a:ln w="9525">
            <a:noFill/>
            <a:miter/>
          </a:ln>
        </p:spPr>
      </p:pic>
      <p:sp>
        <p:nvSpPr>
          <p:cNvPr id="2050" name="Rectangle 2"/>
          <p:cNvSpPr>
            <a:spLocks noGrp="1" noChangeArrowheads="1"/>
          </p:cNvSpPr>
          <p:nvPr>
            <p:ph type="ctrTitle"/>
          </p:nvPr>
        </p:nvSpPr>
        <p:spPr>
          <a:xfrm>
            <a:off x="4716016" y="674779"/>
            <a:ext cx="4427984"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latin typeface="SimHei" charset="0"/>
                <a:ea typeface="SimHei" charset="0"/>
              </a:rPr>
              <a:t>一些名词</a:t>
            </a:r>
          </a:p>
        </p:txBody>
      </p:sp>
      <p:sp>
        <p:nvSpPr>
          <p:cNvPr id="2051" name="Rectangle 3"/>
          <p:cNvSpPr>
            <a:spLocks noGrp="1" noChangeArrowheads="1"/>
          </p:cNvSpPr>
          <p:nvPr>
            <p:ph type="subTitle" idx="1"/>
          </p:nvPr>
        </p:nvSpPr>
        <p:spPr>
          <a:xfrm>
            <a:off x="5076056" y="1872207"/>
            <a:ext cx="4067944" cy="5229197"/>
          </a:xfrm>
          <a:ln w="9525">
            <a:noFill/>
            <a:miter/>
          </a:ln>
        </p:spPr>
        <p:txBody>
          <a:bodyPr vert="horz" wrap="square" lIns="91440" tIns="45720" rIns="91440" bIns="45720" numCol="1" anchor="t" anchorCtr="0" compatLnSpc="1"/>
          <a:lstStyle/>
          <a:p>
            <a:pPr eaLnBrk="1" fontAlgn="base" hangingPunct="1">
              <a:defRPr/>
            </a:pPr>
            <a:r>
              <a:rPr lang="en-US" sz="3600" strike="noStrike" noProof="1">
                <a:solidFill>
                  <a:srgbClr val="FFFF00"/>
                </a:solidFill>
                <a:effectLst>
                  <a:glow rad="203200">
                    <a:schemeClr val="tx1"/>
                  </a:glow>
                </a:effectLst>
                <a:latin typeface="SimHei" charset="0"/>
                <a:ea typeface="SimHei" charset="0"/>
              </a:rPr>
              <a:t>转世</a:t>
            </a:r>
            <a:r>
              <a:rPr lang="en-US" sz="3600" strike="noStrike" noProof="1">
                <a:solidFill>
                  <a:schemeClr val="bg1"/>
                </a:solidFill>
                <a:effectLst>
                  <a:glow rad="203200">
                    <a:schemeClr val="tx1"/>
                  </a:glow>
                </a:effectLst>
              </a:rPr>
              <a:t>指一个</a:t>
            </a:r>
            <a:r>
              <a:rPr lang="zh-CN" altLang="en-US" sz="3600" strike="noStrike" noProof="1">
                <a:solidFill>
                  <a:schemeClr val="bg1"/>
                </a:solidFill>
                <a:effectLst>
                  <a:glow rad="203200">
                    <a:schemeClr val="tx1"/>
                  </a:glow>
                </a:effectLst>
              </a:rPr>
              <a:t>人</a:t>
            </a:r>
            <a:r>
              <a:rPr lang="en-US" sz="3600" strike="noStrike" noProof="1">
                <a:solidFill>
                  <a:schemeClr val="bg1"/>
                </a:solidFill>
                <a:effectLst>
                  <a:glow rad="203200">
                    <a:schemeClr val="tx1"/>
                  </a:glow>
                </a:effectLst>
              </a:rPr>
              <a:t>死后，</a:t>
            </a:r>
            <a:r>
              <a:rPr lang="zh-CN" altLang="en-US" sz="3600" strike="noStrike" noProof="1">
                <a:solidFill>
                  <a:schemeClr val="bg1"/>
                </a:solidFill>
                <a:effectLst>
                  <a:glow rad="203200">
                    <a:schemeClr val="tx1"/>
                  </a:glow>
                </a:effectLst>
              </a:rPr>
              <a:t>会</a:t>
            </a:r>
            <a:r>
              <a:rPr lang="en-US" sz="3600" strike="noStrike" noProof="1">
                <a:solidFill>
                  <a:schemeClr val="bg1"/>
                </a:solidFill>
                <a:effectLst>
                  <a:glow rad="203200">
                    <a:schemeClr val="tx1"/>
                  </a:glow>
                </a:effectLst>
              </a:rPr>
              <a:t>在另一个肉体里</a:t>
            </a:r>
            <a:r>
              <a:rPr lang="zh-CN" altLang="en-US" sz="3600" strike="noStrike" noProof="1">
                <a:solidFill>
                  <a:schemeClr val="bg1"/>
                </a:solidFill>
                <a:effectLst>
                  <a:glow rad="203200">
                    <a:schemeClr val="tx1"/>
                  </a:glow>
                </a:effectLst>
              </a:rPr>
              <a:t>（人体）</a:t>
            </a:r>
            <a:r>
              <a:rPr lang="en-US" sz="3600" strike="noStrike" noProof="1">
                <a:solidFill>
                  <a:schemeClr val="bg1"/>
                </a:solidFill>
                <a:effectLst>
                  <a:glow rad="203200">
                    <a:schemeClr val="tx1"/>
                  </a:glow>
                </a:effectLst>
              </a:rPr>
              <a:t>重生。  </a:t>
            </a:r>
            <a:r>
              <a:rPr lang="en-US" sz="3600" strike="noStrike" noProof="1">
                <a:effectLst>
                  <a:glow rad="203200">
                    <a:schemeClr val="tx1"/>
                  </a:glow>
                </a:effectLst>
              </a:rPr>
              <a:t>( </a:t>
            </a:r>
            <a:r>
              <a:rPr lang="zh-CN" altLang="en-US" sz="3600" strike="noStrike" noProof="1">
                <a:effectLst>
                  <a:glow rad="203200">
                    <a:schemeClr val="tx1"/>
                  </a:glow>
                </a:effectLst>
              </a:rPr>
              <a:t>拉丁文</a:t>
            </a:r>
            <a:r>
              <a:rPr lang="en-US" sz="3600" strike="noStrike" noProof="1">
                <a:effectLst>
                  <a:glow rad="203200">
                    <a:schemeClr val="tx1"/>
                  </a:glow>
                </a:effectLst>
              </a:rPr>
              <a:t> </a:t>
            </a:r>
            <a:r>
              <a:rPr lang="en-US" sz="3600" i="1" strike="noStrike" noProof="1">
                <a:effectLst>
                  <a:glow rad="203200">
                    <a:schemeClr val="tx1"/>
                  </a:glow>
                </a:effectLst>
              </a:rPr>
              <a:t>carne</a:t>
            </a:r>
            <a:r>
              <a:rPr lang="en-US" sz="3600" strike="noStrike" noProof="1">
                <a:effectLst>
                  <a:glow rad="203200">
                    <a:schemeClr val="tx1"/>
                  </a:glow>
                </a:effectLst>
              </a:rPr>
              <a:t>, “</a:t>
            </a:r>
            <a:r>
              <a:rPr lang="zh-CN" altLang="en-US" sz="3600" strike="noStrike" noProof="1">
                <a:effectLst>
                  <a:glow rad="203200">
                    <a:schemeClr val="tx1"/>
                  </a:glow>
                </a:effectLst>
              </a:rPr>
              <a:t>肉体</a:t>
            </a:r>
            <a:r>
              <a:rPr lang="en-US" sz="3600" strike="noStrike" noProof="1">
                <a:effectLst>
                  <a:glow rad="203200">
                    <a:schemeClr val="tx1"/>
                  </a:glow>
                </a:effectLst>
              </a:rPr>
              <a:t>”) </a:t>
            </a:r>
            <a:endParaRPr lang="en-US" strike="noStrike" noProof="1">
              <a:effectLst>
                <a:glow rad="203200">
                  <a:schemeClr val="tx1"/>
                </a:glow>
              </a:effectLst>
            </a:endParaRPr>
          </a:p>
        </p:txBody>
      </p:sp>
      <p:sp>
        <p:nvSpPr>
          <p:cNvPr id="515076"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49878031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16098" name="Picture 1" descr="reincarnation2.jpg"/>
          <p:cNvPicPr>
            <a:picLocks noChangeAspect="1"/>
          </p:cNvPicPr>
          <p:nvPr/>
        </p:nvPicPr>
        <p:blipFill>
          <a:blip r:embed="rId2"/>
          <a:stretch>
            <a:fillRect/>
          </a:stretch>
        </p:blipFill>
        <p:spPr>
          <a:xfrm>
            <a:off x="0" y="1295400"/>
            <a:ext cx="9232900" cy="5805488"/>
          </a:xfrm>
          <a:prstGeom prst="rect">
            <a:avLst/>
          </a:prstGeom>
          <a:noFill/>
          <a:ln w="9525">
            <a:noFill/>
            <a:miter/>
          </a:ln>
        </p:spPr>
      </p:pic>
      <p:sp>
        <p:nvSpPr>
          <p:cNvPr id="2050" name="Rectangle 2"/>
          <p:cNvSpPr>
            <a:spLocks noGrp="1" noChangeArrowheads="1"/>
          </p:cNvSpPr>
          <p:nvPr>
            <p:ph type="ctrTitle"/>
          </p:nvPr>
        </p:nvSpPr>
        <p:spPr>
          <a:xfrm>
            <a:off x="252094" y="548640"/>
            <a:ext cx="8856981" cy="2165350"/>
          </a:xfrm>
          <a:ln w="9525">
            <a:noFill/>
            <a:miter/>
          </a:ln>
        </p:spPr>
        <p:txBody>
          <a:bodyPr vert="horz" wrap="square" lIns="91440" tIns="45720" rIns="91440" bIns="45720" numCol="1" anchor="ctr"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转移</a:t>
            </a:r>
            <a:r>
              <a:rPr lang="en-US" sz="3600" i="1" strike="noStrike" noProof="1">
                <a:solidFill>
                  <a:schemeClr val="bg1"/>
                </a:solidFill>
                <a:effectLst>
                  <a:glow rad="203200">
                    <a:schemeClr val="tx1"/>
                  </a:glow>
                </a:effectLst>
                <a:latin typeface="SimHei" charset="0"/>
                <a:ea typeface="SimHei" charset="0"/>
              </a:rPr>
              <a:t>很相似，指死时从一个身体转移</a:t>
            </a:r>
            <a:r>
              <a:rPr lang="zh-CN" altLang="en-US" sz="3600" i="1" strike="noStrike" noProof="1">
                <a:solidFill>
                  <a:schemeClr val="bg1"/>
                </a:solidFill>
                <a:effectLst>
                  <a:glow rad="203200">
                    <a:schemeClr val="tx1"/>
                  </a:glow>
                </a:effectLst>
                <a:latin typeface="SimHei" charset="0"/>
                <a:ea typeface="SimHei" charset="0"/>
              </a:rPr>
              <a:t>（从生）</a:t>
            </a:r>
            <a:r>
              <a:rPr lang="en-US" sz="3600" i="1" strike="noStrike" noProof="1">
                <a:solidFill>
                  <a:schemeClr val="bg1"/>
                </a:solidFill>
                <a:effectLst>
                  <a:glow rad="203200">
                    <a:schemeClr val="tx1"/>
                  </a:glow>
                </a:effectLst>
                <a:latin typeface="SimHei" charset="0"/>
                <a:ea typeface="SimHei" charset="0"/>
              </a:rPr>
              <a:t>到另一个身体。可以是动物（飞禽，牛，跳蚤，蟑螂）或无生命的东西 （岩石，粉笔等）</a:t>
            </a:r>
          </a:p>
        </p:txBody>
      </p:sp>
      <p:sp>
        <p:nvSpPr>
          <p:cNvPr id="516100"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250858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3953" name="Picture 2"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253955" name="Picture 5" descr="Paul.prison.writing.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6" name="Title 1"/>
          <p:cNvSpPr>
            <a:spLocks noGrp="1"/>
          </p:cNvSpPr>
          <p:nvPr>
            <p:ph type="title" idx="4294967295"/>
          </p:nvPr>
        </p:nvSpPr>
        <p:spPr>
          <a:xfrm>
            <a:off x="0" y="0"/>
            <a:ext cx="9251950" cy="981075"/>
          </a:xfrm>
          <a:solidFill>
            <a:schemeClr val="tx1"/>
          </a:solidFill>
        </p:spPr>
        <p:txBody>
          <a:bodyPr/>
          <a:lstStyle/>
          <a:p>
            <a:pPr eaLnBrk="1" hangingPunct="1"/>
            <a:r>
              <a:rPr lang="zh-CN" altLang="en-US" sz="4000" b="1">
                <a:solidFill>
                  <a:srgbClr val="FFFFFF"/>
                </a:solidFill>
                <a:latin typeface="Arial" charset="0"/>
                <a:cs typeface="ＭＳ Ｐゴシック" charset="0"/>
              </a:rPr>
              <a:t>介绍</a:t>
            </a:r>
            <a:r>
              <a:rPr lang="en-US" altLang="ja-JP" sz="4000" b="1">
                <a:solidFill>
                  <a:srgbClr val="FFFFFF"/>
                </a:solidFill>
                <a:latin typeface="Arial" charset="0"/>
                <a:cs typeface="ＭＳ Ｐゴシック" charset="0"/>
              </a:rPr>
              <a:t> </a:t>
            </a:r>
            <a:r>
              <a:rPr lang="zh-CN" altLang="en-US" sz="4000" b="1">
                <a:solidFill>
                  <a:srgbClr val="FFFFFF"/>
                </a:solidFill>
                <a:latin typeface="Arial" charset="0"/>
                <a:cs typeface="ＭＳ Ｐゴシック" charset="0"/>
              </a:rPr>
              <a:t>“监狱书书</a:t>
            </a:r>
            <a:r>
              <a:rPr lang="en-US" altLang="ja-JP" sz="4000" b="1">
                <a:solidFill>
                  <a:srgbClr val="FFFFFF"/>
                </a:solidFill>
                <a:latin typeface="Arial" charset="0"/>
                <a:cs typeface="ＭＳ Ｐゴシック" charset="0"/>
              </a:rPr>
              <a:t>”</a:t>
            </a:r>
            <a:endParaRPr lang="en-US">
              <a:latin typeface="Times New Roman" charset="0"/>
              <a:cs typeface="Times New Roman" charset="0"/>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1" descr="reincarnation8LimbGirlBARC_468x319.jpg"/>
          <p:cNvPicPr>
            <a:picLocks noChangeAspect="1"/>
          </p:cNvPicPr>
          <p:nvPr/>
        </p:nvPicPr>
        <p:blipFill>
          <a:blip r:embed="rId2"/>
          <a:stretch>
            <a:fillRect/>
          </a:stretch>
        </p:blipFill>
        <p:spPr>
          <a:xfrm>
            <a:off x="0" y="-33337"/>
            <a:ext cx="9180513" cy="6891337"/>
          </a:xfrm>
          <a:prstGeom prst="rect">
            <a:avLst/>
          </a:prstGeom>
          <a:noFill/>
          <a:ln w="9525">
            <a:noFill/>
            <a:miter/>
          </a:ln>
        </p:spPr>
      </p:pic>
      <p:sp>
        <p:nvSpPr>
          <p:cNvPr id="2050" name="Rectangle 2"/>
          <p:cNvSpPr>
            <a:spLocks noGrp="1" noChangeArrowheads="1"/>
          </p:cNvSpPr>
          <p:nvPr>
            <p:ph type="ctrTitle"/>
          </p:nvPr>
        </p:nvSpPr>
        <p:spPr>
          <a:xfrm>
            <a:off x="-1" y="-677"/>
            <a:ext cx="3347864" cy="6454009"/>
          </a:xfrm>
          <a:ln w="9525">
            <a:noFill/>
            <a:miter/>
          </a:ln>
        </p:spPr>
        <p:txBody>
          <a:bodyPr vert="horz" wrap="square" lIns="91440" tIns="45720" rIns="91440" bIns="45720" numCol="1" anchor="t" anchorCtr="0" compatLnSpc="1"/>
          <a:lstStyle/>
          <a:p>
            <a:pPr eaLnBrk="1" fontAlgn="base" hangingPunct="1">
              <a:defRPr/>
            </a:pPr>
            <a:r>
              <a:rPr lang="en-US" sz="3600" i="1" strike="noStrike" noProof="1">
                <a:solidFill>
                  <a:srgbClr val="FFFF00"/>
                </a:solidFill>
                <a:effectLst>
                  <a:glow rad="203200">
                    <a:schemeClr val="tx1"/>
                  </a:glow>
                </a:effectLst>
                <a:latin typeface="SimHei" charset="0"/>
                <a:ea typeface="SimHei" charset="0"/>
              </a:rPr>
              <a:t>羯磨（</a:t>
            </a:r>
            <a:r>
              <a:rPr lang="en-US" sz="3600" i="1" strike="noStrike" noProof="1">
                <a:solidFill>
                  <a:schemeClr val="bg1"/>
                </a:solidFill>
                <a:effectLst>
                  <a:glow rad="203200">
                    <a:schemeClr val="tx1"/>
                  </a:glow>
                </a:effectLst>
                <a:latin typeface="SimHei" charset="0"/>
                <a:ea typeface="SimHei" charset="0"/>
              </a:rPr>
              <a:t>在今生所有的好和坏的想法，言语和行为）决定来世的地位 - 经济，智力，体制等。</a:t>
            </a:r>
            <a:r>
              <a:rPr lang="en-US" sz="3600" strike="noStrike" noProof="1">
                <a:effectLst>
                  <a:glow rad="203200">
                    <a:schemeClr val="tx1"/>
                  </a:glow>
                </a:effectLst>
                <a:latin typeface="SimHei" charset="0"/>
                <a:ea typeface="SimHei" charset="0"/>
              </a:rPr>
              <a:t> </a:t>
            </a:r>
          </a:p>
        </p:txBody>
      </p:sp>
      <p:sp>
        <p:nvSpPr>
          <p:cNvPr id="517123" name="TextBox 4"/>
          <p:cNvSpPr txBox="1"/>
          <p:nvPr/>
        </p:nvSpPr>
        <p:spPr>
          <a:xfrm>
            <a:off x="8172450" y="87313"/>
            <a:ext cx="869950" cy="461962"/>
          </a:xfrm>
          <a:prstGeom prst="rect">
            <a:avLst/>
          </a:prstGeom>
          <a:solidFill>
            <a:schemeClr val="tx1"/>
          </a:solid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28341342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1" descr="reincarnation.gif"/>
          <p:cNvPicPr>
            <a:picLocks noChangeAspect="1"/>
          </p:cNvPicPr>
          <p:nvPr/>
        </p:nvPicPr>
        <p:blipFill>
          <a:blip r:embed="rId2"/>
          <a:stretch>
            <a:fillRect/>
          </a:stretch>
        </p:blipFill>
        <p:spPr>
          <a:xfrm>
            <a:off x="-36512" y="-315912"/>
            <a:ext cx="9250362" cy="7173912"/>
          </a:xfrm>
          <a:prstGeom prst="rect">
            <a:avLst/>
          </a:prstGeom>
          <a:noFill/>
          <a:ln w="9525">
            <a:noFill/>
            <a:miter/>
          </a:ln>
        </p:spPr>
      </p:pic>
      <p:sp>
        <p:nvSpPr>
          <p:cNvPr id="2050" name="Rectangle 2"/>
          <p:cNvSpPr>
            <a:spLocks noGrp="1" noChangeArrowheads="1"/>
          </p:cNvSpPr>
          <p:nvPr>
            <p:ph type="ctrTitle"/>
          </p:nvPr>
        </p:nvSpPr>
        <p:spPr>
          <a:xfrm>
            <a:off x="0" y="41037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搞笑</a:t>
            </a:r>
            <a:r>
              <a:rPr lang="en-US" strike="noStrike" noProof="1">
                <a:effectLst>
                  <a:glow rad="203200">
                    <a:schemeClr val="tx1"/>
                  </a:glow>
                </a:effectLst>
              </a:rPr>
              <a:t>?</a:t>
            </a:r>
          </a:p>
        </p:txBody>
      </p:sp>
      <p:sp>
        <p:nvSpPr>
          <p:cNvPr id="518147" name="Rectangle 3"/>
          <p:cNvSpPr>
            <a:spLocks noGrp="1"/>
          </p:cNvSpPr>
          <p:nvPr>
            <p:ph type="subTitle" idx="1"/>
          </p:nvPr>
        </p:nvSpPr>
        <p:spPr>
          <a:xfrm>
            <a:off x="0" y="5157788"/>
            <a:ext cx="9144000" cy="1700212"/>
          </a:xfrm>
          <a:solidFill>
            <a:schemeClr val="bg1"/>
          </a:solidFill>
          <a:ln/>
        </p:spPr>
        <p:txBody>
          <a:bodyPr wrap="square" lIns="91440" tIns="45720" rIns="91440" bIns="45720" anchor="t"/>
          <a:lstStyle/>
          <a:p>
            <a:pPr eaLnBrk="1" hangingPunct="1">
              <a:buNone/>
            </a:pPr>
            <a:endParaRPr lang="en-US" altLang="en-US" sz="4400" i="1" kern="1200" baseline="0">
              <a:solidFill>
                <a:schemeClr val="tx1"/>
              </a:solidFill>
              <a:latin typeface="Arial" charset="0"/>
              <a:ea typeface="MS PGothic" pitchFamily="34" charset="-128"/>
              <a:cs typeface="+mn-cs"/>
            </a:endParaRPr>
          </a:p>
          <a:p>
            <a:pPr eaLnBrk="1" hangingPunct="1">
              <a:buNone/>
            </a:pPr>
            <a:r>
              <a:rPr lang="en-US" altLang="en-US" sz="4400" i="1" kern="1200" baseline="0">
                <a:solidFill>
                  <a:schemeClr val="tx1"/>
                </a:solidFill>
                <a:latin typeface="Arial" charset="0"/>
                <a:ea typeface="MS PGothic" pitchFamily="34" charset="-128"/>
                <a:cs typeface="+mn-cs"/>
              </a:rPr>
              <a:t>"</a:t>
            </a:r>
            <a:r>
              <a:rPr lang="zh-CN" altLang="en-US" sz="4400" i="1" kern="1200" baseline="0">
                <a:solidFill>
                  <a:schemeClr val="tx1"/>
                </a:solidFill>
                <a:latin typeface="Arial" charset="0"/>
                <a:ea typeface="MS PGothic" pitchFamily="34" charset="-128"/>
                <a:cs typeface="+mn-cs"/>
              </a:rPr>
              <a:t>你将回去当昆虫。。。祝你今天愉快</a:t>
            </a:r>
            <a:r>
              <a:rPr lang="en-US" altLang="zh-CN" sz="4400" i="1" kern="1200" baseline="0">
                <a:solidFill>
                  <a:schemeClr val="tx1"/>
                </a:solidFill>
                <a:latin typeface="Arial" charset="0"/>
                <a:ea typeface="MS PGothic" pitchFamily="34" charset="-128"/>
                <a:cs typeface="+mn-cs"/>
              </a:rPr>
              <a:t>”</a:t>
            </a:r>
          </a:p>
        </p:txBody>
      </p:sp>
    </p:spTree>
    <p:extLst>
      <p:ext uri="{BB962C8B-B14F-4D97-AF65-F5344CB8AC3E}">
        <p14:creationId xmlns:p14="http://schemas.microsoft.com/office/powerpoint/2010/main" val="8171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1" descr="reincarnation520_By_Laughing_Spirit_1920_REINCARNATION_AND_KARMA.jpg"/>
          <p:cNvPicPr>
            <a:picLocks noChangeAspect="1"/>
          </p:cNvPicPr>
          <p:nvPr/>
        </p:nvPicPr>
        <p:blipFill>
          <a:blip r:embed="rId2"/>
          <a:stretch>
            <a:fillRect/>
          </a:stretch>
        </p:blipFill>
        <p:spPr>
          <a:xfrm>
            <a:off x="-36512" y="-26987"/>
            <a:ext cx="4983162" cy="6919912"/>
          </a:xfrm>
          <a:prstGeom prst="rect">
            <a:avLst/>
          </a:prstGeom>
          <a:noFill/>
          <a:ln w="9525">
            <a:noFill/>
            <a:miter/>
          </a:ln>
        </p:spPr>
      </p:pic>
      <p:sp>
        <p:nvSpPr>
          <p:cNvPr id="2050" name="Rectangle 2"/>
          <p:cNvSpPr>
            <a:spLocks noGrp="1" noChangeArrowheads="1"/>
          </p:cNvSpPr>
          <p:nvPr>
            <p:ph type="ctrTitle"/>
          </p:nvPr>
        </p:nvSpPr>
        <p:spPr>
          <a:xfrm>
            <a:off x="4427984" y="-677"/>
            <a:ext cx="4716016" cy="2493573"/>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美洲原住民</a:t>
            </a:r>
            <a:r>
              <a:rPr lang="zh-CN" altLang="en-US" strike="noStrike" noProof="1">
                <a:effectLst>
                  <a:glow rad="203200">
                    <a:schemeClr val="tx1"/>
                  </a:glow>
                </a:effectLst>
              </a:rPr>
              <a:t>的</a:t>
            </a:r>
            <a:br>
              <a:rPr lang="zh-CN" altLang="en-US" strike="noStrike" noProof="1">
                <a:effectLst>
                  <a:glow rad="203200">
                    <a:schemeClr val="tx1"/>
                  </a:glow>
                </a:effectLst>
              </a:rPr>
            </a:br>
            <a:r>
              <a:rPr lang="zh-CN" altLang="en-US" strike="noStrike" noProof="1">
                <a:solidFill>
                  <a:srgbClr val="FFFF00"/>
                </a:solidFill>
                <a:effectLst>
                  <a:glow rad="203200">
                    <a:schemeClr val="tx1"/>
                  </a:glow>
                </a:effectLst>
                <a:latin typeface="SimHei" charset="0"/>
                <a:ea typeface="SimHei" charset="0"/>
              </a:rPr>
              <a:t>泛神论</a:t>
            </a:r>
          </a:p>
        </p:txBody>
      </p:sp>
      <p:sp>
        <p:nvSpPr>
          <p:cNvPr id="2051" name="Rectangle 3"/>
          <p:cNvSpPr>
            <a:spLocks noGrp="1" noChangeArrowheads="1"/>
          </p:cNvSpPr>
          <p:nvPr>
            <p:ph type="subTitle" idx="1"/>
          </p:nvPr>
        </p:nvSpPr>
        <p:spPr>
          <a:xfrm>
            <a:off x="5004048" y="2492896"/>
            <a:ext cx="4067944" cy="4365104"/>
          </a:xfrm>
          <a:ln w="9525">
            <a:noFill/>
            <a:miter/>
          </a:ln>
        </p:spPr>
        <p:txBody>
          <a:bodyPr vert="horz" wrap="square" lIns="91440" tIns="45720" rIns="91440" bIns="45720" numCol="1" anchor="t" anchorCtr="0" compatLnSpc="1"/>
          <a:lstStyle/>
          <a:p>
            <a:pPr eaLnBrk="1" fontAlgn="base" hangingPunct="1">
              <a:defRPr/>
            </a:pPr>
            <a:r>
              <a:rPr lang="zh-CN" altLang="en-US" sz="3600" strike="noStrike" noProof="1">
                <a:solidFill>
                  <a:srgbClr val="FFFF00"/>
                </a:solidFill>
                <a:effectLst>
                  <a:glow rad="203200">
                    <a:schemeClr val="tx1"/>
                  </a:glow>
                </a:effectLst>
                <a:latin typeface="SimHei" charset="0"/>
                <a:ea typeface="SimHei" charset="0"/>
                <a:sym typeface="+mn-ea"/>
              </a:rPr>
              <a:t>泛神论</a:t>
            </a:r>
            <a:r>
              <a:rPr lang="en-US" sz="3600" strike="noStrike" noProof="1"/>
              <a:t> (</a:t>
            </a:r>
            <a:r>
              <a:rPr lang="zh-CN" altLang="en-US" sz="3600" strike="noStrike" noProof="1"/>
              <a:t>希腊文</a:t>
            </a:r>
            <a:r>
              <a:rPr lang="en-US" sz="3600" strike="noStrike" noProof="1"/>
              <a:t>  "</a:t>
            </a:r>
            <a:r>
              <a:rPr lang="zh-CN" altLang="en-US" sz="3600" strike="noStrike" noProof="1"/>
              <a:t>神</a:t>
            </a:r>
            <a:r>
              <a:rPr lang="en-US" sz="3600" strike="noStrike" noProof="1"/>
              <a:t>") 是转世的世界观</a:t>
            </a:r>
            <a:r>
              <a:rPr lang="zh-CN" altLang="en-US" sz="3600" strike="noStrike" noProof="1"/>
              <a:t>。 视上帝为一种非人性的力量; 宇宙是神，神是宇宙。</a:t>
            </a:r>
            <a:endParaRPr lang="zh-CN" altLang="en-US" sz="3600" strike="noStrike" noProof="1">
              <a:effectLst>
                <a:glow rad="203200">
                  <a:schemeClr val="tx1"/>
                </a:glow>
              </a:effectLst>
            </a:endParaRPr>
          </a:p>
        </p:txBody>
      </p:sp>
      <p:sp>
        <p:nvSpPr>
          <p:cNvPr id="519172" name="TextBox 6"/>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5915210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0193" name="Chart 1"/>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name="Worksheet" r:id="rId3" imgW="7254240" imgH="4937760" progId="Excel.Sheet.8">
                  <p:embed/>
                </p:oleObj>
              </mc:Choice>
              <mc:Fallback>
                <p:oleObj name="Worksheet" r:id="rId3" imgW="7254240" imgH="4937760" progId="Excel.Sheet.8">
                  <p:embed/>
                  <p:pic>
                    <p:nvPicPr>
                      <p:cNvPr id="0" name=""/>
                      <p:cNvPicPr/>
                      <p:nvPr/>
                    </p:nvPicPr>
                    <p:blipFill>
                      <a:blip r:embed="rId4"/>
                      <a:stretch>
                        <a:fillRect/>
                      </a:stretch>
                    </p:blipFill>
                    <p:spPr>
                      <a:xfrm>
                        <a:off x="1065213" y="1217613"/>
                        <a:ext cx="7253287" cy="4941887"/>
                      </a:xfrm>
                      <a:prstGeom prst="rect">
                        <a:avLst/>
                      </a:prstGeom>
                      <a:noFill/>
                      <a:ln w="38100">
                        <a:noFill/>
                        <a:miter/>
                      </a:ln>
                    </p:spPr>
                  </p:pic>
                </p:oleObj>
              </mc:Fallback>
            </mc:AlternateContent>
          </a:graphicData>
        </a:graphic>
      </p:graphicFrame>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sym typeface="+mn-ea"/>
              </a:rPr>
              <a:t>在美国的转世论</a:t>
            </a:r>
            <a:endParaRPr lang="en-US" sz="4800" strike="noStrike" noProof="1">
              <a:effectLst>
                <a:glow rad="203200">
                  <a:schemeClr val="tx1"/>
                </a:glow>
              </a:effectLst>
            </a:endParaRPr>
          </a:p>
        </p:txBody>
      </p:sp>
      <p:sp>
        <p:nvSpPr>
          <p:cNvPr id="2051" name="Rectangle 3"/>
          <p:cNvSpPr>
            <a:spLocks noGrp="1" noChangeArrowheads="1"/>
          </p:cNvSpPr>
          <p:nvPr>
            <p:ph type="subTitle" idx="1"/>
          </p:nvPr>
        </p:nvSpPr>
        <p:spPr>
          <a:xfrm>
            <a:off x="0" y="908720"/>
            <a:ext cx="9144000" cy="692696"/>
          </a:xfrm>
          <a:ln w="9525">
            <a:noFill/>
            <a:miter/>
          </a:ln>
        </p:spPr>
        <p:txBody>
          <a:bodyPr vert="horz" wrap="square" lIns="91440" tIns="45720" rIns="91440" bIns="45720" numCol="1" anchor="t" anchorCtr="0" compatLnSpc="1"/>
          <a:lstStyle/>
          <a:p>
            <a:pPr eaLnBrk="1" fontAlgn="base" hangingPunct="1">
              <a:defRPr/>
            </a:pPr>
            <a:r>
              <a:rPr lang="en-US" sz="3600" i="1" strike="noStrike" noProof="1">
                <a:effectLst>
                  <a:glow rad="203200">
                    <a:schemeClr val="tx1"/>
                  </a:glow>
                </a:effectLst>
                <a:sym typeface="+mn-ea"/>
              </a:rPr>
              <a:t>五分之一的美国人!</a:t>
            </a:r>
            <a:endParaRPr lang="en-US" sz="3600" i="1" strike="noStrike" noProof="1">
              <a:effectLst>
                <a:glow rad="203200">
                  <a:schemeClr val="tx1"/>
                </a:glow>
              </a:effectLst>
            </a:endParaRPr>
          </a:p>
          <a:p>
            <a:pPr eaLnBrk="1" fontAlgn="base" hangingPunct="1">
              <a:defRPr/>
            </a:pPr>
            <a:endParaRPr lang="en-US" sz="3600" i="1" strike="noStrike" noProof="1">
              <a:effectLst>
                <a:glow rad="203200">
                  <a:schemeClr val="tx1"/>
                </a:glow>
              </a:effectLst>
            </a:endParaRPr>
          </a:p>
        </p:txBody>
      </p:sp>
      <p:sp>
        <p:nvSpPr>
          <p:cNvPr id="5" name="Rectangle 3"/>
          <p:cNvSpPr txBox="1">
            <a:spLocks noChangeArrowheads="1"/>
          </p:cNvSpPr>
          <p:nvPr/>
        </p:nvSpPr>
        <p:spPr bwMode="auto">
          <a:xfrm>
            <a:off x="0" y="6131254"/>
            <a:ext cx="8748464" cy="69269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buFont typeface="Arial" pitchFamily="34" charset="0"/>
              <a:buNone/>
              <a:defRPr/>
            </a:pPr>
            <a:r>
              <a:rPr lang="en-US" sz="3600" noProof="1">
                <a:solidFill>
                  <a:srgbClr val="FFFFFF"/>
                </a:solidFill>
                <a:effectLst>
                  <a:glow rad="203200">
                    <a:srgbClr val="000000"/>
                  </a:glow>
                </a:effectLst>
                <a:latin typeface="Arial"/>
                <a:ea typeface="ＭＳ Ｐゴシック"/>
                <a:cs typeface="ＭＳ Ｐゴシック"/>
              </a:rPr>
              <a:t>Gallup Poll 2005</a:t>
            </a:r>
          </a:p>
        </p:txBody>
      </p:sp>
      <p:sp>
        <p:nvSpPr>
          <p:cNvPr id="520197" name="TextBox 7"/>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
        <p:nvSpPr>
          <p:cNvPr id="520198" name="Text Box 1"/>
          <p:cNvSpPr txBox="1"/>
          <p:nvPr/>
        </p:nvSpPr>
        <p:spPr>
          <a:xfrm>
            <a:off x="5724525" y="2852738"/>
            <a:ext cx="315277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相信转世论</a:t>
            </a:r>
          </a:p>
        </p:txBody>
      </p:sp>
      <p:sp>
        <p:nvSpPr>
          <p:cNvPr id="520199" name="Text Box 2"/>
          <p:cNvSpPr txBox="1"/>
          <p:nvPr/>
        </p:nvSpPr>
        <p:spPr>
          <a:xfrm>
            <a:off x="5653088" y="4149725"/>
            <a:ext cx="2498725" cy="762000"/>
          </a:xfrm>
          <a:prstGeom prst="rect">
            <a:avLst/>
          </a:prstGeom>
          <a:solidFill>
            <a:schemeClr val="tx1"/>
          </a:solidFill>
          <a:ln w="9525">
            <a:noFill/>
            <a:miter/>
          </a:ln>
        </p:spPr>
        <p:txBody>
          <a:bodyPr wrap="square" anchor="t">
            <a:spAutoFit/>
          </a:bodyPr>
          <a:lstStyle/>
          <a:p>
            <a:pPr hangingPunct="1">
              <a:buFont typeface="Arial" pitchFamily="34" charset="0"/>
              <a:buNone/>
            </a:pPr>
            <a:r>
              <a:rPr lang="zh-CN" altLang="en-US" sz="4400">
                <a:solidFill>
                  <a:srgbClr val="FFFFFF"/>
                </a:solidFill>
                <a:latin typeface="SimHei" pitchFamily="49" charset="-122"/>
                <a:ea typeface="SimHei" pitchFamily="49" charset="-122"/>
              </a:rPr>
              <a:t>其他观点</a:t>
            </a:r>
          </a:p>
        </p:txBody>
      </p:sp>
    </p:spTree>
    <p:extLst>
      <p:ext uri="{BB962C8B-B14F-4D97-AF65-F5344CB8AC3E}">
        <p14:creationId xmlns:p14="http://schemas.microsoft.com/office/powerpoint/2010/main" val="41215919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a:ln w="9525">
            <a:noFill/>
            <a:miter/>
          </a:ln>
        </p:spPr>
        <p:txBody>
          <a:bodyPr vert="horz" wrap="square" lIns="91440" tIns="45720" rIns="91440" bIns="45720" numCol="1" anchor="ctr" anchorCtr="0" compatLnSpc="1"/>
          <a:lstStyle/>
          <a:p>
            <a:pPr algn="r" eaLnBrk="1" fontAlgn="base" hangingPunct="1">
              <a:defRPr/>
            </a:pPr>
            <a:r>
              <a:rPr lang="en-US" strike="noStrike" noProof="1">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莎莉麥克1987 </a:t>
            </a:r>
            <a:r>
              <a:rPr lang="zh-CN" altLang="en-US" strike="noStrike" noProof="1">
                <a:effectLst>
                  <a:glow rad="203200">
                    <a:schemeClr val="tx1"/>
                  </a:glow>
                </a:effectLst>
                <a:latin typeface="SimHei" charset="0"/>
                <a:ea typeface="SimHei" charset="0"/>
              </a:rPr>
              <a:t>的</a:t>
            </a:r>
            <a:r>
              <a:rPr lang="en-US" strike="noStrike" noProof="1">
                <a:effectLst>
                  <a:glow rad="203200">
                    <a:schemeClr val="tx1"/>
                  </a:glow>
                </a:effectLst>
                <a:latin typeface="SimHei" charset="0"/>
                <a:ea typeface="SimHei" charset="0"/>
              </a:rPr>
              <a:t>心灵之舞</a:t>
            </a:r>
            <a:r>
              <a:rPr lang="zh-CN" altLang="en-US" strike="noStrike" noProof="1">
                <a:effectLst>
                  <a:glow rad="203200">
                    <a:schemeClr val="tx1"/>
                  </a:glow>
                </a:effectLst>
                <a:latin typeface="SimHei" charset="0"/>
                <a:ea typeface="SimHei" charset="0"/>
              </a:rPr>
              <a:t>影响了美国对转世论的观点</a:t>
            </a:r>
            <a:r>
              <a:rPr lang="en-US" strike="noStrike" noProof="1">
                <a:effectLst>
                  <a:glow rad="203200">
                    <a:schemeClr val="tx1"/>
                  </a:glow>
                </a:effectLst>
                <a:latin typeface="SimHei" charset="0"/>
                <a:ea typeface="SimHei" charset="0"/>
              </a:rPr>
              <a:t> </a:t>
            </a:r>
          </a:p>
        </p:txBody>
      </p:sp>
      <p:pic>
        <p:nvPicPr>
          <p:cNvPr id="522243" name="Picture 2"/>
          <p:cNvPicPr>
            <a:picLocks noChangeAspect="1"/>
          </p:cNvPicPr>
          <p:nvPr/>
        </p:nvPicPr>
        <p:blipFill>
          <a:blip r:embed="rId2"/>
          <a:stretch>
            <a:fillRect/>
          </a:stretch>
        </p:blipFill>
        <p:spPr>
          <a:xfrm rot="-312280">
            <a:off x="179388" y="476250"/>
            <a:ext cx="3590925" cy="6108700"/>
          </a:xfrm>
          <a:prstGeom prst="rect">
            <a:avLst/>
          </a:prstGeom>
          <a:noFill/>
          <a:ln w="9525">
            <a:noFill/>
            <a:miter/>
          </a:ln>
        </p:spPr>
      </p:pic>
      <p:pic>
        <p:nvPicPr>
          <p:cNvPr id="522244" name="Picture 3"/>
          <p:cNvPicPr>
            <a:picLocks noChangeAspect="1"/>
          </p:cNvPicPr>
          <p:nvPr/>
        </p:nvPicPr>
        <p:blipFill>
          <a:blip r:embed="rId3"/>
          <a:stretch>
            <a:fillRect/>
          </a:stretch>
        </p:blipFill>
        <p:spPr>
          <a:xfrm>
            <a:off x="4572000" y="-315912"/>
            <a:ext cx="3238500" cy="5334000"/>
          </a:xfrm>
          <a:prstGeom prst="rect">
            <a:avLst/>
          </a:prstGeom>
          <a:noFill/>
          <a:ln w="9525">
            <a:noFill/>
            <a:miter/>
          </a:ln>
        </p:spPr>
      </p:pic>
      <p:sp>
        <p:nvSpPr>
          <p:cNvPr id="522245" name="TextBox 5"/>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96460280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1"/>
          <p:cNvPicPr>
            <a:picLocks noChangeAspect="1"/>
          </p:cNvPicPr>
          <p:nvPr/>
        </p:nvPicPr>
        <p:blipFill>
          <a:blip r:embed="rId2"/>
          <a:stretch>
            <a:fillRect/>
          </a:stretch>
        </p:blipFill>
        <p:spPr>
          <a:xfrm>
            <a:off x="673100" y="0"/>
            <a:ext cx="7793038"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br>
              <a:rPr lang="en-US" sz="5400" dirty="0">
                <a:effectLst>
                  <a:glow rad="203200">
                    <a:schemeClr val="tx1"/>
                  </a:glow>
                </a:effectLst>
                <a:latin typeface="SimHei" charset="0"/>
                <a:ea typeface="SimHei" charset="0"/>
                <a:sym typeface="+mn-ea"/>
              </a:rPr>
            </a:br>
            <a:r>
              <a:rPr lang="en-US" sz="5400" dirty="0">
                <a:effectLst>
                  <a:glow rad="203200">
                    <a:schemeClr val="tx1"/>
                  </a:glow>
                </a:effectLst>
                <a:latin typeface="SimHei" charset="0"/>
                <a:ea typeface="SimHei" charset="0"/>
                <a:sym typeface="+mn-ea"/>
              </a:rPr>
              <a:t>批判</a:t>
            </a:r>
            <a:r>
              <a:rPr lang="zh-CN" altLang="en-US" sz="5400" strike="noStrike" noProof="1">
                <a:effectLst>
                  <a:glow rad="203200">
                    <a:schemeClr val="tx1"/>
                  </a:glow>
                </a:effectLst>
                <a:latin typeface="SimHei" charset="0"/>
                <a:ea typeface="SimHei" charset="0"/>
                <a:sym typeface="+mn-ea"/>
              </a:rPr>
              <a:t>转世论</a:t>
            </a:r>
            <a:r>
              <a:rPr lang="en-US" sz="5400" strike="noStrike" noProof="1">
                <a:effectLst>
                  <a:glow rad="203200">
                    <a:schemeClr val="tx1"/>
                  </a:glow>
                </a:effectLst>
                <a:latin typeface="SimHei" charset="0"/>
                <a:ea typeface="SimHei" charset="0"/>
              </a:rPr>
              <a:t>的五个论点</a:t>
            </a:r>
            <a:br>
              <a:rPr lang="en-US" sz="5400" strike="noStrike" noProof="1">
                <a:effectLst>
                  <a:glow rad="203200">
                    <a:schemeClr val="tx1"/>
                  </a:glow>
                </a:effectLst>
                <a:latin typeface="SimHei" charset="0"/>
                <a:ea typeface="SimHei" charset="0"/>
              </a:rPr>
            </a:br>
            <a:endParaRPr lang="en-US" sz="5400" strike="noStrike" noProof="1">
              <a:effectLst>
                <a:glow rad="203200">
                  <a:schemeClr val="tx1"/>
                </a:glow>
              </a:effectLst>
              <a:latin typeface="SimHei" charset="0"/>
              <a:ea typeface="SimHei" charset="0"/>
            </a:endParaRPr>
          </a:p>
        </p:txBody>
      </p:sp>
      <p:sp>
        <p:nvSpPr>
          <p:cNvPr id="2051" name="Rectangle 3"/>
          <p:cNvSpPr>
            <a:spLocks noGrp="1" noChangeArrowheads="1"/>
          </p:cNvSpPr>
          <p:nvPr>
            <p:ph type="subTitle" idx="1"/>
          </p:nvPr>
        </p:nvSpPr>
        <p:spPr>
          <a:xfrm>
            <a:off x="0" y="5805261"/>
            <a:ext cx="9144000" cy="1052736"/>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每一个都听起来似是而非的，</a:t>
            </a:r>
          </a:p>
          <a:p>
            <a:pPr eaLnBrk="1" fontAlgn="base" hangingPunct="1">
              <a:defRPr/>
            </a:pPr>
            <a:r>
              <a:rPr lang="en-US" strike="noStrike" noProof="1">
                <a:effectLst>
                  <a:glow rad="203200">
                    <a:schemeClr val="tx1"/>
                  </a:glow>
                </a:effectLst>
                <a:latin typeface="SimHei" charset="0"/>
                <a:ea typeface="SimHei" charset="0"/>
              </a:rPr>
              <a:t>但解释甚至更有说服力</a:t>
            </a:r>
          </a:p>
        </p:txBody>
      </p:sp>
      <p:sp>
        <p:nvSpPr>
          <p:cNvPr id="523268" name="TextBox 4"/>
          <p:cNvSpPr txBox="1"/>
          <p:nvPr/>
        </p:nvSpPr>
        <p:spPr>
          <a:xfrm>
            <a:off x="8172450" y="87313"/>
            <a:ext cx="869950"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199a</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0156922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tretch>
            <a:fillRect/>
          </a:stretch>
        </p:blipFill>
        <p:spPr>
          <a:xfrm>
            <a:off x="-180975" y="-77787"/>
            <a:ext cx="9563100" cy="7035800"/>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催眠回归</a:t>
            </a:r>
          </a:p>
        </p:txBody>
      </p:sp>
      <p:sp>
        <p:nvSpPr>
          <p:cNvPr id="2051" name="Rectangle 3"/>
          <p:cNvSpPr>
            <a:spLocks noGrp="1" noChangeArrowheads="1"/>
          </p:cNvSpPr>
          <p:nvPr>
            <p:ph type="subTitle" idx="1"/>
          </p:nvPr>
        </p:nvSpPr>
        <p:spPr>
          <a:xfrm>
            <a:off x="5440" y="1052734"/>
            <a:ext cx="9144000" cy="1700809"/>
          </a:xfrm>
          <a:ln w="9525">
            <a:noFill/>
            <a:miter/>
          </a:ln>
        </p:spPr>
        <p:txBody>
          <a:bodyPr vert="horz" wrap="square" lIns="91440" tIns="45720" rIns="91440" bIns="45720" numCol="1" anchor="t" anchorCtr="0" compatLnSpc="1"/>
          <a:lstStyle/>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当有人生动地，准确地描述他或她以前不</a:t>
            </a:r>
            <a:r>
              <a:rPr lang="zh-CN" altLang="en-US" strike="noStrike" noProof="1">
                <a:effectLst>
                  <a:glow rad="203200">
                    <a:schemeClr val="tx1"/>
                  </a:glow>
                </a:effectLst>
                <a:latin typeface="SimHei" charset="0"/>
                <a:ea typeface="SimHei" charset="0"/>
              </a:rPr>
              <a:t>可能</a:t>
            </a:r>
          </a:p>
          <a:p>
            <a:pPr eaLnBrk="1" fontAlgn="base" hangingPunct="1">
              <a:defRPr/>
            </a:pPr>
            <a:r>
              <a:rPr lang="en-US" strike="noStrike" noProof="1">
                <a:effectLst>
                  <a:glow rad="203200">
                    <a:schemeClr val="tx1"/>
                  </a:glow>
                </a:effectLst>
                <a:latin typeface="SimHei" charset="0"/>
                <a:ea typeface="SimHei" charset="0"/>
              </a:rPr>
              <a:t>知道的人，地点和事件</a:t>
            </a:r>
            <a:endParaRPr strike="noStrike" noProof="1">
              <a:latin typeface="SimHei" charset="0"/>
              <a:ea typeface="SimHei" charset="0"/>
            </a:endParaRPr>
          </a:p>
        </p:txBody>
      </p:sp>
      <p:sp>
        <p:nvSpPr>
          <p:cNvPr id="5" name="Rectangle 3"/>
          <p:cNvSpPr txBox="1">
            <a:spLocks noChangeArrowheads="1"/>
          </p:cNvSpPr>
          <p:nvPr/>
        </p:nvSpPr>
        <p:spPr bwMode="auto">
          <a:xfrm>
            <a:off x="-107885" y="5301287"/>
            <a:ext cx="9144000" cy="1700808"/>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有些人撒谎</a:t>
            </a:r>
            <a:r>
              <a:rPr lang="en-US" noProof="1">
                <a:solidFill>
                  <a:srgbClr val="FFFFFF"/>
                </a:solidFill>
                <a:effectLst>
                  <a:glow rad="203200">
                    <a:srgbClr val="000000"/>
                  </a:glow>
                </a:effectLst>
                <a:latin typeface="SimHei" charset="0"/>
                <a:ea typeface="SimHei" charset="0"/>
                <a:cs typeface="ＭＳ Ｐゴシック"/>
              </a:rPr>
              <a:t>或忘记</a:t>
            </a:r>
            <a:r>
              <a:rPr lang="zh-CN" altLang="en-US" noProof="1">
                <a:solidFill>
                  <a:srgbClr val="FFFFFF"/>
                </a:solidFill>
                <a:effectLst>
                  <a:glow rad="203200">
                    <a:srgbClr val="000000"/>
                  </a:glow>
                </a:effectLst>
                <a:latin typeface="SimHei" charset="0"/>
                <a:ea typeface="SimHei" charset="0"/>
                <a:cs typeface="ＭＳ Ｐゴシック"/>
              </a:rPr>
              <a:t>了</a:t>
            </a:r>
            <a:r>
              <a:rPr lang="en-US" noProof="1">
                <a:solidFill>
                  <a:srgbClr val="FFFFFF"/>
                </a:solidFill>
                <a:effectLst>
                  <a:glow rad="203200">
                    <a:srgbClr val="000000"/>
                  </a:glow>
                </a:effectLst>
                <a:latin typeface="SimHei" charset="0"/>
                <a:ea typeface="SimHei" charset="0"/>
                <a:cs typeface="ＭＳ Ｐゴシック"/>
              </a:rPr>
              <a:t>细节...</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其他人</a:t>
            </a:r>
            <a:r>
              <a:rPr lang="zh-CN" altLang="en-US" noProof="1">
                <a:solidFill>
                  <a:srgbClr val="FFFFFF"/>
                </a:solidFill>
                <a:effectLst>
                  <a:glow rad="203200">
                    <a:srgbClr val="000000"/>
                  </a:glow>
                </a:effectLst>
                <a:latin typeface="SimHei" charset="0"/>
                <a:ea typeface="SimHei" charset="0"/>
                <a:cs typeface="ＭＳ Ｐゴシック"/>
              </a:rPr>
              <a:t>可能被</a:t>
            </a:r>
            <a:r>
              <a:rPr lang="en-US" noProof="1">
                <a:solidFill>
                  <a:srgbClr val="FFFFFF"/>
                </a:solidFill>
                <a:effectLst>
                  <a:glow rad="203200">
                    <a:srgbClr val="000000"/>
                  </a:glow>
                </a:effectLst>
                <a:latin typeface="SimHei" charset="0"/>
                <a:ea typeface="SimHei" charset="0"/>
                <a:cs typeface="ＭＳ Ｐゴシック"/>
              </a:rPr>
              <a:t>问题</a:t>
            </a:r>
            <a:r>
              <a:rPr lang="zh-CN" altLang="en-US" noProof="1">
                <a:solidFill>
                  <a:srgbClr val="FFFFFF"/>
                </a:solidFill>
                <a:effectLst>
                  <a:glow rad="203200">
                    <a:srgbClr val="000000"/>
                  </a:glow>
                </a:effectLst>
                <a:latin typeface="SimHei" charset="0"/>
                <a:ea typeface="SimHei" charset="0"/>
                <a:cs typeface="ＭＳ Ｐゴシック"/>
              </a:rPr>
              <a:t>误导</a:t>
            </a:r>
            <a:r>
              <a:rPr lang="en-US" noProof="1">
                <a:solidFill>
                  <a:srgbClr val="FFFFFF"/>
                </a:solidFill>
                <a:effectLst>
                  <a:glow rad="203200">
                    <a:srgbClr val="000000"/>
                  </a:glow>
                </a:effectLst>
                <a:latin typeface="SimHei" charset="0"/>
                <a:ea typeface="SimHei" charset="0"/>
                <a:cs typeface="ＭＳ Ｐゴシック"/>
              </a:rPr>
              <a:t>...</a:t>
            </a:r>
          </a:p>
          <a:p>
            <a:pPr>
              <a:buFont typeface="Arial" pitchFamily="34" charset="0"/>
              <a:buNone/>
              <a:defRPr/>
            </a:pPr>
            <a:r>
              <a:rPr lang="en-US" noProof="1">
                <a:solidFill>
                  <a:srgbClr val="FFFFFF"/>
                </a:solidFill>
                <a:effectLst>
                  <a:glow rad="203200">
                    <a:srgbClr val="000000"/>
                  </a:glow>
                </a:effectLst>
                <a:latin typeface="SimHei" charset="0"/>
                <a:ea typeface="SimHei" charset="0"/>
                <a:cs typeface="ＭＳ Ｐゴシック"/>
              </a:rPr>
              <a:t>在南亚和西亚</a:t>
            </a:r>
            <a:r>
              <a:rPr lang="zh-CN" altLang="en-US" noProof="1">
                <a:solidFill>
                  <a:srgbClr val="FFFFFF"/>
                </a:solidFill>
                <a:effectLst>
                  <a:glow rad="203200">
                    <a:srgbClr val="000000"/>
                  </a:glow>
                </a:effectLst>
                <a:latin typeface="SimHei" charset="0"/>
                <a:ea typeface="SimHei" charset="0"/>
                <a:cs typeface="ＭＳ Ｐゴシック"/>
              </a:rPr>
              <a:t>很寻常</a:t>
            </a: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38939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rPr>
              <a:t>Title</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25315" name="Picture 1"/>
          <p:cNvPicPr>
            <a:picLocks noChangeAspect="1"/>
          </p:cNvPicPr>
          <p:nvPr/>
        </p:nvPicPr>
        <p:blipFill>
          <a:blip r:embed="rId2"/>
          <a:stretch>
            <a:fillRect/>
          </a:stretch>
        </p:blipFill>
        <p:spPr>
          <a:xfrm>
            <a:off x="107950" y="-171450"/>
            <a:ext cx="8923338" cy="7138988"/>
          </a:xfrm>
          <a:prstGeom prst="rect">
            <a:avLst/>
          </a:prstGeom>
          <a:noFill/>
          <a:ln w="9525">
            <a:noFill/>
            <a:miter/>
          </a:ln>
        </p:spPr>
      </p:pic>
      <p:sp>
        <p:nvSpPr>
          <p:cNvPr id="5" name="Rectangle 2"/>
          <p:cNvSpPr txBox="1">
            <a:spLocks noChangeArrowheads="1"/>
          </p:cNvSpPr>
          <p:nvPr/>
        </p:nvSpPr>
        <p:spPr bwMode="auto">
          <a:xfrm>
            <a:off x="-5916" y="5301207"/>
            <a:ext cx="9144000" cy="722308"/>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转世前奏</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租赁</a:t>
            </a:r>
            <a:r>
              <a:rPr lang="zh-CN" altLang="en-US" sz="3200" b="1" noProof="1">
                <a:solidFill>
                  <a:srgbClr val="FFFFFF"/>
                </a:solidFill>
                <a:effectLst>
                  <a:glow rad="127000">
                    <a:srgbClr val="000000"/>
                  </a:glow>
                </a:effectLst>
                <a:latin typeface="SimHei" charset="0"/>
                <a:ea typeface="SimHei" charset="0"/>
                <a:cs typeface="ＭＳ Ｐゴシック" charset="0"/>
              </a:rPr>
              <a:t>未到期，灵魂就开始转移到新的地方</a:t>
            </a:r>
          </a:p>
        </p:txBody>
      </p:sp>
    </p:spTree>
    <p:extLst>
      <p:ext uri="{BB962C8B-B14F-4D97-AF65-F5344CB8AC3E}">
        <p14:creationId xmlns:p14="http://schemas.microsoft.com/office/powerpoint/2010/main" val="357277457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p:cNvPicPr>
          <p:nvPr/>
        </p:nvPicPr>
        <p:blipFill>
          <a:blip r:embed="rId2"/>
          <a:stretch>
            <a:fillRect/>
          </a:stretch>
        </p:blipFill>
        <p:spPr>
          <a:xfrm>
            <a:off x="34925" y="44450"/>
            <a:ext cx="9144000" cy="6848475"/>
          </a:xfrm>
          <a:prstGeom prst="rect">
            <a:avLst/>
          </a:prstGeom>
          <a:noFill/>
          <a:ln w="9525">
            <a:noFill/>
            <a:miter/>
          </a:ln>
        </p:spPr>
      </p:pic>
      <p:sp>
        <p:nvSpPr>
          <p:cNvPr id="2050" name="Rectangle 2"/>
          <p:cNvSpPr>
            <a:spLocks noGrp="1" noChangeArrowheads="1"/>
          </p:cNvSpPr>
          <p:nvPr>
            <p:ph type="ctrTitle"/>
          </p:nvPr>
        </p:nvSpPr>
        <p:spPr>
          <a:xfrm>
            <a:off x="0" y="359363"/>
            <a:ext cx="9144000" cy="1773490"/>
          </a:xfrm>
          <a:ln w="9525">
            <a:noFill/>
            <a:miter/>
          </a:ln>
        </p:spPr>
        <p:txBody>
          <a:bodyPr vert="horz" wrap="square" lIns="91440" tIns="45720" rIns="91440" bIns="45720" numCol="1" anchor="ctr" anchorCtr="0" compatLnSpc="1"/>
          <a:lstStyle/>
          <a:p>
            <a:pPr eaLnBrk="1" fontAlgn="base" hangingPunct="1">
              <a:defRPr/>
            </a:pPr>
            <a:r>
              <a:rPr lang="en-US" sz="4000" i="1" strike="noStrike" noProof="1">
                <a:solidFill>
                  <a:srgbClr val="FFFF00"/>
                </a:solidFill>
                <a:effectLst>
                  <a:glow rad="203200">
                    <a:schemeClr val="tx1"/>
                  </a:glow>
                </a:effectLst>
                <a:latin typeface="SimHei" charset="0"/>
                <a:ea typeface="SimHei" charset="0"/>
              </a:rPr>
              <a:t>既视感</a:t>
            </a:r>
            <a:r>
              <a:rPr lang="en-US" sz="4000" i="1" strike="noStrike" noProof="1">
                <a:solidFill>
                  <a:schemeClr val="bg1"/>
                </a:solidFill>
                <a:effectLst>
                  <a:glow rad="203200">
                    <a:schemeClr val="tx1"/>
                  </a:glow>
                </a:effectLst>
                <a:latin typeface="SimHei" charset="0"/>
                <a:ea typeface="SimHei" charset="0"/>
              </a:rPr>
              <a:t>指没有经历过的事情或场景仿佛在某时某地经历过的似曾相识之感</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专家说只是大脑的想象力里会</a:t>
            </a:r>
          </a:p>
          <a:p>
            <a:pPr eaLnBrk="1" fontAlgn="base" hangingPunct="1">
              <a:defRPr/>
            </a:pPr>
            <a:r>
              <a:rPr lang="zh-CN" altLang="en-US" sz="4000" strike="noStrike" noProof="1">
                <a:effectLst>
                  <a:glow rad="203200">
                    <a:schemeClr val="tx1"/>
                  </a:glow>
                </a:effectLst>
                <a:latin typeface="SimHei" charset="0"/>
                <a:ea typeface="SimHei" charset="0"/>
              </a:rPr>
              <a:t>经有浮现过类似的场景而已。</a:t>
            </a:r>
          </a:p>
        </p:txBody>
      </p:sp>
      <p:sp>
        <p:nvSpPr>
          <p:cNvPr id="3" name="Rectangle 2"/>
          <p:cNvSpPr/>
          <p:nvPr/>
        </p:nvSpPr>
        <p:spPr>
          <a:xfrm>
            <a:off x="2286000" y="2828925"/>
            <a:ext cx="4572000" cy="2316163"/>
          </a:xfrm>
          <a:prstGeom prst="rect">
            <a:avLst/>
          </a:prstGeom>
          <a:noFill/>
          <a:ln>
            <a:noFill/>
          </a:ln>
        </p:spPr>
        <p:txBody>
          <a:bodyPr/>
          <a:lstStyle/>
          <a:p>
            <a:pPr algn="ctr" hangingPunct="1">
              <a:lnSpc>
                <a:spcPct val="90000"/>
              </a:lnSpc>
              <a:spcBef>
                <a:spcPct val="20000"/>
              </a:spcBef>
              <a:buFont typeface="Arial" pitchFamily="34" charset="0"/>
              <a:buNone/>
              <a:defRPr/>
            </a:pPr>
            <a:endParaRPr lang="en-US" sz="3200" b="1" noProof="1">
              <a:solidFill>
                <a:srgbClr val="FFFFFF"/>
              </a:solidFill>
              <a:effectLst>
                <a:glow rad="203200">
                  <a:srgbClr val="000000"/>
                </a:glow>
              </a:effectLst>
              <a:latin typeface="Arial"/>
              <a:ea typeface="ＭＳ Ｐゴシック"/>
              <a:cs typeface="ＭＳ Ｐゴシック"/>
            </a:endParaRPr>
          </a:p>
        </p:txBody>
      </p:sp>
      <p:sp>
        <p:nvSpPr>
          <p:cNvPr id="6" name="TextBox 5"/>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76"/>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sym typeface="+mn-ea"/>
              </a:rPr>
              <a:t>回应</a:t>
            </a:r>
            <a:r>
              <a:rPr lang="en-US" noProof="1">
                <a:solidFill>
                  <a:srgbClr val="FFFFFF"/>
                </a:solidFill>
                <a:effectLst>
                  <a:glow rad="203200">
                    <a:srgbClr val="000000"/>
                  </a:glow>
                </a:effectLst>
                <a:latin typeface="SimHei" charset="0"/>
                <a:ea typeface="SimHei" charset="0"/>
                <a:cs typeface="ＭＳ Ｐゴシック"/>
                <a:sym typeface="+mn-ea"/>
              </a:rPr>
              <a:t>?</a:t>
            </a:r>
            <a:endParaRPr lang="zh-CN" altLang="en-US" noProof="1">
              <a:solidFill>
                <a:srgbClr val="FFFFFF"/>
              </a:solidFill>
              <a:effectLst>
                <a:glow rad="203200">
                  <a:srgbClr val="000000"/>
                </a:glow>
              </a:effectLst>
              <a:latin typeface="Arial"/>
              <a:ea typeface="ＭＳ Ｐゴシック"/>
              <a:cs typeface="ＭＳ Ｐゴシック"/>
            </a:endParaRPr>
          </a:p>
        </p:txBody>
      </p:sp>
    </p:spTree>
    <p:extLst>
      <p:ext uri="{BB962C8B-B14F-4D97-AF65-F5344CB8AC3E}">
        <p14:creationId xmlns:p14="http://schemas.microsoft.com/office/powerpoint/2010/main" val="412466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1"/>
          <p:cNvPicPr>
            <a:picLocks noChangeAspect="1"/>
          </p:cNvPicPr>
          <p:nvPr/>
        </p:nvPicPr>
        <p:blipFill>
          <a:blip r:embed="rId3"/>
          <a:stretch>
            <a:fillRect/>
          </a:stretch>
        </p:blipFill>
        <p:spPr>
          <a:xfrm>
            <a:off x="0" y="0"/>
            <a:ext cx="9144000" cy="607218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特殊语言能力 </a:t>
            </a:r>
            <a:endParaRPr strike="noStrike" noProof="1">
              <a:latin typeface="SimHei" charset="0"/>
              <a:ea typeface="SimHei" charset="0"/>
            </a:endParaRPr>
          </a:p>
        </p:txBody>
      </p:sp>
      <p:sp>
        <p:nvSpPr>
          <p:cNvPr id="2051" name="Rectangle 3"/>
          <p:cNvSpPr>
            <a:spLocks noGrp="1" noChangeArrowheads="1"/>
          </p:cNvSpPr>
          <p:nvPr>
            <p:ph type="subTitle" idx="1"/>
          </p:nvPr>
        </p:nvSpPr>
        <p:spPr>
          <a:xfrm>
            <a:off x="0" y="5517232"/>
            <a:ext cx="9144000" cy="1340768"/>
          </a:xfrm>
          <a:solidFill>
            <a:srgbClr val="000514"/>
          </a:solidFill>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是指某人能流利的讲一种他自己没有从自然的方法学习到接触到的语言。</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Tree>
    <p:extLst>
      <p:ext uri="{BB962C8B-B14F-4D97-AF65-F5344CB8AC3E}">
        <p14:creationId xmlns:p14="http://schemas.microsoft.com/office/powerpoint/2010/main" val="2598170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5000"/>
          </a:schemeClr>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ja-JP" altLang="en-US" sz="2000">
                <a:solidFill>
                  <a:srgbClr val="000000"/>
                </a:solidFill>
                <a:effectLst>
                  <a:outerShdw blurRad="38100" dist="38100" dir="2700000" algn="tl">
                    <a:srgbClr val="FFFFFF"/>
                  </a:outerShdw>
                </a:effectLst>
                <a:latin typeface="ＭＳ Ｐゴシック" charset="0"/>
              </a:rPr>
              <a:t>“</a:t>
            </a:r>
            <a:r>
              <a:rPr lang="en-US" sz="2000">
                <a:solidFill>
                  <a:srgbClr val="000000"/>
                </a:solidFill>
                <a:effectLst>
                  <a:outerShdw blurRad="38100" dist="38100" dir="2700000" algn="tl">
                    <a:srgbClr val="FFFFFF"/>
                  </a:outerShdw>
                </a:effectLst>
                <a:latin typeface="ＭＳ Ｐゴシック" charset="0"/>
              </a:rPr>
              <a:t>直 到 地 极</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使</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徒</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行</a:t>
            </a:r>
            <a:r>
              <a:rPr lang="en-US" altLang="ja-JP" sz="2000">
                <a:solidFill>
                  <a:srgbClr val="000000"/>
                </a:solidFill>
                <a:effectLst>
                  <a:outerShdw blurRad="38100" dist="38100" dir="2700000" algn="tl">
                    <a:srgbClr val="FFFFFF"/>
                  </a:outerShdw>
                </a:effectLst>
                <a:latin typeface="ＭＳ Ｐゴシック" charset="0"/>
              </a:rPr>
              <a:t> </a:t>
            </a:r>
            <a:r>
              <a:rPr lang="en-US" sz="2000">
                <a:solidFill>
                  <a:srgbClr val="000000"/>
                </a:solidFill>
                <a:effectLst>
                  <a:outerShdw blurRad="38100" dist="38100" dir="2700000" algn="tl">
                    <a:srgbClr val="FFFFFF"/>
                  </a:outerShdw>
                </a:effectLst>
                <a:latin typeface="ＭＳ Ｐゴシック" charset="0"/>
              </a:rPr>
              <a:t>传</a:t>
            </a:r>
            <a:r>
              <a:rPr lang="en-US" altLang="ja-JP" sz="2000">
                <a:solidFill>
                  <a:srgbClr val="000000"/>
                </a:solidFill>
                <a:effectLst>
                  <a:outerShdw blurRad="38100" dist="38100" dir="2700000" algn="tl">
                    <a:srgbClr val="FFFFFF"/>
                  </a:outerShdw>
                </a:effectLst>
                <a:latin typeface="ＭＳ Ｐゴシック" charset="0"/>
              </a:rPr>
              <a:t> 1:8</a:t>
            </a:r>
            <a:r>
              <a:rPr lang="en-US" altLang="ja-JP" sz="2000">
                <a:solidFill>
                  <a:srgbClr val="000000"/>
                </a:solidFill>
                <a:effectLst>
                  <a:outerShdw blurRad="38100" dist="38100" dir="2700000" algn="tl">
                    <a:srgbClr val="FFFFFF"/>
                  </a:outerShdw>
                </a:effectLst>
              </a:rPr>
              <a:t>)</a:t>
            </a:r>
          </a:p>
          <a:p>
            <a:pPr eaLnBrk="1" hangingPunct="1">
              <a:defRPr/>
            </a:pPr>
            <a:r>
              <a:rPr lang="en-US" sz="1200">
                <a:solidFill>
                  <a:srgbClr val="000000"/>
                </a:solidFill>
                <a:effectLst>
                  <a:outerShdw blurRad="38100" dist="38100" dir="2700000" algn="tl">
                    <a:srgbClr val="FFFFFF"/>
                  </a:outerShdw>
                </a:effectLst>
              </a:rPr>
              <a:t>使 徒  </a:t>
            </a:r>
            <a:r>
              <a:rPr lang="en-US" sz="2000">
                <a:solidFill>
                  <a:srgbClr val="000000"/>
                </a:solidFill>
                <a:effectLst>
                  <a:outerShdw blurRad="38100" dist="38100" dir="2700000" algn="tl">
                    <a:srgbClr val="FFFFFF"/>
                  </a:outerShdw>
                </a:effectLst>
                <a:latin typeface="Arial" charset="0"/>
                <a:cs typeface="Arial" charset="0"/>
              </a:rPr>
              <a:t>9  13       14    15  16          18           21     27     28</a:t>
            </a:r>
          </a:p>
        </p:txBody>
      </p:sp>
      <p:sp>
        <p:nvSpPr>
          <p:cNvPr id="25190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秋季</a:t>
            </a:r>
            <a:r>
              <a:rPr lang="en-US" altLang="ja-JP" sz="1200" b="1">
                <a:solidFill>
                  <a:srgbClr val="F7F7F7"/>
                </a:solidFill>
                <a:latin typeface="Arial Narrow" charset="0"/>
              </a:rPr>
              <a:t> 49</a:t>
            </a:r>
          </a:p>
          <a:p>
            <a:pPr algn="ctr" eaLnBrk="1" hangingPunct="1">
              <a:spcBef>
                <a:spcPct val="50000"/>
              </a:spcBef>
            </a:pPr>
            <a:r>
              <a:rPr lang="en-US" sz="1600" b="1">
                <a:solidFill>
                  <a:srgbClr val="F7F7F7"/>
                </a:solidFill>
                <a:latin typeface="Times New Roman" charset="0"/>
              </a:rPr>
              <a:t>理事会</a:t>
            </a:r>
            <a:endParaRPr lang="en-US" sz="1600" b="1">
              <a:solidFill>
                <a:srgbClr val="F7F7F7"/>
              </a:solidFill>
              <a:latin typeface="Arial Narrow" charset="0"/>
            </a:endParaRPr>
          </a:p>
        </p:txBody>
      </p:sp>
      <p:sp>
        <p:nvSpPr>
          <p:cNvPr id="2519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 57-</a:t>
            </a:r>
            <a:br>
              <a:rPr lang="en-US" altLang="ja-JP" sz="1200" b="1">
                <a:solidFill>
                  <a:srgbClr val="F7F7F7"/>
                </a:solidFill>
                <a:latin typeface="Arial Narrow" charset="0"/>
              </a:rPr>
            </a:br>
            <a:r>
              <a:rPr lang="en-US" sz="1200" b="1">
                <a:solidFill>
                  <a:srgbClr val="F7F7F7"/>
                </a:solidFill>
                <a:latin typeface="Times New Roman" charset="0"/>
              </a:rPr>
              <a:t>八月</a:t>
            </a:r>
            <a:r>
              <a:rPr lang="en-US" altLang="ja-JP" sz="1200" b="1">
                <a:solidFill>
                  <a:srgbClr val="F7F7F7"/>
                </a:solidFill>
                <a:latin typeface="Arial Narrow" charset="0"/>
              </a:rPr>
              <a:t> 59</a:t>
            </a:r>
          </a:p>
          <a:p>
            <a:pPr algn="ctr" eaLnBrk="1" hangingPunct="1">
              <a:spcBef>
                <a:spcPct val="50000"/>
              </a:spcBef>
            </a:pPr>
            <a:r>
              <a:rPr lang="en-US" sz="1600" b="1">
                <a:solidFill>
                  <a:srgbClr val="F7F7F7"/>
                </a:solidFill>
                <a:latin typeface="Times New Roman" charset="0"/>
              </a:rPr>
              <a:t>试验</a:t>
            </a:r>
            <a:endParaRPr lang="en-US" sz="1800" b="1">
              <a:solidFill>
                <a:srgbClr val="F7F7F7"/>
              </a:solidFill>
              <a:latin typeface="Arial Narrow" charset="0"/>
            </a:endParaRPr>
          </a:p>
        </p:txBody>
      </p:sp>
      <p:sp>
        <p:nvSpPr>
          <p:cNvPr id="2519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1910"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春季</a:t>
            </a:r>
            <a:r>
              <a:rPr lang="en-US" altLang="ja-JP" sz="1200" b="1">
                <a:solidFill>
                  <a:srgbClr val="F7F7F7"/>
                </a:solidFill>
                <a:latin typeface="Arial Narrow" charset="0"/>
              </a:rPr>
              <a:t>68</a:t>
            </a:r>
          </a:p>
          <a:p>
            <a:pPr algn="ctr" eaLnBrk="1" hangingPunct="1">
              <a:spcBef>
                <a:spcPct val="50000"/>
              </a:spcBef>
            </a:pPr>
            <a:r>
              <a:rPr lang="en-US" sz="1400" b="1">
                <a:solidFill>
                  <a:srgbClr val="F7F7F7"/>
                </a:solidFill>
                <a:latin typeface="Times New Roman" charset="0"/>
              </a:rPr>
              <a:t>教会扩</a:t>
            </a:r>
            <a:r>
              <a:rPr lang="zh-CN" altLang="en-US" sz="1400" b="1">
                <a:solidFill>
                  <a:srgbClr val="F7F7F7"/>
                </a:solidFill>
                <a:latin typeface="Times New Roman" charset="0"/>
                <a:ea typeface="宋体" charset="0"/>
                <a:cs typeface="宋体" charset="0"/>
              </a:rPr>
              <a:t>长</a:t>
            </a:r>
            <a:endParaRPr lang="en-US" sz="1600" b="1">
              <a:solidFill>
                <a:srgbClr val="F7F7F7"/>
              </a:solidFill>
              <a:latin typeface="Arial Narrow" charset="0"/>
              <a:ea typeface="宋体" charset="0"/>
              <a:cs typeface="宋体" charset="0"/>
            </a:endParaRPr>
          </a:p>
        </p:txBody>
      </p:sp>
      <p:sp>
        <p:nvSpPr>
          <p:cNvPr id="2519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51912"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 48-</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49</a:t>
            </a:r>
          </a:p>
          <a:p>
            <a:pPr algn="ctr" eaLnBrk="1" hangingPunct="1"/>
            <a:r>
              <a:rPr lang="en-US" b="1">
                <a:latin typeface="Arial Narrow" charset="0"/>
              </a:rPr>
              <a:t>1</a:t>
            </a:r>
            <a:br>
              <a:rPr lang="en-US" b="1">
                <a:latin typeface="Arial Narrow" charset="0"/>
              </a:rPr>
            </a:br>
            <a:r>
              <a:rPr lang="en-US" sz="2000" b="1">
                <a:solidFill>
                  <a:srgbClr val="000404"/>
                </a:solidFill>
                <a:latin typeface="Times New Roman" charset="0"/>
              </a:rPr>
              <a:t>加 拉 太</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51913"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53-</a:t>
            </a:r>
            <a:br>
              <a:rPr lang="en-US" altLang="ja-JP" sz="1200" b="1">
                <a:solidFill>
                  <a:srgbClr val="000404"/>
                </a:solidFill>
                <a:latin typeface="Arial Narrow" charset="0"/>
              </a:rPr>
            </a:br>
            <a:r>
              <a:rPr lang="en-US" sz="1200" b="1">
                <a:solidFill>
                  <a:srgbClr val="000404"/>
                </a:solidFill>
                <a:latin typeface="Times New Roman" charset="0"/>
              </a:rPr>
              <a:t>五月</a:t>
            </a:r>
            <a:r>
              <a:rPr lang="en-US" altLang="ja-JP" sz="1200" b="1">
                <a:solidFill>
                  <a:srgbClr val="000404"/>
                </a:solidFill>
                <a:latin typeface="Arial Narrow" charset="0"/>
              </a:rPr>
              <a:t> 57</a:t>
            </a:r>
          </a:p>
          <a:p>
            <a:pPr algn="ctr" eaLnBrk="1" hangingPunct="1"/>
            <a:r>
              <a:rPr lang="en-US" b="1">
                <a:solidFill>
                  <a:srgbClr val="000404"/>
                </a:solidFill>
                <a:latin typeface="Arial Narrow" charset="0"/>
              </a:rPr>
              <a:t>3</a:t>
            </a:r>
            <a:br>
              <a:rPr lang="en-US" b="1">
                <a:latin typeface="Arial Narrow" charset="0"/>
              </a:rPr>
            </a:br>
            <a:r>
              <a:rPr lang="en-US" sz="2000" b="1">
                <a:solidFill>
                  <a:srgbClr val="000404"/>
                </a:solidFill>
                <a:latin typeface="Times New Roman" charset="0"/>
              </a:rPr>
              <a:t>亚洲</a:t>
            </a:r>
            <a:endParaRPr lang="en-US" altLang="ja-JP" sz="20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461837" name="Text Box 10"/>
          <p:cNvSpPr txBox="1">
            <a:spLocks noChangeArrowheads="1"/>
          </p:cNvSpPr>
          <p:nvPr/>
        </p:nvSpPr>
        <p:spPr bwMode="auto">
          <a:xfrm>
            <a:off x="5257800" y="2089150"/>
            <a:ext cx="1066800" cy="1246188"/>
          </a:xfrm>
          <a:prstGeom prst="rect">
            <a:avLst/>
          </a:prstGeom>
          <a:solidFill>
            <a:schemeClr val="accent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E9E2B6"/>
                </a:solidFill>
              </a:rPr>
              <a:t>二月</a:t>
            </a:r>
            <a:r>
              <a:rPr lang="en-US" altLang="ja-JP" sz="1200">
                <a:solidFill>
                  <a:srgbClr val="E9E2B6"/>
                </a:solidFill>
                <a:latin typeface="Arial Narrow" charset="0"/>
              </a:rPr>
              <a:t> 60-</a:t>
            </a:r>
            <a:br>
              <a:rPr lang="en-US" altLang="ja-JP" sz="1200">
                <a:solidFill>
                  <a:srgbClr val="E9E2B6"/>
                </a:solidFill>
                <a:latin typeface="Arial Narrow" charset="0"/>
              </a:rPr>
            </a:br>
            <a:r>
              <a:rPr lang="en-US" sz="1200">
                <a:solidFill>
                  <a:srgbClr val="E9E2B6"/>
                </a:solidFill>
              </a:rPr>
              <a:t>三月</a:t>
            </a:r>
            <a:r>
              <a:rPr lang="en-US" altLang="ja-JP" sz="1200">
                <a:solidFill>
                  <a:srgbClr val="E9E2B6"/>
                </a:solidFill>
                <a:latin typeface="Arial Narrow" charset="0"/>
              </a:rPr>
              <a:t> 62</a:t>
            </a:r>
          </a:p>
          <a:p>
            <a:pPr algn="ctr" eaLnBrk="1" hangingPunct="1">
              <a:defRPr/>
            </a:pPr>
            <a:r>
              <a:rPr lang="en-US">
                <a:solidFill>
                  <a:srgbClr val="F7F7F7"/>
                </a:solidFill>
                <a:latin typeface="Arial Narrow" charset="0"/>
              </a:rPr>
              <a:t>1</a:t>
            </a:r>
            <a:br>
              <a:rPr lang="en-US">
                <a:solidFill>
                  <a:srgbClr val="F7F7F7"/>
                </a:solidFill>
                <a:latin typeface="Arial Narrow" charset="0"/>
              </a:rPr>
            </a:br>
            <a:r>
              <a:rPr lang="en-US" sz="1800">
                <a:solidFill>
                  <a:srgbClr val="F7F7F7"/>
                </a:solidFill>
              </a:rPr>
              <a:t>罗马</a:t>
            </a:r>
            <a:endParaRPr lang="en-US" altLang="ja-JP" sz="1800">
              <a:solidFill>
                <a:srgbClr val="F7F7F7"/>
              </a:solidFill>
              <a:latin typeface="Arial Narrow" charset="0"/>
            </a:endParaRPr>
          </a:p>
          <a:p>
            <a:pPr algn="ctr" eaLnBrk="1" hangingPunct="1">
              <a:spcBef>
                <a:spcPct val="50000"/>
              </a:spcBef>
              <a:defRPr/>
            </a:pPr>
            <a:endParaRPr lang="en-US" sz="1000">
              <a:solidFill>
                <a:srgbClr val="FFFFFF"/>
              </a:solidFill>
              <a:latin typeface="Arial Narrow" charset="0"/>
            </a:endParaRPr>
          </a:p>
        </p:txBody>
      </p:sp>
      <p:sp>
        <p:nvSpPr>
          <p:cNvPr id="461838" name="Text Box 11"/>
          <p:cNvSpPr txBox="1">
            <a:spLocks noChangeArrowheads="1"/>
          </p:cNvSpPr>
          <p:nvPr/>
        </p:nvSpPr>
        <p:spPr bwMode="auto">
          <a:xfrm>
            <a:off x="7315200" y="2089150"/>
            <a:ext cx="1066800" cy="124618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200">
                <a:solidFill>
                  <a:srgbClr val="F7F7F7"/>
                </a:solidFill>
                <a:effectLst>
                  <a:outerShdw blurRad="38100" dist="38100" dir="2700000" algn="tl">
                    <a:srgbClr val="786950"/>
                  </a:outerShdw>
                </a:effectLst>
              </a:rPr>
              <a:t>秋季</a:t>
            </a:r>
            <a:r>
              <a:rPr lang="en-US" altLang="ja-JP" sz="1200">
                <a:solidFill>
                  <a:srgbClr val="F7F7F7"/>
                </a:solidFill>
                <a:effectLst>
                  <a:outerShdw blurRad="38100" dist="38100" dir="2700000" algn="tl">
                    <a:srgbClr val="786950"/>
                  </a:outerShdw>
                </a:effectLst>
                <a:latin typeface="Arial Narrow" charset="0"/>
              </a:rPr>
              <a:t> 67-</a:t>
            </a:r>
            <a:br>
              <a:rPr lang="en-US" altLang="ja-JP" sz="1200">
                <a:solidFill>
                  <a:srgbClr val="F7F7F7"/>
                </a:solidFill>
                <a:effectLst>
                  <a:outerShdw blurRad="38100" dist="38100" dir="2700000" algn="tl">
                    <a:srgbClr val="786950"/>
                  </a:outerShdw>
                </a:effectLst>
                <a:latin typeface="Arial Narrow" charset="0"/>
              </a:rPr>
            </a:br>
            <a:r>
              <a:rPr lang="en-US" sz="1200">
                <a:solidFill>
                  <a:srgbClr val="F7F7F7"/>
                </a:solidFill>
                <a:effectLst>
                  <a:outerShdw blurRad="38100" dist="38100" dir="2700000" algn="tl">
                    <a:srgbClr val="786950"/>
                  </a:outerShdw>
                </a:effectLst>
              </a:rPr>
              <a:t>春季</a:t>
            </a:r>
            <a:r>
              <a:rPr lang="en-US" altLang="ja-JP" sz="1200">
                <a:solidFill>
                  <a:srgbClr val="F7F7F7"/>
                </a:solidFill>
                <a:effectLst>
                  <a:outerShdw blurRad="38100" dist="38100" dir="2700000" algn="tl">
                    <a:srgbClr val="786950"/>
                  </a:outerShdw>
                </a:effectLst>
                <a:latin typeface="Arial Narrow" charset="0"/>
              </a:rPr>
              <a:t> 68</a:t>
            </a:r>
          </a:p>
          <a:p>
            <a:pPr algn="ctr" eaLnBrk="1" hangingPunct="1">
              <a:defRPr/>
            </a:pPr>
            <a:r>
              <a:rPr lang="en-US">
                <a:solidFill>
                  <a:srgbClr val="F7F7F7"/>
                </a:solidFill>
                <a:effectLst>
                  <a:outerShdw blurRad="38100" dist="38100" dir="2700000" algn="tl">
                    <a:srgbClr val="786950"/>
                  </a:outerShdw>
                </a:effectLst>
                <a:latin typeface="Arial Narrow" charset="0"/>
              </a:rPr>
              <a:t>2</a:t>
            </a:r>
            <a:br>
              <a:rPr lang="en-US">
                <a:solidFill>
                  <a:srgbClr val="F7F7F7"/>
                </a:solidFill>
                <a:effectLst>
                  <a:outerShdw blurRad="38100" dist="38100" dir="2700000" algn="tl">
                    <a:srgbClr val="786950"/>
                  </a:outerShdw>
                </a:effectLst>
                <a:latin typeface="Arial Narrow" charset="0"/>
              </a:rPr>
            </a:br>
            <a:r>
              <a:rPr lang="en-US" sz="1800">
                <a:solidFill>
                  <a:srgbClr val="F7F7F7"/>
                </a:solidFill>
                <a:effectLst>
                  <a:outerShdw blurRad="38100" dist="38100" dir="2700000" algn="tl">
                    <a:srgbClr val="786950"/>
                  </a:outerShdw>
                </a:effectLst>
              </a:rPr>
              <a:t>罗马</a:t>
            </a:r>
            <a:endParaRPr lang="en-US" altLang="ja-JP" sz="1800">
              <a:solidFill>
                <a:srgbClr val="F7F7F7"/>
              </a:solidFill>
              <a:effectLst>
                <a:outerShdw blurRad="38100" dist="38100" dir="2700000" algn="tl">
                  <a:srgbClr val="786950"/>
                </a:outerShdw>
              </a:effectLst>
              <a:latin typeface="Arial Narrow" charset="0"/>
            </a:endParaRPr>
          </a:p>
          <a:p>
            <a:pPr algn="ctr" eaLnBrk="1" hangingPunct="1">
              <a:spcBef>
                <a:spcPct val="50000"/>
              </a:spcBef>
              <a:defRPr/>
            </a:pPr>
            <a:endParaRPr lang="en-US" sz="1000">
              <a:solidFill>
                <a:srgbClr val="FFFFFF"/>
              </a:solidFill>
              <a:effectLst>
                <a:outerShdw blurRad="38100" dist="38100" dir="2700000" algn="tl">
                  <a:srgbClr val="786950"/>
                </a:outerShdw>
              </a:effectLst>
              <a:latin typeface="Arial Narrow" charset="0"/>
            </a:endParaRPr>
          </a:p>
        </p:txBody>
      </p:sp>
      <p:sp>
        <p:nvSpPr>
          <p:cNvPr id="25191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F7F7F7"/>
                </a:solidFill>
                <a:latin typeface="Times New Roman" charset="0"/>
              </a:rPr>
              <a:t>五月</a:t>
            </a:r>
            <a:r>
              <a:rPr lang="en-US" altLang="ja-JP" sz="1200" b="1">
                <a:solidFill>
                  <a:srgbClr val="F7F7F7"/>
                </a:solidFill>
                <a:latin typeface="Arial Narrow" charset="0"/>
              </a:rPr>
              <a:t>57-</a:t>
            </a:r>
            <a:br>
              <a:rPr lang="en-US" altLang="ja-JP" sz="1200" b="1">
                <a:solidFill>
                  <a:srgbClr val="F7F7F7"/>
                </a:solidFill>
                <a:latin typeface="Arial Narrow" charset="0"/>
              </a:rPr>
            </a:br>
            <a:r>
              <a:rPr lang="en-US" sz="1100" b="1">
                <a:solidFill>
                  <a:srgbClr val="F7F7F7"/>
                </a:solidFill>
                <a:latin typeface="Times New Roman" charset="0"/>
              </a:rPr>
              <a:t>八月</a:t>
            </a:r>
            <a:r>
              <a:rPr lang="en-US" altLang="ja-JP" sz="1100" b="1">
                <a:solidFill>
                  <a:srgbClr val="F7F7F7"/>
                </a:solidFill>
                <a:latin typeface="Arial Narrow" charset="0"/>
              </a:rPr>
              <a:t>59</a:t>
            </a:r>
            <a:endParaRPr lang="en-US" altLang="ja-JP" sz="1200" b="1">
              <a:solidFill>
                <a:srgbClr val="F7F7F7"/>
              </a:solidFill>
              <a:latin typeface="Arial Narrow" charset="0"/>
            </a:endParaRPr>
          </a:p>
          <a:p>
            <a:pPr algn="ctr" eaLnBrk="1" hangingPunct="1">
              <a:spcBef>
                <a:spcPct val="50000"/>
              </a:spcBef>
            </a:pPr>
            <a:r>
              <a:rPr lang="en-US" sz="1600" b="1">
                <a:solidFill>
                  <a:srgbClr val="F7F7F7"/>
                </a:solidFill>
                <a:latin typeface="Times New Roman" charset="0"/>
              </a:rPr>
              <a:t>大 马 色</a:t>
            </a:r>
            <a:br>
              <a:rPr lang="en-US" altLang="ja-JP" sz="1600" b="1">
                <a:solidFill>
                  <a:srgbClr val="F7F7F7"/>
                </a:solidFill>
                <a:latin typeface="Arial Narrow" charset="0"/>
              </a:rPr>
            </a:br>
            <a:r>
              <a:rPr lang="en-US" sz="1600" b="1">
                <a:solidFill>
                  <a:srgbClr val="F7F7F7"/>
                </a:solidFill>
                <a:latin typeface="Times New Roman" charset="0"/>
              </a:rPr>
              <a:t>安</a:t>
            </a:r>
            <a:r>
              <a:rPr lang="en-US" altLang="ja-JP" sz="1600" b="1">
                <a:solidFill>
                  <a:srgbClr val="F7F7F7"/>
                </a:solidFill>
                <a:latin typeface="Times New Roman" charset="0"/>
              </a:rPr>
              <a:t> </a:t>
            </a:r>
            <a:r>
              <a:rPr lang="en-US" sz="1600" b="1">
                <a:solidFill>
                  <a:srgbClr val="F7F7F7"/>
                </a:solidFill>
                <a:latin typeface="Times New Roman" charset="0"/>
              </a:rPr>
              <a:t>提</a:t>
            </a:r>
            <a:r>
              <a:rPr lang="en-US" altLang="ja-JP" sz="1600" b="1">
                <a:solidFill>
                  <a:srgbClr val="F7F7F7"/>
                </a:solidFill>
                <a:latin typeface="Times New Roman" charset="0"/>
              </a:rPr>
              <a:t> </a:t>
            </a:r>
            <a:r>
              <a:rPr lang="en-US" sz="1600" b="1">
                <a:solidFill>
                  <a:srgbClr val="F7F7F7"/>
                </a:solidFill>
                <a:latin typeface="Times New Roman" charset="0"/>
              </a:rPr>
              <a:t>阿</a:t>
            </a:r>
            <a:r>
              <a:rPr lang="en-US" altLang="ja-JP" sz="1600" b="1">
                <a:solidFill>
                  <a:srgbClr val="F7F7F7"/>
                </a:solidFill>
                <a:latin typeface="Times New Roman" charset="0"/>
              </a:rPr>
              <a:t> </a:t>
            </a:r>
            <a:endParaRPr lang="en-US" sz="1600" b="1">
              <a:solidFill>
                <a:srgbClr val="F7F7F7"/>
              </a:solidFill>
              <a:latin typeface="Arial Narrow" charset="0"/>
            </a:endParaRPr>
          </a:p>
        </p:txBody>
      </p:sp>
      <p:sp>
        <p:nvSpPr>
          <p:cNvPr id="2519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sz="2000" b="1">
                <a:solidFill>
                  <a:srgbClr val="FFFFFF"/>
                </a:solidFill>
                <a:latin typeface="Times New Roman" charset="0"/>
                <a:cs typeface="Arial" charset="0"/>
              </a:rPr>
              <a:t>38</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124</a:t>
            </a:r>
            <a:br>
              <a:rPr lang="en-US" sz="2000" b="1">
                <a:solidFill>
                  <a:srgbClr val="FFFFFF"/>
                </a:solidFill>
                <a:latin typeface="Times New Roman" charset="0"/>
                <a:cs typeface="Arial" charset="0"/>
              </a:rPr>
            </a:br>
            <a:r>
              <a:rPr lang="en-US" sz="2000" b="1">
                <a:solidFill>
                  <a:srgbClr val="FFFFFF"/>
                </a:solidFill>
                <a:latin typeface="Times New Roman" charset="0"/>
                <a:cs typeface="Arial" charset="0"/>
              </a:rPr>
              <a:t>39-41</a:t>
            </a:r>
          </a:p>
        </p:txBody>
      </p:sp>
      <p:sp>
        <p:nvSpPr>
          <p:cNvPr id="251918" name="Text Box 9"/>
          <p:cNvSpPr txBox="1">
            <a:spLocks noChangeArrowheads="1"/>
          </p:cNvSpPr>
          <p:nvPr/>
        </p:nvSpPr>
        <p:spPr bwMode="auto">
          <a:xfrm>
            <a:off x="6324600" y="2089150"/>
            <a:ext cx="1143000" cy="12461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春季</a:t>
            </a:r>
            <a:r>
              <a:rPr lang="en-US" altLang="ja-JP" sz="1200" b="1">
                <a:solidFill>
                  <a:srgbClr val="000404"/>
                </a:solidFill>
                <a:latin typeface="Arial Narrow" charset="0"/>
              </a:rPr>
              <a:t>  62-</a:t>
            </a:r>
            <a:br>
              <a:rPr lang="en-US" altLang="ja-JP" sz="1200" b="1">
                <a:solidFill>
                  <a:srgbClr val="000404"/>
                </a:solidFill>
                <a:latin typeface="Arial Narrow" charset="0"/>
              </a:rPr>
            </a:br>
            <a:r>
              <a:rPr lang="en-US" sz="1200" b="1">
                <a:solidFill>
                  <a:srgbClr val="000404"/>
                </a:solidFill>
                <a:latin typeface="Times New Roman" charset="0"/>
              </a:rPr>
              <a:t>秋季</a:t>
            </a:r>
            <a:r>
              <a:rPr lang="en-US" altLang="ja-JP" sz="1200" b="1">
                <a:solidFill>
                  <a:srgbClr val="000404"/>
                </a:solidFill>
                <a:latin typeface="Arial Narrow" charset="0"/>
              </a:rPr>
              <a:t>  </a:t>
            </a:r>
            <a:r>
              <a:rPr lang="en-US" altLang="ja-JP" sz="1200" b="1">
                <a:latin typeface="Arial Narrow" charset="0"/>
              </a:rPr>
              <a:t>67</a:t>
            </a:r>
          </a:p>
          <a:p>
            <a:pPr algn="ctr" eaLnBrk="1" hangingPunct="1"/>
            <a:r>
              <a:rPr lang="en-US" b="1">
                <a:latin typeface="Arial Narrow" charset="0"/>
              </a:rPr>
              <a:t>4</a:t>
            </a:r>
            <a:br>
              <a:rPr lang="en-US" b="1">
                <a:latin typeface="Arial Narrow" charset="0"/>
              </a:rPr>
            </a:br>
            <a:r>
              <a:rPr lang="en-US" sz="1800" b="1">
                <a:solidFill>
                  <a:srgbClr val="000404"/>
                </a:solidFill>
                <a:latin typeface="Times New Roman" charset="0"/>
              </a:rPr>
              <a:t>西班牙</a:t>
            </a:r>
            <a:endParaRPr lang="en-US" altLang="ja-JP" sz="1800" b="1">
              <a:solidFill>
                <a:srgbClr val="000404"/>
              </a:solidFill>
              <a:latin typeface="Arial Narrow" charset="0"/>
            </a:endParaRPr>
          </a:p>
          <a:p>
            <a:pPr algn="ctr" eaLnBrk="1" hangingPunct="1">
              <a:spcBef>
                <a:spcPct val="50000"/>
              </a:spcBef>
            </a:pPr>
            <a:endParaRPr lang="en-US" sz="1000" b="1">
              <a:latin typeface="Arial Narrow"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en-US" sz="4000">
                <a:solidFill>
                  <a:srgbClr val="FFFFFF"/>
                </a:solidFill>
                <a:latin typeface="ＭＳ ゴシック" charset="0"/>
                <a:ea typeface="ＭＳ ゴシック" charset="0"/>
                <a:cs typeface="ＭＳ ゴシック" charset="0"/>
              </a:rPr>
              <a:t>新约</a:t>
            </a:r>
            <a:r>
              <a:rPr lang="zh-CN" altLang="en-US" sz="4000">
                <a:solidFill>
                  <a:srgbClr val="FFFFFF"/>
                </a:solidFill>
                <a:latin typeface="ＭＳ ゴシック" charset="0"/>
                <a:ea typeface="ＭＳ ゴシック" charset="0"/>
                <a:cs typeface="ＭＳ ゴシック" charset="0"/>
              </a:rPr>
              <a:t>综览</a:t>
            </a:r>
            <a:r>
              <a:rPr lang="en-US" altLang="ja-JP"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r>
              <a:rPr lang="zh-CN" alt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保罗书信</a:t>
            </a:r>
            <a:r>
              <a:rPr lang="en-US" altLang="zh-CN"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rPr>
              <a:t>)</a:t>
            </a:r>
            <a:endParaRPr lang="en-US" sz="4000">
              <a:solidFill>
                <a:srgbClr val="FFFFFF"/>
              </a:solidFill>
              <a:effectLst>
                <a:outerShdw blurRad="38100" dist="38100" dir="2700000" algn="tl">
                  <a:srgbClr val="000000"/>
                </a:outerShdw>
              </a:effectLst>
              <a:latin typeface="ＭＳ ゴシック" charset="0"/>
              <a:ea typeface="ＭＳ ゴシック" charset="0"/>
              <a:cs typeface="ＭＳ ゴシック" charset="0"/>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FFFFFF"/>
                </a:solidFill>
                <a:latin typeface="宋体" charset="0"/>
                <a:ea typeface="宋体" charset="0"/>
                <a:cs typeface="宋体" charset="0"/>
              </a:rPr>
              <a:t>福音书以及使徒行传</a:t>
            </a:r>
            <a:r>
              <a:rPr lang="en-US" altLang="ja-JP" sz="1800">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保罗书信</a:t>
            </a:r>
            <a:r>
              <a:rPr lang="en-US" altLang="zh-CN" sz="1100">
                <a:solidFill>
                  <a:srgbClr val="FFFFFF"/>
                </a:solidFill>
                <a:effectLst>
                  <a:outerShdw blurRad="38100" dist="38100" dir="2700000" algn="tl">
                    <a:srgbClr val="000000"/>
                  </a:outerShdw>
                </a:effectLst>
                <a:latin typeface="宋体" charset="0"/>
                <a:ea typeface="宋体" charset="0"/>
                <a:cs typeface="宋体" charset="0"/>
              </a:rPr>
              <a:t>, </a:t>
            </a:r>
            <a:r>
              <a:rPr lang="en-US" sz="1100">
                <a:solidFill>
                  <a:srgbClr val="FFFFFF"/>
                </a:solidFill>
                <a:effectLst>
                  <a:outerShdw blurRad="38100" dist="38100" dir="2700000" algn="tl">
                    <a:srgbClr val="000000"/>
                  </a:outerShdw>
                </a:effectLst>
                <a:latin typeface="宋体" charset="0"/>
                <a:ea typeface="宋体" charset="0"/>
                <a:cs typeface="宋体" charset="0"/>
              </a:rPr>
              <a:t>类别</a:t>
            </a:r>
            <a:r>
              <a:rPr lang="en-US" altLang="ja-JP" sz="1100">
                <a:solidFill>
                  <a:srgbClr val="FFFFFF"/>
                </a:solidFill>
                <a:effectLst>
                  <a:outerShdw blurRad="38100" dist="38100" dir="2700000" algn="tl">
                    <a:srgbClr val="000000"/>
                  </a:outerShdw>
                </a:effectLst>
                <a:latin typeface="宋体" charset="0"/>
                <a:ea typeface="宋体" charset="0"/>
                <a:cs typeface="宋体" charset="0"/>
              </a:rPr>
              <a:t>,</a:t>
            </a:r>
            <a:r>
              <a:rPr lang="en-US" sz="1100">
                <a:solidFill>
                  <a:srgbClr val="FFFFFF"/>
                </a:solidFill>
                <a:effectLst>
                  <a:outerShdw blurRad="38100" dist="38100" dir="2700000" algn="tl">
                    <a:srgbClr val="000000"/>
                  </a:outerShdw>
                </a:effectLst>
                <a:latin typeface="宋体" charset="0"/>
                <a:ea typeface="宋体" charset="0"/>
                <a:cs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en-US" sz="11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251924"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200" b="1">
                <a:solidFill>
                  <a:srgbClr val="000404"/>
                </a:solidFill>
                <a:latin typeface="Times New Roman" charset="0"/>
              </a:rPr>
              <a:t>四月</a:t>
            </a:r>
            <a:r>
              <a:rPr lang="en-US" altLang="ja-JP" sz="1200" b="1">
                <a:solidFill>
                  <a:srgbClr val="000404"/>
                </a:solidFill>
                <a:latin typeface="Arial Narrow" charset="0"/>
              </a:rPr>
              <a:t> </a:t>
            </a:r>
            <a:r>
              <a:rPr lang="en-US" altLang="ja-JP" sz="1200" b="1">
                <a:latin typeface="Arial Narrow" charset="0"/>
              </a:rPr>
              <a:t>50-</a:t>
            </a:r>
            <a:br>
              <a:rPr lang="en-US" altLang="ja-JP" sz="1200" b="1">
                <a:latin typeface="Arial Narrow" charset="0"/>
              </a:rPr>
            </a:br>
            <a:r>
              <a:rPr lang="en-US" sz="1200" b="1">
                <a:solidFill>
                  <a:srgbClr val="000404"/>
                </a:solidFill>
                <a:latin typeface="Times New Roman" charset="0"/>
              </a:rPr>
              <a:t>九月</a:t>
            </a:r>
            <a:r>
              <a:rPr lang="en-US" altLang="ja-JP" sz="1200" b="1">
                <a:solidFill>
                  <a:srgbClr val="000404"/>
                </a:solidFill>
                <a:latin typeface="Arial Narrow" charset="0"/>
              </a:rPr>
              <a:t> </a:t>
            </a:r>
            <a:r>
              <a:rPr lang="en-US" altLang="ja-JP" sz="1200" b="1">
                <a:latin typeface="Arial Narrow" charset="0"/>
              </a:rPr>
              <a:t>52</a:t>
            </a:r>
          </a:p>
          <a:p>
            <a:pPr algn="ctr" eaLnBrk="1" hangingPunct="1"/>
            <a:r>
              <a:rPr lang="en-US" b="1">
                <a:latin typeface="Arial Narrow" charset="0"/>
              </a:rPr>
              <a:t>2</a:t>
            </a:r>
            <a:br>
              <a:rPr lang="en-US" b="1">
                <a:latin typeface="Arial Narrow" charset="0"/>
              </a:rPr>
            </a:br>
            <a:r>
              <a:rPr lang="en-US" sz="2000" b="1">
                <a:solidFill>
                  <a:srgbClr val="000404"/>
                </a:solidFill>
                <a:latin typeface="Times New Roman" charset="0"/>
              </a:rPr>
              <a:t>爱琴海</a:t>
            </a:r>
            <a:endParaRPr lang="en-US" altLang="ja-JP" sz="2000" b="1">
              <a:solidFill>
                <a:srgbClr val="000404"/>
              </a:solidFill>
              <a:latin typeface="Arial Narrow" charset="0"/>
            </a:endParaRPr>
          </a:p>
          <a:p>
            <a:pPr algn="ctr" eaLnBrk="1" hangingPunct="1">
              <a:spcBef>
                <a:spcPct val="50000"/>
              </a:spcBef>
            </a:pPr>
            <a:endParaRPr lang="en-US" sz="900" b="1">
              <a:latin typeface="Arial Narrow"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800">
                <a:solidFill>
                  <a:srgbClr val="000000"/>
                </a:solidFill>
                <a:effectLst>
                  <a:outerShdw blurRad="38100" dist="38100" dir="2700000" algn="tl">
                    <a:srgbClr val="FFFFFF"/>
                  </a:outerShdw>
                </a:effectLst>
                <a:latin typeface="宋体" charset="0"/>
                <a:ea typeface="宋体" charset="0"/>
                <a:cs typeface="宋体" charset="0"/>
              </a:rPr>
              <a:t>保罗书信</a:t>
            </a:r>
            <a:endParaRPr lang="en-US" sz="1800">
              <a:solidFill>
                <a:srgbClr val="000000"/>
              </a:solidFill>
              <a:latin typeface="宋体" charset="0"/>
              <a:ea typeface="宋体" charset="0"/>
              <a:cs typeface="宋体" charset="0"/>
            </a:endParaRPr>
          </a:p>
        </p:txBody>
      </p:sp>
      <p:sp>
        <p:nvSpPr>
          <p:cNvPr id="25" name="Text Box 19"/>
          <p:cNvSpPr txBox="1">
            <a:spLocks noChangeArrowheads="1"/>
          </p:cNvSpPr>
          <p:nvPr/>
        </p:nvSpPr>
        <p:spPr bwMode="auto">
          <a:xfrm>
            <a:off x="10064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加拉太</a:t>
            </a:r>
          </a:p>
        </p:txBody>
      </p:sp>
      <p:sp>
        <p:nvSpPr>
          <p:cNvPr id="26" name="Text Box 20"/>
          <p:cNvSpPr txBox="1">
            <a:spLocks noChangeArrowheads="1"/>
          </p:cNvSpPr>
          <p:nvPr/>
        </p:nvSpPr>
        <p:spPr bwMode="auto">
          <a:xfrm>
            <a:off x="2759075" y="4157663"/>
            <a:ext cx="792163" cy="33813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帖 前</a:t>
            </a:r>
          </a:p>
        </p:txBody>
      </p:sp>
      <p:sp>
        <p:nvSpPr>
          <p:cNvPr id="27" name="Text Box 21"/>
          <p:cNvSpPr txBox="1">
            <a:spLocks noChangeArrowheads="1"/>
          </p:cNvSpPr>
          <p:nvPr/>
        </p:nvSpPr>
        <p:spPr bwMode="auto">
          <a:xfrm>
            <a:off x="2759075"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Times New Roman" charset="0"/>
              </a:rPr>
              <a:t>帖</a:t>
            </a:r>
            <a:r>
              <a:rPr lang="en-US" sz="1600" b="1">
                <a:latin typeface="ＭＳ Ｐゴシック" charset="0"/>
              </a:rPr>
              <a:t>后</a:t>
            </a:r>
            <a:r>
              <a:rPr lang="en-US" altLang="ja-JP" sz="1600" b="1">
                <a:latin typeface="Times New Roman" charset="0"/>
              </a:rPr>
              <a:t> </a:t>
            </a:r>
            <a:endParaRPr lang="en-US" sz="1600" b="1">
              <a:latin typeface="宋体" charset="0"/>
            </a:endParaRPr>
          </a:p>
        </p:txBody>
      </p:sp>
      <p:sp>
        <p:nvSpPr>
          <p:cNvPr id="28" name="Text Box 22"/>
          <p:cNvSpPr txBox="1">
            <a:spLocks noChangeArrowheads="1"/>
          </p:cNvSpPr>
          <p:nvPr/>
        </p:nvSpPr>
        <p:spPr bwMode="auto">
          <a:xfrm>
            <a:off x="3856038" y="41576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en-US" sz="1600">
                <a:solidFill>
                  <a:srgbClr val="000000"/>
                </a:solidFill>
                <a:effectLst>
                  <a:outerShdw blurRad="38100" dist="38100" dir="2700000" algn="tl">
                    <a:srgbClr val="FFFFFF"/>
                  </a:outerShdw>
                </a:effectLst>
                <a:latin typeface="ＭＳ Ｐゴシック" charset="0"/>
              </a:rPr>
              <a:t>歌前</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9" name="Text Box 23"/>
          <p:cNvSpPr txBox="1">
            <a:spLocks noChangeArrowheads="1"/>
          </p:cNvSpPr>
          <p:nvPr/>
        </p:nvSpPr>
        <p:spPr bwMode="auto">
          <a:xfrm>
            <a:off x="3856038" y="4600575"/>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歌后</a:t>
            </a:r>
            <a:r>
              <a:rPr lang="en-US" altLang="ja-JP" sz="1600" b="1">
                <a:latin typeface="ＭＳ Ｐゴシック" charset="0"/>
              </a:rPr>
              <a:t> </a:t>
            </a:r>
            <a:endParaRPr lang="en-US" sz="1600" b="1">
              <a:latin typeface="ＭＳ Ｐゴシック" charset="0"/>
            </a:endParaRPr>
          </a:p>
        </p:txBody>
      </p:sp>
      <p:sp>
        <p:nvSpPr>
          <p:cNvPr id="30" name="Text Box 24"/>
          <p:cNvSpPr txBox="1">
            <a:spLocks noChangeArrowheads="1"/>
          </p:cNvSpPr>
          <p:nvPr/>
        </p:nvSpPr>
        <p:spPr bwMode="auto">
          <a:xfrm>
            <a:off x="3856038" y="5080000"/>
            <a:ext cx="792162" cy="338138"/>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罗马</a:t>
            </a:r>
            <a:endParaRPr lang="zh-CN" altLang="en-US" sz="1600">
              <a:solidFill>
                <a:srgbClr val="000000"/>
              </a:solidFill>
              <a:effectLst>
                <a:outerShdw blurRad="38100" dist="38100" dir="2700000" algn="tl">
                  <a:srgbClr val="FFFFFF"/>
                </a:outerShdw>
              </a:effectLst>
              <a:latin typeface="ＭＳ Ｐゴシック" charset="0"/>
            </a:endParaRPr>
          </a:p>
        </p:txBody>
      </p:sp>
      <p:sp>
        <p:nvSpPr>
          <p:cNvPr id="251932"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5"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F7F7F7"/>
                </a:solidFill>
                <a:latin typeface="ＭＳ Ｐゴシック" charset="0"/>
              </a:rPr>
              <a:t>约翰</a:t>
            </a:r>
          </a:p>
        </p:txBody>
      </p:sp>
      <p:sp>
        <p:nvSpPr>
          <p:cNvPr id="36"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altLang="zh-CN" sz="1600">
                <a:solidFill>
                  <a:srgbClr val="F7F7F7"/>
                </a:solidFill>
                <a:latin typeface="ＭＳ ゴシック" charset="0"/>
                <a:ea typeface="ＭＳ ゴシック" charset="0"/>
                <a:cs typeface="ＭＳ ゴシック" charset="0"/>
              </a:rPr>
              <a:t>马</a:t>
            </a:r>
            <a:r>
              <a:rPr lang="zh-CN" altLang="en-US" sz="1600">
                <a:solidFill>
                  <a:srgbClr val="F7F7F7"/>
                </a:solidFill>
                <a:latin typeface="ＭＳ ゴシック" charset="0"/>
                <a:ea typeface="ＭＳ ゴシック" charset="0"/>
                <a:cs typeface="ＭＳ ゴシック" charset="0"/>
              </a:rPr>
              <a:t>可</a:t>
            </a:r>
            <a:endParaRPr lang="en-US" sz="1600">
              <a:solidFill>
                <a:srgbClr val="F7F7F7"/>
              </a:solidFill>
              <a:latin typeface="ＭＳ ゴシック" charset="0"/>
              <a:ea typeface="ＭＳ ゴシック" charset="0"/>
              <a:cs typeface="ＭＳ ゴシック" charset="0"/>
            </a:endParaRPr>
          </a:p>
        </p:txBody>
      </p:sp>
      <p:sp>
        <p:nvSpPr>
          <p:cNvPr id="251936"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400" b="1">
                <a:solidFill>
                  <a:srgbClr val="F7F7F7"/>
                </a:solidFill>
                <a:latin typeface="ＭＳ Ｐゴシック" charset="0"/>
              </a:rPr>
              <a:t>使徒</a:t>
            </a:r>
            <a:r>
              <a:rPr lang="zh-CN" altLang="en-US" sz="1400" b="1">
                <a:solidFill>
                  <a:srgbClr val="F7F7F7"/>
                </a:solidFill>
                <a:latin typeface="ＭＳ Ｐゴシック" charset="0"/>
              </a:rPr>
              <a:t>行传</a:t>
            </a:r>
            <a:endParaRPr lang="en-US" sz="1400" b="1">
              <a:solidFill>
                <a:srgbClr val="F7F7F7"/>
              </a:solidFill>
              <a:latin typeface="ＭＳ Ｐゴシック" charset="0"/>
            </a:endParaRPr>
          </a:p>
        </p:txBody>
      </p:sp>
      <p:sp>
        <p:nvSpPr>
          <p:cNvPr id="32" name="Text Box 29"/>
          <p:cNvSpPr txBox="1">
            <a:spLocks noChangeArrowheads="1"/>
          </p:cNvSpPr>
          <p:nvPr/>
        </p:nvSpPr>
        <p:spPr bwMode="auto">
          <a:xfrm>
            <a:off x="6599238" y="41148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前</a:t>
            </a:r>
          </a:p>
        </p:txBody>
      </p:sp>
      <p:sp>
        <p:nvSpPr>
          <p:cNvPr id="33"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 多</a:t>
            </a:r>
          </a:p>
        </p:txBody>
      </p:sp>
      <p:sp>
        <p:nvSpPr>
          <p:cNvPr id="37" name="Text Box 31"/>
          <p:cNvSpPr txBox="1">
            <a:spLocks noChangeArrowheads="1"/>
          </p:cNvSpPr>
          <p:nvPr/>
        </p:nvSpPr>
        <p:spPr bwMode="auto">
          <a:xfrm>
            <a:off x="75438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提后</a:t>
            </a:r>
          </a:p>
        </p:txBody>
      </p:sp>
      <p:grpSp>
        <p:nvGrpSpPr>
          <p:cNvPr id="2" name="Group 7"/>
          <p:cNvGrpSpPr>
            <a:grpSpLocks/>
          </p:cNvGrpSpPr>
          <p:nvPr/>
        </p:nvGrpSpPr>
        <p:grpSpPr bwMode="auto">
          <a:xfrm>
            <a:off x="914400" y="4038600"/>
            <a:ext cx="3886200" cy="1452563"/>
            <a:chOff x="144" y="2736"/>
            <a:chExt cx="2544" cy="1104"/>
          </a:xfrm>
        </p:grpSpPr>
        <p:sp>
          <p:nvSpPr>
            <p:cNvPr id="25196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solidFill>
                  <a:srgbClr val="FFFFFF"/>
                </a:solidFill>
                <a:latin typeface="Arial" charset="0"/>
              </a:endParaRPr>
            </a:p>
          </p:txBody>
        </p:sp>
        <p:sp>
          <p:nvSpPr>
            <p:cNvPr id="251964"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CN" altLang="en-US" b="1">
                  <a:solidFill>
                    <a:srgbClr val="E9E2B6"/>
                  </a:solidFill>
                  <a:latin typeface="Apple LiGothic Medium" charset="0"/>
                  <a:ea typeface="Apple LiGothic Medium" charset="0"/>
                  <a:cs typeface="Apple LiGothic Medium" charset="0"/>
                </a:rPr>
                <a:t>宣教</a:t>
              </a:r>
              <a:endParaRPr lang="en-US" b="1">
                <a:solidFill>
                  <a:srgbClr val="E9E2B6"/>
                </a:solidFill>
                <a:latin typeface="Apple LiGothic Medium" charset="0"/>
                <a:ea typeface="Apple LiGothic Medium" charset="0"/>
                <a:cs typeface="Apple LiGothic Medium" charset="0"/>
              </a:endParaRPr>
            </a:p>
          </p:txBody>
        </p:sp>
      </p:grpSp>
      <p:grpSp>
        <p:nvGrpSpPr>
          <p:cNvPr id="3" name="Group 10"/>
          <p:cNvGrpSpPr>
            <a:grpSpLocks/>
          </p:cNvGrpSpPr>
          <p:nvPr/>
        </p:nvGrpSpPr>
        <p:grpSpPr bwMode="auto">
          <a:xfrm>
            <a:off x="5181600" y="4038600"/>
            <a:ext cx="1371600" cy="2401888"/>
            <a:chOff x="3024" y="2736"/>
            <a:chExt cx="724" cy="1392"/>
          </a:xfrm>
        </p:grpSpPr>
        <p:sp>
          <p:nvSpPr>
            <p:cNvPr id="25196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251962"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b="1">
                  <a:solidFill>
                    <a:srgbClr val="FF6600"/>
                  </a:solidFill>
                  <a:latin typeface="Apple LiGothic Medium" charset="0"/>
                  <a:ea typeface="Apple LiGothic Medium" charset="0"/>
                  <a:cs typeface="Apple LiGothic Medium" charset="0"/>
                </a:rPr>
                <a:t>监狱</a:t>
              </a:r>
            </a:p>
          </p:txBody>
        </p:sp>
      </p:grpSp>
      <p:grpSp>
        <p:nvGrpSpPr>
          <p:cNvPr id="4" name="Group 13"/>
          <p:cNvGrpSpPr>
            <a:grpSpLocks/>
          </p:cNvGrpSpPr>
          <p:nvPr/>
        </p:nvGrpSpPr>
        <p:grpSpPr bwMode="auto">
          <a:xfrm>
            <a:off x="6553200" y="4038600"/>
            <a:ext cx="1981200" cy="1368425"/>
            <a:chOff x="3744" y="2736"/>
            <a:chExt cx="1248" cy="720"/>
          </a:xfrm>
        </p:grpSpPr>
        <p:sp>
          <p:nvSpPr>
            <p:cNvPr id="25195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en-US" b="1">
                <a:latin typeface="Arial" charset="0"/>
              </a:endParaRPr>
            </a:p>
          </p:txBody>
        </p:sp>
        <p:sp>
          <p:nvSpPr>
            <p:cNvPr id="46" name="Text Box 15"/>
            <p:cNvSpPr txBox="1">
              <a:spLocks noChangeArrowheads="1"/>
            </p:cNvSpPr>
            <p:nvPr/>
          </p:nvSpPr>
          <p:spPr bwMode="auto">
            <a:xfrm>
              <a:off x="3888" y="3173"/>
              <a:ext cx="910" cy="243"/>
            </a:xfrm>
            <a:prstGeom prst="rect">
              <a:avLst/>
            </a:prstGeom>
            <a:noFill/>
            <a:ln w="9525">
              <a:no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a:solidFill>
                    <a:srgbClr val="FFFF00"/>
                  </a:solidFill>
                </a:rPr>
                <a:t>教</a:t>
              </a:r>
              <a:r>
                <a:rPr lang="en-US">
                  <a:solidFill>
                    <a:srgbClr val="FFFF00"/>
                  </a:solidFill>
                  <a:effectLst>
                    <a:outerShdw blurRad="38100" dist="38100" dir="2700000" algn="tl">
                      <a:srgbClr val="000000"/>
                    </a:outerShdw>
                  </a:effectLst>
                  <a:latin typeface="Apple LiGothic Medium" charset="0"/>
                  <a:ea typeface="Apple LiGothic Medium" charset="0"/>
                  <a:cs typeface="Apple LiGothic Medium" charset="0"/>
                </a:rPr>
                <a:t>牧</a:t>
              </a:r>
            </a:p>
          </p:txBody>
        </p:sp>
      </p:grpSp>
      <p:sp>
        <p:nvSpPr>
          <p:cNvPr id="47"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以弗所</a:t>
            </a:r>
          </a:p>
        </p:txBody>
      </p:sp>
      <p:sp>
        <p:nvSpPr>
          <p:cNvPr id="48"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歌罗西</a:t>
            </a:r>
          </a:p>
        </p:txBody>
      </p:sp>
      <p:sp>
        <p:nvSpPr>
          <p:cNvPr id="4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腓利门 </a:t>
            </a:r>
            <a:endParaRPr lang="en-US" sz="1400" b="1">
              <a:latin typeface="ＭＳ Ｐゴシック" charset="0"/>
            </a:endParaRPr>
          </a:p>
        </p:txBody>
      </p:sp>
      <p:sp>
        <p:nvSpPr>
          <p:cNvPr id="51"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腓立比</a:t>
            </a:r>
          </a:p>
        </p:txBody>
      </p:sp>
      <p:sp>
        <p:nvSpPr>
          <p:cNvPr id="52" name="Text Box 20"/>
          <p:cNvSpPr txBox="1">
            <a:spLocks noChangeArrowheads="1"/>
          </p:cNvSpPr>
          <p:nvPr/>
        </p:nvSpPr>
        <p:spPr bwMode="auto">
          <a:xfrm>
            <a:off x="27432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400">
                <a:solidFill>
                  <a:srgbClr val="000000"/>
                </a:solidFill>
                <a:latin typeface="ＭＳ Ｐゴシック" charset="0"/>
              </a:rPr>
              <a:t>被提</a:t>
            </a:r>
            <a:endParaRPr lang="en-US" sz="1400">
              <a:solidFill>
                <a:srgbClr val="000000"/>
              </a:solidFill>
              <a:latin typeface="ＭＳ Ｐゴシック" charset="0"/>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400">
                <a:solidFill>
                  <a:srgbClr val="000000"/>
                </a:solidFill>
                <a:latin typeface="ＭＳ Ｐゴシック" charset="0"/>
              </a:rPr>
              <a:t>因信称义</a:t>
            </a:r>
          </a:p>
        </p:txBody>
      </p:sp>
      <p:sp>
        <p:nvSpPr>
          <p:cNvPr id="54" name="Text Box 21"/>
          <p:cNvSpPr txBox="1">
            <a:spLocks noChangeArrowheads="1"/>
          </p:cNvSpPr>
          <p:nvPr/>
        </p:nvSpPr>
        <p:spPr bwMode="auto">
          <a:xfrm>
            <a:off x="2743200" y="4572000"/>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大患难</a:t>
            </a:r>
          </a:p>
        </p:txBody>
      </p:sp>
      <p:sp>
        <p:nvSpPr>
          <p:cNvPr id="55" name="Text Box 22"/>
          <p:cNvSpPr txBox="1">
            <a:spLocks noChangeArrowheads="1"/>
          </p:cNvSpPr>
          <p:nvPr/>
        </p:nvSpPr>
        <p:spPr bwMode="auto">
          <a:xfrm>
            <a:off x="38862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20000"/>
              </a:spcBef>
              <a:defRPr/>
            </a:pPr>
            <a:r>
              <a:rPr lang="zh-CN" altLang="en-US" sz="1600">
                <a:solidFill>
                  <a:srgbClr val="000000"/>
                </a:solidFill>
                <a:effectLst>
                  <a:outerShdw blurRad="38100" dist="38100" dir="2700000" algn="tl">
                    <a:srgbClr val="FFFFFF"/>
                  </a:outerShdw>
                </a:effectLst>
                <a:latin typeface="ＭＳ Ｐゴシック" charset="0"/>
              </a:rPr>
              <a:t>成圣</a:t>
            </a:r>
          </a:p>
        </p:txBody>
      </p:sp>
      <p:sp>
        <p:nvSpPr>
          <p:cNvPr id="56" name="Text Box 23"/>
          <p:cNvSpPr txBox="1">
            <a:spLocks noChangeArrowheads="1"/>
          </p:cNvSpPr>
          <p:nvPr/>
        </p:nvSpPr>
        <p:spPr bwMode="auto">
          <a:xfrm>
            <a:off x="38560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使</a:t>
            </a:r>
            <a:r>
              <a:rPr lang="en-US" altLang="ja-JP" sz="1600" b="1">
                <a:latin typeface="ＭＳ Ｐゴシック" charset="0"/>
              </a:rPr>
              <a:t> </a:t>
            </a:r>
            <a:r>
              <a:rPr lang="en-US" sz="1600" b="1">
                <a:latin typeface="ＭＳ Ｐゴシック" charset="0"/>
              </a:rPr>
              <a:t>徒</a:t>
            </a:r>
            <a:r>
              <a:rPr lang="en-US" altLang="ja-JP" sz="1600" b="1">
                <a:latin typeface="ＭＳ Ｐゴシック" charset="0"/>
              </a:rPr>
              <a:t> </a:t>
            </a:r>
            <a:endParaRPr lang="en-US" sz="1600" b="1">
              <a:latin typeface="ＭＳ Ｐゴシック" charset="0"/>
            </a:endParaRPr>
          </a:p>
        </p:txBody>
      </p:sp>
      <p:sp>
        <p:nvSpPr>
          <p:cNvPr id="57" name="Text Box 24"/>
          <p:cNvSpPr txBox="1">
            <a:spLocks noChangeArrowheads="1"/>
          </p:cNvSpPr>
          <p:nvPr/>
        </p:nvSpPr>
        <p:spPr bwMode="auto">
          <a:xfrm>
            <a:off x="3856038" y="5072063"/>
            <a:ext cx="792162" cy="338137"/>
          </a:xfrm>
          <a:prstGeom prst="rect">
            <a:avLst/>
          </a:prstGeom>
          <a:solidFill>
            <a:srgbClr val="CCFFFF"/>
          </a:solidFill>
          <a:ln w="12700">
            <a:noFill/>
            <a:miter lim="800000"/>
            <a:headEnd/>
            <a:tailEnd/>
          </a:ln>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000000"/>
                </a:solidFill>
                <a:effectLst>
                  <a:outerShdw blurRad="38100" dist="38100" dir="2700000" algn="tl">
                    <a:srgbClr val="FFFFFF"/>
                  </a:outerShdw>
                </a:effectLst>
                <a:latin typeface="ＭＳ Ｐゴシック" charset="0"/>
              </a:rPr>
              <a:t>称义</a:t>
            </a:r>
          </a:p>
        </p:txBody>
      </p:sp>
      <p:sp>
        <p:nvSpPr>
          <p:cNvPr id="58" name="Text Box 25"/>
          <p:cNvSpPr txBox="1">
            <a:spLocks noChangeArrowheads="1"/>
          </p:cNvSpPr>
          <p:nvPr/>
        </p:nvSpPr>
        <p:spPr bwMode="auto">
          <a:xfrm>
            <a:off x="54864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合一</a:t>
            </a:r>
            <a:endParaRPr lang="en-US" sz="1600">
              <a:solidFill>
                <a:srgbClr val="000000"/>
              </a:solidFill>
              <a:latin typeface="Arial Narrow" charset="0"/>
            </a:endParaRPr>
          </a:p>
        </p:txBody>
      </p:sp>
      <p:sp>
        <p:nvSpPr>
          <p:cNvPr id="59" name="Text Box 26"/>
          <p:cNvSpPr txBox="1">
            <a:spLocks noChangeArrowheads="1"/>
          </p:cNvSpPr>
          <p:nvPr/>
        </p:nvSpPr>
        <p:spPr bwMode="auto">
          <a:xfrm>
            <a:off x="5486400" y="45720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神性</a:t>
            </a:r>
          </a:p>
        </p:txBody>
      </p:sp>
      <p:sp>
        <p:nvSpPr>
          <p:cNvPr id="60" name="Text Box 27"/>
          <p:cNvSpPr txBox="1">
            <a:spLocks noChangeArrowheads="1"/>
          </p:cNvSpPr>
          <p:nvPr/>
        </p:nvSpPr>
        <p:spPr bwMode="auto">
          <a:xfrm>
            <a:off x="5486400" y="50720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spcBef>
                <a:spcPct val="50000"/>
              </a:spcBef>
            </a:pPr>
            <a:r>
              <a:rPr lang="en-US" sz="1600" b="1">
                <a:latin typeface="ＭＳ Ｐゴシック" charset="0"/>
              </a:rPr>
              <a:t>饶恕</a:t>
            </a:r>
            <a:endParaRPr lang="en-US" sz="1400" b="1">
              <a:latin typeface="ＭＳ Ｐゴシック" charset="0"/>
            </a:endParaRPr>
          </a:p>
        </p:txBody>
      </p:sp>
      <p:sp>
        <p:nvSpPr>
          <p:cNvPr id="62" name="Text Box 28"/>
          <p:cNvSpPr txBox="1">
            <a:spLocks noChangeArrowheads="1"/>
          </p:cNvSpPr>
          <p:nvPr/>
        </p:nvSpPr>
        <p:spPr bwMode="auto">
          <a:xfrm>
            <a:off x="5486400" y="54864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000"/>
                </a:solidFill>
                <a:latin typeface="ＭＳ Ｐゴシック" charset="0"/>
              </a:rPr>
              <a:t>态度</a:t>
            </a:r>
          </a:p>
        </p:txBody>
      </p:sp>
      <p:sp>
        <p:nvSpPr>
          <p:cNvPr id="251958"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endParaRPr lang="en-US" b="1">
              <a:latin typeface="Times New Roman" charset="0"/>
            </a:endParaRPr>
          </a:p>
        </p:txBody>
      </p:sp>
    </p:spTree>
    <p:extLst>
      <p:ext uri="{BB962C8B-B14F-4D97-AF65-F5344CB8AC3E}">
        <p14:creationId xmlns:p14="http://schemas.microsoft.com/office/powerpoint/2010/main" val="1505027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5"/>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8"/>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9"/>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60"/>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2" grpId="0" animBg="1"/>
      <p:bldP spid="33" grpId="0" animBg="1"/>
      <p:bldP spid="37"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1"/>
          <p:cNvPicPr>
            <a:picLocks noChangeAspect="1"/>
          </p:cNvPicPr>
          <p:nvPr/>
        </p:nvPicPr>
        <p:blipFill>
          <a:blip r:embed="rId2"/>
          <a:stretch>
            <a:fillRect/>
          </a:stretch>
        </p:blipFill>
        <p:spPr>
          <a:xfrm>
            <a:off x="0" y="3175"/>
            <a:ext cx="5867400" cy="6916738"/>
          </a:xfrm>
          <a:prstGeom prst="rect">
            <a:avLst/>
          </a:prstGeom>
          <a:noFill/>
          <a:ln w="9525">
            <a:noFill/>
            <a:miter/>
          </a:ln>
        </p:spPr>
      </p:pic>
      <p:sp>
        <p:nvSpPr>
          <p:cNvPr id="2050" name="Rectangle 2"/>
          <p:cNvSpPr>
            <a:spLocks noGrp="1" noChangeArrowheads="1"/>
          </p:cNvSpPr>
          <p:nvPr>
            <p:ph type="ctrTitle"/>
          </p:nvPr>
        </p:nvSpPr>
        <p:spPr>
          <a:xfrm>
            <a:off x="4355976" y="719399"/>
            <a:ext cx="4788024" cy="1197429"/>
          </a:xfrm>
          <a:ln w="9525">
            <a:noFill/>
            <a:miter/>
          </a:ln>
        </p:spPr>
        <p:txBody>
          <a:bodyPr vert="horz" wrap="square" lIns="91440" tIns="45720" rIns="91440" bIns="45720" numCol="1" anchor="ctr" anchorCtr="0" compatLnSpc="1"/>
          <a:lstStyle/>
          <a:p>
            <a:pPr eaLnBrk="1" fontAlgn="base" hangingPunct="1">
              <a:defRPr/>
            </a:pPr>
            <a:r>
              <a:rPr lang="en-US" sz="5400" strike="noStrike" noProof="1">
                <a:solidFill>
                  <a:srgbClr val="FFFF00"/>
                </a:solidFill>
                <a:effectLst>
                  <a:glow rad="203200">
                    <a:schemeClr val="tx1"/>
                  </a:glow>
                </a:effectLst>
                <a:latin typeface="SimHei" charset="0"/>
                <a:ea typeface="SimHei" charset="0"/>
              </a:rPr>
              <a:t>潜隐记忆 </a:t>
            </a:r>
          </a:p>
        </p:txBody>
      </p:sp>
      <p:sp>
        <p:nvSpPr>
          <p:cNvPr id="2051" name="Rectangle 3"/>
          <p:cNvSpPr>
            <a:spLocks noGrp="1" noChangeArrowheads="1"/>
          </p:cNvSpPr>
          <p:nvPr>
            <p:ph type="subTitle" idx="1"/>
          </p:nvPr>
        </p:nvSpPr>
        <p:spPr>
          <a:xfrm>
            <a:off x="4860032" y="1800200"/>
            <a:ext cx="4283968" cy="5373216"/>
          </a:xfrm>
          <a:ln w="9525">
            <a:noFill/>
            <a:miter/>
          </a:ln>
        </p:spPr>
        <p:txBody>
          <a:bodyPr vert="horz" wrap="square" lIns="91440" tIns="45720" rIns="91440" bIns="45720" numCol="1" anchor="t"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更可能是因为一个人记起以前被遗忘的东西，例如儿时所听过的语言）</a:t>
            </a:r>
            <a:r>
              <a:rPr lang="en-US" sz="4000" strike="noStrike" noProof="1">
                <a:effectLst>
                  <a:glow rad="203200">
                    <a:schemeClr val="tx1"/>
                  </a:glow>
                </a:effectLst>
                <a:latin typeface="SimHei" charset="0"/>
                <a:ea typeface="SimHei" charset="0"/>
              </a:rPr>
              <a:t> </a:t>
            </a:r>
          </a:p>
        </p:txBody>
      </p:sp>
      <p:sp>
        <p:nvSpPr>
          <p:cNvPr id="5" name="TextBox 4"/>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sp>
        <p:nvSpPr>
          <p:cNvPr id="529413" name="Rectangle 3"/>
          <p:cNvSpPr txBox="1"/>
          <p:nvPr/>
        </p:nvSpPr>
        <p:spPr>
          <a:xfrm>
            <a:off x="250825" y="174625"/>
            <a:ext cx="4284663" cy="661988"/>
          </a:xfrm>
          <a:prstGeom prst="rect">
            <a:avLst/>
          </a:prstGeom>
          <a:solidFill>
            <a:schemeClr val="bg1"/>
          </a:solidFill>
          <a:ln w="9525">
            <a:noFill/>
            <a:miter/>
          </a:ln>
        </p:spPr>
        <p:txBody>
          <a:bodyPr anchor="t"/>
          <a:lstStyle/>
          <a:p>
            <a:pPr algn="ctr" hangingPunct="1">
              <a:lnSpc>
                <a:spcPct val="90000"/>
              </a:lnSpc>
              <a:spcBef>
                <a:spcPct val="20000"/>
              </a:spcBef>
              <a:buFont typeface="Arial" pitchFamily="34" charset="0"/>
              <a:buNone/>
            </a:pPr>
            <a:r>
              <a:rPr lang="zh-CN" altLang="en-US" sz="3600" b="1">
                <a:latin typeface="SimHei" pitchFamily="49" charset="-122"/>
                <a:ea typeface="SimHei" pitchFamily="49" charset="-122"/>
              </a:rPr>
              <a:t>妈，是你吗？</a:t>
            </a:r>
          </a:p>
        </p:txBody>
      </p:sp>
      <p:sp>
        <p:nvSpPr>
          <p:cNvPr id="7" name="Rectangle 3"/>
          <p:cNvSpPr txBox="1">
            <a:spLocks noChangeArrowheads="1"/>
          </p:cNvSpPr>
          <p:nvPr/>
        </p:nvSpPr>
        <p:spPr bwMode="auto">
          <a:xfrm>
            <a:off x="4644008" y="116631"/>
            <a:ext cx="3960440" cy="720077"/>
          </a:xfrm>
          <a:prstGeom prst="rect">
            <a:avLst/>
          </a:prstGeom>
          <a:noFill/>
          <a:ln>
            <a:noFill/>
          </a:ln>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buFont typeface="Arial" pitchFamily="34" charset="0"/>
              <a:buNone/>
              <a:defRPr/>
            </a:pPr>
            <a:r>
              <a:rPr lang="zh-CN" altLang="en-US" noProof="1">
                <a:solidFill>
                  <a:srgbClr val="FFFFFF"/>
                </a:solidFill>
                <a:effectLst>
                  <a:glow rad="203200">
                    <a:srgbClr val="000000"/>
                  </a:glow>
                </a:effectLst>
                <a:latin typeface="SimHei" charset="0"/>
                <a:ea typeface="SimHei" charset="0"/>
                <a:cs typeface="ＭＳ Ｐゴシック"/>
              </a:rPr>
              <a:t>回应</a:t>
            </a:r>
            <a:r>
              <a:rPr lang="en-US" noProof="1">
                <a:solidFill>
                  <a:srgbClr val="FFFFFF"/>
                </a:solidFill>
                <a:effectLst>
                  <a:glow rad="203200">
                    <a:srgbClr val="000000"/>
                  </a:glow>
                </a:effectLst>
                <a:latin typeface="SimHei" charset="0"/>
                <a:ea typeface="SimHei" charset="0"/>
                <a:cs typeface="ＭＳ Ｐゴシック"/>
              </a:rPr>
              <a:t>?</a:t>
            </a:r>
          </a:p>
        </p:txBody>
      </p:sp>
    </p:spTree>
    <p:extLst>
      <p:ext uri="{BB962C8B-B14F-4D97-AF65-F5344CB8AC3E}">
        <p14:creationId xmlns:p14="http://schemas.microsoft.com/office/powerpoint/2010/main" val="28371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a:ln w="9525">
            <a:noFill/>
            <a:miter/>
          </a:ln>
        </p:spPr>
        <p:txBody>
          <a:bodyPr vert="horz" wrap="square" lIns="91440" tIns="45720" rIns="91440" bIns="45720" numCol="1" anchor="ctr" anchorCtr="0" compatLnSpc="1"/>
          <a:lstStyle/>
          <a:p>
            <a:pPr eaLnBrk="1" fontAlgn="base" hangingPunct="1">
              <a:defRPr/>
            </a:pPr>
            <a:r>
              <a:rPr lang="en-US" strike="noStrike" noProof="1">
                <a:solidFill>
                  <a:srgbClr val="FFFF00"/>
                </a:solidFill>
                <a:effectLst>
                  <a:glow rad="203200">
                    <a:schemeClr val="tx1"/>
                  </a:glow>
                </a:effectLst>
                <a:latin typeface="SimHei" charset="0"/>
                <a:ea typeface="SimHei" charset="0"/>
              </a:rPr>
              <a:t>胎记</a:t>
            </a:r>
          </a:p>
        </p:txBody>
      </p:sp>
      <p:sp>
        <p:nvSpPr>
          <p:cNvPr id="2051" name="Rectangle 3"/>
          <p:cNvSpPr>
            <a:spLocks noGrp="1" noChangeArrowheads="1"/>
          </p:cNvSpPr>
          <p:nvPr>
            <p:ph type="subTitle" idx="1"/>
          </p:nvPr>
        </p:nvSpPr>
        <p:spPr>
          <a:xfrm>
            <a:off x="4608004" y="836712"/>
            <a:ext cx="4283967" cy="3744416"/>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据</a:t>
            </a:r>
            <a:r>
              <a:rPr lang="zh-CN" altLang="en-US" sz="4800" strike="noStrike" noProof="1">
                <a:effectLst>
                  <a:glow rad="203200">
                    <a:schemeClr val="tx1"/>
                  </a:glow>
                </a:effectLst>
                <a:latin typeface="SimHei" charset="0"/>
                <a:ea typeface="SimHei" charset="0"/>
              </a:rPr>
              <a:t>说</a:t>
            </a:r>
            <a:r>
              <a:rPr lang="en-US" sz="4800" strike="noStrike" noProof="1">
                <a:effectLst>
                  <a:glow rad="203200">
                    <a:schemeClr val="tx1"/>
                  </a:glow>
                </a:effectLst>
                <a:latin typeface="SimHei" charset="0"/>
                <a:ea typeface="SimHei" charset="0"/>
              </a:rPr>
              <a:t>支持轮回，因为有些</a:t>
            </a:r>
            <a:r>
              <a:rPr lang="zh-CN" altLang="en-US" sz="4800" strike="noStrike" noProof="1">
                <a:effectLst>
                  <a:glow rad="203200">
                    <a:schemeClr val="tx1"/>
                  </a:glow>
                </a:effectLst>
                <a:latin typeface="SimHei" charset="0"/>
                <a:ea typeface="SimHei" charset="0"/>
              </a:rPr>
              <a:t>胎记</a:t>
            </a:r>
            <a:r>
              <a:rPr lang="en-US" sz="4800" strike="noStrike" noProof="1">
                <a:effectLst>
                  <a:glow rad="203200">
                    <a:schemeClr val="tx1"/>
                  </a:glow>
                </a:effectLst>
                <a:latin typeface="SimHei" charset="0"/>
                <a:ea typeface="SimHei" charset="0"/>
              </a:rPr>
              <a:t>似于死者的</a:t>
            </a:r>
            <a:r>
              <a:rPr lang="zh-CN" altLang="en-US" sz="4800" strike="noStrike" noProof="1">
                <a:effectLst>
                  <a:glow rad="203200">
                    <a:schemeClr val="tx1"/>
                  </a:glow>
                </a:effectLst>
                <a:latin typeface="SimHei" charset="0"/>
                <a:ea typeface="SimHei" charset="0"/>
              </a:rPr>
              <a:t>胎记</a:t>
            </a:r>
          </a:p>
        </p:txBody>
      </p:sp>
      <p:pic>
        <p:nvPicPr>
          <p:cNvPr id="530435" name="Picture 2"/>
          <p:cNvPicPr>
            <a:picLocks noChangeAspect="1"/>
          </p:cNvPicPr>
          <p:nvPr/>
        </p:nvPicPr>
        <p:blipFill>
          <a:blip r:embed="rId2"/>
          <a:stretch>
            <a:fillRect/>
          </a:stretch>
        </p:blipFill>
        <p:spPr>
          <a:xfrm>
            <a:off x="0" y="0"/>
            <a:ext cx="4427538" cy="6862763"/>
          </a:xfrm>
          <a:prstGeom prst="rect">
            <a:avLst/>
          </a:prstGeom>
          <a:noFill/>
          <a:ln w="9525">
            <a:noFill/>
            <a:miter/>
          </a:ln>
        </p:spPr>
      </p:pic>
      <p:sp>
        <p:nvSpPr>
          <p:cNvPr id="6" name="Rectangle 3"/>
          <p:cNvSpPr txBox="1">
            <a:spLocks noChangeArrowheads="1"/>
          </p:cNvSpPr>
          <p:nvPr/>
        </p:nvSpPr>
        <p:spPr bwMode="auto">
          <a:xfrm rot="20935160">
            <a:off x="3216993" y="4712934"/>
            <a:ext cx="6084168" cy="2232248"/>
          </a:xfrm>
          <a:prstGeom prst="rect">
            <a:avLst/>
          </a:prstGeom>
          <a:solidFill>
            <a:srgbClr val="FF0000"/>
          </a:solidFill>
          <a:ln>
            <a:noFill/>
          </a:ln>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4000" noProof="1">
                <a:solidFill>
                  <a:srgbClr val="FFFFFF"/>
                </a:solidFill>
                <a:effectLst>
                  <a:glow rad="203200">
                    <a:srgbClr val="000000"/>
                  </a:glow>
                </a:effectLst>
                <a:latin typeface="SimHei" charset="0"/>
                <a:ea typeface="SimHei" charset="0"/>
                <a:cs typeface="ＭＳ Ｐゴシック"/>
              </a:rPr>
              <a:t>但它们是否相同？ 相似性不</a:t>
            </a:r>
            <a:r>
              <a:rPr lang="zh-CN" altLang="en-US" sz="4000" noProof="1">
                <a:solidFill>
                  <a:srgbClr val="FFFFFF"/>
                </a:solidFill>
                <a:effectLst>
                  <a:glow rad="203200">
                    <a:srgbClr val="000000"/>
                  </a:glow>
                </a:effectLst>
                <a:latin typeface="SimHei" charset="0"/>
                <a:ea typeface="SimHei" charset="0"/>
                <a:cs typeface="ＭＳ Ｐゴシック"/>
              </a:rPr>
              <a:t>代表</a:t>
            </a:r>
            <a:r>
              <a:rPr lang="en-US" sz="4000" noProof="1">
                <a:solidFill>
                  <a:srgbClr val="FFFFFF"/>
                </a:solidFill>
                <a:effectLst>
                  <a:glow rad="203200">
                    <a:srgbClr val="000000"/>
                  </a:glow>
                </a:effectLst>
                <a:latin typeface="SimHei" charset="0"/>
                <a:ea typeface="SimHei" charset="0"/>
                <a:cs typeface="ＭＳ Ｐゴシック"/>
              </a:rPr>
              <a:t>证明轮回！</a:t>
            </a:r>
          </a:p>
        </p:txBody>
      </p:sp>
      <p:sp>
        <p:nvSpPr>
          <p:cNvPr id="7" name="TextBox 6"/>
          <p:cNvSpPr txBox="1"/>
          <p:nvPr/>
        </p:nvSpPr>
        <p:spPr>
          <a:xfrm>
            <a:off x="8230831" y="87015"/>
            <a:ext cx="869349" cy="543735"/>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buFont typeface="Arial" pitchFamily="34" charset="0"/>
              <a:buNone/>
              <a:defRPr/>
            </a:pPr>
            <a:r>
              <a:rPr lang="en-US" sz="2400" noProof="1">
                <a:solidFill>
                  <a:srgbClr val="FFFFFF"/>
                </a:solidFill>
                <a:effectLst>
                  <a:glow rad="203200">
                    <a:srgbClr val="000000"/>
                  </a:glow>
                </a:effectLst>
                <a:latin typeface="Arial"/>
                <a:ea typeface="ＭＳ Ｐゴシック"/>
                <a:cs typeface="ＭＳ Ｐゴシック"/>
              </a:rPr>
              <a:t>199a</a:t>
            </a:r>
          </a:p>
        </p:txBody>
      </p:sp>
      <p:pic>
        <p:nvPicPr>
          <p:cNvPr id="530438" name="Picture 3"/>
          <p:cNvPicPr>
            <a:picLocks noChangeAspect="1"/>
          </p:cNvPicPr>
          <p:nvPr/>
        </p:nvPicPr>
        <p:blipFill>
          <a:blip r:embed="rId3"/>
          <a:stretch>
            <a:fillRect/>
          </a:stretch>
        </p:blipFill>
        <p:spPr>
          <a:xfrm>
            <a:off x="3203575" y="549275"/>
            <a:ext cx="1731963" cy="1731963"/>
          </a:xfrm>
          <a:prstGeom prst="rect">
            <a:avLst/>
          </a:prstGeom>
          <a:noFill/>
          <a:ln w="9525">
            <a:noFill/>
            <a:miter/>
          </a:ln>
        </p:spPr>
      </p:pic>
    </p:spTree>
    <p:extLst>
      <p:ext uri="{BB962C8B-B14F-4D97-AF65-F5344CB8AC3E}">
        <p14:creationId xmlns:p14="http://schemas.microsoft.com/office/powerpoint/2010/main" val="321790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3"/>
          <p:cNvPicPr>
            <a:picLocks noChangeAspect="1"/>
          </p:cNvPicPr>
          <p:nvPr/>
        </p:nvPicPr>
        <p:blipFill>
          <a:blip r:embed="rId3"/>
          <a:stretch>
            <a:fillRect/>
          </a:stretch>
        </p:blipFill>
        <p:spPr>
          <a:xfrm>
            <a:off x="0" y="0"/>
            <a:ext cx="6084888" cy="7456488"/>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其他</a:t>
            </a:r>
            <a:r>
              <a:rPr lang="zh-CN" altLang="en-US" strike="noStrike" noProof="1">
                <a:effectLst>
                  <a:glow rad="203200">
                    <a:schemeClr val="tx1"/>
                  </a:glow>
                </a:effectLst>
                <a:latin typeface="SimHei" charset="0"/>
                <a:ea typeface="SimHei" charset="0"/>
              </a:rPr>
              <a:t>所为的</a:t>
            </a:r>
            <a:r>
              <a:rPr lang="en-US" strike="noStrike" noProof="1">
                <a:effectLst>
                  <a:glow rad="203200">
                    <a:schemeClr val="tx1"/>
                  </a:glow>
                </a:effectLst>
                <a:latin typeface="SimHei" charset="0"/>
                <a:ea typeface="SimHei" charset="0"/>
              </a:rPr>
              <a:t>证据</a:t>
            </a:r>
          </a:p>
        </p:txBody>
      </p:sp>
      <p:sp>
        <p:nvSpPr>
          <p:cNvPr id="2051" name="Rectangle 3"/>
          <p:cNvSpPr>
            <a:spLocks noGrp="1" noChangeArrowheads="1"/>
          </p:cNvSpPr>
          <p:nvPr>
            <p:ph type="subTitle" idx="1"/>
          </p:nvPr>
        </p:nvSpPr>
        <p:spPr>
          <a:xfrm>
            <a:off x="6012159" y="2708920"/>
            <a:ext cx="3131840" cy="4149080"/>
          </a:xfrm>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latin typeface="SimHei" charset="0"/>
                <a:ea typeface="SimHei" charset="0"/>
              </a:rPr>
              <a:t>儿童天才</a:t>
            </a: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a:p>
            <a:pPr eaLnBrk="1" fontAlgn="base" hangingPunct="1">
              <a:defRPr/>
            </a:pPr>
            <a:r>
              <a:rPr lang="en-US" strike="noStrike" noProof="1">
                <a:effectLst>
                  <a:glow rad="203200">
                    <a:schemeClr val="tx1"/>
                  </a:glow>
                </a:effectLst>
                <a:latin typeface="SimHei" charset="0"/>
                <a:ea typeface="SimHei" charset="0"/>
              </a:rPr>
              <a:t>伊恩·史蒂文森博士</a:t>
            </a:r>
            <a:r>
              <a:rPr lang="zh-CN" altLang="en-US" strike="noStrike" noProof="1">
                <a:effectLst>
                  <a:glow rad="203200">
                    <a:schemeClr val="tx1"/>
                  </a:glow>
                </a:effectLst>
                <a:latin typeface="SimHei" charset="0"/>
                <a:ea typeface="SimHei" charset="0"/>
              </a:rPr>
              <a:t>的人口研究</a:t>
            </a:r>
            <a:endParaRPr lang="en-US" strike="noStrike" noProof="1">
              <a:effectLst>
                <a:glow rad="203200">
                  <a:schemeClr val="tx1"/>
                </a:glow>
              </a:effectLst>
              <a:latin typeface="SimHei" charset="0"/>
              <a:ea typeface="SimHei" charset="0"/>
            </a:endParaRPr>
          </a:p>
          <a:p>
            <a:pPr eaLnBrk="1" fontAlgn="base" hangingPunct="1">
              <a:defRPr/>
            </a:pPr>
            <a:endParaRPr lang="en-US" strike="noStrike" noProof="1">
              <a:effectLst>
                <a:glow rad="203200">
                  <a:schemeClr val="tx1"/>
                </a:glow>
              </a:effectLst>
              <a:latin typeface="SimHei" charset="0"/>
              <a:ea typeface="SimHei" charset="0"/>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a:buFont typeface="Arial" pitchFamily="34" charset="0"/>
              <a:buNone/>
              <a:defRPr/>
            </a:pPr>
            <a:endParaRPr lang="en-US" noProof="1">
              <a:latin typeface="SimHei" charset="0"/>
              <a:ea typeface="SimHei" charset="0"/>
            </a:endParaRPr>
          </a:p>
        </p:txBody>
      </p:sp>
      <p:sp>
        <p:nvSpPr>
          <p:cNvPr id="531461" name="Rectangle 2"/>
          <p:cNvSpPr txBox="1"/>
          <p:nvPr/>
        </p:nvSpPr>
        <p:spPr>
          <a:xfrm>
            <a:off x="1835150" y="188913"/>
            <a:ext cx="4213225" cy="1871662"/>
          </a:xfrm>
          <a:prstGeom prst="rect">
            <a:avLst/>
          </a:prstGeom>
          <a:noFill/>
          <a:ln w="9525">
            <a:noFill/>
            <a:miter/>
          </a:ln>
        </p:spPr>
        <p:txBody>
          <a:bodyPr anchor="ctr"/>
          <a:lstStyle/>
          <a:p>
            <a:pPr algn="ctr" hangingPunct="1">
              <a:buFont typeface="Arial" pitchFamily="34" charset="0"/>
              <a:buNone/>
            </a:pPr>
            <a:r>
              <a:rPr lang="en-US" altLang="en-US" sz="2000" b="1">
                <a:latin typeface="SimHei" pitchFamily="49" charset="-122"/>
                <a:ea typeface="SimHei" pitchFamily="49" charset="-122"/>
              </a:rPr>
              <a:t>是啊</a:t>
            </a:r>
            <a:r>
              <a:rPr lang="zh-CN" altLang="en-US" sz="2000" b="1">
                <a:latin typeface="SimHei" pitchFamily="49" charset="-122"/>
                <a:ea typeface="SimHei" pitchFamily="49" charset="-122"/>
              </a:rPr>
              <a:t>，</a:t>
            </a:r>
            <a:r>
              <a:rPr lang="en-US" altLang="en-US" sz="2000" b="1">
                <a:latin typeface="SimHei" pitchFamily="49" charset="-122"/>
                <a:ea typeface="SimHei" pitchFamily="49" charset="-122"/>
              </a:rPr>
              <a:t>当我还是你的年龄时，</a:t>
            </a:r>
          </a:p>
          <a:p>
            <a:pPr algn="ctr" hangingPunct="1">
              <a:buFont typeface="Arial" pitchFamily="34" charset="0"/>
              <a:buNone/>
            </a:pPr>
            <a:r>
              <a:rPr lang="en-US" altLang="en-US" sz="2000" b="1">
                <a:latin typeface="SimHei" pitchFamily="49" charset="-122"/>
                <a:ea typeface="SimHei" pitchFamily="49" charset="-122"/>
              </a:rPr>
              <a:t>我</a:t>
            </a:r>
            <a:r>
              <a:rPr lang="zh-CN" altLang="en-US" sz="2000" b="1">
                <a:latin typeface="SimHei" pitchFamily="49" charset="-122"/>
                <a:ea typeface="SimHei" pitchFamily="49" charset="-122"/>
              </a:rPr>
              <a:t>也</a:t>
            </a:r>
            <a:r>
              <a:rPr lang="en-US" altLang="en-US" sz="2000" b="1">
                <a:latin typeface="SimHei" pitchFamily="49" charset="-122"/>
                <a:ea typeface="SimHei" pitchFamily="49" charset="-122"/>
              </a:rPr>
              <a:t>不相信轮回。</a:t>
            </a:r>
          </a:p>
        </p:txBody>
      </p:sp>
    </p:spTree>
    <p:extLst>
      <p:ext uri="{BB962C8B-B14F-4D97-AF65-F5344CB8AC3E}">
        <p14:creationId xmlns:p14="http://schemas.microsoft.com/office/powerpoint/2010/main" val="194210063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3"/>
          <a:stretch>
            <a:fillRect/>
          </a:stretch>
        </p:blipFill>
        <p:spPr>
          <a:xfrm>
            <a:off x="0" y="1125538"/>
            <a:ext cx="9036050" cy="50482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012160" y="2708920"/>
            <a:ext cx="3131840" cy="4149080"/>
          </a:xfrm>
          <a:ln w="9525">
            <a:noFill/>
            <a:miter/>
          </a:ln>
        </p:spPr>
        <p:txBody>
          <a:bodyPr vert="horz" wrap="square" lIns="91440" tIns="45720" rIns="91440" bIns="45720" numCol="1" anchor="t" anchorCtr="0" compatLnSpc="1"/>
          <a:lstStyle/>
          <a:p>
            <a:pPr eaLnBrk="1" fontAlgn="base" hangingPunct="1">
              <a:defRPr/>
            </a:pPr>
            <a:r>
              <a:rPr lang="en-US" sz="4800" strike="noStrike" noProof="1">
                <a:effectLst>
                  <a:glow rad="203200">
                    <a:schemeClr val="tx1"/>
                  </a:glow>
                </a:effectLst>
                <a:latin typeface="SimHei" charset="0"/>
                <a:ea typeface="SimHei" charset="0"/>
              </a:rPr>
              <a:t>同性恋和</a:t>
            </a:r>
          </a:p>
          <a:p>
            <a:pPr eaLnBrk="1" fontAlgn="base" hangingPunct="1">
              <a:defRPr/>
            </a:pPr>
            <a:r>
              <a:rPr lang="en-US" sz="4800" strike="noStrike" noProof="1">
                <a:effectLst>
                  <a:glow rad="203200">
                    <a:schemeClr val="tx1"/>
                  </a:glow>
                </a:effectLst>
                <a:latin typeface="SimHei" charset="0"/>
                <a:ea typeface="SimHei" charset="0"/>
              </a:rPr>
              <a:t>变性倾向</a:t>
            </a:r>
          </a:p>
        </p:txBody>
      </p:sp>
    </p:spTree>
    <p:extLst>
      <p:ext uri="{BB962C8B-B14F-4D97-AF65-F5344CB8AC3E}">
        <p14:creationId xmlns:p14="http://schemas.microsoft.com/office/powerpoint/2010/main" val="182879583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3" name="Picture 2"/>
          <p:cNvPicPr>
            <a:picLocks noChangeAspect="1"/>
          </p:cNvPicPr>
          <p:nvPr/>
        </p:nvPicPr>
        <p:blipFill>
          <a:blip r:embed="rId3"/>
          <a:stretch>
            <a:fillRect/>
          </a:stretch>
        </p:blipFill>
        <p:spPr>
          <a:xfrm>
            <a:off x="-36512" y="0"/>
            <a:ext cx="7632700" cy="6877050"/>
          </a:xfrm>
          <a:prstGeom prst="rect">
            <a:avLst/>
          </a:prstGeom>
          <a:noFill/>
          <a:ln w="9525">
            <a:noFill/>
            <a:miter/>
          </a:ln>
        </p:spPr>
      </p:pic>
      <p:sp>
        <p:nvSpPr>
          <p:cNvPr id="2050" name="Rectangle 2"/>
          <p:cNvSpPr>
            <a:spLocks noGrp="1" noChangeArrowheads="1"/>
          </p:cNvSpPr>
          <p:nvPr>
            <p:ph type="ctrTitle"/>
          </p:nvPr>
        </p:nvSpPr>
        <p:spPr>
          <a:xfrm>
            <a:off x="6084168" y="-677"/>
            <a:ext cx="3059832" cy="2637584"/>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sym typeface="+mn-ea"/>
              </a:rPr>
              <a:t>其他</a:t>
            </a:r>
            <a:r>
              <a:rPr lang="zh-CN" altLang="en-US" strike="noStrike" noProof="1">
                <a:effectLst>
                  <a:glow rad="203200">
                    <a:schemeClr val="tx1"/>
                  </a:glow>
                </a:effectLst>
                <a:latin typeface="SimHei" charset="0"/>
                <a:ea typeface="SimHei" charset="0"/>
                <a:sym typeface="+mn-ea"/>
              </a:rPr>
              <a:t>所为的</a:t>
            </a:r>
            <a:r>
              <a:rPr lang="en-US" strike="noStrike" noProof="1">
                <a:effectLst>
                  <a:glow rad="203200">
                    <a:schemeClr val="tx1"/>
                  </a:glow>
                </a:effectLst>
                <a:latin typeface="SimHei" charset="0"/>
                <a:ea typeface="SimHei" charset="0"/>
                <a:sym typeface="+mn-ea"/>
              </a:rPr>
              <a:t>证据</a:t>
            </a:r>
            <a:endParaRPr lang="en-US" strike="noStrike" noProof="1">
              <a:effectLst>
                <a:glow rad="203200">
                  <a:schemeClr val="tx1"/>
                </a:glow>
              </a:effectLst>
            </a:endParaRPr>
          </a:p>
        </p:txBody>
      </p:sp>
      <p:sp>
        <p:nvSpPr>
          <p:cNvPr id="2051" name="Rectangle 3"/>
          <p:cNvSpPr>
            <a:spLocks noGrp="1" noChangeArrowheads="1"/>
          </p:cNvSpPr>
          <p:nvPr>
            <p:ph type="subTitle" idx="1"/>
          </p:nvPr>
        </p:nvSpPr>
        <p:spPr>
          <a:xfrm>
            <a:off x="6444208" y="2708920"/>
            <a:ext cx="2699792" cy="3384376"/>
          </a:xfrm>
          <a:ln w="9525">
            <a:noFill/>
            <a:miter/>
          </a:ln>
        </p:spPr>
        <p:txBody>
          <a:bodyPr vert="horz" wrap="square" lIns="91440" tIns="45720" rIns="91440" bIns="45720" numCol="1" anchor="ctr" anchorCtr="0" compatLnSpc="1"/>
          <a:lstStyle/>
          <a:p>
            <a:pPr eaLnBrk="1" fontAlgn="base" hangingPunct="1">
              <a:spcBef>
                <a:spcPct val="0"/>
              </a:spcBef>
              <a:defRPr/>
            </a:pPr>
            <a:r>
              <a:rPr lang="en-US" strike="noStrike" noProof="1">
                <a:effectLst>
                  <a:glow rad="203200">
                    <a:schemeClr val="tx1"/>
                  </a:glow>
                </a:effectLst>
                <a:latin typeface="SimHei" charset="0"/>
                <a:ea typeface="SimHei" charset="0"/>
                <a:cs typeface="+mj-cs"/>
              </a:rPr>
              <a:t>爱好，兴趣和迷恋</a:t>
            </a:r>
            <a:r>
              <a:rPr lang="zh-CN" altLang="en-US" strike="noStrike" noProof="1">
                <a:effectLst>
                  <a:glow rad="203200">
                    <a:schemeClr val="tx1"/>
                  </a:glow>
                </a:effectLst>
                <a:latin typeface="SimHei" charset="0"/>
                <a:ea typeface="SimHei" charset="0"/>
                <a:cs typeface="+mj-cs"/>
              </a:rPr>
              <a:t>的事物</a:t>
            </a:r>
            <a:endParaRPr lang="en-US" strike="noStrike" noProof="1">
              <a:effectLst>
                <a:glow rad="203200">
                  <a:schemeClr val="tx1"/>
                </a:glow>
              </a:effectLst>
              <a:latin typeface="SimHei" charset="0"/>
              <a:ea typeface="SimHei" charset="0"/>
              <a:cs typeface="+mj-cs"/>
            </a:endParaRPr>
          </a:p>
        </p:txBody>
      </p:sp>
      <p:sp>
        <p:nvSpPr>
          <p:cNvPr id="6" name="Rectangle 2"/>
          <p:cNvSpPr txBox="1">
            <a:spLocks noChangeArrowheads="1"/>
          </p:cNvSpPr>
          <p:nvPr/>
        </p:nvSpPr>
        <p:spPr bwMode="auto">
          <a:xfrm>
            <a:off x="139" y="5949620"/>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a:lstStyle>
          <a:p>
            <a:pPr>
              <a:buFont typeface="Arial" pitchFamily="34" charset="0"/>
              <a:buNone/>
              <a:defRPr/>
            </a:pPr>
            <a:r>
              <a:rPr lang="en-US" sz="3200" b="1" noProof="1">
                <a:solidFill>
                  <a:srgbClr val="FFFFFF"/>
                </a:solidFill>
                <a:effectLst>
                  <a:glow rad="127000">
                    <a:srgbClr val="000000"/>
                  </a:glow>
                </a:effectLst>
                <a:latin typeface="SimHei" charset="0"/>
                <a:ea typeface="SimHei" charset="0"/>
                <a:cs typeface="ＭＳ Ｐゴシック" charset="0"/>
              </a:rPr>
              <a:t>有些人只收集棒球卡。</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buFont typeface="Arial" pitchFamily="34" charset="0"/>
              <a:buNone/>
              <a:defRPr/>
            </a:pPr>
            <a:r>
              <a:rPr lang="zh-CN" altLang="en-US" sz="4800" noProof="1">
                <a:solidFill>
                  <a:srgbClr val="FFFFFF"/>
                </a:solidFill>
                <a:effectLst>
                  <a:glow rad="127000">
                    <a:srgbClr val="000000"/>
                  </a:glow>
                </a:effectLst>
                <a:latin typeface="SimHei" charset="0"/>
                <a:ea typeface="SimHei" charset="0"/>
                <a:cs typeface="ＭＳ Ｐゴシック" charset="0"/>
              </a:rPr>
              <a:t>嗜好</a:t>
            </a:r>
          </a:p>
        </p:txBody>
      </p:sp>
    </p:spTree>
    <p:extLst>
      <p:ext uri="{BB962C8B-B14F-4D97-AF65-F5344CB8AC3E}">
        <p14:creationId xmlns:p14="http://schemas.microsoft.com/office/powerpoint/2010/main" val="13865961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5"/>
          <p:cNvPicPr>
            <a:picLocks noChangeAspect="1"/>
          </p:cNvPicPr>
          <p:nvPr/>
        </p:nvPicPr>
        <p:blipFill>
          <a:blip r:embed="rId2"/>
          <a:stretch>
            <a:fillRect/>
          </a:stretch>
        </p:blipFill>
        <p:spPr>
          <a:xfrm>
            <a:off x="630238" y="458788"/>
            <a:ext cx="7686675" cy="6858000"/>
          </a:xfrm>
          <a:prstGeom prst="rect">
            <a:avLst/>
          </a:prstGeom>
          <a:noFill/>
          <a:ln w="9525">
            <a:noFill/>
            <a:miter/>
          </a:ln>
        </p:spPr>
      </p:pic>
      <p:sp>
        <p:nvSpPr>
          <p:cNvPr id="537602" name="Title 1"/>
          <p:cNvSpPr>
            <a:spLocks noGrp="1"/>
          </p:cNvSpPr>
          <p:nvPr>
            <p:ph type="title"/>
          </p:nvPr>
        </p:nvSpPr>
        <p:spPr>
          <a:xfrm>
            <a:off x="0" y="-26987"/>
            <a:ext cx="9144000" cy="1143000"/>
          </a:xfrm>
          <a:gradFill rotWithShape="1">
            <a:gsLst>
              <a:gs pos="0">
                <a:schemeClr val="accent2"/>
              </a:gs>
              <a:gs pos="100000">
                <a:schemeClr val="tx1"/>
              </a:gs>
            </a:gsLst>
            <a:path path="rect">
              <a:fillToRect l="50000" t="50000" r="50000" b="50000"/>
            </a:path>
            <a:tileRect/>
          </a:gradFill>
          <a:ln cap="flat" cmpd="sng">
            <a:solidFill>
              <a:srgbClr val="FFFFFF"/>
            </a:solidFill>
            <a:prstDash val="solid"/>
            <a:headEnd type="none" w="med" len="med"/>
            <a:tailEnd type="none" w="med" len="med"/>
          </a:ln>
        </p:spPr>
        <p:txBody>
          <a:bodyPr wrap="square" lIns="91440" tIns="45720" rIns="91440" bIns="45720" anchor="ctr"/>
          <a:lstStyle/>
          <a:p>
            <a:pPr eaLnBrk="1" hangingPunct="1"/>
            <a:r>
              <a:rPr lang="en-US" altLang="en-US">
                <a:latin typeface="Arial" charset="0"/>
                <a:ea typeface="MS PGothic" pitchFamily="34" charset="-128"/>
              </a:rPr>
              <a:t>圣经和轮回</a:t>
            </a:r>
          </a:p>
        </p:txBody>
      </p:sp>
      <p:sp>
        <p:nvSpPr>
          <p:cNvPr id="537603" name="Title 1"/>
          <p:cNvSpPr txBox="1"/>
          <p:nvPr/>
        </p:nvSpPr>
        <p:spPr>
          <a:xfrm>
            <a:off x="36513" y="3222625"/>
            <a:ext cx="9144000" cy="1143000"/>
          </a:xfrm>
          <a:prstGeom prst="rect">
            <a:avLst/>
          </a:prstGeom>
          <a:noFill/>
          <a:ln w="9525">
            <a:noFill/>
            <a:miter/>
          </a:ln>
        </p:spPr>
        <p:txBody>
          <a:bodyPr anchor="ctr"/>
          <a:lstStyle/>
          <a:p>
            <a:pPr algn="ctr" hangingPunct="1">
              <a:buFont typeface="Arial" pitchFamily="34" charset="0"/>
              <a:buNone/>
            </a:pPr>
            <a:r>
              <a:rPr lang="zh-CN" altLang="en-US" sz="4800" b="1">
                <a:latin typeface="SimHei" pitchFamily="49" charset="-122"/>
                <a:ea typeface="SimHei" pitchFamily="49" charset="-122"/>
              </a:rPr>
              <a:t>我们能把两个论理融合吗？</a:t>
            </a:r>
          </a:p>
        </p:txBody>
      </p:sp>
      <p:sp>
        <p:nvSpPr>
          <p:cNvPr id="537604"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85356084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2"/>
          <a:stretch>
            <a:fillRect/>
          </a:stretch>
        </p:blipFill>
        <p:spPr>
          <a:xfrm>
            <a:off x="0" y="765175"/>
            <a:ext cx="9137650" cy="60912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5400" strike="noStrike" noProof="1">
                <a:effectLst>
                  <a:glow rad="203200">
                    <a:schemeClr val="tx1"/>
                  </a:glow>
                </a:effectLst>
                <a:latin typeface="SimHei" charset="0"/>
                <a:ea typeface="SimHei" charset="0"/>
              </a:rPr>
              <a:t>用圣经的回应</a:t>
            </a:r>
          </a:p>
        </p:txBody>
      </p:sp>
      <p:sp>
        <p:nvSpPr>
          <p:cNvPr id="538627"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98456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trike="noStrike" noProof="1">
                <a:effectLst>
                  <a:glow rad="203200">
                    <a:schemeClr val="tx1"/>
                  </a:glow>
                </a:effectLst>
              </a:rPr>
              <a:t>被魔鬼附身</a:t>
            </a:r>
          </a:p>
        </p:txBody>
      </p:sp>
      <p:sp>
        <p:nvSpPr>
          <p:cNvPr id="2051" name="Rectangle 3"/>
          <p:cNvSpPr>
            <a:spLocks noGrp="1" noChangeArrowheads="1"/>
          </p:cNvSpPr>
          <p:nvPr>
            <p:ph type="subTitle" idx="1"/>
          </p:nvPr>
        </p:nvSpPr>
        <p:spPr>
          <a:ln w="9525">
            <a:noFill/>
            <a:miter/>
          </a:ln>
        </p:spPr>
        <p:txBody>
          <a:bodyPr vert="horz" wrap="square" lIns="91440" tIns="45720" rIns="91440" bIns="45720" numCol="1" anchor="t" anchorCtr="0" compatLnSpc="1"/>
          <a:lstStyle/>
          <a:p>
            <a:pPr eaLnBrk="1" fontAlgn="base" hangingPunct="1">
              <a:defRPr/>
            </a:pPr>
            <a:r>
              <a:rPr lang="en-US" strike="noStrike" noProof="1">
                <a:effectLst>
                  <a:glow rad="203200">
                    <a:schemeClr val="tx1"/>
                  </a:glow>
                </a:effectLst>
              </a:rPr>
              <a:t>Subtitle</a:t>
            </a:r>
          </a:p>
        </p:txBody>
      </p:sp>
      <p:pic>
        <p:nvPicPr>
          <p:cNvPr id="539651" name="Picture 1"/>
          <p:cNvPicPr>
            <a:picLocks noChangeAspect="1"/>
          </p:cNvPicPr>
          <p:nvPr/>
        </p:nvPicPr>
        <p:blipFill>
          <a:blip r:embed="rId2"/>
          <a:stretch>
            <a:fillRect/>
          </a:stretch>
        </p:blipFill>
        <p:spPr>
          <a:xfrm>
            <a:off x="-36512" y="1412875"/>
            <a:ext cx="9197975" cy="5445125"/>
          </a:xfrm>
          <a:prstGeom prst="rect">
            <a:avLst/>
          </a:prstGeom>
          <a:noFill/>
          <a:ln w="9525">
            <a:noFill/>
            <a:miter/>
          </a:ln>
        </p:spPr>
      </p:pic>
      <p:sp>
        <p:nvSpPr>
          <p:cNvPr id="539652" name="TextBox 5"/>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338102119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tretch>
            <a:fillRect/>
          </a:stretch>
        </p:blipFill>
        <p:spPr>
          <a:xfrm>
            <a:off x="0" y="1538288"/>
            <a:ext cx="9144000" cy="5319712"/>
          </a:xfrm>
          <a:prstGeom prst="rect">
            <a:avLst/>
          </a:prstGeom>
          <a:noFill/>
          <a:ln w="9525">
            <a:noFill/>
            <a:miter/>
          </a:ln>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w="9525">
            <a:solidFill>
              <a:srgbClr val="FFFFFF"/>
            </a:solidFill>
            <a:miter/>
          </a:ln>
        </p:spPr>
        <p:txBody>
          <a:bodyPr vert="horz" wrap="square" lIns="91440" tIns="45720" rIns="91440" bIns="45720" numCol="1" anchor="ctr" anchorCtr="0" compatLnSpc="1"/>
          <a:lstStyle/>
          <a:p>
            <a:pPr eaLnBrk="1" fontAlgn="base" hangingPunct="1">
              <a:defRPr/>
            </a:pPr>
            <a:r>
              <a:rPr lang="en-US" strike="noStrike" noProof="1">
                <a:effectLst>
                  <a:outerShdw blurRad="38100" dist="38100" dir="2700000" algn="tl">
                    <a:srgbClr val="000000">
                      <a:alpha val="43137"/>
                    </a:srgbClr>
                  </a:outerShdw>
                </a:effectLst>
              </a:rPr>
              <a:t>我们</a:t>
            </a:r>
            <a:r>
              <a:rPr lang="zh-CN" altLang="en-US" strike="noStrike" noProof="1">
                <a:effectLst>
                  <a:outerShdw blurRad="38100" dist="38100" dir="2700000" algn="tl">
                    <a:srgbClr val="000000">
                      <a:alpha val="43137"/>
                    </a:srgbClr>
                  </a:outerShdw>
                </a:effectLst>
              </a:rPr>
              <a:t>只</a:t>
            </a:r>
            <a:r>
              <a:rPr lang="en-US" strike="noStrike" noProof="1">
                <a:effectLst>
                  <a:outerShdw blurRad="38100" dist="38100" dir="2700000" algn="tl">
                    <a:srgbClr val="000000">
                      <a:alpha val="43137"/>
                    </a:srgbClr>
                  </a:outerShdw>
                </a:effectLst>
              </a:rPr>
              <a:t>活一次，死一次，</a:t>
            </a:r>
            <a:br>
              <a:rPr lang="en-US" strike="noStrike" noProof="1">
                <a:effectLst>
                  <a:outerShdw blurRad="38100" dist="38100" dir="2700000" algn="tl">
                    <a:srgbClr val="000000">
                      <a:alpha val="43137"/>
                    </a:srgbClr>
                  </a:outerShdw>
                </a:effectLst>
              </a:rPr>
            </a:br>
            <a:r>
              <a:rPr lang="en-US" strike="noStrike" noProof="1">
                <a:effectLst>
                  <a:outerShdw blurRad="38100" dist="38100" dir="2700000" algn="tl">
                    <a:srgbClr val="000000">
                      <a:alpha val="43137"/>
                    </a:srgbClr>
                  </a:outerShdw>
                </a:effectLst>
              </a:rPr>
              <a:t>然后进入</a:t>
            </a:r>
            <a:r>
              <a:rPr lang="zh-CN" altLang="en-US" strike="noStrike" noProof="1">
                <a:effectLst>
                  <a:outerShdw blurRad="38100" dist="38100" dir="2700000" algn="tl">
                    <a:srgbClr val="000000">
                      <a:alpha val="43137"/>
                    </a:srgbClr>
                  </a:outerShdw>
                </a:effectLst>
              </a:rPr>
              <a:t>永生</a:t>
            </a:r>
          </a:p>
        </p:txBody>
      </p:sp>
      <p:sp>
        <p:nvSpPr>
          <p:cNvPr id="2051" name="Rectangle 3"/>
          <p:cNvSpPr>
            <a:spLocks noGrp="1" noChangeArrowheads="1"/>
          </p:cNvSpPr>
          <p:nvPr>
            <p:ph type="subTitle" idx="1"/>
          </p:nvPr>
        </p:nvSpPr>
        <p:spPr>
          <a:xfrm>
            <a:off x="3707904" y="1988837"/>
            <a:ext cx="5436096" cy="4365107"/>
          </a:xfrm>
          <a:ln w="9525">
            <a:noFill/>
            <a:miter/>
          </a:ln>
        </p:spPr>
        <p:txBody>
          <a:bodyPr vert="horz" wrap="square" lIns="91440" tIns="45720" rIns="91440" bIns="45720" numCol="1" anchor="t" anchorCtr="0" compatLnSpc="1"/>
          <a:lstStyle/>
          <a:p>
            <a:pPr eaLnBrk="1" fontAlgn="base" hangingPunct="1">
              <a:defRPr/>
            </a:pPr>
            <a:r>
              <a:rPr lang="en-US" sz="2800" strike="noStrike" noProof="1">
                <a:effectLst>
                  <a:glow rad="165100">
                    <a:schemeClr val="tx1"/>
                  </a:glow>
                </a:effectLst>
              </a:rPr>
              <a:t>可是现在他 </a:t>
            </a:r>
            <a:r>
              <a:rPr lang="zh-CN" altLang="en-US" sz="2800" strike="noStrike" noProof="1">
                <a:effectLst>
                  <a:glow rad="165100">
                    <a:schemeClr val="tx1"/>
                  </a:glow>
                </a:effectLst>
              </a:rPr>
              <a:t>（基督）</a:t>
            </a:r>
            <a:r>
              <a:rPr lang="en-US" sz="2800" strike="noStrike" noProof="1">
                <a:effectLst>
                  <a:glow rad="165100">
                    <a:schemeClr val="tx1"/>
                  </a:glow>
                </a:effectLst>
              </a:rPr>
              <a:t>在这世代的终结，只显现一次，把自己作为祭品献上，好除掉罪。 27</a:t>
            </a:r>
            <a:r>
              <a:rPr lang="en-US" sz="2800" strike="noStrike" noProof="1">
                <a:solidFill>
                  <a:srgbClr val="FFFF00"/>
                </a:solidFill>
                <a:effectLst>
                  <a:glow rad="165100">
                    <a:schemeClr val="tx1"/>
                  </a:glow>
                </a:effectLst>
              </a:rPr>
              <a:t> 按着定命，人人都要死一次，死后还有审判。</a:t>
            </a:r>
            <a:r>
              <a:rPr lang="en-US" sz="2800" strike="noStrike" noProof="1">
                <a:effectLst>
                  <a:glow rad="165100">
                    <a:schemeClr val="tx1"/>
                  </a:glow>
                </a:effectLst>
              </a:rPr>
              <a:t> 28 照样，基督为了担当许多人的罪，也曾经一次把自己献上</a:t>
            </a:r>
            <a:r>
              <a:rPr lang="zh-CN" altLang="en-US" sz="2800" strike="noStrike" noProof="1">
                <a:effectLst>
                  <a:glow rad="165100">
                    <a:schemeClr val="tx1"/>
                  </a:glow>
                </a:effectLst>
              </a:rPr>
              <a:t>。。。</a:t>
            </a:r>
          </a:p>
          <a:p>
            <a:pPr eaLnBrk="1" fontAlgn="base" hangingPunct="1">
              <a:defRPr/>
            </a:pPr>
            <a:r>
              <a:rPr lang="en-US" sz="2800" strike="noStrike" noProof="1">
                <a:effectLst>
                  <a:glow rad="165100">
                    <a:schemeClr val="tx1"/>
                  </a:glow>
                </a:effectLst>
              </a:rPr>
              <a:t>(希伯来书 9:26b-28a)</a:t>
            </a:r>
          </a:p>
        </p:txBody>
      </p:sp>
      <p:sp>
        <p:nvSpPr>
          <p:cNvPr id="540676" name="TextBox 6"/>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latin typeface="Times New Roman" pitchFamily="18" charset="0"/>
              <a:ea typeface="MS PGothic" pitchFamily="34" charset="-128"/>
            </a:endParaRPr>
          </a:p>
        </p:txBody>
      </p:sp>
    </p:spTree>
    <p:extLst>
      <p:ext uri="{BB962C8B-B14F-4D97-AF65-F5344CB8AC3E}">
        <p14:creationId xmlns:p14="http://schemas.microsoft.com/office/powerpoint/2010/main" val="117008114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4" descr="John 9.1 Beggar.jpg"/>
          <p:cNvPicPr>
            <a:picLocks noChangeAspect="1"/>
          </p:cNvPicPr>
          <p:nvPr/>
        </p:nvPicPr>
        <p:blipFill>
          <a:blip r:embed="rId2"/>
          <a:stretch>
            <a:fillRect/>
          </a:stretch>
        </p:blipFill>
        <p:spPr>
          <a:xfrm>
            <a:off x="0" y="-1587"/>
            <a:ext cx="9144000" cy="6859587"/>
          </a:xfrm>
          <a:prstGeom prst="rect">
            <a:avLst/>
          </a:prstGeom>
          <a:noFill/>
          <a:ln w="9525">
            <a:noFill/>
            <a:miter/>
          </a:ln>
        </p:spPr>
      </p:pic>
      <p:sp>
        <p:nvSpPr>
          <p:cNvPr id="2" name="Title 1"/>
          <p:cNvSpPr>
            <a:spLocks noGrp="1"/>
          </p:cNvSpPr>
          <p:nvPr>
            <p:ph type="title"/>
          </p:nvPr>
        </p:nvSpPr>
        <p:spPr>
          <a:xfrm>
            <a:off x="5003800" y="-76200"/>
            <a:ext cx="3708400" cy="6529388"/>
          </a:xfrm>
          <a:ln w="9525">
            <a:noFill/>
            <a:miter lim="800000"/>
          </a:ln>
        </p:spPr>
        <p:txBody>
          <a:bodyPr vert="horz" wrap="square" lIns="91440" tIns="45720" rIns="91440" bIns="45720" numCol="1" anchor="ctr" anchorCtr="0" compatLnSpc="1"/>
          <a:lstStyle/>
          <a:p>
            <a:pPr algn="r" eaLnBrk="1" fontAlgn="base" hangingPunct="1">
              <a:defRPr/>
            </a:pPr>
            <a:r>
              <a:rPr lang="en-US" b="1" strike="noStrike" noProof="1">
                <a:effectLst>
                  <a:outerShdw blurRad="38100" dist="38100" dir="2700000" algn="tl">
                    <a:srgbClr val="000080"/>
                  </a:outerShdw>
                </a:effectLst>
                <a:latin typeface="SimHei" charset="0"/>
                <a:ea typeface="SimHei" charset="0"/>
                <a:cs typeface="Arial" charset="0"/>
              </a:rPr>
              <a:t>耶稣医治一</a:t>
            </a:r>
            <a:r>
              <a:rPr lang="zh-CN" altLang="en-US" b="1" strike="noStrike" noProof="1">
                <a:effectLst>
                  <a:outerShdw blurRad="38100" dist="38100" dir="2700000" algn="tl">
                    <a:srgbClr val="000080"/>
                  </a:outerShdw>
                </a:effectLst>
                <a:latin typeface="SimHei" charset="0"/>
                <a:ea typeface="SimHei" charset="0"/>
                <a:cs typeface="Arial" charset="0"/>
              </a:rPr>
              <a:t>位</a:t>
            </a:r>
            <a:r>
              <a:rPr lang="en-US" b="1" strike="noStrike" noProof="1">
                <a:effectLst>
                  <a:outerShdw blurRad="38100" dist="38100" dir="2700000" algn="tl">
                    <a:srgbClr val="000080"/>
                  </a:outerShdw>
                </a:effectLst>
                <a:latin typeface="SimHei" charset="0"/>
                <a:ea typeface="SimHei" charset="0"/>
                <a:cs typeface="Arial" charset="0"/>
              </a:rPr>
              <a:t>盲人证明</a:t>
            </a:r>
            <a:r>
              <a:rPr lang="zh-CN" altLang="en-US" b="1" strike="noStrike" noProof="1">
                <a:effectLst>
                  <a:outerShdw blurRad="38100" dist="38100" dir="2700000" algn="tl">
                    <a:srgbClr val="000080"/>
                  </a:outerShdw>
                </a:effectLst>
                <a:latin typeface="SimHei" charset="0"/>
                <a:ea typeface="SimHei" charset="0"/>
                <a:cs typeface="Arial" charset="0"/>
              </a:rPr>
              <a:t>祂</a:t>
            </a:r>
            <a:r>
              <a:rPr lang="en-US" b="1" strike="noStrike" noProof="1">
                <a:effectLst>
                  <a:outerShdw blurRad="38100" dist="38100" dir="2700000" algn="tl">
                    <a:srgbClr val="000080"/>
                  </a:outerShdw>
                </a:effectLst>
                <a:latin typeface="SimHei" charset="0"/>
                <a:ea typeface="SimHei" charset="0"/>
                <a:cs typeface="Arial" charset="0"/>
              </a:rPr>
              <a:t>也</a:t>
            </a:r>
            <a:r>
              <a:rPr lang="zh-CN" altLang="en-US" b="1" strike="noStrike" noProof="1">
                <a:effectLst>
                  <a:outerShdw blurRad="38100" dist="38100" dir="2700000" algn="tl">
                    <a:srgbClr val="000080"/>
                  </a:outerShdw>
                </a:effectLst>
                <a:latin typeface="SimHei" charset="0"/>
                <a:ea typeface="SimHei" charset="0"/>
                <a:cs typeface="Arial" charset="0"/>
              </a:rPr>
              <a:t>能给予</a:t>
            </a:r>
            <a:r>
              <a:rPr lang="en-US" b="1" strike="noStrike" noProof="1">
                <a:effectLst>
                  <a:outerShdw blurRad="38100" dist="38100" dir="2700000" algn="tl">
                    <a:srgbClr val="000080"/>
                  </a:outerShdw>
                </a:effectLst>
                <a:latin typeface="SimHei" charset="0"/>
                <a:ea typeface="SimHei" charset="0"/>
                <a:cs typeface="Arial" charset="0"/>
              </a:rPr>
              <a:t>属灵的视力(</a:t>
            </a:r>
            <a:r>
              <a:rPr lang="zh-CN" altLang="en-US" b="1" strike="noStrike" noProof="1">
                <a:effectLst>
                  <a:outerShdw blurRad="38100" dist="38100" dir="2700000" algn="tl">
                    <a:srgbClr val="000080"/>
                  </a:outerShdw>
                </a:effectLst>
                <a:latin typeface="SimHei" charset="0"/>
                <a:ea typeface="SimHei" charset="0"/>
                <a:cs typeface="Arial" charset="0"/>
              </a:rPr>
              <a:t>约翰福音</a:t>
            </a:r>
            <a:r>
              <a:rPr lang="en-US" b="1" strike="noStrike" noProof="1">
                <a:effectLst>
                  <a:outerShdw blurRad="38100" dist="38100" dir="2700000" algn="tl">
                    <a:srgbClr val="000080"/>
                  </a:outerShdw>
                </a:effectLst>
                <a:latin typeface="SimHei" charset="0"/>
                <a:ea typeface="SimHei" charset="0"/>
                <a:cs typeface="Arial" charset="0"/>
              </a:rPr>
              <a:t>9:1-7).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1699"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248748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8"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0" y="3894138"/>
            <a:ext cx="74676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spcBef>
                <a:spcPct val="50000"/>
              </a:spcBef>
            </a:pPr>
            <a:r>
              <a:rPr lang="zh-TW" altLang="en-US" sz="2800" b="1">
                <a:solidFill>
                  <a:srgbClr val="FFFFFF"/>
                </a:solidFill>
                <a:latin typeface="ＭＳ Ｐゴシック" charset="0"/>
              </a:rPr>
              <a:t>他们提到保罗的捆锁</a:t>
            </a:r>
          </a:p>
          <a:p>
            <a:pPr eaLnBrk="1" hangingPunct="1">
              <a:spcBef>
                <a:spcPct val="50000"/>
              </a:spcBef>
              <a:buFont typeface="Arial" charset="0"/>
              <a:buChar char="•"/>
            </a:pPr>
            <a:r>
              <a:rPr lang="zh-TW" altLang="en-US" sz="2800" b="1">
                <a:solidFill>
                  <a:srgbClr val="FFFFFF"/>
                </a:solidFill>
                <a:latin typeface="ＭＳ Ｐゴシック" charset="0"/>
              </a:rPr>
              <a:t>以弗所书 </a:t>
            </a:r>
            <a:r>
              <a:rPr lang="en-US" altLang="zh-TW" sz="2800" b="1">
                <a:solidFill>
                  <a:srgbClr val="FFFFFF"/>
                </a:solidFill>
                <a:latin typeface="ＭＳ Ｐゴシック" charset="0"/>
              </a:rPr>
              <a:t>3:1; 4:1; 6:20</a:t>
            </a:r>
          </a:p>
          <a:p>
            <a:pPr eaLnBrk="1" hangingPunct="1">
              <a:spcBef>
                <a:spcPct val="50000"/>
              </a:spcBef>
              <a:buFont typeface="Arial" charset="0"/>
              <a:buChar char="•"/>
            </a:pPr>
            <a:r>
              <a:rPr lang="zh-TW" altLang="en-US" sz="2800" b="1">
                <a:solidFill>
                  <a:srgbClr val="FFFFFF"/>
                </a:solidFill>
                <a:latin typeface="ＭＳ Ｐゴシック" charset="0"/>
              </a:rPr>
              <a:t>歌罗西书 </a:t>
            </a:r>
            <a:r>
              <a:rPr lang="en-US" altLang="zh-TW" sz="2800" b="1">
                <a:solidFill>
                  <a:srgbClr val="FFFFFF"/>
                </a:solidFill>
                <a:latin typeface="ＭＳ Ｐゴシック" charset="0"/>
              </a:rPr>
              <a:t>4:3, 18</a:t>
            </a:r>
          </a:p>
          <a:p>
            <a:pPr eaLnBrk="1" hangingPunct="1">
              <a:spcBef>
                <a:spcPct val="50000"/>
              </a:spcBef>
              <a:buFont typeface="Arial" charset="0"/>
              <a:buChar char="•"/>
            </a:pPr>
            <a:r>
              <a:rPr lang="zh-TW" altLang="en-US" sz="2800" b="1">
                <a:solidFill>
                  <a:srgbClr val="FFFFFF"/>
                </a:solidFill>
                <a:latin typeface="ＭＳ Ｐゴシック" charset="0"/>
              </a:rPr>
              <a:t>腓利门书 </a:t>
            </a:r>
            <a:r>
              <a:rPr lang="en-US" altLang="zh-TW" sz="2800" b="1">
                <a:solidFill>
                  <a:srgbClr val="FFFFFF"/>
                </a:solidFill>
                <a:latin typeface="ＭＳ Ｐゴシック" charset="0"/>
              </a:rPr>
              <a:t>1, 9, 10</a:t>
            </a:r>
          </a:p>
          <a:p>
            <a:pPr eaLnBrk="1" hangingPunct="1">
              <a:spcBef>
                <a:spcPct val="50000"/>
              </a:spcBef>
              <a:buFont typeface="Arial" charset="0"/>
              <a:buChar char="•"/>
            </a:pPr>
            <a:r>
              <a:rPr lang="zh-TW" altLang="en-US" sz="2800" b="1">
                <a:solidFill>
                  <a:srgbClr val="FFFFFF"/>
                </a:solidFill>
                <a:latin typeface="ＭＳ Ｐゴシック" charset="0"/>
              </a:rPr>
              <a:t>腓立比书 </a:t>
            </a:r>
            <a:r>
              <a:rPr lang="en-US" altLang="zh-TW" sz="2800" b="1">
                <a:solidFill>
                  <a:srgbClr val="FFFFFF"/>
                </a:solidFill>
                <a:latin typeface="ＭＳ Ｐゴシック" charset="0"/>
              </a:rPr>
              <a:t>1:12-13</a:t>
            </a:r>
          </a:p>
        </p:txBody>
      </p:sp>
      <p:sp>
        <p:nvSpPr>
          <p:cNvPr id="9228" name="Rectangle 12"/>
          <p:cNvSpPr>
            <a:spLocks noChangeArrowheads="1"/>
          </p:cNvSpPr>
          <p:nvPr/>
        </p:nvSpPr>
        <p:spPr bwMode="auto">
          <a:xfrm>
            <a:off x="1219200" y="1075035"/>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以弗所书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歌罗西书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腓利门书</a:t>
            </a:r>
          </a:p>
          <a:p>
            <a:pPr marL="385763" indent="-385763" hangingPunct="1">
              <a:lnSpc>
                <a:spcPct val="90000"/>
              </a:lnSpc>
              <a:spcBef>
                <a:spcPct val="20000"/>
              </a:spcBef>
              <a:buFontTx/>
              <a:buChar char="•"/>
              <a:defRPr/>
            </a:pPr>
            <a:r>
              <a:rPr lang="zh-TW" altLang="en-US" sz="2800" b="1" dirty="0">
                <a:solidFill>
                  <a:srgbClr val="FFFFFF"/>
                </a:solidFill>
                <a:effectLst>
                  <a:glow rad="241300">
                    <a:srgbClr val="000000">
                      <a:alpha val="75000"/>
                    </a:srgbClr>
                  </a:glow>
                </a:effectLst>
                <a:latin typeface="Arial" charset="0"/>
                <a:cs typeface="Times New Roman" charset="0"/>
              </a:rPr>
              <a:t> 腓立比书</a:t>
            </a:r>
          </a:p>
        </p:txBody>
      </p:sp>
      <p:sp>
        <p:nvSpPr>
          <p:cNvPr id="256004" name="TextBox 5"/>
          <p:cNvSpPr txBox="1">
            <a:spLocks noChangeArrowheads="1"/>
          </p:cNvSpPr>
          <p:nvPr/>
        </p:nvSpPr>
        <p:spPr bwMode="auto">
          <a:xfrm>
            <a:off x="5148263" y="4868863"/>
            <a:ext cx="399573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256005" name="Picture 3" descr="prison-bars-and-han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5538"/>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055938"/>
            <a:ext cx="8610600" cy="708025"/>
          </a:xfrm>
          <a:prstGeom prst="rect">
            <a:avLst/>
          </a:prstGeom>
          <a:solidFill>
            <a:srgbClr val="8000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ＭＳ Ｐゴシック" charset="0"/>
              </a:rPr>
              <a:t>为何</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r>
              <a:rPr lang="zh-CN" altLang="en-US" sz="4000" b="1" dirty="0">
                <a:solidFill>
                  <a:srgbClr val="FFFFFF"/>
                </a:solidFill>
                <a:effectLst>
                  <a:outerShdw blurRad="38100" dist="38100" dir="2700000" algn="tl">
                    <a:srgbClr val="000000">
                      <a:alpha val="43137"/>
                    </a:srgbClr>
                  </a:outerShdw>
                </a:effectLst>
                <a:latin typeface="ＭＳ Ｐゴシック" charset="0"/>
              </a:rPr>
              <a:t>监狱</a:t>
            </a:r>
            <a:r>
              <a:rPr lang="en-US" sz="4000" b="1" dirty="0">
                <a:solidFill>
                  <a:srgbClr val="FFFFFF"/>
                </a:solidFill>
                <a:effectLst>
                  <a:outerShdw blurRad="38100" dist="38100" dir="2700000" algn="tl">
                    <a:srgbClr val="000000">
                      <a:alpha val="43137"/>
                    </a:srgbClr>
                  </a:outerShdw>
                </a:effectLst>
                <a:latin typeface="ＭＳ Ｐゴシック" charset="0"/>
              </a:rPr>
              <a:t>书</a:t>
            </a:r>
            <a:r>
              <a:rPr lang="zh-CN" altLang="en-US" sz="4000" b="1" dirty="0">
                <a:solidFill>
                  <a:srgbClr val="FFFFFF"/>
                </a:solidFill>
                <a:effectLst>
                  <a:outerShdw blurRad="38100" dist="38100" dir="2700000" algn="tl">
                    <a:srgbClr val="000000">
                      <a:alpha val="43137"/>
                    </a:srgbClr>
                  </a:outerShdw>
                </a:effectLst>
                <a:latin typeface="ＭＳ Ｐゴシック" charset="0"/>
              </a:rPr>
              <a:t>信</a:t>
            </a:r>
            <a:r>
              <a:rPr lang="en-US" altLang="ja-JP" sz="4000" b="1" dirty="0">
                <a:solidFill>
                  <a:srgbClr val="FFFFFF"/>
                </a:solidFill>
                <a:effectLst>
                  <a:outerShdw blurRad="38100" dist="38100" dir="2700000" algn="tl">
                    <a:srgbClr val="000000">
                      <a:alpha val="43137"/>
                    </a:srgbClr>
                  </a:outerShdw>
                </a:effectLst>
                <a:latin typeface="ＭＳ Ｐゴシック" charset="0"/>
              </a:rPr>
              <a:t>”?</a:t>
            </a:r>
            <a:endParaRPr lang="en-GB" sz="4000" b="1" dirty="0">
              <a:solidFill>
                <a:srgbClr val="FFFFFF"/>
              </a:solidFill>
              <a:effectLst>
                <a:outerShdw blurRad="38100" dist="38100" dir="2700000" algn="tl">
                  <a:srgbClr val="000000">
                    <a:alpha val="43137"/>
                  </a:srgbClr>
                </a:outerShdw>
              </a:effectLst>
              <a:latin typeface="ＭＳ Ｐゴシック" charset="0"/>
            </a:endParaRPr>
          </a:p>
        </p:txBody>
      </p:sp>
      <p:sp>
        <p:nvSpPr>
          <p:cNvPr id="2" name="Title 1"/>
          <p:cNvSpPr>
            <a:spLocks noGrp="1"/>
          </p:cNvSpPr>
          <p:nvPr>
            <p:ph type="title" idx="4294967295"/>
          </p:nvPr>
        </p:nvSpPr>
        <p:spPr>
          <a:xfrm>
            <a:off x="184150" y="260350"/>
            <a:ext cx="8780463" cy="720725"/>
          </a:xfrm>
          <a:solidFill>
            <a:srgbClr val="800000"/>
          </a:solidFill>
          <a:ln w="12700">
            <a:solidFill>
              <a:schemeClr val="tx1"/>
            </a:solidFill>
            <a:miter lim="800000"/>
            <a:headEnd/>
            <a:tailEnd/>
          </a:ln>
        </p:spPr>
        <p:txBody>
          <a:bodyPr>
            <a:spAutoFit/>
          </a:bodyPr>
          <a:lstStyle/>
          <a:p>
            <a:pPr eaLnBrk="1" hangingPunct="1">
              <a:spcBef>
                <a:spcPct val="50000"/>
              </a:spcBef>
              <a:defRPr/>
            </a:pPr>
            <a:r>
              <a:rPr lang="en-US" sz="4000" dirty="0">
                <a:solidFill>
                  <a:srgbClr val="FFFFFF"/>
                </a:solidFill>
                <a:latin typeface="ＭＳ Ｐゴシック" charset="0"/>
              </a:rPr>
              <a:t>有那些</a:t>
            </a:r>
            <a:r>
              <a:rPr lang="zh-CN" altLang="en-US" sz="4000" dirty="0">
                <a:solidFill>
                  <a:srgbClr val="FFFFFF"/>
                </a:solidFill>
                <a:effectLst>
                  <a:outerShdw blurRad="38100" dist="38100" dir="2700000" algn="tl">
                    <a:srgbClr val="666699"/>
                  </a:outerShdw>
                </a:effectLst>
                <a:latin typeface="ＭＳ Ｐゴシック" charset="0"/>
              </a:rPr>
              <a:t>监狱</a:t>
            </a:r>
            <a:r>
              <a:rPr lang="en-US" sz="4000" dirty="0">
                <a:solidFill>
                  <a:srgbClr val="FFFFFF"/>
                </a:solidFill>
                <a:latin typeface="ＭＳ Ｐゴシック" charset="0"/>
              </a:rPr>
              <a:t>书</a:t>
            </a:r>
            <a:r>
              <a:rPr lang="zh-CN" altLang="en-US" sz="4000" dirty="0">
                <a:solidFill>
                  <a:srgbClr val="FFFFFF"/>
                </a:solidFill>
                <a:effectLst>
                  <a:outerShdw blurRad="38100" dist="38100" dir="2700000" algn="tl">
                    <a:srgbClr val="666699"/>
                  </a:outerShdw>
                </a:effectLst>
                <a:latin typeface="ＭＳ Ｐゴシック" charset="0"/>
              </a:rPr>
              <a:t>信</a:t>
            </a:r>
            <a:r>
              <a:rPr lang="en-US" altLang="ja-JP" sz="4000" dirty="0">
                <a:solidFill>
                  <a:srgbClr val="FFFFFF"/>
                </a:solidFill>
                <a:latin typeface="ＭＳ Ｐゴシック" charset="0"/>
              </a:rPr>
              <a:t>?</a:t>
            </a:r>
            <a:endParaRPr lang="en-GB" sz="4000" dirty="0">
              <a:solidFill>
                <a:srgbClr val="FFFFFF"/>
              </a:solidFill>
              <a:effectLst>
                <a:outerShdw blurRad="38100" dist="38100" dir="2700000" algn="tl">
                  <a:srgbClr val="666699"/>
                </a:outerShdw>
              </a:effectLst>
              <a:latin typeface="ＭＳ Ｐゴシック" charset="0"/>
            </a:endParaRPr>
          </a:p>
        </p:txBody>
      </p:sp>
      <p:sp>
        <p:nvSpPr>
          <p:cNvPr id="256008"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ln w="9525">
            <a:noFill/>
            <a:miter lim="800000"/>
          </a:ln>
        </p:spPr>
        <p:txBody>
          <a:bodyPr vert="horz" wrap="square" lIns="91440" tIns="45720" rIns="91440" bIns="45720" numCol="1" anchor="ctr" anchorCtr="0" compatLnSpc="1"/>
          <a:lstStyle/>
          <a:p>
            <a:pPr eaLnBrk="1" fontAlgn="base" hangingPunct="1">
              <a:defRPr/>
            </a:pP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为何如此盲目？</a:t>
            </a:r>
          </a:p>
        </p:txBody>
      </p:sp>
      <p:pic>
        <p:nvPicPr>
          <p:cNvPr id="542722" name="Picture 2" descr="John 9.2 Who's Sin?.jpg"/>
          <p:cNvPicPr>
            <a:picLocks noChangeAspect="1"/>
          </p:cNvPicPr>
          <p:nvPr/>
        </p:nvPicPr>
        <p:blipFill>
          <a:blip r:embed="rId2"/>
          <a:stretch>
            <a:fillRect/>
          </a:stretch>
        </p:blipFill>
        <p:spPr>
          <a:xfrm>
            <a:off x="0" y="1701800"/>
            <a:ext cx="9144000" cy="5156200"/>
          </a:xfrm>
          <a:prstGeom prst="rect">
            <a:avLst/>
          </a:prstGeom>
          <a:noFill/>
          <a:ln w="9525">
            <a:noFill/>
            <a:miter/>
          </a:ln>
        </p:spPr>
      </p:pic>
      <p:sp>
        <p:nvSpPr>
          <p:cNvPr id="542723"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0294011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8" descr="idol.jpg"/>
          <p:cNvPicPr>
            <a:picLocks noChangeAspect="1"/>
          </p:cNvPicPr>
          <p:nvPr/>
        </p:nvPicPr>
        <p:blipFill>
          <a:blip r:embed="rId2"/>
          <a:stretch>
            <a:fillRect/>
          </a:stretch>
        </p:blipFill>
        <p:spPr>
          <a:xfrm>
            <a:off x="6400800" y="0"/>
            <a:ext cx="2743200" cy="6019800"/>
          </a:xfrm>
          <a:prstGeom prst="rect">
            <a:avLst/>
          </a:prstGeom>
          <a:noFill/>
          <a:ln w="9525">
            <a:noFill/>
            <a:miter/>
          </a:ln>
        </p:spPr>
      </p:pic>
      <p:sp>
        <p:nvSpPr>
          <p:cNvPr id="2" name="Title 1"/>
          <p:cNvSpPr>
            <a:spLocks noGrp="1"/>
          </p:cNvSpPr>
          <p:nvPr>
            <p:ph type="title"/>
          </p:nvPr>
        </p:nvSpPr>
        <p:spPr>
          <a:xfrm>
            <a:off x="0" y="-228600"/>
            <a:ext cx="6400800" cy="1143000"/>
          </a:xfrm>
          <a:ln w="9525">
            <a:noFill/>
            <a:miter lim="800000"/>
          </a:ln>
        </p:spPr>
        <p:txBody>
          <a:bodyPr vert="horz" wrap="square" lIns="91440" tIns="45720" rIns="91440" bIns="45720" numCol="1" anchor="ctr" anchorCtr="0" compatLnSpc="1"/>
          <a:lstStyle/>
          <a:p>
            <a:pPr marL="716280" indent="-716280"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出埃及</a:t>
            </a:r>
            <a:r>
              <a:rPr lang="zh-CN" altLang="en-US" b="1" strike="noStrike" noProof="1">
                <a:solidFill>
                  <a:schemeClr val="tx1"/>
                </a:solidFill>
                <a:effectLst>
                  <a:outerShdw blurRad="38100" dist="38100" dir="2700000" algn="tl">
                    <a:srgbClr val="000080"/>
                  </a:outerShdw>
                </a:effectLst>
                <a:latin typeface="SimHei" charset="0"/>
                <a:ea typeface="SimHei" charset="0"/>
                <a:cs typeface="Arial" charset="0"/>
              </a:rPr>
              <a:t>记</a:t>
            </a: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 20:4-5</a:t>
            </a:r>
            <a:endParaRPr strike="noStrike" noProof="1">
              <a:latin typeface="SimHei" charset="0"/>
              <a:ea typeface="SimHei" charset="0"/>
            </a:endParaRPr>
          </a:p>
        </p:txBody>
      </p:sp>
      <p:sp>
        <p:nvSpPr>
          <p:cNvPr id="3" name="Title 1"/>
          <p:cNvSpPr txBox="1"/>
          <p:nvPr/>
        </p:nvSpPr>
        <p:spPr bwMode="auto">
          <a:xfrm>
            <a:off x="228600" y="762000"/>
            <a:ext cx="6477000" cy="6019800"/>
          </a:xfrm>
          <a:prstGeom prst="rect">
            <a:avLst/>
          </a:prstGeom>
          <a:no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lang="ja-JP" altLang="en-US" sz="3600" b="1" noProof="1">
                <a:solidFill>
                  <a:srgbClr val="FFFFFF"/>
                </a:solidFill>
                <a:latin typeface="SimHei" charset="0"/>
                <a:ea typeface="SimHei" charset="0"/>
              </a:rPr>
              <a:t>“ “不可为自己做偶像，也不可做天上、地下和地底下水中各物的形象。 5 不可跪拜它们，也不可事奉它们，因为我耶和华你们的　神是忌邪的　神；恨恶我的，</a:t>
            </a:r>
            <a:r>
              <a:rPr lang="ja-JP" altLang="en-US" sz="3600" b="1" noProof="1">
                <a:solidFill>
                  <a:srgbClr val="FFFF00"/>
                </a:solidFill>
                <a:latin typeface="SimHei" charset="0"/>
                <a:ea typeface="SimHei" charset="0"/>
              </a:rPr>
              <a:t>我必追讨他们的罪，从父亲到儿子，直到三四代</a:t>
            </a:r>
            <a:r>
              <a:rPr lang="ja-JP" altLang="en-US" sz="3600" b="1" noProof="1">
                <a:solidFill>
                  <a:srgbClr val="FFFFFF"/>
                </a:solidFill>
                <a:latin typeface="SimHei" charset="0"/>
                <a:ea typeface="SimHei" charset="0"/>
              </a:rPr>
              <a:t>。</a:t>
            </a:r>
            <a:endParaRPr lang="ja-JP" altLang="en-US" sz="3600" b="1" noProof="1">
              <a:solidFill>
                <a:srgbClr val="FFFFFF"/>
              </a:solidFill>
              <a:effectLst>
                <a:outerShdw blurRad="38100" dist="38100" dir="2700000" algn="tl">
                  <a:srgbClr val="000080"/>
                </a:outerShdw>
              </a:effectLst>
              <a:latin typeface="SimHei" charset="0"/>
              <a:ea typeface="SimHei" charset="0"/>
            </a:endParaRPr>
          </a:p>
        </p:txBody>
      </p:sp>
      <p:sp>
        <p:nvSpPr>
          <p:cNvPr id="6" name="Title 1"/>
          <p:cNvSpPr txBox="1"/>
          <p:nvPr/>
        </p:nvSpPr>
        <p:spPr>
          <a:xfrm>
            <a:off x="6324600" y="0"/>
            <a:ext cx="2819400" cy="914400"/>
          </a:xfrm>
          <a:prstGeom prst="rect">
            <a:avLst/>
          </a:prstGeom>
          <a:noFill/>
          <a:ln w="9525">
            <a:noFill/>
            <a:miter/>
          </a:ln>
        </p:spPr>
        <p:txBody>
          <a:bodyPr anchor="ctr"/>
          <a:lstStyle/>
          <a:p>
            <a:pPr marL="716280" indent="-716280" algn="ctr" hangingPunct="1">
              <a:buFont typeface="Arial" pitchFamily="34" charset="0"/>
              <a:buNone/>
            </a:pPr>
            <a:r>
              <a:rPr lang="zh-CN" altLang="en-US" sz="4400">
                <a:solidFill>
                  <a:srgbClr val="FFFFFF"/>
                </a:solidFill>
                <a:latin typeface="SimHei" pitchFamily="49" charset="-122"/>
                <a:ea typeface="SimHei" pitchFamily="49" charset="-122"/>
              </a:rPr>
              <a:t>罪</a:t>
            </a:r>
          </a:p>
        </p:txBody>
      </p:sp>
      <p:sp>
        <p:nvSpPr>
          <p:cNvPr id="7" name="Title 1"/>
          <p:cNvSpPr txBox="1"/>
          <p:nvPr/>
        </p:nvSpPr>
        <p:spPr bwMode="auto">
          <a:xfrm>
            <a:off x="6324600" y="5715000"/>
            <a:ext cx="2819400" cy="1143000"/>
          </a:xfrm>
          <a:prstGeom prst="rect">
            <a:avLst/>
          </a:prstGeom>
          <a:noFill/>
          <a:ln w="9525">
            <a:noFill/>
            <a:miter lim="800000"/>
          </a:ln>
          <a:effectLst/>
        </p:spPr>
        <p:txBody>
          <a:bodyPr anchor="ctr"/>
          <a:lstStyle>
            <a:lvl1pPr marL="716280" indent="-716280"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buFont typeface="Arial" pitchFamily="34" charset="0"/>
              <a:buNone/>
              <a:defRPr/>
            </a:pPr>
            <a:r>
              <a:rPr lang="zh-CN" altLang="en-US" b="1" noProof="1">
                <a:solidFill>
                  <a:srgbClr val="FFFFFF"/>
                </a:solidFill>
                <a:effectLst>
                  <a:outerShdw blurRad="38100" dist="38100" dir="2700000" algn="tl">
                    <a:srgbClr val="000080"/>
                  </a:outerShdw>
                </a:effectLst>
                <a:latin typeface="SimHei" charset="0"/>
                <a:ea typeface="SimHei" charset="0"/>
              </a:rPr>
              <a:t>苦难</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SimHei" charset="0"/>
              <a:ea typeface="SimHei" charset="0"/>
              <a:cs typeface="Arial"/>
            </a:endParaRPr>
          </a:p>
        </p:txBody>
      </p:sp>
      <p:sp>
        <p:nvSpPr>
          <p:cNvPr id="543751"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065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John 9.6 Mud on Eyes.jpg"/>
          <p:cNvPicPr>
            <a:picLocks noChangeAspect="1"/>
          </p:cNvPicPr>
          <p:nvPr/>
        </p:nvPicPr>
        <p:blipFill>
          <a:blip r:embed="rId2"/>
          <a:stretch>
            <a:fillRect/>
          </a:stretch>
        </p:blipFill>
        <p:spPr>
          <a:xfrm>
            <a:off x="0" y="1720850"/>
            <a:ext cx="9144000" cy="5137150"/>
          </a:xfrm>
          <a:prstGeom prst="rect">
            <a:avLst/>
          </a:prstGeom>
          <a:noFill/>
          <a:ln w="9525">
            <a:noFill/>
            <a:miter/>
          </a:ln>
        </p:spPr>
      </p:pic>
      <p:sp>
        <p:nvSpPr>
          <p:cNvPr id="2" name="Title 1"/>
          <p:cNvSpPr>
            <a:spLocks noGrp="1"/>
          </p:cNvSpPr>
          <p:nvPr>
            <p:ph type="title"/>
          </p:nvPr>
        </p:nvSpPr>
        <p:spPr>
          <a:xfrm>
            <a:off x="0" y="719138"/>
            <a:ext cx="9144000" cy="2133600"/>
          </a:xfrm>
          <a:ln w="9525">
            <a:noFill/>
            <a:miter lim="800000"/>
          </a:ln>
        </p:spPr>
        <p:txBody>
          <a:bodyPr vert="horz" wrap="square" lIns="91440" tIns="45720" rIns="91440" bIns="45720" numCol="1" anchor="ctr" anchorCtr="0" compatLnSpc="1"/>
          <a:lstStyle/>
          <a:p>
            <a:pPr algn="l" eaLnBrk="1" fontAlgn="base" hangingPunct="1">
              <a:defRPr/>
            </a:pPr>
            <a:r>
              <a:rPr lang="zh-CN" altLang="en-US" b="1" strike="noStrike" noProof="1">
                <a:effectLst>
                  <a:outerShdw blurRad="38100" dist="38100" dir="2700000" algn="tl">
                    <a:srgbClr val="000080"/>
                  </a:outerShdw>
                </a:effectLst>
                <a:latin typeface="SimHei" charset="0"/>
                <a:ea typeface="SimHei" charset="0"/>
                <a:cs typeface="Arial" charset="0"/>
              </a:rPr>
              <a:t>耶稣奇妙地医治那人证明了祂是永生的道路</a:t>
            </a:r>
            <a:r>
              <a:rPr lang="en-US" b="1" strike="noStrike" noProof="1">
                <a:effectLst>
                  <a:outerShdw blurRad="38100" dist="38100" dir="2700000" algn="tl">
                    <a:srgbClr val="000080"/>
                  </a:outerShdw>
                </a:effectLst>
                <a:latin typeface="SimHei" charset="0"/>
                <a:ea typeface="SimHei" charset="0"/>
                <a:cs typeface="Arial" charset="0"/>
              </a:rPr>
              <a:t>(</a:t>
            </a:r>
            <a:r>
              <a:rPr lang="zh-CN" altLang="en-US" b="1" strike="noStrike" noProof="1">
                <a:effectLst>
                  <a:outerShdw blurRad="38100" dist="38100" dir="2700000" algn="tl">
                    <a:srgbClr val="000080"/>
                  </a:outerShdw>
                </a:effectLst>
                <a:latin typeface="SimHei" charset="0"/>
                <a:ea typeface="SimHei" charset="0"/>
                <a:cs typeface="Arial" charset="0"/>
                <a:sym typeface="+mn-ea"/>
              </a:rPr>
              <a:t>约翰福音</a:t>
            </a:r>
            <a:r>
              <a:rPr lang="en-US" b="1" strike="noStrike" noProof="1">
                <a:effectLst>
                  <a:outerShdw blurRad="38100" dist="38100" dir="2700000" algn="tl">
                    <a:srgbClr val="000080"/>
                  </a:outerShdw>
                </a:effectLst>
                <a:latin typeface="SimHei" charset="0"/>
                <a:ea typeface="SimHei" charset="0"/>
                <a:cs typeface="Arial" charset="0"/>
              </a:rPr>
              <a:t> 9:6-7).</a:t>
            </a:r>
            <a:endParaRPr lang="en-US" b="1" strike="noStrike" noProof="1">
              <a:solidFill>
                <a:schemeClr val="tx1"/>
              </a:solidFill>
              <a:effectLst>
                <a:outerShdw blurRad="38100" dist="38100" dir="2700000" algn="tl">
                  <a:srgbClr val="000080"/>
                </a:outerShdw>
              </a:effectLst>
              <a:latin typeface="SimHei" charset="0"/>
              <a:ea typeface="SimHei" charset="0"/>
              <a:cs typeface="Arial" charset="0"/>
            </a:endParaRPr>
          </a:p>
        </p:txBody>
      </p:sp>
      <p:sp>
        <p:nvSpPr>
          <p:cNvPr id="544771"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34460714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a:ln w="9525">
            <a:noFill/>
            <a:miter lim="800000"/>
          </a:ln>
        </p:spPr>
        <p:txBody>
          <a:bodyPr vert="horz" wrap="square" lIns="91440" tIns="45720" rIns="91440" bIns="45720" numCol="1" anchor="ctr" anchorCtr="0" compatLnSpc="1"/>
          <a:lstStyle/>
          <a:p>
            <a:pPr eaLnBrk="1" fontAlgn="base" hangingPunct="1">
              <a:defRPr/>
            </a:pPr>
            <a:r>
              <a:rPr lang="en-US" b="1" strike="noStrike" noProof="1">
                <a:solidFill>
                  <a:schemeClr val="tx1"/>
                </a:solidFill>
                <a:effectLst>
                  <a:outerShdw blurRad="38100" dist="38100" dir="2700000" algn="tl">
                    <a:srgbClr val="000080"/>
                  </a:outerShdw>
                </a:effectLst>
                <a:latin typeface="SimHei" charset="0"/>
                <a:ea typeface="SimHei" charset="0"/>
                <a:cs typeface="Arial" charset="0"/>
              </a:rPr>
              <a:t>前盲人承认耶稣是神 (35-38).</a:t>
            </a:r>
          </a:p>
        </p:txBody>
      </p:sp>
      <p:pic>
        <p:nvPicPr>
          <p:cNvPr id="545794" name="Picture 2" descr="John 9.38 I believe, Lord.jpg"/>
          <p:cNvPicPr>
            <a:picLocks noChangeAspect="1"/>
          </p:cNvPicPr>
          <p:nvPr/>
        </p:nvPicPr>
        <p:blipFill>
          <a:blip r:embed="rId2"/>
          <a:stretch>
            <a:fillRect/>
          </a:stretch>
        </p:blipFill>
        <p:spPr>
          <a:xfrm>
            <a:off x="0" y="1727200"/>
            <a:ext cx="9144000" cy="5130800"/>
          </a:xfrm>
          <a:prstGeom prst="rect">
            <a:avLst/>
          </a:prstGeom>
          <a:noFill/>
          <a:ln w="9525">
            <a:noFill/>
            <a:miter/>
          </a:ln>
        </p:spPr>
      </p:pic>
      <p:sp>
        <p:nvSpPr>
          <p:cNvPr id="545795" name="TextBox 3"/>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5687143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2" descr="John 9.28 Other Pharisee.jpg"/>
          <p:cNvPicPr>
            <a:picLocks noChangeAspect="1"/>
          </p:cNvPicPr>
          <p:nvPr/>
        </p:nvPicPr>
        <p:blipFill>
          <a:blip r:embed="rId2"/>
          <a:stretch>
            <a:fillRect/>
          </a:stretch>
        </p:blipFill>
        <p:spPr>
          <a:xfrm>
            <a:off x="5181600" y="838200"/>
            <a:ext cx="3962400" cy="5181600"/>
          </a:xfrm>
          <a:prstGeom prst="rect">
            <a:avLst/>
          </a:prstGeom>
          <a:noFill/>
          <a:ln w="9525">
            <a:noFill/>
            <a:miter/>
          </a:ln>
        </p:spPr>
      </p:pic>
      <p:pic>
        <p:nvPicPr>
          <p:cNvPr id="546818" name="Picture 5" descr="John 9.34 Stood Up to Pharisees.jpg"/>
          <p:cNvPicPr>
            <a:picLocks noChangeAspect="1"/>
          </p:cNvPicPr>
          <p:nvPr/>
        </p:nvPicPr>
        <p:blipFill>
          <a:blip r:embed="rId3"/>
          <a:stretch>
            <a:fillRect/>
          </a:stretch>
        </p:blipFill>
        <p:spPr>
          <a:xfrm>
            <a:off x="0" y="873125"/>
            <a:ext cx="3886200" cy="5146675"/>
          </a:xfrm>
          <a:prstGeom prst="rect">
            <a:avLst/>
          </a:prstGeom>
          <a:noFill/>
          <a:ln w="9525">
            <a:noFill/>
            <a:miter/>
          </a:ln>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hangingPunct="1">
              <a:buFont typeface="Arial" pitchFamily="34" charset="0"/>
              <a:buNone/>
              <a:defRPr/>
            </a:pPr>
            <a:endParaRPr lang="en-US" sz="4400" noProof="1">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a:ln w="9525">
            <a:noFill/>
            <a:miter lim="800000"/>
          </a:ln>
        </p:spPr>
        <p:txBody>
          <a:bodyPr vert="horz" wrap="square" lIns="91440" tIns="45720" rIns="91440" bIns="45720" numCol="1" anchor="ctr" anchorCtr="0" compatLnSpc="1"/>
          <a:lstStyle/>
          <a:p>
            <a:pPr eaLnBrk="1" fontAlgn="base" hangingPunct="1">
              <a:defRPr/>
            </a:pPr>
            <a:r>
              <a:rPr lang="en-US" sz="6600" b="1" strike="noStrike" noProof="1">
                <a:solidFill>
                  <a:schemeClr val="tx1"/>
                </a:solidFill>
                <a:effectLst>
                  <a:outerShdw blurRad="38100" dist="38100" dir="2700000" algn="tl">
                    <a:srgbClr val="000080"/>
                  </a:outerShdw>
                </a:effectLst>
                <a:latin typeface="Arial" charset="0"/>
                <a:cs typeface="Arial" charset="0"/>
              </a:rPr>
              <a:t>???????</a:t>
            </a:r>
          </a:p>
        </p:txBody>
      </p:sp>
      <p:sp>
        <p:nvSpPr>
          <p:cNvPr id="8" name="Title 1"/>
          <p:cNvSpPr txBox="1"/>
          <p:nvPr/>
        </p:nvSpPr>
        <p:spPr bwMode="auto">
          <a:xfrm>
            <a:off x="0" y="0"/>
            <a:ext cx="4572000" cy="1447800"/>
          </a:xfrm>
          <a:prstGeom prst="rect">
            <a:avLst/>
          </a:prstGeom>
          <a:solidFill>
            <a:srgbClr val="000005"/>
          </a:solidFill>
          <a:ln w="9525">
            <a:noFill/>
            <a:miter lim="800000"/>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buFont typeface="Arial" pitchFamily="34" charset="0"/>
              <a:buNone/>
              <a:defRPr/>
            </a:pPr>
            <a:r>
              <a:rPr b="1" noProof="1">
                <a:solidFill>
                  <a:srgbClr val="FFFFFF"/>
                </a:solidFill>
                <a:effectLst>
                  <a:outerShdw blurRad="38100" dist="38100" dir="2700000" algn="tl">
                    <a:srgbClr val="000080"/>
                  </a:outerShdw>
                </a:effectLst>
                <a:latin typeface="SimHei" charset="0"/>
                <a:ea typeface="SimHei" charset="0"/>
              </a:rPr>
              <a:t>谁</a:t>
            </a:r>
            <a:r>
              <a:rPr lang="zh-CN" altLang="en-US" b="1" noProof="1">
                <a:solidFill>
                  <a:srgbClr val="FFFFFF"/>
                </a:solidFill>
                <a:effectLst>
                  <a:outerShdw blurRad="38100" dist="38100" dir="2700000" algn="tl">
                    <a:srgbClr val="000080"/>
                  </a:outerShdw>
                </a:effectLst>
                <a:latin typeface="SimHei" charset="0"/>
                <a:ea typeface="SimHei" charset="0"/>
              </a:rPr>
              <a:t>才是</a:t>
            </a:r>
            <a:r>
              <a:rPr b="1" noProof="1">
                <a:solidFill>
                  <a:srgbClr val="FFFFFF"/>
                </a:solidFill>
                <a:effectLst>
                  <a:outerShdw blurRad="38100" dist="38100" dir="2700000" algn="tl">
                    <a:srgbClr val="000080"/>
                  </a:outerShdw>
                </a:effectLst>
                <a:latin typeface="SimHei" charset="0"/>
                <a:ea typeface="SimHei" charset="0"/>
              </a:rPr>
              <a:t>是真正的盲人？</a:t>
            </a:r>
          </a:p>
        </p:txBody>
      </p:sp>
      <p:sp>
        <p:nvSpPr>
          <p:cNvPr id="546822" name="TextBox 8"/>
          <p:cNvSpPr txBox="1"/>
          <p:nvPr/>
        </p:nvSpPr>
        <p:spPr>
          <a:xfrm>
            <a:off x="8172450" y="87313"/>
            <a:ext cx="885825" cy="461962"/>
          </a:xfrm>
          <a:prstGeom prst="rect">
            <a:avLst/>
          </a:prstGeom>
          <a:noFill/>
          <a:ln w="9525">
            <a:noFill/>
            <a:miter/>
          </a:ln>
        </p:spPr>
        <p:txBody>
          <a:bodyPr wrap="none" anchor="t">
            <a:spAutoFit/>
          </a:bodyPr>
          <a:lstStyle/>
          <a:p>
            <a:pPr eaLnBrk="0">
              <a:buFont typeface="Arial" pitchFamily="34" charset="0"/>
              <a:buNone/>
            </a:pPr>
            <a:r>
              <a:rPr lang="en-US" altLang="en-US" sz="1800" b="1">
                <a:solidFill>
                  <a:srgbClr val="FFFFFF"/>
                </a:solidFill>
                <a:latin typeface="Arial" charset="0"/>
                <a:ea typeface="MS PGothic" pitchFamily="34" charset="-128"/>
              </a:rPr>
              <a:t>199b</a:t>
            </a:r>
            <a:endParaRPr sz="180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142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1" name="Picture 3"/>
          <p:cNvPicPr>
            <a:picLocks noChangeAspect="1"/>
          </p:cNvPicPr>
          <p:nvPr/>
        </p:nvPicPr>
        <p:blipFill>
          <a:blip r:embed="rId2"/>
          <a:stretch>
            <a:fillRect/>
          </a:stretch>
        </p:blipFill>
        <p:spPr>
          <a:xfrm>
            <a:off x="-36512" y="-26987"/>
            <a:ext cx="9217025" cy="6858000"/>
          </a:xfrm>
          <a:prstGeom prst="rect">
            <a:avLst/>
          </a:prstGeom>
          <a:noFill/>
          <a:ln w="9525">
            <a:noFill/>
            <a:miter/>
          </a:ln>
        </p:spPr>
      </p:pic>
      <p:sp>
        <p:nvSpPr>
          <p:cNvPr id="2050" name="Rectangle 2"/>
          <p:cNvSpPr>
            <a:spLocks noGrp="1" noChangeArrowheads="1"/>
          </p:cNvSpPr>
          <p:nvPr>
            <p:ph type="ctrTitle"/>
          </p:nvPr>
        </p:nvSpPr>
        <p:spPr>
          <a:xfrm>
            <a:off x="0" y="503379"/>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4000" strike="noStrike" noProof="1">
                <a:effectLst>
                  <a:glow rad="203200">
                    <a:schemeClr val="tx1"/>
                  </a:glow>
                </a:effectLst>
                <a:latin typeface="SimHei" charset="0"/>
                <a:ea typeface="SimHei" charset="0"/>
              </a:rPr>
              <a:t>圣经记载</a:t>
            </a:r>
            <a:r>
              <a:rPr lang="en-US" sz="4000" strike="noStrike" noProof="1">
                <a:effectLst>
                  <a:glow rad="203200">
                    <a:schemeClr val="tx1"/>
                  </a:glow>
                </a:effectLst>
                <a:latin typeface="SimHei" charset="0"/>
                <a:ea typeface="SimHei" charset="0"/>
              </a:rPr>
              <a:t>人死后的例子</a:t>
            </a:r>
          </a:p>
        </p:txBody>
      </p:sp>
      <p:sp>
        <p:nvSpPr>
          <p:cNvPr id="2051" name="Rectangle 3"/>
          <p:cNvSpPr>
            <a:spLocks noGrp="1" noChangeArrowheads="1"/>
          </p:cNvSpPr>
          <p:nvPr>
            <p:ph type="subTitle" idx="1"/>
          </p:nvPr>
        </p:nvSpPr>
        <p:spPr>
          <a:xfrm>
            <a:off x="0" y="1556792"/>
            <a:ext cx="9144000" cy="720080"/>
          </a:xfrm>
          <a:ln w="9525">
            <a:noFill/>
            <a:miter/>
          </a:ln>
        </p:spPr>
        <p:txBody>
          <a:bodyPr vert="horz" wrap="square" lIns="91440" tIns="45720" rIns="91440" bIns="45720" numCol="1" anchor="ctr" anchorCtr="0" compatLnSpc="1"/>
          <a:lstStyle/>
          <a:p>
            <a:pPr eaLnBrk="1" fontAlgn="base" hangingPunct="1">
              <a:defRPr/>
            </a:pPr>
            <a:r>
              <a:rPr lang="en-US" sz="4000" strike="noStrike" noProof="1">
                <a:effectLst>
                  <a:glow rad="203200">
                    <a:schemeClr val="tx1"/>
                  </a:glow>
                </a:effectLst>
                <a:latin typeface="SimHei" charset="0"/>
                <a:ea typeface="SimHei" charset="0"/>
              </a:rPr>
              <a:t>扫罗看见了撒母耳 (撒母耳记上28)</a:t>
            </a:r>
          </a:p>
        </p:txBody>
      </p:sp>
      <p:sp>
        <p:nvSpPr>
          <p:cNvPr id="547844" name="TextBox 4"/>
          <p:cNvSpPr txBox="1"/>
          <p:nvPr/>
        </p:nvSpPr>
        <p:spPr>
          <a:xfrm>
            <a:off x="8172450" y="87313"/>
            <a:ext cx="690563" cy="396875"/>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20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40212636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1"/>
          <p:cNvPicPr>
            <a:picLocks noChangeAspect="1"/>
          </p:cNvPicPr>
          <p:nvPr/>
        </p:nvPicPr>
        <p:blipFill>
          <a:blip r:embed="rId2"/>
          <a:stretch>
            <a:fillRect/>
          </a:stretch>
        </p:blipFill>
        <p:spPr>
          <a:xfrm>
            <a:off x="0" y="0"/>
            <a:ext cx="5459413" cy="6858000"/>
          </a:xfrm>
          <a:prstGeom prst="rect">
            <a:avLst/>
          </a:prstGeom>
          <a:noFill/>
          <a:ln w="9525">
            <a:noFill/>
            <a:miter/>
          </a:ln>
        </p:spPr>
      </p:pic>
      <p:sp>
        <p:nvSpPr>
          <p:cNvPr id="2050" name="Rectangle 2"/>
          <p:cNvSpPr>
            <a:spLocks noGrp="1" noChangeArrowheads="1"/>
          </p:cNvSpPr>
          <p:nvPr>
            <p:ph type="ctrTitle"/>
          </p:nvPr>
        </p:nvSpPr>
        <p:spPr>
          <a:xfrm>
            <a:off x="0" y="215347"/>
            <a:ext cx="9144000" cy="1125421"/>
          </a:xfrm>
          <a:ln w="9525">
            <a:noFill/>
            <a:miter/>
          </a:ln>
        </p:spPr>
        <p:txBody>
          <a:bodyPr vert="horz" wrap="square" lIns="91440" tIns="45720" rIns="91440" bIns="45720" numCol="1" anchor="ctr" anchorCtr="0" compatLnSpc="1"/>
          <a:lstStyle/>
          <a:p>
            <a:pPr eaLnBrk="1" fontAlgn="base" hangingPunct="1">
              <a:defRPr/>
            </a:pPr>
            <a:r>
              <a:rPr lang="en-US" strike="noStrike" noProof="1">
                <a:effectLst>
                  <a:glow rad="203200">
                    <a:schemeClr val="tx1"/>
                  </a:glow>
                </a:effectLst>
                <a:latin typeface="SimHei" charset="0"/>
                <a:ea typeface="SimHei" charset="0"/>
              </a:rPr>
              <a:t>复活</a:t>
            </a:r>
            <a:r>
              <a:rPr lang="zh-CN" altLang="en-US" strike="noStrike" noProof="1">
                <a:effectLst>
                  <a:glow rad="203200">
                    <a:schemeClr val="tx1"/>
                  </a:glow>
                </a:effectLst>
                <a:latin typeface="SimHei" charset="0"/>
                <a:ea typeface="SimHei" charset="0"/>
              </a:rPr>
              <a:t>在一</a:t>
            </a:r>
            <a:r>
              <a:rPr lang="en-US" strike="noStrike" noProof="1">
                <a:effectLst>
                  <a:glow rad="203200">
                    <a:schemeClr val="tx1"/>
                  </a:glow>
                </a:effectLst>
                <a:latin typeface="SimHei" charset="0"/>
                <a:ea typeface="SimHei" charset="0"/>
              </a:rPr>
              <a:t>体</a:t>
            </a:r>
          </a:p>
        </p:txBody>
      </p:sp>
      <p:sp>
        <p:nvSpPr>
          <p:cNvPr id="2051" name="Rectangle 3"/>
          <p:cNvSpPr>
            <a:spLocks noGrp="1" noChangeArrowheads="1"/>
          </p:cNvSpPr>
          <p:nvPr>
            <p:ph type="subTitle" idx="1"/>
          </p:nvPr>
        </p:nvSpPr>
        <p:spPr>
          <a:xfrm>
            <a:off x="5436096" y="1556792"/>
            <a:ext cx="3707904" cy="5301208"/>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圣经从没有提到轮回到许多</a:t>
            </a:r>
            <a:r>
              <a:rPr lang="zh-CN" altLang="en-US" sz="4000" strike="noStrike" noProof="1">
                <a:effectLst>
                  <a:glow rad="203200">
                    <a:schemeClr val="tx1"/>
                  </a:glow>
                </a:effectLst>
                <a:latin typeface="SimHei" charset="0"/>
                <a:ea typeface="SimHei" charset="0"/>
              </a:rPr>
              <a:t>不同的</a:t>
            </a:r>
            <a:r>
              <a:rPr lang="en-US" sz="4000" strike="noStrike" noProof="1">
                <a:effectLst>
                  <a:glow rad="203200">
                    <a:schemeClr val="tx1"/>
                  </a:glow>
                </a:effectLst>
                <a:latin typeface="SimHei" charset="0"/>
                <a:ea typeface="SimHei" charset="0"/>
              </a:rPr>
              <a:t>身体</a:t>
            </a:r>
          </a:p>
        </p:txBody>
      </p:sp>
      <p:sp>
        <p:nvSpPr>
          <p:cNvPr id="548868" name="TextBox 5"/>
          <p:cNvSpPr txBox="1"/>
          <p:nvPr/>
        </p:nvSpPr>
        <p:spPr>
          <a:xfrm>
            <a:off x="8172450" y="87313"/>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199b</a:t>
            </a:r>
          </a:p>
        </p:txBody>
      </p:sp>
    </p:spTree>
    <p:extLst>
      <p:ext uri="{BB962C8B-B14F-4D97-AF65-F5344CB8AC3E}">
        <p14:creationId xmlns:p14="http://schemas.microsoft.com/office/powerpoint/2010/main" val="381049142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
          <p:cNvPicPr>
            <a:picLocks noChangeAspect="1"/>
          </p:cNvPicPr>
          <p:nvPr/>
        </p:nvPicPr>
        <p:blipFill>
          <a:blip r:embed="rId2"/>
          <a:stretch>
            <a:fillRect/>
          </a:stretch>
        </p:blipFill>
        <p:spPr>
          <a:xfrm>
            <a:off x="0" y="1557338"/>
            <a:ext cx="9228138" cy="5300662"/>
          </a:xfrm>
          <a:prstGeom prst="rect">
            <a:avLst/>
          </a:prstGeom>
          <a:noFill/>
          <a:ln w="9525">
            <a:noFill/>
            <a:miter/>
          </a:ln>
        </p:spPr>
      </p:pic>
      <p:sp>
        <p:nvSpPr>
          <p:cNvPr id="2050" name="Rectangle 2"/>
          <p:cNvSpPr>
            <a:spLocks noGrp="1" noChangeArrowheads="1"/>
          </p:cNvSpPr>
          <p:nvPr>
            <p:ph type="ctrTitle"/>
          </p:nvPr>
        </p:nvSpPr>
        <p:spPr>
          <a:xfrm>
            <a:off x="0" y="-677"/>
            <a:ext cx="9144000" cy="1557469"/>
          </a:xfrm>
          <a:ln w="9525">
            <a:noFill/>
            <a:miter/>
          </a:ln>
        </p:spPr>
        <p:txBody>
          <a:bodyPr vert="horz" wrap="square" lIns="91440" tIns="45720" rIns="91440" bIns="45720" numCol="1" anchor="ctr" anchorCtr="0" compatLnSpc="1"/>
          <a:lstStyle/>
          <a:p>
            <a:pPr eaLnBrk="1" fontAlgn="base" hangingPunct="1">
              <a:defRPr/>
            </a:pPr>
            <a:r>
              <a:rPr lang="zh-CN" altLang="en-US" sz="4800" strike="noStrike" noProof="1">
                <a:effectLst>
                  <a:glow rad="203200">
                    <a:schemeClr val="tx1"/>
                  </a:glow>
                </a:effectLst>
                <a:latin typeface="SimHei" charset="0"/>
                <a:ea typeface="SimHei" charset="0"/>
              </a:rPr>
              <a:t>从</a:t>
            </a:r>
            <a:r>
              <a:rPr lang="en-US" sz="4800" strike="noStrike" noProof="1">
                <a:effectLst>
                  <a:glow rad="203200">
                    <a:schemeClr val="tx1"/>
                  </a:glow>
                </a:effectLst>
                <a:latin typeface="SimHei" charset="0"/>
                <a:ea typeface="SimHei" charset="0"/>
              </a:rPr>
              <a:t>哲学</a:t>
            </a:r>
            <a:r>
              <a:rPr lang="zh-CN" altLang="en-US" sz="4800" strike="noStrike" noProof="1">
                <a:effectLst>
                  <a:glow rad="203200">
                    <a:schemeClr val="tx1"/>
                  </a:glow>
                </a:effectLst>
                <a:latin typeface="SimHei" charset="0"/>
                <a:ea typeface="SimHei" charset="0"/>
              </a:rPr>
              <a:t>角度的</a:t>
            </a:r>
            <a:r>
              <a:rPr lang="en-US" sz="4800" strike="noStrike" noProof="1">
                <a:effectLst>
                  <a:glow rad="203200">
                    <a:schemeClr val="tx1"/>
                  </a:glow>
                </a:effectLst>
                <a:latin typeface="SimHei" charset="0"/>
                <a:ea typeface="SimHei" charset="0"/>
              </a:rPr>
              <a:t>反应</a:t>
            </a:r>
          </a:p>
        </p:txBody>
      </p:sp>
      <p:sp>
        <p:nvSpPr>
          <p:cNvPr id="2051" name="Rectangle 3"/>
          <p:cNvSpPr>
            <a:spLocks noGrp="1" noChangeArrowheads="1"/>
          </p:cNvSpPr>
          <p:nvPr>
            <p:ph type="subTitle" idx="1"/>
          </p:nvPr>
        </p:nvSpPr>
        <p:spPr>
          <a:xfrm>
            <a:off x="0" y="1556792"/>
            <a:ext cx="9144000" cy="5301208"/>
          </a:xfrm>
          <a:ln w="9525">
            <a:noFill/>
            <a:miter/>
          </a:ln>
        </p:spPr>
        <p:txBody>
          <a:bodyPr vert="horz" wrap="square" lIns="91440" tIns="45720" rIns="91440" bIns="45720" numCol="1" anchor="t" anchorCtr="0" compatLnSpc="1"/>
          <a:lstStyle/>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转世鼓励谋杀</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称说自我</a:t>
            </a:r>
            <a:r>
              <a:rPr lang="en-US" sz="2800" strike="noStrike" noProof="1">
                <a:effectLst>
                  <a:glow rad="203200">
                    <a:schemeClr val="tx1"/>
                  </a:glow>
                </a:effectLst>
                <a:latin typeface="SimHei" charset="0"/>
                <a:ea typeface="SimHei" charset="0"/>
              </a:rPr>
              <a:t>选择</a:t>
            </a:r>
            <a:r>
              <a:rPr lang="zh-CN" altLang="en-US" sz="2800" strike="noStrike" noProof="1">
                <a:effectLst>
                  <a:glow rad="203200">
                    <a:schemeClr val="tx1"/>
                  </a:glow>
                </a:effectLst>
                <a:latin typeface="SimHei" charset="0"/>
                <a:ea typeface="SimHei" charset="0"/>
              </a:rPr>
              <a:t>断定一切</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a:t>
            </a:r>
            <a:r>
              <a:rPr lang="zh-CN" altLang="en-US" sz="2800" strike="noStrike" noProof="1">
                <a:effectLst>
                  <a:glow rad="203200">
                    <a:schemeClr val="tx1"/>
                  </a:glow>
                </a:effectLst>
                <a:latin typeface="SimHei" charset="0"/>
                <a:ea typeface="SimHei" charset="0"/>
              </a:rPr>
              <a:t>注重</a:t>
            </a:r>
            <a:r>
              <a:rPr lang="en-US" sz="2800" strike="noStrike" noProof="1">
                <a:effectLst>
                  <a:glow rad="203200">
                    <a:schemeClr val="tx1"/>
                  </a:glow>
                </a:effectLst>
                <a:latin typeface="SimHei" charset="0"/>
                <a:ea typeface="SimHei" charset="0"/>
              </a:rPr>
              <a:t>每一个经验</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转世是宿命论的</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再生不鼓励照顾别人</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再生者不能一直</a:t>
            </a:r>
            <a:r>
              <a:rPr lang="zh-CN" altLang="en-US" sz="2800" strike="noStrike" noProof="1">
                <a:effectLst>
                  <a:glow rad="203200">
                    <a:schemeClr val="tx1"/>
                  </a:glow>
                </a:effectLst>
                <a:latin typeface="SimHei" charset="0"/>
                <a:ea typeface="SimHei" charset="0"/>
              </a:rPr>
              <a:t>有规律地</a:t>
            </a:r>
            <a:r>
              <a:rPr lang="en-US" sz="2800" strike="noStrike" noProof="1">
                <a:effectLst>
                  <a:glow rad="203200">
                    <a:schemeClr val="tx1"/>
                  </a:glow>
                </a:effectLst>
                <a:latin typeface="SimHei" charset="0"/>
                <a:ea typeface="SimHei" charset="0"/>
              </a:rPr>
              <a:t>生活</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再生使我们不道德</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转世将</a:t>
            </a:r>
            <a:r>
              <a:rPr lang="zh-CN" altLang="en-US" sz="2800" strike="noStrike" noProof="1">
                <a:effectLst>
                  <a:glow rad="203200">
                    <a:schemeClr val="tx1"/>
                  </a:glow>
                </a:effectLst>
                <a:latin typeface="SimHei" charset="0"/>
                <a:ea typeface="SimHei" charset="0"/>
              </a:rPr>
              <a:t>世上</a:t>
            </a:r>
            <a:r>
              <a:rPr lang="en-US" sz="2800" strike="noStrike" noProof="1">
                <a:effectLst>
                  <a:glow rad="203200">
                    <a:schemeClr val="tx1"/>
                  </a:glow>
                </a:effectLst>
                <a:latin typeface="SimHei" charset="0"/>
                <a:ea typeface="SimHei" charset="0"/>
              </a:rPr>
              <a:t>所有的罪恶归咎于上帝</a:t>
            </a:r>
          </a:p>
          <a:p>
            <a:pPr marL="514350" indent="-514350" algn="l" eaLnBrk="1" fontAlgn="base" hangingPunct="1">
              <a:buFont typeface="+mj-lt"/>
              <a:buAutoNum type="arabicPeriod"/>
              <a:defRPr/>
            </a:pPr>
            <a:r>
              <a:rPr lang="en-US" sz="2800" strike="noStrike" noProof="1">
                <a:effectLst>
                  <a:glow rad="203200">
                    <a:schemeClr val="tx1"/>
                  </a:glow>
                </a:effectLst>
                <a:latin typeface="SimHei" charset="0"/>
                <a:ea typeface="SimHei" charset="0"/>
              </a:rPr>
              <a:t>转世相信邪恶是永恒的</a:t>
            </a:r>
          </a:p>
        </p:txBody>
      </p:sp>
      <p:sp>
        <p:nvSpPr>
          <p:cNvPr id="549892" name="TextBox 5"/>
          <p:cNvSpPr txBox="1"/>
          <p:nvPr/>
        </p:nvSpPr>
        <p:spPr>
          <a:xfrm>
            <a:off x="7948613" y="14288"/>
            <a:ext cx="1160462"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199c-d</a:t>
            </a:r>
          </a:p>
        </p:txBody>
      </p:sp>
    </p:spTree>
    <p:extLst>
      <p:ext uri="{BB962C8B-B14F-4D97-AF65-F5344CB8AC3E}">
        <p14:creationId xmlns:p14="http://schemas.microsoft.com/office/powerpoint/2010/main" val="5003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1"/>
          <p:cNvPicPr>
            <a:picLocks noChangeAspect="1"/>
          </p:cNvPicPr>
          <p:nvPr/>
        </p:nvPicPr>
        <p:blipFill>
          <a:blip r:embed="rId2"/>
          <a:stretch>
            <a:fillRect/>
          </a:stretch>
        </p:blipFill>
        <p:spPr>
          <a:xfrm>
            <a:off x="-74612" y="692150"/>
            <a:ext cx="9255125" cy="6408738"/>
          </a:xfrm>
          <a:prstGeom prst="rect">
            <a:avLst/>
          </a:prstGeom>
          <a:noFill/>
          <a:ln w="9525">
            <a:noFill/>
            <a:miter/>
          </a:ln>
        </p:spPr>
      </p:pic>
      <p:sp>
        <p:nvSpPr>
          <p:cNvPr id="2050" name="Rectangle 2"/>
          <p:cNvSpPr>
            <a:spLocks noGrp="1" noChangeArrowheads="1"/>
          </p:cNvSpPr>
          <p:nvPr>
            <p:ph type="ctrTitle"/>
          </p:nvPr>
        </p:nvSpPr>
        <p:spPr>
          <a:xfrm>
            <a:off x="0" y="-677"/>
            <a:ext cx="9144000" cy="1125421"/>
          </a:xfrm>
          <a:ln w="9525">
            <a:noFill/>
            <a:miter/>
          </a:ln>
        </p:spPr>
        <p:txBody>
          <a:bodyPr vert="horz" wrap="square" lIns="91440" tIns="45720" rIns="91440" bIns="45720" numCol="1" anchor="ctr" anchorCtr="0" compatLnSpc="1"/>
          <a:lstStyle/>
          <a:p>
            <a:pPr eaLnBrk="1" fontAlgn="base" hangingPunct="1">
              <a:defRPr/>
            </a:pPr>
            <a:r>
              <a:rPr lang="zh-CN" altLang="en-US" sz="6000" strike="noStrike" noProof="1">
                <a:effectLst>
                  <a:glow rad="203200">
                    <a:schemeClr val="tx1"/>
                  </a:glow>
                </a:effectLst>
                <a:latin typeface="SimHei" charset="0"/>
                <a:ea typeface="SimHei" charset="0"/>
              </a:rPr>
              <a:t>结论</a:t>
            </a:r>
          </a:p>
        </p:txBody>
      </p:sp>
      <p:sp>
        <p:nvSpPr>
          <p:cNvPr id="2051" name="Rectangle 3"/>
          <p:cNvSpPr>
            <a:spLocks noGrp="1" noChangeArrowheads="1"/>
          </p:cNvSpPr>
          <p:nvPr>
            <p:ph type="subTitle" idx="1"/>
          </p:nvPr>
        </p:nvSpPr>
        <p:spPr>
          <a:xfrm>
            <a:off x="0" y="1412776"/>
            <a:ext cx="9144000" cy="5445224"/>
          </a:xfrm>
          <a:ln w="9525">
            <a:noFill/>
            <a:miter/>
          </a:ln>
        </p:spPr>
        <p:txBody>
          <a:bodyPr vert="horz" wrap="square" lIns="91440" tIns="45720" rIns="91440" bIns="45720" numCol="1" anchor="t" anchorCtr="0" compatLnSpc="1"/>
          <a:lstStyle/>
          <a:p>
            <a:pPr eaLnBrk="1" fontAlgn="base" hangingPunct="1">
              <a:defRPr/>
            </a:pPr>
            <a:r>
              <a:rPr lang="en-US" sz="4000" strike="noStrike" noProof="1">
                <a:effectLst>
                  <a:glow rad="203200">
                    <a:schemeClr val="tx1"/>
                  </a:glow>
                </a:effectLst>
                <a:latin typeface="SimHei" charset="0"/>
                <a:ea typeface="SimHei" charset="0"/>
              </a:rPr>
              <a:t>轮回/</a:t>
            </a:r>
            <a:r>
              <a:rPr lang="zh-CN" altLang="en-US" sz="4000" strike="noStrike" noProof="1">
                <a:effectLst>
                  <a:glow rad="203200">
                    <a:schemeClr val="tx1"/>
                  </a:glow>
                </a:effectLst>
                <a:latin typeface="SimHei" charset="0"/>
                <a:ea typeface="SimHei" charset="0"/>
              </a:rPr>
              <a:t>转世不能给予我们对于</a:t>
            </a:r>
            <a:r>
              <a:rPr lang="en-US" sz="4000" strike="noStrike" noProof="1">
                <a:effectLst>
                  <a:glow rad="203200">
                    <a:schemeClr val="tx1"/>
                  </a:glow>
                </a:effectLst>
                <a:latin typeface="SimHei" charset="0"/>
                <a:ea typeface="SimHei" charset="0"/>
              </a:rPr>
              <a:t>征服世界</a:t>
            </a:r>
            <a:r>
              <a:rPr lang="zh-CN" altLang="en-US" sz="4000" strike="noStrike" noProof="1">
                <a:effectLst>
                  <a:glow rad="203200">
                    <a:schemeClr val="tx1"/>
                  </a:glow>
                </a:effectLst>
                <a:latin typeface="SimHei" charset="0"/>
                <a:ea typeface="SimHei" charset="0"/>
              </a:rPr>
              <a:t>上</a:t>
            </a:r>
            <a:r>
              <a:rPr lang="en-US" sz="4000" strike="noStrike" noProof="1">
                <a:effectLst>
                  <a:glow rad="203200">
                    <a:schemeClr val="tx1"/>
                  </a:glow>
                </a:effectLst>
                <a:latin typeface="SimHei" charset="0"/>
                <a:ea typeface="SimHei" charset="0"/>
              </a:rPr>
              <a:t>或我们</a:t>
            </a:r>
            <a:r>
              <a:rPr lang="zh-CN" altLang="en-US" sz="4000" strike="noStrike" noProof="1">
                <a:effectLst>
                  <a:glow rad="203200">
                    <a:schemeClr val="tx1"/>
                  </a:glow>
                </a:effectLst>
                <a:latin typeface="SimHei" charset="0"/>
                <a:ea typeface="SimHei" charset="0"/>
              </a:rPr>
              <a:t>内心</a:t>
            </a:r>
            <a:r>
              <a:rPr lang="en-US" sz="4000" strike="noStrike" noProof="1">
                <a:effectLst>
                  <a:glow rad="203200">
                    <a:schemeClr val="tx1"/>
                  </a:glow>
                </a:effectLst>
                <a:latin typeface="SimHei" charset="0"/>
                <a:ea typeface="SimHei" charset="0"/>
              </a:rPr>
              <a:t>邪恶</a:t>
            </a:r>
            <a:r>
              <a:rPr lang="zh-CN" altLang="en-US" sz="4000" strike="noStrike" noProof="1">
                <a:effectLst>
                  <a:glow rad="203200">
                    <a:schemeClr val="tx1"/>
                  </a:glow>
                </a:effectLst>
                <a:latin typeface="SimHei" charset="0"/>
                <a:ea typeface="SimHei" charset="0"/>
              </a:rPr>
              <a:t>的任何希望</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这是一个连</a:t>
            </a:r>
            <a:r>
              <a:rPr lang="en-US" sz="4000" strike="noStrike" noProof="1">
                <a:effectLst>
                  <a:glow rad="203200">
                    <a:schemeClr val="tx1"/>
                  </a:glow>
                </a:effectLst>
                <a:latin typeface="SimHei" charset="0"/>
                <a:ea typeface="SimHei" charset="0"/>
              </a:rPr>
              <a:t>转世者也不相信</a:t>
            </a:r>
            <a:r>
              <a:rPr lang="zh-CN" altLang="en-US" sz="4000" strike="noStrike" noProof="1">
                <a:effectLst>
                  <a:glow rad="203200">
                    <a:schemeClr val="tx1"/>
                  </a:glow>
                </a:effectLst>
                <a:latin typeface="SimHei" charset="0"/>
                <a:ea typeface="SimHei" charset="0"/>
              </a:rPr>
              <a:t>的哲学理论</a:t>
            </a:r>
            <a:r>
              <a:rPr lang="en-US" sz="4000" strike="noStrike" noProof="1">
                <a:effectLst>
                  <a:glow rad="203200">
                    <a:schemeClr val="tx1"/>
                  </a:glow>
                </a:effectLst>
                <a:latin typeface="SimHei" charset="0"/>
                <a:ea typeface="SimHei" charset="0"/>
              </a:rPr>
              <a:t>。 他们</a:t>
            </a:r>
            <a:r>
              <a:rPr lang="zh-CN" altLang="en-US" sz="4000" strike="noStrike" noProof="1">
                <a:effectLst>
                  <a:glow rad="203200">
                    <a:schemeClr val="tx1"/>
                  </a:glow>
                </a:effectLst>
                <a:latin typeface="SimHei" charset="0"/>
                <a:ea typeface="SimHei" charset="0"/>
              </a:rPr>
              <a:t>明</a:t>
            </a:r>
            <a:r>
              <a:rPr lang="en-US" sz="4000" strike="noStrike" noProof="1">
                <a:effectLst>
                  <a:glow rad="203200">
                    <a:schemeClr val="tx1"/>
                  </a:glow>
                </a:effectLst>
                <a:latin typeface="SimHei" charset="0"/>
                <a:ea typeface="SimHei" charset="0"/>
              </a:rPr>
              <a:t>知道对与错</a:t>
            </a:r>
            <a:r>
              <a:rPr lang="zh-CN" altLang="en-US" sz="4000" strike="noStrike" noProof="1">
                <a:effectLst>
                  <a:glow rad="203200">
                    <a:schemeClr val="tx1"/>
                  </a:glow>
                </a:effectLst>
                <a:latin typeface="SimHei" charset="0"/>
                <a:ea typeface="SimHei" charset="0"/>
              </a:rPr>
              <a:t>是绝对的</a:t>
            </a:r>
            <a:r>
              <a:rPr lang="en-US" sz="4000" strike="noStrike" noProof="1">
                <a:effectLst>
                  <a:glow rad="203200">
                    <a:schemeClr val="tx1"/>
                  </a:glow>
                </a:effectLst>
                <a:latin typeface="SimHei" charset="0"/>
                <a:ea typeface="SimHei" charset="0"/>
              </a:rPr>
              <a:t>，</a:t>
            </a:r>
            <a:r>
              <a:rPr lang="zh-CN" altLang="en-US" sz="4000" strike="noStrike" noProof="1">
                <a:effectLst>
                  <a:glow rad="203200">
                    <a:schemeClr val="tx1"/>
                  </a:glow>
                </a:effectLst>
                <a:latin typeface="SimHei" charset="0"/>
                <a:ea typeface="SimHei" charset="0"/>
              </a:rPr>
              <a:t>然而</a:t>
            </a:r>
            <a:r>
              <a:rPr lang="en-US" sz="4000" strike="noStrike" noProof="1">
                <a:effectLst>
                  <a:glow rad="203200">
                    <a:schemeClr val="tx1"/>
                  </a:glow>
                </a:effectLst>
                <a:latin typeface="SimHei" charset="0"/>
                <a:ea typeface="SimHei" charset="0"/>
              </a:rPr>
              <a:t>他们</a:t>
            </a:r>
            <a:r>
              <a:rPr lang="zh-CN" altLang="en-US" sz="4000" strike="noStrike" noProof="1">
                <a:effectLst>
                  <a:glow rad="203200">
                    <a:schemeClr val="tx1"/>
                  </a:glow>
                </a:effectLst>
                <a:latin typeface="SimHei" charset="0"/>
                <a:ea typeface="SimHei" charset="0"/>
              </a:rPr>
              <a:t>的生活不反映出</a:t>
            </a:r>
            <a:r>
              <a:rPr lang="en-US" sz="4000" strike="noStrike" noProof="1">
                <a:effectLst>
                  <a:glow rad="203200">
                    <a:schemeClr val="tx1"/>
                  </a:glow>
                </a:effectLst>
                <a:latin typeface="SimHei" charset="0"/>
                <a:ea typeface="SimHei" charset="0"/>
              </a:rPr>
              <a:t>一切都是合法的教义。 </a:t>
            </a:r>
            <a:r>
              <a:rPr lang="zh-CN" altLang="en-US" sz="4000" strike="noStrike" noProof="1">
                <a:effectLst>
                  <a:glow rad="203200">
                    <a:schemeClr val="tx1"/>
                  </a:glow>
                </a:effectLst>
                <a:latin typeface="SimHei" charset="0"/>
                <a:ea typeface="SimHei" charset="0"/>
              </a:rPr>
              <a:t>转世论不但没有</a:t>
            </a:r>
            <a:r>
              <a:rPr lang="en-US" sz="4000" strike="noStrike" noProof="1">
                <a:effectLst>
                  <a:glow rad="203200">
                    <a:schemeClr val="tx1"/>
                  </a:glow>
                </a:effectLst>
                <a:latin typeface="SimHei" charset="0"/>
                <a:ea typeface="SimHei" charset="0"/>
                <a:sym typeface="+mn-ea"/>
              </a:rPr>
              <a:t>帮助击败在世界上</a:t>
            </a:r>
            <a:r>
              <a:rPr lang="zh-CN" altLang="en-US" sz="4000" strike="noStrike" noProof="1">
                <a:effectLst>
                  <a:glow rad="203200">
                    <a:schemeClr val="tx1"/>
                  </a:glow>
                </a:effectLst>
                <a:latin typeface="SimHei" charset="0"/>
                <a:ea typeface="SimHei" charset="0"/>
                <a:sym typeface="+mn-ea"/>
              </a:rPr>
              <a:t>的</a:t>
            </a:r>
            <a:r>
              <a:rPr lang="en-US" sz="4000" strike="noStrike" noProof="1">
                <a:effectLst>
                  <a:glow rad="203200">
                    <a:schemeClr val="tx1"/>
                  </a:glow>
                </a:effectLst>
                <a:latin typeface="SimHei" charset="0"/>
                <a:ea typeface="SimHei" charset="0"/>
                <a:sym typeface="+mn-ea"/>
              </a:rPr>
              <a:t>邪恶</a:t>
            </a:r>
            <a:r>
              <a:rPr lang="zh-CN" altLang="en-US" sz="4000" strike="noStrike" noProof="1">
                <a:effectLst>
                  <a:glow rad="203200">
                    <a:schemeClr val="tx1"/>
                  </a:glow>
                </a:effectLst>
                <a:latin typeface="SimHei" charset="0"/>
                <a:ea typeface="SimHei" charset="0"/>
                <a:sym typeface="+mn-ea"/>
              </a:rPr>
              <a:t>反而</a:t>
            </a:r>
            <a:r>
              <a:rPr lang="en-US" sz="4000" strike="noStrike" noProof="1">
                <a:effectLst>
                  <a:glow rad="203200">
                    <a:schemeClr val="tx1"/>
                  </a:glow>
                </a:effectLst>
                <a:latin typeface="SimHei" charset="0"/>
                <a:ea typeface="SimHei" charset="0"/>
                <a:sym typeface="+mn-ea"/>
              </a:rPr>
              <a:t>提供了</a:t>
            </a:r>
            <a:r>
              <a:rPr lang="zh-CN" altLang="en-US" sz="4000" strike="noStrike" noProof="1">
                <a:effectLst>
                  <a:glow rad="203200">
                    <a:schemeClr val="tx1"/>
                  </a:glow>
                </a:effectLst>
                <a:latin typeface="SimHei" charset="0"/>
                <a:ea typeface="SimHei" charset="0"/>
                <a:sym typeface="+mn-ea"/>
              </a:rPr>
              <a:t>行于邪恶的</a:t>
            </a:r>
            <a:r>
              <a:rPr lang="en-US" sz="4000" strike="noStrike" noProof="1">
                <a:effectLst>
                  <a:glow rad="203200">
                    <a:schemeClr val="tx1"/>
                  </a:glow>
                </a:effectLst>
                <a:latin typeface="SimHei" charset="0"/>
                <a:ea typeface="SimHei" charset="0"/>
                <a:sym typeface="+mn-ea"/>
              </a:rPr>
              <a:t>理由</a:t>
            </a:r>
            <a:endParaRPr lang="en-US" altLang="en-US" sz="4000" strike="noStrike" noProof="1">
              <a:effectLst>
                <a:glow rad="203200">
                  <a:schemeClr val="tx1"/>
                </a:glow>
              </a:effectLst>
              <a:latin typeface="SimHei" charset="0"/>
              <a:ea typeface="SimHei" charset="0"/>
              <a:sym typeface="+mn-ea"/>
            </a:endParaRPr>
          </a:p>
          <a:p>
            <a:pPr eaLnBrk="1" fontAlgn="base" hangingPunct="1">
              <a:defRPr/>
            </a:pPr>
            <a:endParaRPr lang="en-US" sz="3600" strike="noStrike" noProof="1">
              <a:effectLst>
                <a:glow rad="203200">
                  <a:schemeClr val="tx1"/>
                </a:glow>
              </a:effectLst>
              <a:latin typeface="SimHei" charset="0"/>
              <a:ea typeface="SimHei" charset="0"/>
            </a:endParaRPr>
          </a:p>
        </p:txBody>
      </p:sp>
      <p:sp>
        <p:nvSpPr>
          <p:cNvPr id="550916" name="TextBox 4"/>
          <p:cNvSpPr txBox="1"/>
          <p:nvPr/>
        </p:nvSpPr>
        <p:spPr>
          <a:xfrm>
            <a:off x="8239125" y="-26987"/>
            <a:ext cx="885825" cy="461962"/>
          </a:xfrm>
          <a:prstGeom prst="rect">
            <a:avLst/>
          </a:prstGeom>
          <a:solidFill>
            <a:srgbClr val="000000"/>
          </a:solidFill>
          <a:ln w="9525">
            <a:noFill/>
            <a:miter/>
          </a:ln>
        </p:spPr>
        <p:txBody>
          <a:bodyPr wrap="none" anchor="t">
            <a:spAutoFit/>
          </a:bodyPr>
          <a:lstStyle/>
          <a:p>
            <a:pPr eaLnBrk="0">
              <a:buFont typeface="Arial" pitchFamily="34" charset="0"/>
              <a:buNone/>
            </a:pPr>
            <a:r>
              <a:rPr lang="en-US" altLang="en-US" sz="1800" b="1">
                <a:solidFill>
                  <a:srgbClr val="FFFFFF"/>
                </a:solidFill>
                <a:latin typeface="SimHei" pitchFamily="49" charset="-122"/>
                <a:ea typeface="SimHei" pitchFamily="49" charset="-122"/>
              </a:rPr>
              <a:t>199d</a:t>
            </a:r>
          </a:p>
        </p:txBody>
      </p:sp>
    </p:spTree>
    <p:extLst>
      <p:ext uri="{BB962C8B-B14F-4D97-AF65-F5344CB8AC3E}">
        <p14:creationId xmlns:p14="http://schemas.microsoft.com/office/powerpoint/2010/main" val="27116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1"/>
          <p:cNvSpPr>
            <a:spLocks/>
          </p:cNvSpPr>
          <p:nvPr/>
        </p:nvSpPr>
        <p:spPr bwMode="auto">
          <a:xfrm>
            <a:off x="8382000" y="152401"/>
            <a:ext cx="654496" cy="32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b="1">
                <a:latin typeface="Arial"/>
                <a:cs typeface="Arial"/>
                <a:sym typeface="Times New Roman" charset="0"/>
              </a:rPr>
              <a:t>198</a:t>
            </a:r>
            <a:endParaRPr lang="en-US" sz="3200" b="1">
              <a:latin typeface="Arial"/>
              <a:cs typeface="Arial"/>
            </a:endParaRPr>
          </a:p>
        </p:txBody>
      </p:sp>
      <p:pic>
        <p:nvPicPr>
          <p:cNvPr id="64514"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4515" name="Rectangle 3"/>
          <p:cNvSpPr>
            <a:spLocks noGrp="1" noChangeArrowheads="1"/>
          </p:cNvSpPr>
          <p:nvPr>
            <p:ph type="title"/>
          </p:nvPr>
        </p:nvSpPr>
        <p:spPr>
          <a:xfrm>
            <a:off x="1174750" y="63500"/>
            <a:ext cx="6902450" cy="774700"/>
          </a:xfrm>
          <a:solidFill>
            <a:srgbClr val="830D26"/>
          </a:solidFill>
          <a:ln w="12700" cap="sq">
            <a:solidFill>
              <a:srgbClr val="000000"/>
            </a:solidFill>
            <a:round/>
            <a:headEnd/>
            <a:tailEnd/>
          </a:ln>
        </p:spPr>
        <p:txBody>
          <a:bodyPr lIns="45718" tIns="45718" rIns="45718" bIns="45718"/>
          <a:lstStyle/>
          <a:p>
            <a:pPr algn="ctr" defTabSz="914400" eaLnBrk="1">
              <a:defRPr/>
            </a:pPr>
            <a:r>
              <a:rPr lang="ja-JP" altLang="en-US" sz="4400" b="1">
                <a:solidFill>
                  <a:schemeClr val="bg1"/>
                </a:solidFill>
                <a:effectLst>
                  <a:outerShdw blurRad="38100" dist="38100" dir="2700000" algn="tl">
                    <a:srgbClr val="000000"/>
                  </a:outerShdw>
                </a:effectLst>
              </a:rPr>
              <a:t>七种关于神的主要世俗观点</a:t>
            </a:r>
            <a:endParaRPr lang="en-US">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049" name="Picture 6"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80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zh-TW" altLang="en-US" sz="2800" b="1" dirty="0">
                <a:solidFill>
                  <a:srgbClr val="FFFF00"/>
                </a:solidFill>
                <a:effectLst>
                  <a:glow rad="304800">
                    <a:srgbClr val="000000">
                      <a:alpha val="75000"/>
                    </a:srgbClr>
                  </a:glow>
                </a:effectLst>
                <a:latin typeface="Arial" charset="0"/>
                <a:cs typeface="Times New Roman" charset="0"/>
              </a:rPr>
              <a:t>推基古</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推基古携带以弗所和歌罗西的书信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以弗所书</a:t>
            </a:r>
            <a:r>
              <a:rPr lang="en-US" altLang="zh-TW" sz="2800" b="1" dirty="0">
                <a:solidFill>
                  <a:srgbClr val="FFFFFF"/>
                </a:solidFill>
                <a:effectLst>
                  <a:glow rad="304800">
                    <a:srgbClr val="000000">
                      <a:alpha val="75000"/>
                    </a:srgbClr>
                  </a:glow>
                </a:effectLst>
                <a:latin typeface="Arial" charset="0"/>
                <a:cs typeface="Times New Roman" charset="0"/>
              </a:rPr>
              <a:t>6:21;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4:7)</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推基古与阿尼西母同去</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歌罗西书</a:t>
            </a:r>
            <a:r>
              <a:rPr lang="en-US" altLang="zh-TW" sz="2800" b="1" dirty="0">
                <a:solidFill>
                  <a:srgbClr val="FFFFFF"/>
                </a:solidFill>
                <a:effectLst>
                  <a:glow rad="304800">
                    <a:srgbClr val="000000">
                      <a:alpha val="75000"/>
                    </a:srgbClr>
                  </a:glow>
                </a:effectLst>
                <a:latin typeface="Arial" charset="0"/>
                <a:cs typeface="Times New Roman" charset="0"/>
              </a:rPr>
              <a:t>4:9)</a:t>
            </a:r>
          </a:p>
          <a:p>
            <a:pPr marL="514350" indent="-514350" eaLnBrk="1" hangingPunct="1">
              <a:spcBef>
                <a:spcPct val="20000"/>
              </a:spcBef>
              <a:buFont typeface="+mj-lt"/>
              <a:buAutoNum type="arabicPeriod" startAt="2"/>
              <a:defRPr/>
            </a:pPr>
            <a:r>
              <a:rPr lang="zh-TW" altLang="en-US" sz="2800" b="1" dirty="0">
                <a:solidFill>
                  <a:srgbClr val="FFFF00"/>
                </a:solidFill>
                <a:effectLst>
                  <a:glow rad="304800">
                    <a:srgbClr val="000000">
                      <a:alpha val="75000"/>
                    </a:srgbClr>
                  </a:glow>
                </a:effectLst>
                <a:latin typeface="Arial" charset="0"/>
                <a:cs typeface="Times New Roman" charset="0"/>
              </a:rPr>
              <a:t>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腓利门在歌罗西的奴仆－阿尼西母</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虽然没有特别提起</a:t>
            </a:r>
            <a:r>
              <a:rPr lang="en-US" altLang="zh-TW" sz="2800" b="1" dirty="0">
                <a:solidFill>
                  <a:srgbClr val="FFFFFF"/>
                </a:solidFill>
                <a:effectLst>
                  <a:glow rad="304800">
                    <a:srgbClr val="000000">
                      <a:alpha val="75000"/>
                    </a:srgbClr>
                  </a:glow>
                </a:effectLst>
                <a:latin typeface="Arial" charset="0"/>
                <a:cs typeface="Times New Roman" charset="0"/>
              </a:rPr>
              <a:t>, </a:t>
            </a:r>
            <a:r>
              <a:rPr lang="zh-TW" altLang="en-US" sz="2800" b="1" dirty="0">
                <a:solidFill>
                  <a:srgbClr val="FFFFFF"/>
                </a:solidFill>
                <a:effectLst>
                  <a:glow rad="304800">
                    <a:srgbClr val="000000">
                      <a:alpha val="75000"/>
                    </a:srgbClr>
                  </a:glow>
                </a:effectLst>
                <a:latin typeface="Arial" charset="0"/>
                <a:cs typeface="Times New Roman" charset="0"/>
              </a:rPr>
              <a:t>阿尼西母很可能在回到他的主人的路上携带书信到腓利门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腓利门书</a:t>
            </a:r>
            <a:r>
              <a:rPr lang="en-US" altLang="zh-TW" sz="2800" b="1" dirty="0">
                <a:solidFill>
                  <a:srgbClr val="FFFFFF"/>
                </a:solidFill>
                <a:effectLst>
                  <a:glow rad="304800">
                    <a:srgbClr val="000000">
                      <a:alpha val="75000"/>
                    </a:srgbClr>
                  </a:glow>
                </a:effectLst>
                <a:latin typeface="Arial" charset="0"/>
                <a:cs typeface="Times New Roman" charset="0"/>
              </a:rPr>
              <a:t>12)</a:t>
            </a:r>
          </a:p>
          <a:p>
            <a:pPr marL="514350" indent="-514350" eaLnBrk="1" hangingPunct="1">
              <a:spcBef>
                <a:spcPct val="20000"/>
              </a:spcBef>
              <a:buFont typeface="+mj-lt"/>
              <a:buAutoNum type="arabicPeriod" startAt="3"/>
              <a:defRPr/>
            </a:pPr>
            <a:r>
              <a:rPr lang="zh-TW" altLang="en-US" sz="2800" b="1" dirty="0">
                <a:solidFill>
                  <a:srgbClr val="FFFF00"/>
                </a:solidFill>
                <a:effectLst>
                  <a:glow rad="304800">
                    <a:srgbClr val="000000">
                      <a:alpha val="75000"/>
                    </a:srgbClr>
                  </a:glow>
                </a:effectLst>
                <a:latin typeface="Arial" charset="0"/>
                <a:cs typeface="Times New Roman" charset="0"/>
              </a:rPr>
              <a:t>以巴弗提</a:t>
            </a:r>
          </a:p>
          <a:p>
            <a:pPr marL="904875" eaLnBrk="1" hangingPunct="1">
              <a:spcBef>
                <a:spcPct val="20000"/>
              </a:spcBef>
              <a:buFont typeface="Arial"/>
              <a:buChar char="•"/>
              <a:defRPr/>
            </a:pPr>
            <a:r>
              <a:rPr lang="zh-TW" altLang="en-US" sz="2800" b="1" dirty="0">
                <a:solidFill>
                  <a:srgbClr val="FFFFFF"/>
                </a:solidFill>
                <a:effectLst>
                  <a:glow rad="304800">
                    <a:srgbClr val="000000">
                      <a:alpha val="75000"/>
                    </a:srgbClr>
                  </a:glow>
                </a:effectLst>
                <a:latin typeface="Arial" charset="0"/>
                <a:cs typeface="Times New Roman" charset="0"/>
              </a:rPr>
              <a:t> 来之腓立比的以巴弗提携带书信回到自己的家乡去 </a:t>
            </a:r>
            <a:r>
              <a:rPr lang="en-US" altLang="zh-TW" sz="2800" b="1" dirty="0">
                <a:solidFill>
                  <a:srgbClr val="FFFFFF"/>
                </a:solidFill>
                <a:effectLst>
                  <a:glow rad="304800">
                    <a:srgbClr val="000000">
                      <a:alpha val="75000"/>
                    </a:srgbClr>
                  </a:glow>
                </a:effectLst>
                <a:latin typeface="Arial" charset="0"/>
                <a:cs typeface="Times New Roman" charset="0"/>
              </a:rPr>
              <a:t>(</a:t>
            </a:r>
            <a:r>
              <a:rPr lang="zh-TW" altLang="en-US" sz="2800" b="1" dirty="0">
                <a:solidFill>
                  <a:srgbClr val="FFFFFF"/>
                </a:solidFill>
                <a:effectLst>
                  <a:glow rad="304800">
                    <a:srgbClr val="000000">
                      <a:alpha val="75000"/>
                    </a:srgbClr>
                  </a:glow>
                </a:effectLst>
                <a:latin typeface="Arial" charset="0"/>
                <a:cs typeface="Times New Roman" charset="0"/>
              </a:rPr>
              <a:t>腓立比书</a:t>
            </a:r>
            <a:r>
              <a:rPr lang="en-US" altLang="zh-TW" sz="2800" b="1" dirty="0">
                <a:solidFill>
                  <a:srgbClr val="FFFFFF"/>
                </a:solidFill>
                <a:effectLst>
                  <a:glow rad="304800">
                    <a:srgbClr val="000000">
                      <a:alpha val="75000"/>
                    </a:srgbClr>
                  </a:glow>
                </a:effectLst>
                <a:latin typeface="Arial" charset="0"/>
                <a:cs typeface="Times New Roman" charset="0"/>
              </a:rPr>
              <a:t>2:25, 28)</a:t>
            </a:r>
          </a:p>
        </p:txBody>
      </p:sp>
      <p:sp>
        <p:nvSpPr>
          <p:cNvPr id="258052"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88"/>
            <a:ext cx="7772400" cy="708025"/>
          </a:xfrm>
          <a:solidFill>
            <a:srgbClr val="0000FF"/>
          </a:solidFill>
          <a:ln w="12700">
            <a:solidFill>
              <a:schemeClr val="tx1"/>
            </a:solidFill>
            <a:miter lim="800000"/>
            <a:headEnd/>
            <a:tailEnd/>
          </a:ln>
        </p:spPr>
        <p:txBody>
          <a:bodyPr>
            <a:spAutoFit/>
          </a:bodyPr>
          <a:lstStyle/>
          <a:p>
            <a:pPr eaLnBrk="1" hangingPunct="1">
              <a:spcBef>
                <a:spcPct val="50000"/>
              </a:spcBef>
              <a:defRPr/>
            </a:pPr>
            <a:r>
              <a:rPr lang="en-US" sz="4000" dirty="0">
                <a:solidFill>
                  <a:schemeClr val="bg1"/>
                </a:solidFill>
                <a:latin typeface="ＭＳ Ｐゴシック" charset="0"/>
              </a:rPr>
              <a:t>谁携带这些信件</a:t>
            </a:r>
            <a:r>
              <a:rPr lang="en-US" altLang="ja-JP" sz="4000" dirty="0">
                <a:solidFill>
                  <a:schemeClr val="bg1"/>
                </a:solidFill>
                <a:latin typeface="ＭＳ Ｐゴシック" charset="0"/>
              </a:rPr>
              <a:t>?</a:t>
            </a:r>
            <a:endParaRPr lang="en-GB" sz="4000" dirty="0">
              <a:solidFill>
                <a:schemeClr val="bg1"/>
              </a:solidFill>
              <a:effectLst>
                <a:outerShdw blurRad="38100" dist="38100" dir="2700000" algn="tl">
                  <a:srgbClr val="666699"/>
                </a:outerShdw>
              </a:effectLst>
              <a:latin typeface="ＭＳ Ｐゴシック" charset="0"/>
            </a:endParaRPr>
          </a:p>
        </p:txBody>
      </p:sp>
      <p:sp>
        <p:nvSpPr>
          <p:cNvPr id="25805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left)">
                                      <p:cBhvr>
                                        <p:cTn id="12" dur="5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left)">
                                      <p:cBhvr>
                                        <p:cTn id="17" dur="500"/>
                                        <p:tgtEl>
                                          <p:spTgt spid="11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left)">
                                      <p:cBhvr>
                                        <p:cTn id="22" dur="500"/>
                                        <p:tgtEl>
                                          <p:spTgt spid="11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left)">
                                      <p:cBhvr>
                                        <p:cTn id="27" dur="500"/>
                                        <p:tgtEl>
                                          <p:spTgt spid="112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left)">
                                      <p:cBhvr>
                                        <p:cTn id="32" dur="500"/>
                                        <p:tgtEl>
                                          <p:spTgt spid="112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9">
                                            <p:txEl>
                                              <p:pRg st="6" end="6"/>
                                            </p:txEl>
                                          </p:spTgt>
                                        </p:tgtEl>
                                        <p:attrNameLst>
                                          <p:attrName>style.visibility</p:attrName>
                                        </p:attrNameLst>
                                      </p:cBhvr>
                                      <p:to>
                                        <p:strVal val="visible"/>
                                      </p:to>
                                    </p:set>
                                    <p:animEffect transition="in" filter="wipe(left)">
                                      <p:cBhvr>
                                        <p:cTn id="37" dur="500"/>
                                        <p:tgtEl>
                                          <p:spTgt spid="112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9">
                                            <p:txEl>
                                              <p:pRg st="7" end="7"/>
                                            </p:txEl>
                                          </p:spTgt>
                                        </p:tgtEl>
                                        <p:attrNameLst>
                                          <p:attrName>style.visibility</p:attrName>
                                        </p:attrNameLst>
                                      </p:cBhvr>
                                      <p:to>
                                        <p:strVal val="visible"/>
                                      </p:to>
                                    </p:set>
                                    <p:animEffect transition="in" filter="wipe(left)">
                                      <p:cBhvr>
                                        <p:cTn id="4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5393" name="Text Box 2"/>
          <p:cNvSpPr txBox="1">
            <a:spLocks noChangeArrowheads="1"/>
          </p:cNvSpPr>
          <p:nvPr/>
        </p:nvSpPr>
        <p:spPr bwMode="auto">
          <a:xfrm>
            <a:off x="8197850" y="1524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a:latin typeface="Times New Roman" charset="0"/>
              </a:rPr>
              <a:t>200g</a:t>
            </a:r>
          </a:p>
        </p:txBody>
      </p:sp>
      <p:sp>
        <p:nvSpPr>
          <p:cNvPr id="315394"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a:tabLst>
                <a:tab pos="1595438" algn="l"/>
              </a:tabLst>
              <a:defRPr sz="2400">
                <a:solidFill>
                  <a:srgbClr val="000000"/>
                </a:solidFill>
                <a:latin typeface="Helvetica" charset="0"/>
                <a:ea typeface="ＭＳ Ｐゴシック" charset="0"/>
                <a:cs typeface="ＭＳ Ｐゴシック" charset="0"/>
                <a:sym typeface="Helvetica" charset="0"/>
              </a:defRPr>
            </a:lvl1pPr>
            <a:lvl2pPr marL="742950" indent="-285750" eaLnBrk="0">
              <a:tabLst>
                <a:tab pos="1595438" algn="l"/>
              </a:tabLst>
              <a:defRPr sz="2400">
                <a:solidFill>
                  <a:srgbClr val="000000"/>
                </a:solidFill>
                <a:latin typeface="Helvetica" charset="0"/>
                <a:ea typeface="ＭＳ Ｐゴシック" charset="0"/>
                <a:sym typeface="Helvetica" charset="0"/>
              </a:defRPr>
            </a:lvl2pPr>
            <a:lvl3pPr marL="1143000" indent="-228600" eaLnBrk="0">
              <a:tabLst>
                <a:tab pos="1595438" algn="l"/>
              </a:tabLst>
              <a:defRPr sz="2400">
                <a:solidFill>
                  <a:srgbClr val="000000"/>
                </a:solidFill>
                <a:latin typeface="Helvetica" charset="0"/>
                <a:ea typeface="ＭＳ Ｐゴシック" charset="0"/>
                <a:sym typeface="Helvetica" charset="0"/>
              </a:defRPr>
            </a:lvl3pPr>
            <a:lvl4pPr marL="1600200" indent="-228600" eaLnBrk="0">
              <a:tabLst>
                <a:tab pos="1595438" algn="l"/>
              </a:tabLst>
              <a:defRPr sz="2400">
                <a:solidFill>
                  <a:srgbClr val="000000"/>
                </a:solidFill>
                <a:latin typeface="Helvetica" charset="0"/>
                <a:ea typeface="ＭＳ Ｐゴシック" charset="0"/>
                <a:sym typeface="Helvetica" charset="0"/>
              </a:defRPr>
            </a:lvl4pPr>
            <a:lvl5pPr marL="2057400" indent="-228600" eaLnBrk="0">
              <a:tabLst>
                <a:tab pos="1595438" algn="l"/>
              </a:tabLst>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tabLst>
                <a:tab pos="1595438" algn="l"/>
              </a:tabLst>
              <a:defRPr sz="2400">
                <a:solidFill>
                  <a:srgbClr val="000000"/>
                </a:solidFill>
                <a:latin typeface="Helvetica" charset="0"/>
                <a:ea typeface="ＭＳ Ｐゴシック" charset="0"/>
                <a:sym typeface="Helvetica" charset="0"/>
              </a:defRPr>
            </a:lvl9pPr>
          </a:lstStyle>
          <a:p>
            <a:pPr algn="just"/>
            <a:r>
              <a:rPr lang="zh-TW" altLang="en-US" sz="2100" b="1">
                <a:solidFill>
                  <a:srgbClr val="FFFFFF"/>
                </a:solidFill>
                <a:latin typeface="Arial Narrow" charset="0"/>
              </a:rPr>
              <a:t>一神论	犹太教</a:t>
            </a:r>
            <a:r>
              <a:rPr lang="en-US" altLang="zh-TW" sz="2100" b="1">
                <a:solidFill>
                  <a:srgbClr val="FFFFFF"/>
                </a:solidFill>
                <a:latin typeface="Arial Narrow" charset="0"/>
              </a:rPr>
              <a:t>:</a:t>
            </a:r>
            <a:r>
              <a:rPr lang="zh-TW" altLang="en-US" sz="2100" b="1">
                <a:solidFill>
                  <a:srgbClr val="FFFFFF"/>
                </a:solidFill>
                <a:latin typeface="Arial Narrow" charset="0"/>
              </a:rPr>
              <a:t>预言已实现</a:t>
            </a:r>
            <a:r>
              <a:rPr lang="en-US" altLang="zh-TW" sz="2100" b="1">
                <a:solidFill>
                  <a:srgbClr val="FFFFFF"/>
                </a:solidFill>
                <a:latin typeface="Arial Narrow" charset="0"/>
              </a:rPr>
              <a:t>(</a:t>
            </a:r>
            <a:r>
              <a:rPr lang="zh-TW" altLang="en-US" sz="2100" b="1">
                <a:solidFill>
                  <a:srgbClr val="FFFFFF"/>
                </a:solidFill>
                <a:latin typeface="Arial Narrow" charset="0"/>
              </a:rPr>
              <a:t>如</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53</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伊斯兰教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锡克教</a:t>
            </a:r>
            <a:r>
              <a:rPr lang="en-US" altLang="zh-TW" sz="2100" b="1">
                <a:solidFill>
                  <a:srgbClr val="FFFFFF"/>
                </a:solidFill>
                <a:latin typeface="Arial Narrow" charset="0"/>
              </a:rPr>
              <a:t>:</a:t>
            </a:r>
            <a:r>
              <a:rPr lang="zh-TW" altLang="en-US" sz="2100" b="1">
                <a:solidFill>
                  <a:srgbClr val="FFFFFF"/>
                </a:solidFill>
                <a:latin typeface="Arial Narrow" charset="0"/>
              </a:rPr>
              <a:t>基督的性格</a:t>
            </a:r>
            <a:r>
              <a:rPr lang="en-US" altLang="zh-TW" sz="2100" b="1">
                <a:solidFill>
                  <a:srgbClr val="FFFFFF"/>
                </a:solidFill>
                <a:latin typeface="Arial Narrow" charset="0"/>
              </a:rPr>
              <a:t>(</a:t>
            </a:r>
            <a:r>
              <a:rPr lang="zh-TW" altLang="en-US" sz="2100" b="1">
                <a:solidFill>
                  <a:srgbClr val="FFFFFF"/>
                </a:solidFill>
                <a:latin typeface="Arial Narrow" charset="0"/>
              </a:rPr>
              <a:t>四福音</a:t>
            </a:r>
            <a:r>
              <a:rPr lang="en-US" altLang="zh-TW" sz="2100" b="1">
                <a:solidFill>
                  <a:srgbClr val="FFFFFF"/>
                </a:solidFill>
                <a:latin typeface="Arial Narrow" charset="0"/>
              </a:rPr>
              <a:t>)</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无神论	神存在的证据</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a:t>
            </a:r>
            <a:r>
              <a:rPr lang="zh-TW" altLang="en-US" sz="2100" b="1">
                <a:solidFill>
                  <a:srgbClr val="FFFFFF"/>
                </a:solidFill>
                <a:latin typeface="Arial Narrow" charset="0"/>
              </a:rPr>
              <a:t>章</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事实是“大饼的一片”成为“不可知论”</a:t>
            </a:r>
          </a:p>
          <a:p>
            <a:pPr algn="just"/>
            <a:r>
              <a:rPr lang="zh-TW" altLang="en-US" sz="2100" b="1">
                <a:solidFill>
                  <a:srgbClr val="FFFFFF"/>
                </a:solidFill>
                <a:latin typeface="Arial Narrow" charset="0"/>
              </a:rPr>
              <a:t>	每个信仰系统内都须要信心</a:t>
            </a:r>
            <a:r>
              <a:rPr lang="en-US" altLang="zh-TW" sz="2100" b="1">
                <a:solidFill>
                  <a:srgbClr val="FFFFFF"/>
                </a:solidFill>
                <a:latin typeface="Arial Narrow" charset="0"/>
              </a:rPr>
              <a:t>(</a:t>
            </a:r>
            <a:r>
              <a:rPr lang="zh-TW" altLang="en-US" sz="2100" b="1">
                <a:solidFill>
                  <a:srgbClr val="FFFFFF"/>
                </a:solidFill>
                <a:latin typeface="Arial Narrow" charset="0"/>
              </a:rPr>
              <a:t>这也包括无神论</a:t>
            </a:r>
            <a:r>
              <a:rPr lang="en-US" altLang="zh-TW" sz="2100" b="1">
                <a:solidFill>
                  <a:srgbClr val="FFFFFF"/>
                </a:solidFill>
                <a:latin typeface="Arial Narrow" charset="0"/>
              </a:rPr>
              <a:t>)</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个人的观点不能测定真理。</a:t>
            </a:r>
          </a:p>
          <a:p>
            <a:pPr algn="just"/>
            <a:endParaRPr lang="zh-TW" altLang="en-US" sz="2100" b="1">
              <a:solidFill>
                <a:srgbClr val="FFFFFF"/>
              </a:solidFill>
              <a:latin typeface="Arial Narrow" charset="0"/>
            </a:endParaRPr>
          </a:p>
          <a:p>
            <a:pPr algn="just"/>
            <a:r>
              <a:rPr lang="zh-TW" altLang="en-US" sz="2100" b="1">
                <a:solidFill>
                  <a:srgbClr val="FFFFFF"/>
                </a:solidFill>
                <a:latin typeface="Arial Narrow" charset="0"/>
              </a:rPr>
              <a:t>多神教	所谓“物体能制造智慧”是很不符合逻辑的。</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人的行为不能决绝罪恶的问题。</a:t>
            </a:r>
            <a:r>
              <a:rPr lang="en-US" altLang="zh-TW" sz="2100" b="1">
                <a:solidFill>
                  <a:srgbClr val="FFFFFF"/>
                </a:solidFill>
                <a:latin typeface="Arial Narrow" charset="0"/>
              </a:rPr>
              <a:t>(</a:t>
            </a:r>
            <a:r>
              <a:rPr lang="zh-TW" altLang="en-US" sz="2100" b="1">
                <a:solidFill>
                  <a:srgbClr val="FFFFFF"/>
                </a:solidFill>
                <a:latin typeface="Arial Narrow" charset="0"/>
              </a:rPr>
              <a:t>弗</a:t>
            </a:r>
            <a:r>
              <a:rPr lang="en-US" altLang="zh-TW" sz="2100" b="1">
                <a:solidFill>
                  <a:srgbClr val="FFFFFF"/>
                </a:solidFill>
                <a:latin typeface="Arial Narrow" charset="0"/>
              </a:rPr>
              <a:t>2:8-9)</a:t>
            </a:r>
          </a:p>
          <a:p>
            <a:pPr algn="just"/>
            <a:endParaRPr lang="en-US" altLang="zh-TW" sz="2100" b="1">
              <a:solidFill>
                <a:srgbClr val="FFFFFF"/>
              </a:solidFill>
              <a:latin typeface="Arial Narrow" charset="0"/>
            </a:endParaRPr>
          </a:p>
          <a:p>
            <a:pPr algn="just"/>
            <a:r>
              <a:rPr lang="zh-TW" altLang="en-US" sz="2100" b="1">
                <a:solidFill>
                  <a:srgbClr val="FFFFFF"/>
                </a:solidFill>
                <a:latin typeface="Arial Narrow" charset="0"/>
              </a:rPr>
              <a:t>泛神论	显示上帝掌管宇宙的大能</a:t>
            </a:r>
            <a:r>
              <a:rPr lang="en-US" altLang="zh-TW" sz="2100" b="1">
                <a:solidFill>
                  <a:srgbClr val="FFFFFF"/>
                </a:solidFill>
                <a:latin typeface="Arial Narrow" charset="0"/>
              </a:rPr>
              <a:t>(</a:t>
            </a:r>
            <a:r>
              <a:rPr lang="zh-TW" altLang="en-US" sz="2100" b="1">
                <a:solidFill>
                  <a:srgbClr val="FFFFFF"/>
                </a:solidFill>
                <a:latin typeface="Arial Narrow" charset="0"/>
              </a:rPr>
              <a:t>徒</a:t>
            </a:r>
            <a:r>
              <a:rPr lang="en-US" altLang="zh-TW" sz="2100" b="1">
                <a:solidFill>
                  <a:srgbClr val="FFFFFF"/>
                </a:solidFill>
                <a:latin typeface="Arial Narrow" charset="0"/>
              </a:rPr>
              <a:t>17:24-25)</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表明神与宇宙是有区别的</a:t>
            </a:r>
            <a:r>
              <a:rPr lang="en-US" altLang="zh-TW" sz="2100" b="1">
                <a:solidFill>
                  <a:srgbClr val="FFFFFF"/>
                </a:solidFill>
                <a:latin typeface="Arial Narrow" charset="0"/>
              </a:rPr>
              <a:t>(</a:t>
            </a:r>
            <a:r>
              <a:rPr lang="zh-TW" altLang="en-US" sz="2100" b="1">
                <a:solidFill>
                  <a:srgbClr val="FFFFFF"/>
                </a:solidFill>
                <a:latin typeface="Arial Narrow" charset="0"/>
              </a:rPr>
              <a:t>罗</a:t>
            </a:r>
            <a:r>
              <a:rPr lang="en-US" altLang="zh-TW" sz="2100" b="1">
                <a:solidFill>
                  <a:srgbClr val="FFFFFF"/>
                </a:solidFill>
                <a:latin typeface="Arial Narrow" charset="0"/>
              </a:rPr>
              <a:t>1:20,23,24)</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宇宙是有源头的</a:t>
            </a:r>
            <a:r>
              <a:rPr lang="en-US" altLang="zh-TW" sz="2100" b="1">
                <a:solidFill>
                  <a:srgbClr val="FFFFFF"/>
                </a:solidFill>
                <a:latin typeface="Arial Narrow" charset="0"/>
              </a:rPr>
              <a:t>, </a:t>
            </a:r>
            <a:r>
              <a:rPr lang="zh-TW" altLang="en-US" sz="2100" b="1">
                <a:solidFill>
                  <a:srgbClr val="FFFFFF"/>
                </a:solidFill>
                <a:latin typeface="Arial Narrow" charset="0"/>
              </a:rPr>
              <a:t>所以它不可能是神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1:1)</a:t>
            </a:r>
          </a:p>
          <a:p>
            <a:pPr algn="just"/>
            <a:r>
              <a:rPr lang="en-US" altLang="zh-TW" sz="2100" b="1">
                <a:solidFill>
                  <a:srgbClr val="FFFFFF"/>
                </a:solidFill>
                <a:latin typeface="Arial Narrow" charset="0"/>
              </a:rPr>
              <a:t>	</a:t>
            </a:r>
            <a:r>
              <a:rPr lang="zh-TW" altLang="en-US" sz="2100" b="1">
                <a:solidFill>
                  <a:srgbClr val="FFFFFF"/>
                </a:solidFill>
                <a:latin typeface="Arial Narrow" charset="0"/>
              </a:rPr>
              <a:t>人类像神</a:t>
            </a:r>
            <a:r>
              <a:rPr lang="en-US" altLang="zh-TW" sz="2100" b="1">
                <a:solidFill>
                  <a:srgbClr val="FFFFFF"/>
                </a:solidFill>
                <a:latin typeface="Arial Narrow" charset="0"/>
              </a:rPr>
              <a:t>(</a:t>
            </a:r>
            <a:r>
              <a:rPr lang="zh-TW" altLang="en-US" sz="2100" b="1">
                <a:solidFill>
                  <a:srgbClr val="FFFFFF"/>
                </a:solidFill>
                <a:latin typeface="Arial Narrow" charset="0"/>
              </a:rPr>
              <a:t>创</a:t>
            </a:r>
            <a:r>
              <a:rPr lang="en-US" altLang="zh-TW" sz="2100" b="1">
                <a:solidFill>
                  <a:srgbClr val="FFFFFF"/>
                </a:solidFill>
                <a:latin typeface="Arial Narrow" charset="0"/>
              </a:rPr>
              <a:t>1:26-27)</a:t>
            </a:r>
            <a:r>
              <a:rPr lang="zh-TW" altLang="en-US" sz="2100" b="1">
                <a:solidFill>
                  <a:srgbClr val="FFFFFF"/>
                </a:solidFill>
                <a:latin typeface="Arial Narrow" charset="0"/>
              </a:rPr>
              <a:t>但是上帝是没有同等的</a:t>
            </a:r>
            <a:r>
              <a:rPr lang="en-US" altLang="zh-TW" sz="2100" b="1">
                <a:solidFill>
                  <a:srgbClr val="FFFFFF"/>
                </a:solidFill>
                <a:latin typeface="Arial Narrow" charset="0"/>
              </a:rPr>
              <a:t>(</a:t>
            </a:r>
            <a:r>
              <a:rPr lang="zh-TW" altLang="en-US" sz="2100" b="1">
                <a:solidFill>
                  <a:srgbClr val="FFFFFF"/>
                </a:solidFill>
                <a:latin typeface="Arial Narrow" charset="0"/>
              </a:rPr>
              <a:t>赛</a:t>
            </a:r>
            <a:r>
              <a:rPr lang="en-US" altLang="zh-TW" sz="2100" b="1">
                <a:solidFill>
                  <a:srgbClr val="FFFFFF"/>
                </a:solidFill>
                <a:latin typeface="Arial Narrow" charset="0"/>
              </a:rPr>
              <a:t>46:19)</a:t>
            </a:r>
          </a:p>
          <a:p>
            <a:pPr algn="r"/>
            <a:endParaRPr lang="en-US" altLang="zh-TW" sz="2100" b="1">
              <a:solidFill>
                <a:srgbClr val="FFFFFF"/>
              </a:solidFill>
              <a:latin typeface="Arial Narrow" charset="0"/>
            </a:endParaRPr>
          </a:p>
          <a:p>
            <a:pPr algn="r"/>
            <a:r>
              <a:rPr lang="en-US" altLang="zh-TW" sz="2100" b="1">
                <a:solidFill>
                  <a:srgbClr val="FFFFFF"/>
                </a:solidFill>
                <a:latin typeface="Arial Narrow" charset="0"/>
              </a:rPr>
              <a:t>Geisler, </a:t>
            </a:r>
            <a:r>
              <a:rPr lang="en-US" altLang="zh-TW" sz="2100" b="1" i="1">
                <a:solidFill>
                  <a:srgbClr val="FFFFFF"/>
                </a:solidFill>
                <a:latin typeface="Arial Narrow" charset="0"/>
              </a:rPr>
              <a:t>False Gods of Our Time</a:t>
            </a:r>
            <a:r>
              <a:rPr lang="en-US" altLang="zh-TW" sz="2100" b="1">
                <a:solidFill>
                  <a:srgbClr val="FFFFFF"/>
                </a:solidFill>
                <a:latin typeface="Arial Narrow" charset="0"/>
              </a:rPr>
              <a:t>, 80-87</a:t>
            </a:r>
            <a:endParaRPr lang="en-US" sz="2100" b="1">
              <a:solidFill>
                <a:srgbClr val="FFFFFF"/>
              </a:solidFill>
              <a:latin typeface="Arial Narrow" charset="0"/>
            </a:endParaRPr>
          </a:p>
        </p:txBody>
      </p:sp>
      <p:sp>
        <p:nvSpPr>
          <p:cNvPr id="315395" name="Rectangle 10"/>
          <p:cNvSpPr>
            <a:spLocks noGrp="1" noChangeArrowheads="1"/>
          </p:cNvSpPr>
          <p:nvPr>
            <p:ph type="title" idx="4294967295"/>
          </p:nvPr>
        </p:nvSpPr>
        <p:spPr>
          <a:xfrm>
            <a:off x="1258888" y="77788"/>
            <a:ext cx="6481762" cy="584200"/>
          </a:xfrm>
          <a:noFill/>
          <a:ln w="12700" cap="sq">
            <a:solidFill>
              <a:schemeClr val="tx1"/>
            </a:solidFill>
            <a:miter lim="800000"/>
            <a:headEnd/>
            <a:tailEnd/>
          </a:ln>
        </p:spPr>
        <p:txBody>
          <a:bodyPr lIns="91440" tIns="45720" rIns="91440" bIns="45720" anchor="t">
            <a:spAutoFit/>
          </a:bodyPr>
          <a:lstStyle/>
          <a:p>
            <a:pPr eaLnBrk="1" hangingPunct="1"/>
            <a:r>
              <a:rPr lang="zh-TW" altLang="en-US" sz="3200" b="1">
                <a:solidFill>
                  <a:schemeClr val="tx1"/>
                </a:solidFill>
                <a:latin typeface="Arial" charset="0"/>
                <a:ea typeface="SimSun" charset="0"/>
                <a:cs typeface="SimSun" charset="0"/>
              </a:rPr>
              <a:t>向世俗观点宣教的策略</a:t>
            </a:r>
            <a:endParaRPr lang="en-US" sz="3200" b="1">
              <a:solidFill>
                <a:schemeClr val="tx1"/>
              </a:solidFill>
              <a:latin typeface="Arial" charset="0"/>
              <a:ea typeface="SimSun" charset="0"/>
              <a:cs typeface="SimSun"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hangingPunct="1">
              <a:defRPr/>
            </a:pPr>
            <a:endParaRPr lang="en-US">
              <a:solidFill>
                <a:srgbClr val="FFFFFF"/>
              </a:solidFill>
              <a:latin typeface="Times New Roman"/>
              <a:ea typeface="Times New Roman"/>
              <a:cs typeface="Times New Roman"/>
            </a:endParaRPr>
          </a:p>
        </p:txBody>
      </p:sp>
      <p:sp>
        <p:nvSpPr>
          <p:cNvPr id="31744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201a</a:t>
            </a:r>
          </a:p>
        </p:txBody>
      </p:sp>
      <p:sp>
        <p:nvSpPr>
          <p:cNvPr id="317444" name="Title 112"/>
          <p:cNvSpPr>
            <a:spLocks noGrp="1"/>
          </p:cNvSpPr>
          <p:nvPr>
            <p:ph type="title" idx="4294967295"/>
          </p:nvPr>
        </p:nvSpPr>
        <p:spPr>
          <a:xfrm>
            <a:off x="1600200" y="76200"/>
            <a:ext cx="6172200" cy="523875"/>
          </a:xfrm>
          <a:solidFill>
            <a:schemeClr val="tx1"/>
          </a:solidFill>
          <a:ln w="12700" cap="sq">
            <a:solidFill>
              <a:schemeClr val="tx1"/>
            </a:solidFill>
            <a:miter lim="800000"/>
            <a:headEnd/>
            <a:tailEnd/>
          </a:ln>
        </p:spPr>
        <p:txBody>
          <a:bodyPr>
            <a:spAutoFit/>
          </a:bodyPr>
          <a:lstStyle/>
          <a:p>
            <a:r>
              <a:rPr lang="zh-TW" altLang="en-US" sz="2800" b="1">
                <a:solidFill>
                  <a:srgbClr val="FFFFFF"/>
                </a:solidFill>
                <a:latin typeface="Arial" charset="0"/>
                <a:ea typeface="SimSun" charset="0"/>
                <a:cs typeface="SimSun" charset="0"/>
              </a:rPr>
              <a:t>监狱书信的基督论</a:t>
            </a:r>
            <a:endParaRPr lang="en-US" altLang="zh-CN" sz="28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基督为</a:t>
                      </a:r>
                      <a:r>
                        <a:rPr kumimoji="0" lang="en-US" altLang="zh-TW"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焦点</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解释</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原首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基督摧毁信徒之间的隔膜</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榜样</a:t>
                      </a:r>
                      <a:endPar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 基督的态度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基督优越于人的哲理</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和解者</a:t>
                      </a:r>
                      <a:endPar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基督的赦免</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a:t>
                      </a:r>
                      <a:r>
                        <a:rPr kumimoji="0" lang="zh-TW" alt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基督和解信徒与神以及信徒与信徒之间的关系</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blipFill dpi="0" rotWithShape="1">
            <a:blip r:embed="rId3"/>
            <a:srcRect/>
            <a:tile tx="0" ty="0" sx="100000" sy="100000" flip="none" algn="tl"/>
          </a:blipFill>
          <a:ln w="9525">
            <a:solidFill>
              <a:srgbClr val="6D78DE"/>
            </a:solidFill>
            <a:miter lim="800000"/>
            <a:headEnd/>
            <a:tailEnd/>
          </a:ln>
          <a:effectLst>
            <a:outerShdw blurRad="40000" dist="23000" dir="5400000" rotWithShape="0">
              <a:srgbClr val="000000">
                <a:alpha val="34998"/>
              </a:srgbClr>
            </a:outerShdw>
          </a:effectLst>
        </p:spPr>
        <p:txBody>
          <a:bodyPr anchor="ctr"/>
          <a:lstStyle/>
          <a:p>
            <a:pPr algn="ctr" eaLnBrk="0"/>
            <a:endParaRPr lang="en-US">
              <a:solidFill>
                <a:srgbClr val="FFFFFF"/>
              </a:solidFill>
              <a:latin typeface="Times New Roman" charset="0"/>
              <a:ea typeface="MS PGothic" charset="0"/>
              <a:cs typeface="MS PGothic" charset="0"/>
            </a:endParaRPr>
          </a:p>
        </p:txBody>
      </p:sp>
      <p:sp>
        <p:nvSpPr>
          <p:cNvPr id="773122"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eaLnBrk="0"/>
            <a:r>
              <a:rPr kumimoji="0" lang="en-US" altLang="zh-CN" b="1">
                <a:solidFill>
                  <a:srgbClr val="FFFFFF"/>
                </a:solidFill>
                <a:latin typeface="Arial" charset="0"/>
                <a:ea typeface="MS PGothic" charset="0"/>
                <a:cs typeface="Times New Roman" charset="0"/>
              </a:rPr>
              <a:t>201</a:t>
            </a:r>
          </a:p>
        </p:txBody>
      </p:sp>
      <p:sp>
        <p:nvSpPr>
          <p:cNvPr id="773123" name="Title 112"/>
          <p:cNvSpPr>
            <a:spLocks noGrp="1"/>
          </p:cNvSpPr>
          <p:nvPr>
            <p:ph type="title" idx="4294967295"/>
          </p:nvPr>
        </p:nvSpPr>
        <p:spPr>
          <a:xfrm>
            <a:off x="914400" y="60325"/>
            <a:ext cx="7239000" cy="554038"/>
          </a:xfrm>
          <a:solidFill>
            <a:schemeClr val="tx1"/>
          </a:solidFill>
          <a:ln w="12700" cap="sq">
            <a:solidFill>
              <a:schemeClr val="bg1"/>
            </a:solidFill>
            <a:miter lim="800000"/>
            <a:headEnd/>
            <a:tailEnd/>
          </a:ln>
        </p:spPr>
        <p:txBody>
          <a:bodyPr>
            <a:spAutoFit/>
          </a:bodyPr>
          <a:lstStyle/>
          <a:p>
            <a:r>
              <a:rPr kumimoji="0" lang="zh-CN" altLang="en-US" sz="3000" b="1">
                <a:solidFill>
                  <a:srgbClr val="FFFFFF"/>
                </a:solidFill>
                <a:latin typeface="Arial" charset="0"/>
                <a:cs typeface="Arial" charset="0"/>
              </a:rPr>
              <a:t>你对试炼如何反应？</a:t>
            </a:r>
            <a:endParaRPr kumimoji="0" lang="en-US" altLang="zh-CN" sz="3000" b="1">
              <a:solidFill>
                <a:srgbClr val="FFFFFF"/>
              </a:solidFill>
              <a:latin typeface="Arial" charset="0"/>
              <a:cs typeface="Arial" charset="0"/>
            </a:endParaRPr>
          </a:p>
        </p:txBody>
      </p:sp>
      <p:graphicFrame>
        <p:nvGraphicFramePr>
          <p:cNvPr id="114" name="Table 113"/>
          <p:cNvGraphicFramePr>
            <a:graphicFrameLocks noGrp="1"/>
          </p:cNvGraphicFramePr>
          <p:nvPr/>
        </p:nvGraphicFramePr>
        <p:xfrm>
          <a:off x="0" y="838200"/>
          <a:ext cx="9161463" cy="59150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492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你说。。。</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策略</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性情</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书信</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“我是对的！”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争取</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暴躁</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以弗所书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“为什么是我？”</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沮丧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伤感</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腓利比书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“我会捱过去的。”</a:t>
                      </a:r>
                      <a:endParaRPr kumimoji="0" lang="en-US"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妥协</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乐天</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歌罗西书</a:t>
                      </a: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“这将成为过去。”</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忽视</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随性</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rPr>
                        <a:t>  </a:t>
                      </a:r>
                      <a:r>
                        <a:rPr kumimoji="0" lang="zh-CN" altLang="en-US" sz="3000" b="1" i="0" u="none" strike="noStrike" cap="none" normalizeH="0" baseline="0">
                          <a:ln>
                            <a:noFill/>
                          </a:ln>
                          <a:solidFill>
                            <a:srgbClr val="FFFFFF"/>
                          </a:solidFill>
                          <a:effectLst/>
                          <a:latin typeface="ＭＳ Ｐゴシック" charset="0"/>
                          <a:ea typeface="ＭＳ Ｐゴシック" charset="0"/>
                          <a:cs typeface="ＭＳ Ｐゴシック" charset="0"/>
                        </a:rPr>
                        <a:t>腓利门书</a:t>
                      </a:r>
                      <a:endParaRPr kumimoji="0" lang="en-US" altLang="zh-CN" sz="3000" b="1" i="0" u="none" strike="noStrike" cap="none" normalizeH="0" baseline="0">
                        <a:ln>
                          <a:noFill/>
                        </a:ln>
                        <a:solidFill>
                          <a:srgbClr val="FFFFFF"/>
                        </a:solidFill>
                        <a:effectLst/>
                        <a:latin typeface="ＭＳ Ｐゴシック" charset="0"/>
                        <a:ea typeface="ＭＳ Ｐゴシック" charset="0"/>
                        <a:cs typeface="ＭＳ Ｐゴシック" charset="0"/>
                      </a:endParaRPr>
                    </a:p>
                  </a:txBody>
                  <a:tcPr marT="45725" marB="457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67856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hangingPunct="1"/>
            <a:endParaRPr lang="en-GB" altLang="zh-CN">
              <a:solidFill>
                <a:srgbClr val="FFFFFF"/>
              </a:solidFill>
              <a:latin typeface="Times New Roman"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000066"/>
                </a:solidFill>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6666FF"/>
                  </a:solidFill>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FF9900"/>
                  </a:solidFill>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000066"/>
                </a:solidFill>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b="1">
                  <a:solidFill>
                    <a:srgbClr val="800000"/>
                  </a:solidFill>
                  <a:latin typeface="Tahoma" charset="0"/>
                </a:rPr>
                <a:t>教</a:t>
              </a:r>
              <a:r>
                <a:rPr lang="zh-CN" altLang="en-US" sz="2400" b="1">
                  <a:solidFill>
                    <a:srgbClr val="800000"/>
                  </a:solidFill>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b="1">
                <a:solidFill>
                  <a:srgbClr val="FFCC66"/>
                </a:solidFill>
              </a:rPr>
              <a:t>罗马书是保罗宣教书信的最后一卷书，但却是新约书信</a:t>
            </a:r>
          </a:p>
          <a:p>
            <a:pPr eaLnBrk="1" hangingPunct="1"/>
            <a:r>
              <a:rPr lang="zh-CN" altLang="en-US" b="1">
                <a:solidFill>
                  <a:srgbClr val="FFCC66"/>
                </a:solidFill>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indent="-342900" algn="ctr" hangingPunct="1">
              <a:lnSpc>
                <a:spcPct val="80000"/>
              </a:lnSpc>
              <a:spcBef>
                <a:spcPct val="20000"/>
              </a:spcBef>
              <a:buClr>
                <a:srgbClr val="966400"/>
              </a:buClr>
              <a:buSzPct val="110000"/>
            </a:pPr>
            <a:r>
              <a:rPr lang="zh-CN" altLang="en-GB" b="1">
                <a:solidFill>
                  <a:srgbClr val="FFFFFF"/>
                </a:solidFill>
                <a:latin typeface="Georgia" charset="0"/>
                <a:ea typeface="SimSun" charset="0"/>
                <a:cs typeface="SimSun" charset="0"/>
              </a:rPr>
              <a:t>保罗书信</a:t>
            </a:r>
            <a:r>
              <a:rPr lang="zh-CN" altLang="en-US" b="1">
                <a:solidFill>
                  <a:srgbClr val="FFFFFF"/>
                </a:solidFill>
                <a:latin typeface="Georgia" charset="0"/>
                <a:ea typeface="SimSun" charset="0"/>
                <a:cs typeface="SimSun" charset="0"/>
              </a:rPr>
              <a:t>综览</a:t>
            </a:r>
            <a:endParaRPr lang="zh-CN" altLang="en-GB" b="1">
              <a:solidFill>
                <a:srgbClr val="FFFFFF"/>
              </a:solidFill>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solidFill>
              <a:schemeClr val="tx1"/>
            </a:solidFill>
            <a:miter lim="800000"/>
            <a:headEnd/>
            <a:tailEnd/>
          </a:ln>
          <a:effectLst>
            <a:outerShdw blurRad="63500" dist="20000" dir="5400000" rotWithShape="0">
              <a:srgbClr val="000000">
                <a:alpha val="37999"/>
              </a:srgbClr>
            </a:outerShdw>
          </a:effectLst>
        </p:spPr>
        <p:txBody>
          <a:bodyPr wrap="none" anchor="ctr"/>
          <a:lstStyle/>
          <a:p>
            <a:pPr hangingPunct="1">
              <a:defRPr/>
            </a:pPr>
            <a:endParaRPr lang="en-US" sz="3600">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4000" b="1" dirty="0">
                <a:solidFill>
                  <a:srgbClr val="FFFFFF"/>
                </a:solidFill>
                <a:latin typeface="Kaiti SC" charset="-122"/>
                <a:ea typeface="Kaiti SC" charset="-122"/>
                <a:cs typeface="Kaiti SC" charset="-122"/>
              </a:rPr>
              <a:t>新约</a:t>
            </a:r>
            <a:r>
              <a:rPr lang="zh-TW" altLang="en-US" sz="4000" b="1" dirty="0">
                <a:solidFill>
                  <a:srgbClr val="FFFFFF"/>
                </a:solidFill>
                <a:latin typeface="Kaiti SC" charset="-122"/>
                <a:ea typeface="Kaiti SC" charset="-122"/>
                <a:cs typeface="Kaiti SC" charset="-122"/>
              </a:rPr>
              <a:t>综</a:t>
            </a:r>
            <a:r>
              <a:rPr lang="zh-CN" altLang="en-US" sz="4000" b="1" dirty="0">
                <a:solidFill>
                  <a:srgbClr val="FFFFFF"/>
                </a:solidFill>
                <a:latin typeface="Kaiti SC" charset="-122"/>
                <a:ea typeface="Kaiti SC" charset="-122"/>
                <a:cs typeface="Kaiti SC" charset="-122"/>
              </a:rPr>
              <a:t>览</a:t>
            </a:r>
            <a:r>
              <a:rPr lang="zh-TW" altLang="en-US" sz="4000" b="1" dirty="0">
                <a:solidFill>
                  <a:srgbClr val="FFFFFF"/>
                </a:solidFill>
                <a:latin typeface="Kaiti SC" charset="-122"/>
                <a:ea typeface="Kaiti SC" charset="-122"/>
                <a:cs typeface="Kaiti SC" charset="-122"/>
              </a:rPr>
              <a:t> </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r>
              <a:rPr lang="zh-CN" altLang="en-US" sz="4000" b="1" dirty="0">
                <a:solidFill>
                  <a:srgbClr val="FFFFFF"/>
                </a:solidFill>
                <a:latin typeface="Kaiti SC" charset="-122"/>
                <a:ea typeface="Kaiti SC" charset="-122"/>
                <a:cs typeface="Kaiti SC" charset="-122"/>
              </a:rPr>
              <a:t>保罗书</a:t>
            </a:r>
            <a:r>
              <a:rPr lang="zh-TW" altLang="en-US" sz="4000" b="1" dirty="0">
                <a:solidFill>
                  <a:srgbClr val="FFFFFF"/>
                </a:solidFill>
                <a:effectLst>
                  <a:outerShdw blurRad="38100" dist="38100" dir="2700000" algn="tl">
                    <a:srgbClr val="000000"/>
                  </a:outerShdw>
                </a:effectLst>
                <a:latin typeface="Kaiti SC" charset="-122"/>
                <a:ea typeface="Kaiti SC" charset="-122"/>
                <a:cs typeface="Kaiti SC" charset="-122"/>
              </a:rPr>
              <a:t>信</a:t>
            </a:r>
            <a:r>
              <a:rPr lang="en-US" altLang="ja-JP" sz="4000" b="1" dirty="0">
                <a:solidFill>
                  <a:srgbClr val="FFFFFF"/>
                </a:solidFill>
                <a:effectLst>
                  <a:outerShdw blurRad="38100" dist="38100" dir="2700000" algn="tl">
                    <a:srgbClr val="000000"/>
                  </a:outerShdw>
                </a:effectLst>
                <a:latin typeface="Kaiti SC" charset="-122"/>
                <a:ea typeface="Kaiti SC" charset="-122"/>
                <a:cs typeface="Kaiti SC" charset="-122"/>
              </a:rPr>
              <a:t>)</a:t>
            </a:r>
            <a:endParaRPr lang="en-US" sz="4000" b="1" dirty="0">
              <a:solidFill>
                <a:srgbClr val="FFFFFF"/>
              </a:solidFill>
              <a:effectLst>
                <a:outerShdw blurRad="38100" dist="38100" dir="2700000" algn="tl">
                  <a:srgbClr val="000000"/>
                </a:outerShdw>
              </a:effectLst>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en-US" altLang="zh-CN" sz="2000" b="1" dirty="0">
              <a:solidFill>
                <a:srgbClr val="FFFFFF"/>
              </a:solidFill>
              <a:latin typeface="Arial" charset="0"/>
              <a:cs typeface="Arial" charset="0"/>
            </a:endParaRPr>
          </a:p>
          <a:p>
            <a:pPr algn="ctr" eaLnBrk="1" hangingPunct="1"/>
            <a:r>
              <a:rPr lang="en-US" altLang="zh-CN" sz="2000" b="1" dirty="0">
                <a:solidFill>
                  <a:srgbClr val="FFFFFF"/>
                </a:solidFill>
                <a:latin typeface="Arial" charset="0"/>
                <a:cs typeface="Arial" charset="0"/>
              </a:rPr>
              <a:t>38</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124</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39-41</a:t>
            </a:r>
          </a:p>
        </p:txBody>
      </p:sp>
      <p:grpSp>
        <p:nvGrpSpPr>
          <p:cNvPr id="5" name="Group 7"/>
          <p:cNvGrpSpPr>
            <a:grpSpLocks/>
          </p:cNvGrpSpPr>
          <p:nvPr/>
        </p:nvGrpSpPr>
        <p:grpSpPr bwMode="auto">
          <a:xfrm>
            <a:off x="-36513" y="1916113"/>
            <a:ext cx="5111751" cy="3757612"/>
            <a:chOff x="-92" y="1313"/>
            <a:chExt cx="3347" cy="2855"/>
          </a:xfrm>
        </p:grpSpPr>
        <p:sp>
          <p:nvSpPr>
            <p:cNvPr id="394307" name="Rectangle 8"/>
            <p:cNvSpPr>
              <a:spLocks noChangeArrowheads="1"/>
            </p:cNvSpPr>
            <p:nvPr/>
          </p:nvSpPr>
          <p:spPr bwMode="auto">
            <a:xfrm>
              <a:off x="-92"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FF"/>
                  </a:solidFill>
                  <a:latin typeface="Tahoma" charset="0"/>
                </a:rPr>
                <a:t>東方宣教</a:t>
              </a:r>
              <a:endParaRPr lang="zh-CN" altLang="en-US" b="1">
                <a:solidFill>
                  <a:srgbClr val="FFFFFF"/>
                </a:solidFill>
                <a:latin typeface="Tahoma" charset="0"/>
              </a:endParaRPr>
            </a:p>
          </p:txBody>
        </p:sp>
      </p:gr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夏</a:t>
            </a:r>
            <a:r>
              <a:rPr lang="zh-CN" altLang="en-US" sz="1200" b="1" dirty="0">
                <a:solidFill>
                  <a:srgbClr val="FFFFFF"/>
                </a:solidFill>
                <a:latin typeface="Arial Narrow" charset="0"/>
              </a:rPr>
              <a:t> </a:t>
            </a:r>
            <a:r>
              <a:rPr lang="en-US" altLang="zh-CN" sz="1200" b="1" dirty="0">
                <a:solidFill>
                  <a:srgbClr val="FFFFFF"/>
                </a:solidFill>
                <a:latin typeface="Arial Narrow" charset="0"/>
              </a:rPr>
              <a:t>35-</a:t>
            </a:r>
            <a:br>
              <a:rPr lang="en-US" altLang="zh-CN" sz="1200" b="1" dirty="0">
                <a:solidFill>
                  <a:srgbClr val="FFFFFF"/>
                </a:solidFill>
                <a:latin typeface="Arial Narrow" charset="0"/>
              </a:rPr>
            </a:br>
            <a:r>
              <a:rPr lang="en-US" altLang="zh-CN" sz="1200" b="1" dirty="0">
                <a:solidFill>
                  <a:srgbClr val="FFFFFF"/>
                </a:solidFill>
                <a:latin typeface="Arial Narrow" charset="0"/>
              </a:rPr>
              <a:t>37</a:t>
            </a:r>
          </a:p>
          <a:p>
            <a:pPr algn="ctr" eaLnBrk="1" hangingPunct="1">
              <a:spcBef>
                <a:spcPct val="50000"/>
              </a:spcBef>
            </a:pPr>
            <a:r>
              <a:rPr lang="zh-TW" altLang="en-US" sz="1600" b="1" dirty="0">
                <a:solidFill>
                  <a:srgbClr val="FFFFFF"/>
                </a:solidFill>
                <a:latin typeface="Arial Narrow" charset="0"/>
              </a:rPr>
              <a:t>大</a:t>
            </a:r>
            <a:r>
              <a:rPr lang="zh-CN" altLang="en-US" sz="1600" b="1" dirty="0">
                <a:solidFill>
                  <a:srgbClr val="FFFFFF"/>
                </a:solidFill>
              </a:rPr>
              <a:t>马</a:t>
            </a:r>
            <a:r>
              <a:rPr lang="zh-TW" altLang="en-US" sz="1600" b="1" dirty="0">
                <a:solidFill>
                  <a:srgbClr val="FFFFFF"/>
                </a:solidFill>
              </a:rPr>
              <a:t>士革</a:t>
            </a:r>
            <a:br>
              <a:rPr lang="zh-CN" altLang="en-US" sz="1600" b="1" dirty="0">
                <a:solidFill>
                  <a:srgbClr val="FFFFFF"/>
                </a:solidFill>
                <a:latin typeface="Arial Narrow" charset="0"/>
              </a:rPr>
            </a:br>
            <a:r>
              <a:rPr lang="zh-TW" altLang="en-US" sz="1600" b="1" dirty="0">
                <a:solidFill>
                  <a:srgbClr val="FFFFFF"/>
                </a:solidFill>
                <a:latin typeface="Arial Narrow" charset="0"/>
              </a:rPr>
              <a:t>安提阿</a:t>
            </a:r>
            <a:endParaRPr lang="zh-CN" altLang="en-US" sz="1600" b="1" dirty="0">
              <a:solidFill>
                <a:srgbClr val="FFFFFF"/>
              </a:solidFill>
              <a:latin typeface="Arial Narrow"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hangingPunct="1"/>
            <a:endParaRPr lang="en-US" sz="3600">
              <a:solidFill>
                <a:srgbClr val="000066"/>
              </a:solidFill>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48-</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49</a:t>
            </a:r>
          </a:p>
          <a:p>
            <a:pPr algn="ctr" eaLnBrk="1" hangingPunct="1"/>
            <a:r>
              <a:rPr lang="en-US" altLang="zh-CN" sz="2400" b="1">
                <a:solidFill>
                  <a:srgbClr val="000000"/>
                </a:solidFill>
                <a:latin typeface="Arial Narrow" charset="0"/>
              </a:rPr>
              <a:t>1</a:t>
            </a:r>
            <a:br>
              <a:rPr lang="en-US" altLang="zh-CN" sz="2400" b="1">
                <a:solidFill>
                  <a:srgbClr val="000000"/>
                </a:solidFill>
                <a:latin typeface="Arial Narrow" charset="0"/>
              </a:rPr>
            </a:br>
            <a:r>
              <a:rPr lang="zh-TW" altLang="en-US" sz="2400" b="1">
                <a:solidFill>
                  <a:srgbClr val="000000"/>
                </a:solidFill>
                <a:latin typeface="Arial Narrow" charset="0"/>
              </a:rPr>
              <a:t>加拉太</a:t>
            </a:r>
            <a:endParaRPr lang="zh-CN" altLang="en-US" sz="24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冬</a:t>
            </a:r>
            <a:r>
              <a:rPr lang="zh-CN" altLang="en-US" sz="1200" b="1">
                <a:solidFill>
                  <a:srgbClr val="FFFFFF"/>
                </a:solidFill>
                <a:latin typeface="Arial Narrow" charset="0"/>
              </a:rPr>
              <a:t> </a:t>
            </a:r>
            <a:r>
              <a:rPr lang="en-US" altLang="zh-CN" sz="1200" b="1">
                <a:solidFill>
                  <a:srgbClr val="FFFFFF"/>
                </a:solidFill>
                <a:latin typeface="Arial Narrow" charset="0"/>
              </a:rPr>
              <a:t>49</a:t>
            </a:r>
          </a:p>
          <a:p>
            <a:pPr algn="ctr" eaLnBrk="1" hangingPunct="1">
              <a:spcBef>
                <a:spcPct val="50000"/>
              </a:spcBef>
            </a:pPr>
            <a:r>
              <a:rPr lang="zh-TW" altLang="en-US" sz="1600" b="1">
                <a:solidFill>
                  <a:srgbClr val="FFFFFF"/>
                </a:solidFill>
                <a:latin typeface="Arial Narrow" charset="0"/>
              </a:rPr>
              <a:t>公会</a:t>
            </a:r>
            <a:endParaRPr lang="zh-CN" altLang="en-US" sz="1600" b="1">
              <a:solidFill>
                <a:srgbClr val="FFFFFF"/>
              </a:solidFill>
              <a:latin typeface="Arial Narrow"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四月</a:t>
            </a:r>
            <a:r>
              <a:rPr lang="zh-CN" altLang="en-US" sz="1200" b="1">
                <a:solidFill>
                  <a:srgbClr val="000000"/>
                </a:solidFill>
                <a:latin typeface="Arial Narrow" charset="0"/>
              </a:rPr>
              <a:t> </a:t>
            </a:r>
            <a:r>
              <a:rPr lang="en-US" altLang="zh-CN" sz="1200" b="1">
                <a:solidFill>
                  <a:srgbClr val="000000"/>
                </a:solidFill>
                <a:latin typeface="Arial Narrow" charset="0"/>
              </a:rPr>
              <a:t>50-</a:t>
            </a:r>
            <a:br>
              <a:rPr lang="en-US" altLang="zh-CN" sz="1200" b="1">
                <a:solidFill>
                  <a:srgbClr val="000000"/>
                </a:solidFill>
                <a:latin typeface="Arial Narrow" charset="0"/>
              </a:rPr>
            </a:br>
            <a:r>
              <a:rPr lang="zh-TW" altLang="en-US" sz="1200" b="1">
                <a:solidFill>
                  <a:srgbClr val="000000"/>
                </a:solidFill>
                <a:latin typeface="Arial Narrow" charset="0"/>
              </a:rPr>
              <a:t>九月</a:t>
            </a:r>
            <a:r>
              <a:rPr lang="zh-CN" altLang="en-US" sz="1200" b="1">
                <a:solidFill>
                  <a:srgbClr val="000000"/>
                </a:solidFill>
                <a:latin typeface="Arial Narrow" charset="0"/>
              </a:rPr>
              <a:t> </a:t>
            </a:r>
            <a:r>
              <a:rPr lang="en-US" altLang="zh-CN" sz="1200" b="1">
                <a:solidFill>
                  <a:srgbClr val="000000"/>
                </a:solidFill>
                <a:latin typeface="Arial Narrow" charset="0"/>
              </a:rPr>
              <a:t>52</a:t>
            </a:r>
          </a:p>
          <a:p>
            <a:pPr algn="ctr" eaLnBrk="1" hangingPunct="1"/>
            <a:r>
              <a:rPr lang="en-US" altLang="zh-CN" sz="2400" b="1">
                <a:solidFill>
                  <a:srgbClr val="000000"/>
                </a:solidFill>
                <a:latin typeface="Arial Narrow" charset="0"/>
              </a:rPr>
              <a:t>2</a:t>
            </a:r>
            <a:br>
              <a:rPr lang="en-US" altLang="zh-CN" sz="2400" b="1">
                <a:solidFill>
                  <a:srgbClr val="000000"/>
                </a:solidFill>
                <a:latin typeface="Arial Narrow" charset="0"/>
              </a:rPr>
            </a:br>
            <a:r>
              <a:rPr lang="zh-TW" altLang="en-US" sz="2400">
                <a:solidFill>
                  <a:srgbClr val="000066"/>
                </a:solidFill>
              </a:rPr>
              <a:t> </a:t>
            </a:r>
            <a:r>
              <a:rPr lang="zh-TW" altLang="en-US" sz="2200" b="1">
                <a:solidFill>
                  <a:srgbClr val="000000"/>
                </a:solidFill>
              </a:rPr>
              <a:t>爱琴海</a:t>
            </a:r>
            <a:endParaRPr lang="zh-CN" altLang="en-US" sz="2200" b="1">
              <a:solidFill>
                <a:srgbClr val="000000"/>
              </a:solidFill>
              <a:latin typeface="Arial Narrow" charset="0"/>
            </a:endParaRPr>
          </a:p>
          <a:p>
            <a:pPr algn="ctr" eaLnBrk="1" hangingPunct="1">
              <a:spcBef>
                <a:spcPct val="50000"/>
              </a:spcBef>
            </a:pPr>
            <a:endParaRPr lang="en-US" altLang="zh-CN" sz="900" b="1">
              <a:solidFill>
                <a:srgbClr val="000000"/>
              </a:solidFill>
              <a:latin typeface="Arial Narrow"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zh-CN" altLang="en-US" sz="1200" b="1">
                <a:solidFill>
                  <a:srgbClr val="000000"/>
                </a:solidFill>
                <a:latin typeface="Arial Narrow" charset="0"/>
              </a:rPr>
              <a:t> </a:t>
            </a:r>
            <a:r>
              <a:rPr lang="en-US" altLang="zh-CN" sz="1200" b="1">
                <a:solidFill>
                  <a:srgbClr val="000000"/>
                </a:solidFill>
                <a:latin typeface="Arial Narrow" charset="0"/>
              </a:rPr>
              <a:t>53-</a:t>
            </a:r>
            <a:br>
              <a:rPr lang="en-US" altLang="zh-CN" sz="1200" b="1">
                <a:solidFill>
                  <a:srgbClr val="000000"/>
                </a:solidFill>
                <a:latin typeface="Arial Narrow" charset="0"/>
              </a:rPr>
            </a:br>
            <a:r>
              <a:rPr lang="zh-TW" altLang="en-US" sz="1200" b="1">
                <a:solidFill>
                  <a:srgbClr val="000000"/>
                </a:solidFill>
                <a:latin typeface="Arial Narrow" charset="0"/>
              </a:rPr>
              <a:t>五月</a:t>
            </a:r>
            <a:r>
              <a:rPr lang="zh-CN" altLang="en-US" sz="1200" b="1">
                <a:solidFill>
                  <a:srgbClr val="000000"/>
                </a:solidFill>
                <a:latin typeface="Arial Narrow" charset="0"/>
              </a:rPr>
              <a:t> </a:t>
            </a:r>
            <a:r>
              <a:rPr lang="en-US" altLang="zh-CN" sz="1200" b="1">
                <a:solidFill>
                  <a:srgbClr val="000000"/>
                </a:solidFill>
                <a:latin typeface="Arial Narrow" charset="0"/>
              </a:rPr>
              <a:t>57</a:t>
            </a:r>
          </a:p>
          <a:p>
            <a:pPr algn="ctr" eaLnBrk="1" hangingPunct="1"/>
            <a:r>
              <a:rPr lang="en-US" altLang="zh-CN" sz="2400" b="1">
                <a:solidFill>
                  <a:srgbClr val="000000"/>
                </a:solidFill>
                <a:latin typeface="Arial Narrow" charset="0"/>
              </a:rPr>
              <a:t>3</a:t>
            </a:r>
            <a:br>
              <a:rPr lang="en-US" altLang="zh-CN" sz="2400" b="1">
                <a:solidFill>
                  <a:srgbClr val="000000"/>
                </a:solidFill>
                <a:latin typeface="Arial Narrow" charset="0"/>
              </a:rPr>
            </a:br>
            <a:r>
              <a:rPr lang="zh-CN" altLang="en-US" sz="2400" b="1">
                <a:solidFill>
                  <a:srgbClr val="000000"/>
                </a:solidFill>
              </a:rPr>
              <a:t>亚细亚</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FFFFFF"/>
                </a:solidFill>
                <a:latin typeface="Arial Narrow" charset="0"/>
              </a:rPr>
              <a:t>五月</a:t>
            </a:r>
            <a:r>
              <a:rPr lang="zh-CN" altLang="en-US" sz="1200" b="1">
                <a:solidFill>
                  <a:srgbClr val="FFFFFF"/>
                </a:solidFill>
                <a:latin typeface="Arial Narrow" charset="0"/>
              </a:rPr>
              <a:t> </a:t>
            </a:r>
            <a:r>
              <a:rPr lang="en-US" altLang="zh-CN" sz="1200" b="1">
                <a:solidFill>
                  <a:srgbClr val="FFFFFF"/>
                </a:solidFill>
                <a:latin typeface="Arial Narrow" charset="0"/>
              </a:rPr>
              <a:t>57-</a:t>
            </a:r>
            <a:br>
              <a:rPr lang="en-US" altLang="zh-CN" sz="1200" b="1">
                <a:solidFill>
                  <a:srgbClr val="FFFFFF"/>
                </a:solidFill>
                <a:latin typeface="Arial Narrow" charset="0"/>
              </a:rPr>
            </a:br>
            <a:r>
              <a:rPr lang="zh-TW" altLang="en-US" sz="1200" b="1">
                <a:solidFill>
                  <a:srgbClr val="FFFFFF"/>
                </a:solidFill>
                <a:latin typeface="Arial Narrow" charset="0"/>
              </a:rPr>
              <a:t>八月</a:t>
            </a:r>
            <a:r>
              <a:rPr lang="zh-CN" altLang="en-US" sz="1200" b="1">
                <a:solidFill>
                  <a:srgbClr val="FFFFFF"/>
                </a:solidFill>
                <a:latin typeface="Arial Narrow" charset="0"/>
              </a:rPr>
              <a:t> </a:t>
            </a:r>
            <a:r>
              <a:rPr lang="en-US" altLang="zh-CN" sz="1200" b="1">
                <a:solidFill>
                  <a:srgbClr val="FFFFFF"/>
                </a:solidFill>
                <a:latin typeface="Arial Narrow" charset="0"/>
              </a:rPr>
              <a:t>59</a:t>
            </a:r>
          </a:p>
          <a:p>
            <a:pPr algn="ctr" eaLnBrk="1" hangingPunct="1">
              <a:spcBef>
                <a:spcPct val="50000"/>
              </a:spcBef>
            </a:pPr>
            <a:r>
              <a:rPr lang="zh-TW" altLang="en-US" sz="1800" b="1">
                <a:solidFill>
                  <a:srgbClr val="FFCC66"/>
                </a:solidFill>
              </a:rPr>
              <a:t>试验</a:t>
            </a:r>
            <a:endParaRPr lang="zh-CN" altLang="en-US" sz="1800" b="1">
              <a:solidFill>
                <a:srgbClr val="FFCC66"/>
              </a:solidFill>
              <a:latin typeface="Arial Narrow"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b="1">
                  <a:solidFill>
                    <a:srgbClr val="FFFF00"/>
                  </a:solidFill>
                  <a:latin typeface="Tahoma" charset="0"/>
                </a:rPr>
                <a:t>西方牧</a:t>
              </a:r>
              <a:r>
                <a:rPr lang="zh-CN" altLang="en-US" b="1">
                  <a:solidFill>
                    <a:srgbClr val="FFFF00"/>
                  </a:solidFill>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春</a:t>
            </a:r>
            <a:r>
              <a:rPr lang="zh-CN" altLang="en-US" sz="1200" b="1" dirty="0">
                <a:solidFill>
                  <a:srgbClr val="FFFFFF"/>
                </a:solidFill>
                <a:latin typeface="Arial Narrow" charset="0"/>
              </a:rPr>
              <a:t> </a:t>
            </a:r>
            <a:r>
              <a:rPr lang="en-US" altLang="zh-CN" sz="1200" b="1" dirty="0">
                <a:solidFill>
                  <a:srgbClr val="FFFFFF"/>
                </a:solidFill>
                <a:latin typeface="Arial Narrow" charset="0"/>
              </a:rPr>
              <a:t>68</a:t>
            </a:r>
          </a:p>
          <a:p>
            <a:pPr algn="ctr" eaLnBrk="1" hangingPunct="1">
              <a:spcBef>
                <a:spcPct val="50000"/>
              </a:spcBef>
            </a:pPr>
            <a:r>
              <a:rPr lang="zh-CN" altLang="en-US" sz="1600" b="1" dirty="0">
                <a:solidFill>
                  <a:srgbClr val="FFFFFF"/>
                </a:solidFill>
              </a:rPr>
              <a:t>教会扩展</a:t>
            </a:r>
          </a:p>
          <a:p>
            <a:pPr algn="ctr" eaLnBrk="1" hangingPunct="1">
              <a:spcBef>
                <a:spcPct val="50000"/>
              </a:spcBef>
            </a:pPr>
            <a:endParaRPr lang="en-US" altLang="zh-CN" sz="1600" b="1" dirty="0">
              <a:solidFill>
                <a:srgbClr val="FFCC66"/>
              </a:solidFill>
              <a:latin typeface="Arial Narrow"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dirty="0">
                <a:solidFill>
                  <a:srgbClr val="FFFFFF"/>
                </a:solidFill>
                <a:latin typeface="Arial Narrow" charset="0"/>
              </a:rPr>
              <a:t>秋</a:t>
            </a:r>
            <a:r>
              <a:rPr lang="zh-CN" altLang="en-US" sz="1200" b="1" dirty="0">
                <a:solidFill>
                  <a:srgbClr val="FFFFFF"/>
                </a:solidFill>
                <a:latin typeface="Arial Narrow" charset="0"/>
              </a:rPr>
              <a:t> </a:t>
            </a:r>
            <a:r>
              <a:rPr lang="en-US" altLang="zh-CN" sz="1200" b="1" dirty="0">
                <a:solidFill>
                  <a:srgbClr val="FFFFFF"/>
                </a:solidFill>
                <a:latin typeface="Arial Narrow" charset="0"/>
              </a:rPr>
              <a:t>67-</a:t>
            </a:r>
            <a:br>
              <a:rPr lang="en-US" altLang="zh-CN" sz="1200" b="1" dirty="0">
                <a:solidFill>
                  <a:srgbClr val="FFFFFF"/>
                </a:solidFill>
                <a:latin typeface="Arial Narrow" charset="0"/>
              </a:rPr>
            </a:br>
            <a:r>
              <a:rPr lang="zh-TW" altLang="en-US" sz="1200" b="1" dirty="0">
                <a:solidFill>
                  <a:srgbClr val="FFFFFF"/>
                </a:solidFill>
                <a:latin typeface="Arial Narrow" charset="0"/>
              </a:rPr>
              <a:t>春</a:t>
            </a:r>
            <a:r>
              <a:rPr lang="en-US" altLang="zh-CN" sz="1200" b="1" dirty="0">
                <a:solidFill>
                  <a:srgbClr val="FFFFFF"/>
                </a:solidFill>
                <a:latin typeface="Arial Narrow" charset="0"/>
              </a:rPr>
              <a:t>68</a:t>
            </a:r>
          </a:p>
          <a:p>
            <a:pPr algn="ctr" eaLnBrk="1" hangingPunct="1"/>
            <a:r>
              <a:rPr lang="en-US" altLang="zh-CN" sz="2400" b="1" dirty="0">
                <a:solidFill>
                  <a:srgbClr val="FFFFFF"/>
                </a:solidFill>
                <a:latin typeface="Arial Narrow" charset="0"/>
              </a:rPr>
              <a:t>2</a:t>
            </a:r>
            <a:br>
              <a:rPr lang="en-US" altLang="zh-CN" b="1" dirty="0">
                <a:solidFill>
                  <a:srgbClr val="FFFFFF"/>
                </a:solidFill>
                <a:latin typeface="Arial Narrow" charset="0"/>
              </a:rPr>
            </a:br>
            <a:r>
              <a:rPr lang="zh-CN" altLang="en-US" sz="2400" b="1" dirty="0">
                <a:solidFill>
                  <a:srgbClr val="FFFFFF"/>
                </a:solidFill>
              </a:rPr>
              <a:t>罗马</a:t>
            </a:r>
            <a:endParaRPr lang="zh-CN" altLang="en-US" sz="2400" b="1" dirty="0">
              <a:solidFill>
                <a:srgbClr val="FFFFFF"/>
              </a:solidFill>
              <a:latin typeface="Arial Narrow" charset="0"/>
            </a:endParaRPr>
          </a:p>
          <a:p>
            <a:pPr algn="ctr" eaLnBrk="1" hangingPunct="1"/>
            <a:endParaRPr lang="en-US" altLang="zh-CN" sz="1000" b="1" dirty="0">
              <a:solidFill>
                <a:srgbClr val="FFFFFF"/>
              </a:solidFill>
              <a:latin typeface="Arial Narrow"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200" b="1">
                <a:solidFill>
                  <a:srgbClr val="000000"/>
                </a:solidFill>
                <a:latin typeface="Arial Narrow" charset="0"/>
              </a:rPr>
              <a:t>春</a:t>
            </a:r>
            <a:r>
              <a:rPr lang="en-US" altLang="zh-CN" sz="1200" b="1">
                <a:solidFill>
                  <a:srgbClr val="000000"/>
                </a:solidFill>
                <a:latin typeface="Arial Narrow" charset="0"/>
              </a:rPr>
              <a:t>62-</a:t>
            </a:r>
            <a:br>
              <a:rPr lang="en-US" altLang="zh-CN" sz="1200" b="1">
                <a:solidFill>
                  <a:srgbClr val="000000"/>
                </a:solidFill>
                <a:latin typeface="Arial Narrow" charset="0"/>
              </a:rPr>
            </a:br>
            <a:r>
              <a:rPr lang="zh-TW" altLang="en-US" sz="1200" b="1">
                <a:solidFill>
                  <a:srgbClr val="000000"/>
                </a:solidFill>
                <a:latin typeface="Arial Narrow" charset="0"/>
              </a:rPr>
              <a:t>冬</a:t>
            </a:r>
            <a:r>
              <a:rPr lang="zh-CN" altLang="en-US" sz="1200" b="1">
                <a:solidFill>
                  <a:srgbClr val="000000"/>
                </a:solidFill>
                <a:latin typeface="Arial Narrow" charset="0"/>
              </a:rPr>
              <a:t> </a:t>
            </a:r>
            <a:r>
              <a:rPr lang="en-US" altLang="zh-CN" sz="1200" b="1">
                <a:solidFill>
                  <a:srgbClr val="000000"/>
                </a:solidFill>
                <a:latin typeface="Arial Narrow" charset="0"/>
              </a:rPr>
              <a:t>67</a:t>
            </a:r>
          </a:p>
          <a:p>
            <a:pPr algn="ctr" eaLnBrk="1" hangingPunct="1"/>
            <a:r>
              <a:rPr lang="en-US" altLang="zh-CN" sz="2400" b="1">
                <a:solidFill>
                  <a:srgbClr val="000000"/>
                </a:solidFill>
                <a:latin typeface="Arial Narrow" charset="0"/>
              </a:rPr>
              <a:t>4</a:t>
            </a:r>
            <a:br>
              <a:rPr lang="en-US" altLang="zh-CN" b="1">
                <a:solidFill>
                  <a:srgbClr val="000000"/>
                </a:solidFill>
                <a:latin typeface="Arial Narrow" charset="0"/>
              </a:rPr>
            </a:br>
            <a:r>
              <a:rPr lang="zh-TW" altLang="en-US" sz="2400" b="1">
                <a:solidFill>
                  <a:srgbClr val="000000"/>
                </a:solidFill>
                <a:latin typeface="Arial Narrow" charset="0"/>
              </a:rPr>
              <a:t>西班牙</a:t>
            </a:r>
            <a:endParaRPr lang="zh-CN" altLang="en-US" sz="2400" b="1">
              <a:solidFill>
                <a:srgbClr val="000000"/>
              </a:solidFill>
              <a:latin typeface="Arial Narrow" charset="0"/>
            </a:endParaRPr>
          </a:p>
          <a:p>
            <a:pPr algn="ctr" eaLnBrk="1" hangingPunct="1">
              <a:spcBef>
                <a:spcPct val="50000"/>
              </a:spcBef>
            </a:pPr>
            <a:endParaRPr lang="en-US" altLang="zh-CN" sz="1000" b="1">
              <a:solidFill>
                <a:srgbClr val="000000"/>
              </a:solidFill>
              <a:latin typeface="Arial Narrow"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路加</a:t>
            </a:r>
            <a:endParaRPr lang="en-US" sz="1600">
              <a:solidFill>
                <a:srgbClr val="FFFFFF"/>
              </a:solidFill>
              <a:latin typeface="Arial Narrow"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en-US" altLang="zh-CN" sz="2000" b="1" dirty="0">
                <a:solidFill>
                  <a:srgbClr val="FFFFFF"/>
                </a:solidFill>
                <a:latin typeface="Arial Narrow"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FFCC66"/>
                </a:solidFill>
              </a:rPr>
              <a:t>马</a:t>
            </a:r>
            <a:r>
              <a:rPr lang="zh-TW" altLang="en-US" sz="1600" b="1">
                <a:solidFill>
                  <a:srgbClr val="FFCC66"/>
                </a:solidFill>
              </a:rPr>
              <a:t>太</a:t>
            </a:r>
            <a:endParaRPr lang="en-US" sz="1600" b="1">
              <a:solidFill>
                <a:srgbClr val="FFFFFF"/>
              </a:solidFill>
              <a:latin typeface="Arial Narrow"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使徒行传</a:t>
            </a:r>
            <a:endParaRPr lang="en-US" sz="1600" dirty="0">
              <a:solidFill>
                <a:srgbClr val="FFFFFF"/>
              </a:solidFill>
              <a:latin typeface="Arial Narrow"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dirty="0">
                <a:solidFill>
                  <a:srgbClr val="FFFFFF"/>
                </a:solidFill>
              </a:rPr>
              <a:t>马</a:t>
            </a:r>
            <a:r>
              <a:rPr lang="zh-TW" altLang="en-US" sz="1600" b="1" dirty="0">
                <a:solidFill>
                  <a:srgbClr val="FFFFFF"/>
                </a:solidFill>
              </a:rPr>
              <a:t>可</a:t>
            </a:r>
            <a:endParaRPr lang="en-US" sz="1600" b="1" dirty="0">
              <a:solidFill>
                <a:srgbClr val="FFFFFF"/>
              </a:solidFill>
              <a:latin typeface="Arial Narrow"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FFFFFF"/>
                </a:solidFill>
                <a:latin typeface="Arial Narrow" charset="0"/>
              </a:rPr>
              <a:t>约翰</a:t>
            </a:r>
            <a:endParaRPr lang="en-US" sz="1600">
              <a:solidFill>
                <a:srgbClr val="FFFFFF"/>
              </a:solidFill>
              <a:latin typeface="Arial Narrow"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加</a:t>
            </a:r>
            <a:endParaRPr lang="en-US" sz="1600">
              <a:solidFill>
                <a:srgbClr val="000000"/>
              </a:solidFill>
              <a:latin typeface="Arial Narrow"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帖上</a:t>
            </a:r>
            <a:endParaRPr lang="en-US" sz="1600">
              <a:solidFill>
                <a:srgbClr val="000000"/>
              </a:solidFill>
              <a:latin typeface="Arial Narrow"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林前</a:t>
            </a:r>
            <a:endParaRPr lang="en-US" sz="1600">
              <a:solidFill>
                <a:srgbClr val="000000"/>
              </a:solidFill>
              <a:latin typeface="Arial Narrow"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帖下</a:t>
            </a:r>
            <a:endParaRPr lang="en-US" sz="1600">
              <a:solidFill>
                <a:srgbClr val="000000"/>
              </a:solidFill>
              <a:latin typeface="Arial Narrow"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1600" b="1">
                <a:solidFill>
                  <a:srgbClr val="000000"/>
                </a:solidFill>
              </a:rPr>
              <a:t>罗马</a:t>
            </a:r>
            <a:endParaRPr lang="en-US" sz="1600">
              <a:solidFill>
                <a:srgbClr val="000000"/>
              </a:solidFill>
              <a:latin typeface="Arial Narrow"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林後</a:t>
            </a:r>
            <a:endParaRPr lang="en-US" sz="1600">
              <a:solidFill>
                <a:srgbClr val="000000"/>
              </a:solidFill>
              <a:latin typeface="Arial Narrow"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solidFill>
                <a:srgbClr val="FFFFFF"/>
              </a:solidFill>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b="1">
                <a:solidFill>
                  <a:srgbClr val="FF9900"/>
                </a:solidFill>
                <a:latin typeface="Tahoma"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弗</a:t>
            </a:r>
            <a:endParaRPr lang="en-US" sz="1600">
              <a:solidFill>
                <a:srgbClr val="000000"/>
              </a:solidFill>
              <a:latin typeface="Arial Narrow"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西</a:t>
            </a:r>
            <a:endParaRPr lang="en-US" sz="1600">
              <a:solidFill>
                <a:srgbClr val="000000"/>
              </a:solidFill>
              <a:latin typeface="Arial Narrow"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門</a:t>
            </a:r>
            <a:endParaRPr lang="en-US" sz="1600">
              <a:solidFill>
                <a:srgbClr val="000000"/>
              </a:solidFill>
              <a:latin typeface="Arial Narrow"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腓</a:t>
            </a:r>
            <a:endParaRPr lang="en-US" sz="1600">
              <a:solidFill>
                <a:srgbClr val="000000"/>
              </a:solidFill>
              <a:latin typeface="Arial Narrow"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提前</a:t>
            </a:r>
            <a:endParaRPr lang="en-US" sz="1600">
              <a:solidFill>
                <a:srgbClr val="000000"/>
              </a:solidFill>
              <a:latin typeface="Arial Narrow"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000000"/>
                </a:solidFill>
                <a:latin typeface="Arial Narrow" charset="0"/>
              </a:rPr>
              <a:t>多</a:t>
            </a:r>
            <a:endParaRPr lang="en-US" sz="1600" b="1">
              <a:solidFill>
                <a:srgbClr val="000000"/>
              </a:solidFill>
              <a:latin typeface="Arial Narrow"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800" b="1">
                <a:solidFill>
                  <a:srgbClr val="000000"/>
                </a:solidFill>
                <a:latin typeface="Arial Narrow" charset="0"/>
              </a:rPr>
              <a:t>提後</a:t>
            </a:r>
            <a:endParaRPr lang="en-US" sz="1600">
              <a:solidFill>
                <a:srgbClr val="000000"/>
              </a:solidFill>
              <a:latin typeface="Arial Narrow"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hangingPunct="1"/>
              <a:endParaRPr lang="zh-CN" altLang="en-US" sz="3600">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b="1">
                <a:solidFill>
                  <a:srgbClr val="FFFF00"/>
                </a:solidFill>
                <a:latin typeface="Tahoma"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TW" altLang="en-US" sz="1600" b="1">
                <a:solidFill>
                  <a:srgbClr val="FFFFFF"/>
                </a:solidFill>
                <a:latin typeface="Arial Narrow" charset="0"/>
              </a:rPr>
              <a:t>福音和使徒行</a:t>
            </a:r>
            <a:r>
              <a:rPr lang="zh-CN" altLang="en-US" sz="1600" b="1">
                <a:solidFill>
                  <a:srgbClr val="FFCC66"/>
                </a:solidFill>
              </a:rPr>
              <a:t>传</a:t>
            </a:r>
            <a:endParaRPr lang="en-US" sz="1600" b="1">
              <a:solidFill>
                <a:srgbClr val="FFFFFF"/>
              </a:solidFill>
              <a:latin typeface="Arial Narrow"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C000"/>
                </a:solidFill>
              </a:rPr>
              <a:t>监狱</a:t>
            </a:r>
            <a:endParaRPr lang="zh-CN" altLang="en-US" sz="2400" b="1">
              <a:solidFill>
                <a:srgbClr val="FFC000"/>
              </a:solidFill>
              <a:latin typeface="Tahoma"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r>
              <a:rPr lang="zh-CN" altLang="en-US" dirty="0"/>
              <a:t>保罗书</a:t>
            </a:r>
            <a:r>
              <a:rPr lang="zh-TW" altLang="en-US" dirty="0"/>
              <a:t>信</a:t>
            </a:r>
            <a:endParaRPr lang="en-US" dirty="0"/>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Narrow"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zh-CN" altLang="en-US" sz="2000" b="1" dirty="0">
                <a:solidFill>
                  <a:srgbClr val="FFFFFF"/>
                </a:solidFill>
              </a:rPr>
              <a:t>罗马</a:t>
            </a:r>
            <a:endParaRPr lang="zh-CN" altLang="en-US" sz="2000" b="1" dirty="0">
              <a:solidFill>
                <a:srgbClr val="FFFFFF"/>
              </a:solidFill>
              <a:latin typeface="Arial Narrow"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a:solidFill>
                  <a:srgbClr val="FFFFFF"/>
                </a:solidFill>
                <a:latin typeface="Arial Narrow" charset="0"/>
              </a:rPr>
              <a:t>旅程</a:t>
            </a:r>
            <a:endParaRPr lang="zh-CN" altLang="en-US" b="1">
              <a:solidFill>
                <a:srgbClr val="FFFFFF"/>
              </a:solidFill>
              <a:latin typeface="Arial Narrow"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TW" altLang="en-US" sz="1800" b="1" dirty="0">
                <a:solidFill>
                  <a:srgbClr val="FFFFFF"/>
                </a:solidFill>
                <a:latin typeface="Arial Narrow" charset="0"/>
              </a:rPr>
              <a:t>收</a:t>
            </a:r>
            <a:r>
              <a:rPr lang="zh-CN" altLang="en-US" sz="2000" b="1" dirty="0">
                <a:solidFill>
                  <a:srgbClr val="FFFFFF"/>
                </a:solidFill>
              </a:rPr>
              <a:t>监</a:t>
            </a:r>
            <a:endParaRPr lang="zh-CN" altLang="en-US" sz="2000" b="1" dirty="0">
              <a:solidFill>
                <a:srgbClr val="FFFFFF"/>
              </a:solidFill>
              <a:latin typeface="Arial Narrow"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spcBef>
                <a:spcPct val="50000"/>
              </a:spcBef>
            </a:pPr>
            <a:r>
              <a:rPr lang="en-US" altLang="zh-CN" sz="1200" b="1">
                <a:solidFill>
                  <a:srgbClr val="FFFFFF"/>
                </a:solidFill>
                <a:latin typeface="Arial Narrow" charset="0"/>
              </a:rPr>
              <a:t>Pauline</a:t>
            </a:r>
            <a:endParaRPr lang="en-US" altLang="zh-CN" sz="1600" b="1">
              <a:solidFill>
                <a:srgbClr val="FFFFFF"/>
              </a:solidFill>
              <a:latin typeface="Arial Narrow"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hangingPunct="1">
              <a:spcBef>
                <a:spcPct val="50000"/>
              </a:spcBef>
            </a:pPr>
            <a:r>
              <a:rPr lang="en-US" altLang="en-US" sz="1100" dirty="0">
                <a:solidFill>
                  <a:srgbClr val="FFFFFF"/>
                </a:solidFill>
                <a:cs typeface="+mn-cs"/>
              </a:rPr>
              <a:t>二月</a:t>
            </a:r>
            <a:r>
              <a:rPr lang="en-US" altLang="ja-JP" sz="1100" dirty="0">
                <a:solidFill>
                  <a:srgbClr val="FFFFFF"/>
                </a:solidFill>
                <a:latin typeface="Arial Narrow" pitchFamily="34" charset="0"/>
                <a:cs typeface="+mn-cs"/>
              </a:rPr>
              <a:t> 60-</a:t>
            </a:r>
            <a:br>
              <a:rPr lang="en-US" altLang="ja-JP" sz="1100" dirty="0">
                <a:solidFill>
                  <a:srgbClr val="FFFFFF"/>
                </a:solidFill>
                <a:latin typeface="Arial Narrow" pitchFamily="34" charset="0"/>
                <a:cs typeface="+mn-cs"/>
              </a:rPr>
            </a:br>
            <a:r>
              <a:rPr lang="en-US" altLang="en-US" sz="1100" dirty="0">
                <a:solidFill>
                  <a:srgbClr val="FFFFFF"/>
                </a:solidFill>
                <a:cs typeface="+mn-cs"/>
              </a:rPr>
              <a:t>三月</a:t>
            </a:r>
            <a:r>
              <a:rPr lang="en-US" altLang="ja-JP" sz="1100" dirty="0">
                <a:solidFill>
                  <a:srgbClr val="FFFFFF"/>
                </a:solidFill>
                <a:latin typeface="Arial Narrow" pitchFamily="34" charset="0"/>
                <a:cs typeface="+mn-cs"/>
              </a:rPr>
              <a:t> 62</a:t>
            </a:r>
          </a:p>
          <a:p>
            <a:pPr algn="ctr" hangingPunct="1"/>
            <a:r>
              <a:rPr lang="en-US" dirty="0">
                <a:solidFill>
                  <a:srgbClr val="FFFFFF"/>
                </a:solidFill>
                <a:latin typeface="Arial Narrow" pitchFamily="34" charset="0"/>
                <a:cs typeface="+mn-cs"/>
              </a:rPr>
              <a:t>1</a:t>
            </a:r>
            <a:br>
              <a:rPr lang="en-US" dirty="0">
                <a:solidFill>
                  <a:srgbClr val="FFFFFF"/>
                </a:solidFill>
                <a:latin typeface="Arial Narrow" pitchFamily="34" charset="0"/>
                <a:cs typeface="+mn-cs"/>
              </a:rPr>
            </a:br>
            <a:r>
              <a:rPr lang="en-US" altLang="en-US" sz="1800" dirty="0">
                <a:solidFill>
                  <a:srgbClr val="FFFFFF"/>
                </a:solidFill>
                <a:cs typeface="+mn-cs"/>
              </a:rPr>
              <a:t>罗马</a:t>
            </a:r>
            <a:endParaRPr lang="en-US" altLang="ja-JP" sz="1800" dirty="0">
              <a:solidFill>
                <a:srgbClr val="FFFFFF"/>
              </a:solidFill>
              <a:latin typeface="Arial Narrow" pitchFamily="34" charset="0"/>
              <a:cs typeface="+mn-cs"/>
            </a:endParaRPr>
          </a:p>
          <a:p>
            <a:pPr algn="ctr" hangingPunct="1">
              <a:spcBef>
                <a:spcPct val="50000"/>
              </a:spcBef>
            </a:pPr>
            <a:endParaRPr lang="en-US" sz="1000" dirty="0">
              <a:solidFill>
                <a:srgbClr val="000000"/>
              </a:solidFill>
              <a:latin typeface="Arial Narrow" pitchFamily="34" charset="0"/>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ct val="50000"/>
              </a:spcBef>
              <a:spcAft>
                <a:spcPts val="0"/>
              </a:spcAft>
              <a:defRPr/>
            </a:pPr>
            <a:r>
              <a:rPr lang="ja-JP" altLang="en-US" sz="2000" b="1" kern="0">
                <a:solidFill>
                  <a:srgbClr val="000000"/>
                </a:solidFill>
                <a:latin typeface="Arial" charset="0"/>
              </a:rPr>
              <a:t>“</a:t>
            </a:r>
            <a:r>
              <a:rPr lang="zh-CN" altLang="en-US" b="1" kern="0">
                <a:solidFill>
                  <a:srgbClr val="000000"/>
                </a:solidFill>
                <a:latin typeface="SimHei" charset="0"/>
                <a:ea typeface="SimHei" charset="0"/>
                <a:cs typeface="SimHei" charset="0"/>
              </a:rPr>
              <a:t>直到地极</a:t>
            </a:r>
            <a:r>
              <a:rPr lang="en-US" altLang="ja-JP" sz="2000" b="1" kern="0">
                <a:solidFill>
                  <a:srgbClr val="000000"/>
                </a:solidFill>
                <a:latin typeface="Arial" charset="0"/>
              </a:rPr>
              <a:t>” (</a:t>
            </a: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 1:8)</a:t>
            </a:r>
          </a:p>
          <a:p>
            <a:pPr eaLnBrk="1" fontAlgn="auto" hangingPunct="1">
              <a:spcBef>
                <a:spcPts val="0"/>
              </a:spcBef>
              <a:spcAft>
                <a:spcPts val="0"/>
              </a:spcAft>
              <a:defRPr/>
            </a:pPr>
            <a:r>
              <a:rPr lang="zh-CN" altLang="en-US" b="1" kern="0">
                <a:solidFill>
                  <a:srgbClr val="000000"/>
                </a:solidFill>
                <a:latin typeface="SimHei" charset="0"/>
                <a:ea typeface="SimHei" charset="0"/>
                <a:cs typeface="SimHei" charset="0"/>
              </a:rPr>
              <a:t>徒</a:t>
            </a:r>
            <a:r>
              <a:rPr lang="en-US" altLang="ja-JP" sz="2000" b="1" kern="0">
                <a:solidFill>
                  <a:srgbClr val="000000"/>
                </a:solidFill>
                <a:latin typeface="Arial" charset="0"/>
              </a:rPr>
              <a:t>9  13       14    15  16          18           21     27     28</a:t>
            </a:r>
            <a:endParaRPr lang="en-US" sz="2000" b="1" kern="0">
              <a:solidFill>
                <a:srgbClr val="000000"/>
              </a:solidFill>
              <a:latin typeface="Arial" charset="0"/>
            </a:endParaRPr>
          </a:p>
        </p:txBody>
      </p:sp>
    </p:spTree>
    <p:extLst>
      <p:ext uri="{BB962C8B-B14F-4D97-AF65-F5344CB8AC3E}">
        <p14:creationId xmlns:p14="http://schemas.microsoft.com/office/powerpoint/2010/main" val="607744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940048"/>
                                        </p:tgtEl>
                                        <p:attrNameLst>
                                          <p:attrName>style.visibility</p:attrName>
                                        </p:attrNameLst>
                                      </p:cBhvr>
                                      <p:to>
                                        <p:strVal val="visible"/>
                                      </p:to>
                                    </p:set>
                                    <p:anim calcmode="lin" valueType="num">
                                      <p:cBhvr>
                                        <p:cTn id="22" dur="1000" fill="hold"/>
                                        <p:tgtEl>
                                          <p:spTgt spid="940048"/>
                                        </p:tgtEl>
                                        <p:attrNameLst>
                                          <p:attrName>ppt_w</p:attrName>
                                        </p:attrNameLst>
                                      </p:cBhvr>
                                      <p:tavLst>
                                        <p:tav tm="0">
                                          <p:val>
                                            <p:fltVal val="0"/>
                                          </p:val>
                                        </p:tav>
                                        <p:tav tm="100000">
                                          <p:val>
                                            <p:strVal val="#ppt_w"/>
                                          </p:val>
                                        </p:tav>
                                      </p:tavLst>
                                    </p:anim>
                                    <p:anim calcmode="lin" valueType="num">
                                      <p:cBhvr>
                                        <p:cTn id="23" dur="1000" fill="hold"/>
                                        <p:tgtEl>
                                          <p:spTgt spid="940048"/>
                                        </p:tgtEl>
                                        <p:attrNameLst>
                                          <p:attrName>ppt_h</p:attrName>
                                        </p:attrNameLst>
                                      </p:cBhvr>
                                      <p:tavLst>
                                        <p:tav tm="0">
                                          <p:val>
                                            <p:fltVal val="0"/>
                                          </p:val>
                                        </p:tav>
                                        <p:tav tm="100000">
                                          <p:val>
                                            <p:strVal val="#ppt_h"/>
                                          </p:val>
                                        </p:tav>
                                      </p:tavLst>
                                    </p:anim>
                                    <p:anim calcmode="lin" valueType="num">
                                      <p:cBhvr>
                                        <p:cTn id="24" dur="1000" fill="hold"/>
                                        <p:tgtEl>
                                          <p:spTgt spid="940048"/>
                                        </p:tgtEl>
                                        <p:attrNameLst>
                                          <p:attrName>style.rotation</p:attrName>
                                        </p:attrNameLst>
                                      </p:cBhvr>
                                      <p:tavLst>
                                        <p:tav tm="0">
                                          <p:val>
                                            <p:fltVal val="90"/>
                                          </p:val>
                                        </p:tav>
                                        <p:tav tm="100000">
                                          <p:val>
                                            <p:fltVal val="0"/>
                                          </p:val>
                                        </p:tav>
                                      </p:tavLst>
                                    </p:anim>
                                    <p:animEffect transition="in" filter="fade">
                                      <p:cBhvr>
                                        <p:cTn id="25" dur="1000"/>
                                        <p:tgtEl>
                                          <p:spTgt spid="94004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dissolve">
                                      <p:cBhvr>
                                        <p:cTn id="64" dur="500"/>
                                        <p:tgtEl>
                                          <p:spTgt spid="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dissolve">
                                      <p:cBhvr>
                                        <p:cTn id="97" dur="500"/>
                                        <p:tgtEl>
                                          <p:spTgt spid="8"/>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48" grpId="0" animBg="1"/>
      <p:bldP spid="52" grpId="0" animBg="1"/>
      <p:bldP spid="53" grpId="0" animBg="1"/>
      <p:bldP spid="54" grpId="0" animBg="1"/>
      <p:bldP spid="55" grpId="0" animBg="1"/>
      <p:bldP spid="56" grpId="0" animBg="1"/>
      <p:bldP spid="57"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a:defRPr/>
            </a:pPr>
            <a:endParaRPr lang="en-US">
              <a:solidFill>
                <a:srgbClr val="FFFFFF"/>
              </a:solidFill>
              <a:latin typeface="Times New Roman"/>
            </a:endParaRPr>
          </a:p>
        </p:txBody>
      </p:sp>
      <p:sp>
        <p:nvSpPr>
          <p:cNvPr id="319490"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zh-TW" altLang="en-US" sz="3200" b="1">
                <a:solidFill>
                  <a:srgbClr val="000000"/>
                </a:solidFill>
                <a:latin typeface="Arial" charset="0"/>
                <a:ea typeface="ＭＳ Ｐゴシック" charset="0"/>
                <a:cs typeface="Arial" charset="0"/>
              </a:rPr>
              <a:t>监狱信简的应用</a:t>
            </a:r>
            <a:endParaRPr lang="en-US" altLang="zh-CN" sz="3200" b="1">
              <a:solidFill>
                <a:srgbClr val="000000"/>
              </a:solidFill>
              <a:latin typeface="Arial" charset="0"/>
              <a:ea typeface="SimSun" charset="0"/>
              <a:cs typeface="SimSun" charset="0"/>
            </a:endParaRPr>
          </a:p>
        </p:txBody>
      </p:sp>
      <p:sp>
        <p:nvSpPr>
          <p:cNvPr id="31949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r>
              <a:rPr lang="en-US" b="1">
                <a:latin typeface="Arial" charset="0"/>
                <a:cs typeface="Times New Roman" charset="0"/>
              </a:rPr>
              <a:t>202</a:t>
            </a:r>
          </a:p>
        </p:txBody>
      </p:sp>
      <p:graphicFrame>
        <p:nvGraphicFramePr>
          <p:cNvPr id="114" name="Table 113"/>
          <p:cNvGraphicFramePr>
            <a:graphicFrameLocks noGrp="1"/>
          </p:cNvGraphicFramePr>
          <p:nvPr/>
        </p:nvGraphicFramePr>
        <p:xfrm>
          <a:off x="0" y="685800"/>
          <a:ext cx="9161463" cy="569595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书信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第一世纪</a:t>
                      </a:r>
                      <a:b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b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sym typeface="Helvetica" charset="0"/>
                        </a:rPr>
                        <a:t> </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 解答</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主题</a:t>
                      </a:r>
                      <a:r>
                        <a:rPr kumimoji="0" lang="en-US" altLang="zh-TW" sz="2400" b="1" i="0" u="none" strike="noStrike" cap="none" normalizeH="0" baseline="0">
                          <a:ln>
                            <a:noFill/>
                          </a:ln>
                          <a:solidFill>
                            <a:srgbClr val="FFFFFF"/>
                          </a:solidFill>
                          <a:effectLst/>
                          <a:latin typeface="Arial" charset="0"/>
                          <a:ea typeface="SimSun" charset="0"/>
                          <a:cs typeface="SimSun"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犹太人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我们论”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单单华人</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单单浸信会</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单单成人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实现基督徒的合一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四</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:3)</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sym typeface="Helvetica" charset="0"/>
                        </a:rPr>
                        <a:t>  </a:t>
                      </a: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腓立比书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altLang="zh-CN"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逼迫</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监狱</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死亡</a:t>
                      </a:r>
                      <a:endParaRPr kumimoji="0" lang="en-US" altLang="zh-CN" sz="2000" b="0" i="0" u="none" strike="noStrike" cap="none" normalizeH="0" baseline="0">
                        <a:ln>
                          <a:noFill/>
                        </a:ln>
                        <a:solidFill>
                          <a:srgbClr val="000000"/>
                        </a:solidFill>
                        <a:effectLst/>
                        <a:latin typeface="Arial" charset="0"/>
                        <a:ea typeface="ＭＳ Ｐゴシック" charset="0"/>
                        <a:cs typeface="Arial" charset="0"/>
                        <a:sym typeface="Helvetica"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事工的不便</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时间</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睡眠</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以基督的心为心 </a:t>
                      </a:r>
                      <a:b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ＭＳ Ｐゴシック" charset="0"/>
                          <a:cs typeface="Arial" charset="0"/>
                          <a:sym typeface="Helvetica" charset="0"/>
                        </a:rPr>
                        <a:t> 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新纪元</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宣告他的神性 </a:t>
                      </a:r>
                      <a:b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br>
                      <a:r>
                        <a:rPr kumimoji="0" 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(二:9)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Arial" charset="0"/>
                          <a:ea typeface="SimSun" charset="0"/>
                          <a:cs typeface="SimSun" charset="0"/>
                          <a:sym typeface="Helvetica" charset="0"/>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主人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我论”</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 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上司</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雇员</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其他</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和解关系</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(17-18</a:t>
                      </a:r>
                      <a:r>
                        <a:rPr kumimoji="0" lang="zh-TW" altLang="en-US" sz="2000" b="1" i="0" u="none" strike="noStrike" cap="none" normalizeH="0" baseline="0">
                          <a:ln>
                            <a:noFill/>
                          </a:ln>
                          <a:solidFill>
                            <a:srgbClr val="000000"/>
                          </a:solidFill>
                          <a:effectLst/>
                          <a:latin typeface="Arial" charset="0"/>
                          <a:ea typeface="ＭＳ Ｐゴシック" charset="0"/>
                          <a:cs typeface="Arial" charset="0"/>
                          <a:sym typeface="Helvetica" charset="0"/>
                        </a:rPr>
                        <a:t>节</a:t>
                      </a:r>
                      <a:r>
                        <a:rPr kumimoji="0" lang="en-US" altLang="zh-TW" sz="2000" b="1" i="0" u="none" strike="noStrike" cap="none" normalizeH="0" baseline="0">
                          <a:ln>
                            <a:noFill/>
                          </a:ln>
                          <a:solidFill>
                            <a:srgbClr val="000000"/>
                          </a:solidFill>
                          <a:effectLst/>
                          <a:latin typeface="Arial" charset="0"/>
                          <a:ea typeface="ＭＳ Ｐゴシック" charset="0"/>
                          <a:cs typeface="Arial" charset="0"/>
                          <a:sym typeface="Helvetica" charset="0"/>
                        </a:rPr>
                        <a:t>)</a:t>
                      </a:r>
                      <a:r>
                        <a:rPr kumimoji="0" lang="en-US" altLang="zh-CN" sz="2000" b="1" i="0" u="none" strike="noStrike" cap="none" normalizeH="0" baseline="0">
                          <a:ln>
                            <a:noFill/>
                          </a:ln>
                          <a:solidFill>
                            <a:schemeClr val="tx1"/>
                          </a:solidFill>
                          <a:effectLst/>
                          <a:latin typeface="Arial" charset="0"/>
                          <a:ea typeface="ＭＳ Ｐゴシック" charset="0"/>
                          <a:cs typeface="Arial" charset="0"/>
                          <a:sym typeface="Helvetica"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932043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048301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7" descr="Prison Bars O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 descr="paul pris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828925"/>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保罗在腓利门盼望自己能被释放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err="1">
                <a:solidFill>
                  <a:srgbClr val="FFFFFF"/>
                </a:solidFill>
                <a:effectLst>
                  <a:glow rad="254000">
                    <a:srgbClr val="000000">
                      <a:alpha val="75000"/>
                    </a:srgbClr>
                  </a:glow>
                </a:effectLst>
                <a:latin typeface="Bwgrki"/>
                <a:cs typeface="Bwgrki"/>
              </a:rPr>
              <a:t>evlpizw</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盼望</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腓利门书</a:t>
            </a:r>
            <a:r>
              <a:rPr lang="en-US" altLang="zh-TW" sz="2800" b="1" dirty="0">
                <a:solidFill>
                  <a:srgbClr val="FFFFFF"/>
                </a:solidFill>
                <a:effectLst>
                  <a:glow rad="254000">
                    <a:srgbClr val="000000">
                      <a:alpha val="75000"/>
                    </a:srgbClr>
                  </a:glow>
                </a:effectLst>
                <a:latin typeface="Arial" charset="0"/>
                <a:cs typeface="Times New Roman"/>
              </a:rPr>
              <a:t>22)</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保罗在腓立比确信自己能被释放 </a:t>
            </a:r>
            <a:r>
              <a:rPr lang="en-US" altLang="zh-TW" sz="2800" b="1" dirty="0">
                <a:solidFill>
                  <a:srgbClr val="FFFFFF"/>
                </a:solidFill>
                <a:effectLst>
                  <a:glow rad="254000">
                    <a:srgbClr val="000000">
                      <a:alpha val="75000"/>
                    </a:srgbClr>
                  </a:glow>
                </a:effectLst>
                <a:latin typeface="Arial" charset="0"/>
                <a:cs typeface="Times New Roman"/>
              </a:rPr>
              <a:t>(</a:t>
            </a:r>
            <a:r>
              <a:rPr lang="en-US" altLang="zh-TW" sz="2800" b="1" dirty="0">
                <a:solidFill>
                  <a:srgbClr val="FFFFFF"/>
                </a:solidFill>
                <a:effectLst>
                  <a:glow rad="254000">
                    <a:srgbClr val="000000">
                      <a:alpha val="75000"/>
                    </a:srgbClr>
                  </a:glow>
                </a:effectLst>
                <a:latin typeface="Bwgrki"/>
                <a:cs typeface="Bwgrki"/>
              </a:rPr>
              <a:t>oi=da</a:t>
            </a:r>
            <a:r>
              <a:rPr lang="en-US" altLang="zh-TW" sz="2800" b="1" dirty="0">
                <a:solidFill>
                  <a:srgbClr val="FFFFFF"/>
                </a:solidFill>
                <a:effectLst>
                  <a:glow rad="254000">
                    <a:srgbClr val="000000">
                      <a:alpha val="75000"/>
                    </a:srgbClr>
                  </a:glow>
                </a:effectLst>
                <a:latin typeface="Arial" charset="0"/>
                <a:cs typeface="Times New Roman"/>
              </a:rPr>
              <a:t> = </a:t>
            </a:r>
            <a:r>
              <a:rPr lang="zh-TW" altLang="en-US" sz="2800" b="1" dirty="0">
                <a:solidFill>
                  <a:srgbClr val="FFFFFF"/>
                </a:solidFill>
                <a:effectLst>
                  <a:glow rad="254000">
                    <a:srgbClr val="000000">
                      <a:alpha val="75000"/>
                    </a:srgbClr>
                  </a:glow>
                </a:effectLst>
                <a:latin typeface="Arial" charset="0"/>
                <a:cs typeface="Times New Roman"/>
              </a:rPr>
              <a:t>知道</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了解</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腓立比书 </a:t>
            </a:r>
            <a:r>
              <a:rPr lang="en-US" altLang="zh-TW" sz="2800" b="1" dirty="0">
                <a:solidFill>
                  <a:srgbClr val="FFFFFF"/>
                </a:solidFill>
                <a:effectLst>
                  <a:glow rad="254000">
                    <a:srgbClr val="000000">
                      <a:alpha val="75000"/>
                    </a:srgbClr>
                  </a:glow>
                </a:effectLst>
                <a:latin typeface="Arial" charset="0"/>
                <a:cs typeface="Times New Roman"/>
              </a:rPr>
              <a:t>1:25; 2:24)</a:t>
            </a:r>
          </a:p>
        </p:txBody>
      </p:sp>
      <p:sp>
        <p:nvSpPr>
          <p:cNvPr id="13316" name="Text Box 4"/>
          <p:cNvSpPr txBox="1">
            <a:spLocks noChangeArrowheads="1"/>
          </p:cNvSpPr>
          <p:nvPr/>
        </p:nvSpPr>
        <p:spPr bwMode="auto">
          <a:xfrm>
            <a:off x="304800" y="3048000"/>
            <a:ext cx="5346700" cy="708025"/>
          </a:xfrm>
          <a:prstGeom prst="rect">
            <a:avLst/>
          </a:prstGeom>
          <a:solidFill>
            <a:srgbClr val="660066"/>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ＭＳ Ｐゴシック" charset="0"/>
              </a:rPr>
              <a:t>结论</a:t>
            </a:r>
            <a:endParaRPr lang="en-GB" sz="4000" b="1" dirty="0">
              <a:solidFill>
                <a:srgbClr val="FFFFFF"/>
              </a:solidFill>
              <a:effectLst>
                <a:outerShdw blurRad="38100" dist="38100" dir="2700000" algn="tl">
                  <a:srgbClr val="666699"/>
                </a:outerShdw>
              </a:effectLst>
              <a:latin typeface="ＭＳ Ｐゴシック"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在 两个／三个不同场合写作</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以弗所书</a:t>
            </a:r>
            <a:r>
              <a:rPr lang="en-US" altLang="zh-TW" sz="2800" b="1" dirty="0">
                <a:solidFill>
                  <a:srgbClr val="FFFFFF"/>
                </a:solidFill>
                <a:effectLst>
                  <a:glow rad="254000">
                    <a:srgbClr val="000000">
                      <a:alpha val="75000"/>
                    </a:srgbClr>
                  </a:glow>
                </a:effectLst>
                <a:latin typeface="Arial" charset="0"/>
                <a:cs typeface="Times New Roman"/>
              </a:rPr>
              <a:t>, </a:t>
            </a:r>
            <a:r>
              <a:rPr lang="zh-TW" altLang="en-US" sz="2800" b="1" dirty="0">
                <a:solidFill>
                  <a:srgbClr val="FFFFFF"/>
                </a:solidFill>
                <a:effectLst>
                  <a:glow rad="254000">
                    <a:srgbClr val="000000">
                      <a:alpha val="75000"/>
                    </a:srgbClr>
                  </a:glow>
                </a:effectLst>
                <a:latin typeface="Arial" charset="0"/>
                <a:cs typeface="Times New Roman"/>
              </a:rPr>
              <a:t>歌罗西书和腓利门书 很可能在同一个时间写作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60-61)</a:t>
            </a:r>
          </a:p>
          <a:p>
            <a:pPr marL="358775" indent="-358775" hangingPunct="1">
              <a:lnSpc>
                <a:spcPct val="90000"/>
              </a:lnSpc>
              <a:spcBef>
                <a:spcPct val="20000"/>
              </a:spcBef>
              <a:buFontTx/>
              <a:buChar char="•"/>
              <a:defRPr/>
            </a:pPr>
            <a:r>
              <a:rPr lang="zh-TW" altLang="en-US" sz="2800" b="1" dirty="0">
                <a:solidFill>
                  <a:srgbClr val="FFFFFF"/>
                </a:solidFill>
                <a:effectLst>
                  <a:glow rad="254000">
                    <a:srgbClr val="000000">
                      <a:alpha val="75000"/>
                    </a:srgbClr>
                  </a:glow>
                </a:effectLst>
                <a:latin typeface="Arial" charset="0"/>
                <a:cs typeface="Times New Roman"/>
              </a:rPr>
              <a:t>腓立比书在后期写作 </a:t>
            </a:r>
            <a:r>
              <a:rPr lang="en-US" altLang="zh-TW" sz="2800" b="1" dirty="0">
                <a:solidFill>
                  <a:srgbClr val="FFFFFF"/>
                </a:solidFill>
                <a:effectLst>
                  <a:glow rad="254000">
                    <a:srgbClr val="000000">
                      <a:alpha val="75000"/>
                    </a:srgbClr>
                  </a:glow>
                </a:effectLst>
                <a:latin typeface="Arial" charset="0"/>
                <a:cs typeface="Times New Roman"/>
              </a:rPr>
              <a:t>(</a:t>
            </a:r>
            <a:r>
              <a:rPr lang="zh-TW" altLang="en-US" sz="2800" b="1" dirty="0">
                <a:solidFill>
                  <a:srgbClr val="FFFFFF"/>
                </a:solidFill>
                <a:effectLst>
                  <a:glow rad="254000">
                    <a:srgbClr val="000000">
                      <a:alpha val="75000"/>
                    </a:srgbClr>
                  </a:glow>
                </a:effectLst>
                <a:latin typeface="Arial" charset="0"/>
                <a:cs typeface="Times New Roman"/>
              </a:rPr>
              <a:t>大概主后 </a:t>
            </a:r>
            <a:r>
              <a:rPr lang="en-US" altLang="zh-TW" sz="2800" b="1" dirty="0">
                <a:solidFill>
                  <a:srgbClr val="FFFFFF"/>
                </a:solidFill>
                <a:effectLst>
                  <a:glow rad="254000">
                    <a:srgbClr val="000000">
                      <a:alpha val="75000"/>
                    </a:srgbClr>
                  </a:glow>
                </a:effectLst>
                <a:latin typeface="Arial" charset="0"/>
                <a:cs typeface="Times New Roman"/>
              </a:rPr>
              <a:t>62)</a:t>
            </a:r>
          </a:p>
        </p:txBody>
      </p:sp>
      <p:sp>
        <p:nvSpPr>
          <p:cNvPr id="260102"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3"/>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000000">
                      <a:alpha val="43137"/>
                    </a:srgbClr>
                  </a:outerShdw>
                </a:effectLst>
                <a:latin typeface="Arial" charset="0"/>
                <a:cs typeface="Times New Roman" charset="0"/>
              </a:rPr>
              <a:t>保罗的态度有如何</a:t>
            </a:r>
            <a:r>
              <a:rPr lang="en-US" altLang="zh-TW" sz="4000" b="1" kern="1200" dirty="0">
                <a:solidFill>
                  <a:srgbClr val="FFFFFF"/>
                </a:solidFill>
                <a:effectLst>
                  <a:outerShdw blurRad="38100" dist="38100" dir="2700000" algn="tl">
                    <a:srgbClr val="000000">
                      <a:alpha val="43137"/>
                    </a:srgbClr>
                  </a:outerShdw>
                </a:effectLst>
                <a:latin typeface="Arial" charset="0"/>
                <a:cs typeface="Times New Roman" charset="0"/>
              </a:rPr>
              <a:t>?</a:t>
            </a:r>
          </a:p>
        </p:txBody>
      </p:sp>
      <p:sp>
        <p:nvSpPr>
          <p:cNvPr id="260104"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checkerboard(across)">
                                      <p:cBhvr>
                                        <p:cTn id="17" dur="5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22" dur="500"/>
                                        <p:tgtEl>
                                          <p:spTgt spid="133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27" dur="500"/>
                                        <p:tgtEl>
                                          <p:spTgt spid="133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3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animBg="1" autoUpdateAnimBg="0"/>
      <p:bldP spid="1331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61122" name="Picture 5" descr="Prison Bars O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3" name="Picture 2" descr="prison_bars2.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27763" y="3860800"/>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4"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0"/>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zh-TW" altLang="en-US" sz="4000" b="1" kern="1200" dirty="0">
                <a:solidFill>
                  <a:srgbClr val="FFFFFF"/>
                </a:solidFill>
                <a:effectLst>
                  <a:outerShdw blurRad="38100" dist="38100" dir="2700000" algn="tl">
                    <a:srgbClr val="808080"/>
                  </a:outerShdw>
                </a:effectLst>
                <a:latin typeface="Arial" charset="0"/>
                <a:cs typeface="Times New Roman" charset="0"/>
              </a:rPr>
              <a:t>监狱的书信的场合</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保罗在罗马被囚禁时</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以巴弗与他同在</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一个逃跑奴隶名阿尼西母也加入了他们</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保罗在歌罗西教会收到危机消息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异端学</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保罗为了应付歌罗西的问题</a:t>
            </a:r>
            <a:r>
              <a:rPr lang="en-US" altLang="zh-TW" b="1" dirty="0">
                <a:solidFill>
                  <a:srgbClr val="FFFFFF"/>
                </a:solidFill>
                <a:effectLst>
                  <a:glow rad="254000">
                    <a:srgbClr val="000000">
                      <a:alpha val="75000"/>
                    </a:srgbClr>
                  </a:glow>
                </a:effectLst>
                <a:latin typeface="Arial" charset="0"/>
                <a:cs typeface="Times New Roman"/>
              </a:rPr>
              <a:t>, </a:t>
            </a:r>
            <a:r>
              <a:rPr lang="zh-TW" altLang="en-US" b="1" dirty="0">
                <a:solidFill>
                  <a:srgbClr val="FFFFFF"/>
                </a:solidFill>
                <a:effectLst>
                  <a:glow rad="254000">
                    <a:srgbClr val="000000">
                      <a:alpha val="75000"/>
                    </a:srgbClr>
                  </a:glow>
                </a:effectLst>
                <a:latin typeface="Arial" charset="0"/>
                <a:cs typeface="Times New Roman"/>
              </a:rPr>
              <a:t>写了歌罗西书信因而差遣推基古带回书信给歌罗西</a:t>
            </a:r>
            <a:r>
              <a:rPr lang="en-US" altLang="zh-TW" b="1" dirty="0">
                <a:solidFill>
                  <a:srgbClr val="FFFFFF"/>
                </a:solidFill>
                <a:effectLst>
                  <a:glow rad="254000">
                    <a:srgbClr val="000000">
                      <a:alpha val="75000"/>
                    </a:srgbClr>
                  </a:glow>
                </a:effectLst>
                <a:latin typeface="Arial" charset="0"/>
                <a:cs typeface="Times New Roman"/>
              </a:rPr>
              <a:t>.</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保罗为了腓利门也差遣阿尼西母和推基古带回书信 </a:t>
            </a:r>
          </a:p>
          <a:p>
            <a:pPr marL="358775" indent="-358775" eaLnBrk="1" hangingPunct="1">
              <a:lnSpc>
                <a:spcPct val="90000"/>
              </a:lnSpc>
              <a:defRPr/>
            </a:pPr>
            <a:r>
              <a:rPr lang="zh-TW" altLang="en-US" b="1" dirty="0">
                <a:solidFill>
                  <a:srgbClr val="FFFFFF"/>
                </a:solidFill>
                <a:effectLst>
                  <a:glow rad="254000">
                    <a:srgbClr val="000000">
                      <a:alpha val="75000"/>
                    </a:srgbClr>
                  </a:glow>
                </a:effectLst>
                <a:latin typeface="Arial" charset="0"/>
                <a:cs typeface="Times New Roman"/>
              </a:rPr>
              <a:t>保罗也为了小亚细亚的几个外邦社区写了一般通信 </a:t>
            </a:r>
            <a:r>
              <a:rPr lang="en-US" altLang="zh-TW" b="1" dirty="0">
                <a:solidFill>
                  <a:srgbClr val="FFFFFF"/>
                </a:solidFill>
                <a:effectLst>
                  <a:glow rad="254000">
                    <a:srgbClr val="000000">
                      <a:alpha val="75000"/>
                    </a:srgbClr>
                  </a:glow>
                </a:effectLst>
                <a:latin typeface="Arial" charset="0"/>
                <a:cs typeface="Times New Roman"/>
              </a:rPr>
              <a:t>(</a:t>
            </a:r>
            <a:r>
              <a:rPr lang="zh-TW" altLang="en-US" b="1" dirty="0">
                <a:solidFill>
                  <a:srgbClr val="FFFFFF"/>
                </a:solidFill>
                <a:effectLst>
                  <a:glow rad="254000">
                    <a:srgbClr val="000000">
                      <a:alpha val="75000"/>
                    </a:srgbClr>
                  </a:glow>
                </a:effectLst>
                <a:latin typeface="Arial" charset="0"/>
                <a:cs typeface="Times New Roman"/>
              </a:rPr>
              <a:t>例如以弗所</a:t>
            </a:r>
            <a:r>
              <a:rPr lang="en-US" altLang="zh-TW" b="1" dirty="0">
                <a:solidFill>
                  <a:srgbClr val="FFFFFF"/>
                </a:solidFill>
                <a:effectLst>
                  <a:glow rad="254000">
                    <a:srgbClr val="000000">
                      <a:alpha val="75000"/>
                    </a:srgbClr>
                  </a:glow>
                </a:effectLst>
                <a:latin typeface="Arial" charset="0"/>
                <a:cs typeface="Times New Roman"/>
              </a:rPr>
              <a:t>)</a:t>
            </a:r>
          </a:p>
        </p:txBody>
      </p:sp>
      <p:sp>
        <p:nvSpPr>
          <p:cNvPr id="261127" name="TextBox 107"/>
          <p:cNvSpPr txBox="1">
            <a:spLocks noChangeArrowheads="1"/>
          </p:cNvSpPr>
          <p:nvPr/>
        </p:nvSpPr>
        <p:spPr bwMode="auto">
          <a:xfrm>
            <a:off x="8555038" y="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24576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Box 3"/>
          <p:cNvSpPr txBox="1">
            <a:spLocks noChangeArrowheads="1"/>
          </p:cNvSpPr>
          <p:nvPr/>
        </p:nvSpPr>
        <p:spPr bwMode="auto">
          <a:xfrm>
            <a:off x="457200" y="6477000"/>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4213"/>
            <a:ext cx="8458200" cy="584200"/>
          </a:xfrm>
          <a:solidFill>
            <a:srgbClr val="008000"/>
          </a:solidFill>
        </p:spPr>
        <p:txBody>
          <a:bodyPr>
            <a:spAutoFit/>
          </a:bodyPr>
          <a:lstStyle/>
          <a:p>
            <a:pPr algn="l" eaLnBrk="1" hangingPunct="1">
              <a:spcBef>
                <a:spcPct val="50000"/>
              </a:spcBef>
              <a:defRPr/>
            </a:pPr>
            <a:r>
              <a:rPr lang="zh-CN" altLang="en-US" sz="3200" b="1" kern="1200" dirty="0">
                <a:solidFill>
                  <a:srgbClr val="FFFFFF"/>
                </a:solidFill>
                <a:latin typeface="Arial" charset="0"/>
                <a:cs typeface="Times New Roman" charset="0"/>
              </a:rPr>
              <a:t>几个月后 </a:t>
            </a:r>
            <a:r>
              <a:rPr lang="en-US" altLang="zh-CN" sz="3200" b="1" kern="1200" dirty="0">
                <a:solidFill>
                  <a:srgbClr val="FFFFFF"/>
                </a:solidFill>
                <a:latin typeface="Arial" charset="0"/>
                <a:cs typeface="Times New Roman" charset="0"/>
              </a:rPr>
              <a:t>(</a:t>
            </a:r>
            <a:r>
              <a:rPr lang="zh-CN" altLang="en-US" sz="3200" b="1" kern="1200" dirty="0">
                <a:solidFill>
                  <a:srgbClr val="FFFFFF"/>
                </a:solidFill>
                <a:latin typeface="Arial" charset="0"/>
                <a:cs typeface="Times New Roman" charset="0"/>
              </a:rPr>
              <a:t>主后 </a:t>
            </a:r>
            <a:r>
              <a:rPr lang="en-US" altLang="zh-CN" sz="3200" b="1" kern="1200" dirty="0">
                <a:solidFill>
                  <a:srgbClr val="FFFFFF"/>
                </a:solidFill>
                <a:latin typeface="Arial" charset="0"/>
                <a:cs typeface="Times New Roman" charset="0"/>
              </a:rPr>
              <a:t>62)…</a:t>
            </a:r>
            <a:endParaRPr lang="en-US" sz="3200" b="1" kern="1200" dirty="0">
              <a:solidFill>
                <a:srgbClr val="FFFFFF"/>
              </a:solidFill>
              <a:latin typeface="Arial" charset="0"/>
              <a:cs typeface="Times New Roman" charset="0"/>
            </a:endParaRP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保罗仍在监狱里</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腓立比教会派以巴弗提为保罗服役</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保罗在以巴弗提身上得知腓立比教会的问题  </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外来的攻击 </a:t>
            </a:r>
            <a:r>
              <a:rPr lang="en-US" altLang="zh-CN" sz="2800" b="1" dirty="0">
                <a:solidFill>
                  <a:srgbClr val="FFFFFF"/>
                </a:solidFill>
                <a:effectLst>
                  <a:glow rad="254000">
                    <a:srgbClr val="000000">
                      <a:alpha val="75000"/>
                    </a:srgbClr>
                  </a:glow>
                </a:effectLst>
                <a:latin typeface="Arial" charset="0"/>
              </a:rPr>
              <a:t>(3:17) and </a:t>
            </a:r>
            <a:r>
              <a:rPr lang="zh-CN" altLang="en-US" sz="2800" b="1" dirty="0">
                <a:solidFill>
                  <a:srgbClr val="FFFFFF"/>
                </a:solidFill>
                <a:effectLst>
                  <a:glow rad="254000">
                    <a:srgbClr val="000000">
                      <a:alpha val="75000"/>
                    </a:srgbClr>
                  </a:glow>
                </a:effectLst>
                <a:latin typeface="Arial" charset="0"/>
              </a:rPr>
              <a:t>内在的纠纷 </a:t>
            </a:r>
            <a:r>
              <a:rPr lang="en-US" altLang="zh-CN" sz="2800" b="1" dirty="0">
                <a:solidFill>
                  <a:srgbClr val="FFFFFF"/>
                </a:solidFill>
                <a:effectLst>
                  <a:glow rad="254000">
                    <a:srgbClr val="000000">
                      <a:alpha val="75000"/>
                    </a:srgbClr>
                  </a:glow>
                </a:effectLst>
                <a:latin typeface="Arial" charset="0"/>
              </a:rPr>
              <a:t>(4:2)</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以巴弗提患病 </a:t>
            </a:r>
            <a:r>
              <a:rPr lang="en-US" altLang="zh-CN" sz="2800" b="1" dirty="0">
                <a:solidFill>
                  <a:srgbClr val="FFFFFF"/>
                </a:solidFill>
                <a:effectLst>
                  <a:glow rad="254000">
                    <a:srgbClr val="000000">
                      <a:alpha val="75000"/>
                    </a:srgbClr>
                  </a:glow>
                </a:effectLst>
                <a:latin typeface="Arial" charset="0"/>
              </a:rPr>
              <a:t>(</a:t>
            </a:r>
            <a:r>
              <a:rPr lang="zh-CN" altLang="en-US" sz="2800" b="1" dirty="0">
                <a:solidFill>
                  <a:srgbClr val="FFFFFF"/>
                </a:solidFill>
                <a:effectLst>
                  <a:glow rad="254000">
                    <a:srgbClr val="000000">
                      <a:alpha val="75000"/>
                    </a:srgbClr>
                  </a:glow>
                </a:effectLst>
                <a:latin typeface="Arial" charset="0"/>
              </a:rPr>
              <a:t>腓立比 </a:t>
            </a:r>
            <a:r>
              <a:rPr lang="en-US" altLang="zh-CN" sz="2800" b="1" dirty="0">
                <a:solidFill>
                  <a:srgbClr val="FFFFFF"/>
                </a:solidFill>
                <a:effectLst>
                  <a:glow rad="254000">
                    <a:srgbClr val="000000">
                      <a:alpha val="75000"/>
                    </a:srgbClr>
                  </a:glow>
                </a:effectLst>
                <a:latin typeface="Arial" charset="0"/>
              </a:rPr>
              <a:t>2:26)</a:t>
            </a:r>
          </a:p>
          <a:p>
            <a:pPr marL="358775" indent="-358775" eaLnBrk="1" hangingPunct="1">
              <a:lnSpc>
                <a:spcPct val="90000"/>
              </a:lnSpc>
              <a:defRPr/>
            </a:pPr>
            <a:r>
              <a:rPr lang="zh-CN" altLang="en-US" sz="2800" b="1" dirty="0">
                <a:solidFill>
                  <a:srgbClr val="FFFFFF"/>
                </a:solidFill>
                <a:effectLst>
                  <a:glow rad="254000">
                    <a:srgbClr val="000000">
                      <a:alpha val="75000"/>
                    </a:srgbClr>
                  </a:glow>
                </a:effectLst>
                <a:latin typeface="Arial" charset="0"/>
              </a:rPr>
              <a:t>保罗打发患病的以巴弗提回到腓立比教会</a:t>
            </a:r>
            <a:r>
              <a:rPr lang="en-US" altLang="zh-CN" sz="2800" b="1" dirty="0">
                <a:solidFill>
                  <a:srgbClr val="FFFFFF"/>
                </a:solidFill>
                <a:effectLst>
                  <a:glow rad="254000">
                    <a:srgbClr val="000000">
                      <a:alpha val="75000"/>
                    </a:srgbClr>
                  </a:glow>
                </a:effectLst>
                <a:latin typeface="Arial" charset="0"/>
              </a:rPr>
              <a:t>, </a:t>
            </a:r>
            <a:r>
              <a:rPr lang="zh-CN" altLang="en-US" sz="2800" b="1" dirty="0">
                <a:solidFill>
                  <a:srgbClr val="FFFFFF"/>
                </a:solidFill>
                <a:effectLst>
                  <a:glow rad="254000">
                    <a:srgbClr val="000000">
                      <a:alpha val="75000"/>
                    </a:srgbClr>
                  </a:glow>
                </a:effectLst>
                <a:latin typeface="Arial" charset="0"/>
              </a:rPr>
              <a:t>以巴弗提也替保罗带回一封解决腓立比教会问题的书信</a:t>
            </a:r>
            <a:r>
              <a:rPr lang="en-US" altLang="zh-CN" sz="2800" b="1" dirty="0">
                <a:solidFill>
                  <a:srgbClr val="FFFFFF"/>
                </a:solidFill>
                <a:effectLst>
                  <a:glow rad="254000">
                    <a:srgbClr val="000000">
                      <a:alpha val="75000"/>
                    </a:srgbClr>
                  </a:glow>
                </a:effectLst>
                <a:latin typeface="Arial" charset="0"/>
              </a:rPr>
              <a:t>.</a:t>
            </a:r>
          </a:p>
        </p:txBody>
      </p:sp>
      <p:sp>
        <p:nvSpPr>
          <p:cNvPr id="245766" name="TextBox 107"/>
          <p:cNvSpPr txBox="1">
            <a:spLocks noChangeArrowheads="1"/>
          </p:cNvSpPr>
          <p:nvPr/>
        </p:nvSpPr>
        <p:spPr bwMode="auto">
          <a:xfrm>
            <a:off x="8459788" y="87313"/>
            <a:ext cx="6969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extLst>
      <p:ext uri="{BB962C8B-B14F-4D97-AF65-F5344CB8AC3E}">
        <p14:creationId xmlns:p14="http://schemas.microsoft.com/office/powerpoint/2010/main" val="34924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2206486"/>
            <a:ext cx="9144000" cy="31675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向</a:t>
            </a: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融合异端</a:t>
            </a:r>
            <a:endParaRPr kumimoji="0" lang="en-US" altLang="zh-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捍卫基督的神性</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3215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ctrTitle"/>
          </p:nvPr>
        </p:nvSpPr>
        <p:spPr>
          <a:xfrm>
            <a:off x="1905000" y="152400"/>
            <a:ext cx="4876800" cy="1066800"/>
          </a:xfrm>
        </p:spPr>
        <p:txBody>
          <a:bodyPr/>
          <a:lstStyle/>
          <a:p>
            <a:pPr eaLnBrk="1" hangingPunct="1"/>
            <a:r>
              <a:rPr lang="zh-CN" altLang="en-US">
                <a:latin typeface="Times New Roman" pitchFamily="18" charset="0"/>
                <a:cs typeface="Times New Roman" pitchFamily="18" charset="0"/>
              </a:rPr>
              <a:t>监狱书信</a:t>
            </a:r>
            <a:endParaRPr lang="en-US" altLang="en-US">
              <a:latin typeface="Times New Roman" pitchFamily="18" charset="0"/>
              <a:cs typeface="Times New Roman" pitchFamily="18" charset="0"/>
            </a:endParaRPr>
          </a:p>
        </p:txBody>
      </p:sp>
      <p:sp>
        <p:nvSpPr>
          <p:cNvPr id="18435" name="Rectangle 3"/>
          <p:cNvSpPr>
            <a:spLocks noGrp="1" noChangeArrowheads="1"/>
          </p:cNvSpPr>
          <p:nvPr>
            <p:ph type="subTitle" idx="1"/>
          </p:nvPr>
        </p:nvSpPr>
        <p:spPr>
          <a:xfrm>
            <a:off x="5943600" y="1600200"/>
            <a:ext cx="2971800" cy="2362200"/>
          </a:xfrm>
          <a:effectLst>
            <a:outerShdw blurRad="63500" dist="35921" dir="2700000" algn="ctr" rotWithShape="0">
              <a:schemeClr val="bg2">
                <a:alpha val="74997"/>
              </a:schemeClr>
            </a:outerShdw>
          </a:effectLst>
        </p:spPr>
        <p:txBody>
          <a:bodyPr/>
          <a:lstStyle/>
          <a:p>
            <a:pPr eaLnBrk="1" hangingPunct="1">
              <a:buFont typeface="Symbol" pitchFamily="18" charset="2"/>
              <a:buNone/>
            </a:pPr>
            <a:r>
              <a:rPr lang="en-US" altLang="en-US" b="1">
                <a:effectLst>
                  <a:outerShdw blurRad="38100" dist="38100" dir="2700000" algn="tl">
                    <a:srgbClr val="000000"/>
                  </a:outerShdw>
                </a:effectLst>
                <a:latin typeface="Times New Roman" pitchFamily="18" charset="0"/>
                <a:cs typeface="Times New Roman" pitchFamily="18" charset="0"/>
              </a:rPr>
              <a:t>以弗所</a:t>
            </a:r>
            <a:r>
              <a:rPr lang="zh-CN" altLang="en-US" b="1">
                <a:effectLst>
                  <a:outerShdw blurRad="38100" dist="38100" dir="2700000" algn="tl">
                    <a:srgbClr val="000000"/>
                  </a:outerShdw>
                </a:effectLst>
                <a:latin typeface="Times New Roman" pitchFamily="18" charset="0"/>
                <a:cs typeface="Times New Roman" pitchFamily="18" charset="0"/>
              </a:rPr>
              <a:t>书</a:t>
            </a:r>
            <a:endParaRPr lang="en-US" altLang="ja-JP" b="1">
              <a:effectLst>
                <a:outerShdw blurRad="38100" dist="38100" dir="2700000" algn="tl">
                  <a:srgbClr val="000000"/>
                </a:outerShdw>
              </a:effectLst>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歌</a:t>
            </a:r>
            <a:r>
              <a:rPr lang="zh-CN" altLang="en-US" b="1">
                <a:latin typeface="Times New Roman" pitchFamily="18" charset="0"/>
                <a:cs typeface="Times New Roman" pitchFamily="18" charset="0"/>
              </a:rPr>
              <a:t>罗</a:t>
            </a:r>
            <a:r>
              <a:rPr lang="en-US" altLang="en-US" b="1">
                <a:latin typeface="Times New Roman" pitchFamily="18" charset="0"/>
                <a:cs typeface="Times New Roman" pitchFamily="18" charset="0"/>
              </a:rPr>
              <a:t>西</a:t>
            </a:r>
            <a:r>
              <a:rPr lang="zh-CN" altLang="en-US" b="1">
                <a:latin typeface="Times New Roman" pitchFamily="18" charset="0"/>
                <a:cs typeface="Times New Roman" pitchFamily="18" charset="0"/>
              </a:rPr>
              <a:t>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腓利</a:t>
            </a:r>
            <a:r>
              <a:rPr lang="zh-CN" altLang="en-US" b="1">
                <a:latin typeface="Times New Roman" pitchFamily="18" charset="0"/>
                <a:cs typeface="Times New Roman" pitchFamily="18" charset="0"/>
              </a:rPr>
              <a:t>门书</a:t>
            </a:r>
            <a:endParaRPr lang="en-US" altLang="ja-JP" sz="3600" b="1">
              <a:latin typeface="Times New Roman" pitchFamily="18" charset="0"/>
              <a:cs typeface="Times New Roman" pitchFamily="18" charset="0"/>
            </a:endParaRPr>
          </a:p>
          <a:p>
            <a:pPr eaLnBrk="1" hangingPunct="1">
              <a:buFont typeface="Symbol" pitchFamily="18" charset="2"/>
              <a:buNone/>
            </a:pPr>
            <a:r>
              <a:rPr lang="en-US" altLang="en-US" b="1">
                <a:latin typeface="Times New Roman" pitchFamily="18" charset="0"/>
                <a:cs typeface="Times New Roman" pitchFamily="18" charset="0"/>
              </a:rPr>
              <a:t>腓立比</a:t>
            </a:r>
            <a:r>
              <a:rPr lang="zh-CN" altLang="en-US" b="1">
                <a:latin typeface="Times New Roman" pitchFamily="18" charset="0"/>
                <a:cs typeface="Times New Roman" pitchFamily="18" charset="0"/>
              </a:rPr>
              <a:t>书</a:t>
            </a:r>
            <a:endParaRPr lang="en-US" altLang="en-US" b="1">
              <a:latin typeface="Times New Roman" pitchFamily="18" charset="0"/>
              <a:cs typeface="Times New Roman" pitchFamily="18" charset="0"/>
            </a:endParaRPr>
          </a:p>
        </p:txBody>
      </p:sp>
      <p:pic>
        <p:nvPicPr>
          <p:cNvPr id="182275" name="Picture 4" descr="Prison Epistles000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066800"/>
            <a:ext cx="35115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715000" y="4221163"/>
            <a:ext cx="35814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8" charset="2"/>
              <a:buNone/>
              <a:tabLst/>
              <a:defRPr/>
            </a:pPr>
            <a:r>
              <a:rPr kumimoji="0" lang="zh-CN" altLang="en-US" sz="32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试评论这图片</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endPar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endParaRPr>
          </a:p>
        </p:txBody>
      </p:sp>
      <p:sp>
        <p:nvSpPr>
          <p:cNvPr id="18438" name="Rectangle 6"/>
          <p:cNvSpPr>
            <a:spLocks noChangeArrowheads="1"/>
          </p:cNvSpPr>
          <p:nvPr/>
        </p:nvSpPr>
        <p:spPr bwMode="auto">
          <a:xfrm>
            <a:off x="1905000" y="5013325"/>
            <a:ext cx="6934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en-US" altLang="ja-JP"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典型地安排一</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个抄写员为</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他</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抄写</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None/>
              <a:tabLst/>
              <a:defRPr/>
            </a:pPr>
            <a:r>
              <a:rPr kumimoji="0" lang="en-US" altLang="en-US"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a:t>
            </a: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使</a:t>
            </a:r>
            <a:r>
              <a:rPr kumimoji="0" lang="en-US" altLang="ja-JP" sz="24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 28:30-31)</a:t>
            </a:r>
            <a:endParaRPr kumimoji="0" lang="en-US" altLang="zh-TW" sz="24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pitchFamily="2" charset="2"/>
              <a:buChar char="q"/>
              <a:tabLst/>
              <a:defRPr/>
            </a:pPr>
            <a:r>
              <a:rPr kumimoji="0" lang="en-US"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保</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MS PGothic" pitchFamily="34" charset="-128"/>
                <a:cs typeface="Times New Roman"/>
              </a:rPr>
              <a:t>罗</a:t>
            </a:r>
            <a:r>
              <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正在</a:t>
            </a:r>
            <a:r>
              <a:rPr kumimoji="0" lang="zh-CN"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rPr>
              <a:t>罗马被软禁</a:t>
            </a:r>
            <a:endParaRPr kumimoji="0" lang="zh-TW" altLang="en-US" sz="2800" b="0" i="0" u="none" strike="noStrike" kern="1200" cap="none" spc="0" normalizeH="0" baseline="0" noProof="0">
              <a:ln>
                <a:noFill/>
              </a:ln>
              <a:solidFill>
                <a:srgbClr val="EAEAEA"/>
              </a:solidFill>
              <a:effectLst/>
              <a:uLnTx/>
              <a:uFillTx/>
              <a:latin typeface="Times New Roman" pitchFamily="18" charset="0"/>
              <a:ea typeface="新細明體" charset="-120"/>
              <a:cs typeface="Times New Roman"/>
            </a:endParaRPr>
          </a:p>
        </p:txBody>
      </p:sp>
      <p:sp>
        <p:nvSpPr>
          <p:cNvPr id="18441" name="Text Box 9"/>
          <p:cNvSpPr txBox="1">
            <a:spLocks noChangeArrowheads="1"/>
          </p:cNvSpPr>
          <p:nvPr/>
        </p:nvSpPr>
        <p:spPr bwMode="auto">
          <a:xfrm>
            <a:off x="2590800" y="6491288"/>
            <a:ext cx="6553200"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课堂演讲</a:t>
            </a:r>
            <a:r>
              <a:rPr kumimoji="0" lang="en-US" altLang="ja-JP"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 for Dr. Rick Griffith,</a:t>
            </a:r>
            <a:r>
              <a:rPr kumimoji="0" lang="en-US" altLang="en-US" sz="1600" b="1" i="1" u="none" strike="noStrike" kern="1200" cap="none" spc="0" normalizeH="0" baseline="0" noProof="0">
                <a:ln>
                  <a:noFill/>
                </a:ln>
                <a:solidFill>
                  <a:srgbClr val="E5E5FF"/>
                </a:solidFill>
                <a:effectLst>
                  <a:outerShdw blurRad="38100" dist="38100" dir="2700000" algn="tl">
                    <a:srgbClr val="000000"/>
                  </a:outerShdw>
                </a:effectLst>
                <a:uLnTx/>
                <a:uFillTx/>
                <a:latin typeface="Garamond" pitchFamily="18" charset="0"/>
                <a:ea typeface="MS PGothic" pitchFamily="34" charset="-128"/>
                <a:cs typeface="Times New Roman"/>
              </a:rPr>
              <a:t>新加坡神学院</a:t>
            </a:r>
          </a:p>
        </p:txBody>
      </p:sp>
    </p:spTree>
    <p:extLst>
      <p:ext uri="{BB962C8B-B14F-4D97-AF65-F5344CB8AC3E}">
        <p14:creationId xmlns:p14="http://schemas.microsoft.com/office/powerpoint/2010/main" val="14969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a:xfrm>
            <a:off x="5003800" y="260350"/>
            <a:ext cx="3810000" cy="993775"/>
          </a:xfrm>
        </p:spPr>
        <p:txBody>
          <a:bodyPr/>
          <a:lstStyle/>
          <a:p>
            <a:pPr eaLnBrk="1" hangingPunct="1"/>
            <a:r>
              <a:rPr lang="zh-TW" altLang="en-US" sz="3600" b="1">
                <a:latin typeface="Times New Roman" pitchFamily="18" charset="0"/>
                <a:ea typeface="新細明體" charset="-120"/>
              </a:rPr>
              <a:t>有</a:t>
            </a:r>
            <a:r>
              <a:rPr lang="zh-CN" altLang="en-US" sz="3600" b="1">
                <a:latin typeface="Times New Roman" pitchFamily="18" charset="0"/>
                <a:ea typeface="新細明體" charset="-120"/>
              </a:rPr>
              <a:t>时</a:t>
            </a:r>
            <a:r>
              <a:rPr lang="zh-TW" altLang="en-US" sz="3600" b="1">
                <a:latin typeface="Times New Roman" pitchFamily="18" charset="0"/>
                <a:ea typeface="新細明體" charset="-120"/>
              </a:rPr>
              <a:t>基督徒</a:t>
            </a:r>
            <a:r>
              <a:rPr lang="zh-CN" altLang="en-US" sz="3600" b="1">
                <a:latin typeface="Times New Roman" pitchFamily="18" charset="0"/>
                <a:ea typeface="新細明體" charset="-120"/>
              </a:rPr>
              <a:t>遭</a:t>
            </a:r>
            <a:br>
              <a:rPr lang="zh-TW" altLang="en-US" sz="3600" b="1">
                <a:latin typeface="Times New Roman" pitchFamily="18" charset="0"/>
                <a:ea typeface="新細明體" charset="-120"/>
              </a:rPr>
            </a:br>
            <a:r>
              <a:rPr lang="zh-TW" altLang="en-US" sz="3600" b="1">
                <a:latin typeface="Times New Roman" pitchFamily="18" charset="0"/>
                <a:ea typeface="新細明體" charset="-120"/>
              </a:rPr>
              <a:t>不合理</a:t>
            </a:r>
            <a:r>
              <a:rPr lang="zh-CN" altLang="en-US" sz="3600" b="1">
                <a:latin typeface="Times New Roman" pitchFamily="18" charset="0"/>
                <a:ea typeface="新細明體" charset="-120"/>
              </a:rPr>
              <a:t>对待</a:t>
            </a:r>
            <a:r>
              <a:rPr lang="zh-TW" altLang="en-US">
                <a:latin typeface="Times New Roman" pitchFamily="18" charset="0"/>
                <a:ea typeface="新細明體" charset="-120"/>
              </a:rPr>
              <a:t> </a:t>
            </a:r>
            <a:endParaRPr lang="en-US" altLang="en-US">
              <a:latin typeface="Times New Roman" pitchFamily="18" charset="0"/>
              <a:cs typeface="Times New Roman" pitchFamily="18" charset="0"/>
            </a:endParaRPr>
          </a:p>
        </p:txBody>
      </p:sp>
      <p:sp>
        <p:nvSpPr>
          <p:cNvPr id="19459" name="Rectangle 3"/>
          <p:cNvSpPr>
            <a:spLocks noGrp="1" noChangeArrowheads="1"/>
          </p:cNvSpPr>
          <p:nvPr>
            <p:ph type="body" idx="1"/>
          </p:nvPr>
        </p:nvSpPr>
        <p:spPr>
          <a:xfrm>
            <a:off x="4953000" y="1600200"/>
            <a:ext cx="4191000" cy="2514600"/>
          </a:xfrm>
        </p:spPr>
        <p:txBody>
          <a:bodyPr/>
          <a:lstStyle/>
          <a:p>
            <a:pPr marL="609600" indent="-609600" eaLnBrk="1" hangingPunct="1">
              <a:lnSpc>
                <a:spcPct val="80000"/>
              </a:lnSpc>
              <a:buFont typeface="Arial" charset="0"/>
              <a:buAutoNum type="arabicPeriod"/>
              <a:defRPr/>
            </a:pPr>
            <a:r>
              <a:rPr lang="en-US" sz="2800">
                <a:effectLst>
                  <a:outerShdw blurRad="38100" dist="38100" dir="2700000" algn="tl">
                    <a:srgbClr val="000000"/>
                  </a:outerShdw>
                </a:effectLst>
                <a:latin typeface="华文细黑" charset="0"/>
                <a:ea typeface="华文细黑" charset="0"/>
                <a:cs typeface="华文细黑" charset="0"/>
              </a:rPr>
              <a:t>保</a:t>
            </a:r>
            <a:r>
              <a:rPr lang="zh-CN" altLang="en-US" sz="2800">
                <a:effectLst>
                  <a:outerShdw blurRad="38100" dist="38100" dir="2700000" algn="tl">
                    <a:srgbClr val="000000"/>
                  </a:outerShdw>
                </a:effectLst>
                <a:latin typeface="华文细黑" charset="0"/>
                <a:ea typeface="华文细黑" charset="0"/>
                <a:cs typeface="华文细黑" charset="0"/>
              </a:rPr>
              <a:t>罗</a:t>
            </a:r>
            <a:r>
              <a:rPr lang="zh-TW" altLang="en-US" sz="2800">
                <a:effectLst>
                  <a:outerShdw blurRad="38100" dist="38100" dir="2700000" algn="tl">
                    <a:srgbClr val="000000"/>
                  </a:outerShdw>
                </a:effectLst>
                <a:latin typeface="华文细黑" charset="0"/>
                <a:ea typeface="华文细黑" charset="0"/>
                <a:cs typeface="华文细黑" charset="0"/>
              </a:rPr>
              <a:t>最</a:t>
            </a:r>
            <a:r>
              <a:rPr lang="zh-CN" altLang="en-US" sz="2800">
                <a:effectLst>
                  <a:outerShdw blurRad="38100" dist="38100" dir="2700000" algn="tl">
                    <a:srgbClr val="000000"/>
                  </a:outerShdw>
                </a:effectLst>
                <a:latin typeface="华文细黑" charset="0"/>
                <a:ea typeface="华文细黑" charset="0"/>
                <a:cs typeface="华文细黑" charset="0"/>
              </a:rPr>
              <a:t>终</a:t>
            </a:r>
            <a:r>
              <a:rPr lang="zh-TW" altLang="en-US" sz="2800">
                <a:effectLst>
                  <a:outerShdw blurRad="38100" dist="38100" dir="2700000" algn="tl">
                    <a:srgbClr val="000000"/>
                  </a:outerShdw>
                </a:effectLst>
                <a:latin typeface="华文细黑" charset="0"/>
                <a:ea typeface="华文细黑" charset="0"/>
                <a:cs typeface="华文细黑" charset="0"/>
              </a:rPr>
              <a:t>也在</a:t>
            </a:r>
            <a:r>
              <a:rPr lang="zh-CN" altLang="en-US" sz="2800">
                <a:effectLst>
                  <a:outerShdw blurRad="38100" dist="38100" dir="2700000" algn="tl">
                    <a:srgbClr val="000000"/>
                  </a:outerShdw>
                </a:effectLst>
                <a:latin typeface="华文细黑" charset="0"/>
                <a:ea typeface="华文细黑" charset="0"/>
                <a:cs typeface="华文细黑" charset="0"/>
              </a:rPr>
              <a:t>罗马</a:t>
            </a:r>
            <a:r>
              <a:rPr lang="zh-TW" altLang="en-US" sz="2800">
                <a:effectLst>
                  <a:outerShdw blurRad="38100" dist="38100" dir="2700000" algn="tl">
                    <a:srgbClr val="000000"/>
                  </a:outerShdw>
                </a:effectLst>
                <a:latin typeface="华文细黑" charset="0"/>
                <a:ea typeface="华文细黑" charset="0"/>
                <a:cs typeface="华文细黑" charset="0"/>
              </a:rPr>
              <a:t>被</a:t>
            </a:r>
            <a:r>
              <a:rPr lang="zh-CN" altLang="en-US" sz="2800">
                <a:effectLst>
                  <a:outerShdw blurRad="38100" dist="38100" dir="2700000" algn="tl">
                    <a:srgbClr val="000000"/>
                  </a:outerShdw>
                </a:effectLst>
                <a:latin typeface="华文细黑" charset="0"/>
                <a:ea typeface="华文细黑" charset="0"/>
                <a:cs typeface="华文细黑" charset="0"/>
              </a:rPr>
              <a:t>软禁</a:t>
            </a:r>
            <a:endParaRPr lang="zh-TW" altLang="en-US" sz="2800">
              <a:effectLst>
                <a:outerShdw blurRad="38100" dist="38100" dir="2700000" algn="tl">
                  <a:srgbClr val="000000"/>
                </a:outerShdw>
              </a:effectLst>
              <a:latin typeface="华文细黑" charset="0"/>
              <a:ea typeface="华文细黑" charset="0"/>
              <a:cs typeface="华文细黑" charset="0"/>
            </a:endParaRPr>
          </a:p>
          <a:p>
            <a:pPr marL="609600" indent="-609600" eaLnBrk="1" hangingPunct="1">
              <a:lnSpc>
                <a:spcPct val="80000"/>
              </a:lnSpc>
              <a:buFont typeface="Arial" charset="0"/>
              <a:buAutoNum type="arabicPeriod"/>
              <a:defRPr/>
            </a:pPr>
            <a:r>
              <a:rPr lang="zh-TW" altLang="en-US" sz="2800">
                <a:effectLst>
                  <a:outerShdw blurRad="38100" dist="38100" dir="2700000" algn="tl">
                    <a:srgbClr val="000000"/>
                  </a:outerShdw>
                </a:effectLst>
                <a:latin typeface="华文细黑" charset="0"/>
                <a:ea typeface="华文细黑" charset="0"/>
                <a:cs typeface="华文细黑" charset="0"/>
              </a:rPr>
              <a:t>注意</a:t>
            </a:r>
            <a:r>
              <a:rPr lang="zh-CN" altLang="en-US" sz="2800">
                <a:effectLst>
                  <a:outerShdw blurRad="38100" dist="38100" dir="2700000" algn="tl">
                    <a:srgbClr val="000000"/>
                  </a:outerShdw>
                </a:effectLst>
                <a:latin typeface="华文细黑" charset="0"/>
                <a:ea typeface="华文细黑" charset="0"/>
                <a:cs typeface="华文细黑" charset="0"/>
              </a:rPr>
              <a:t>为</a:t>
            </a:r>
            <a:r>
              <a:rPr lang="zh-TW" altLang="en-US" sz="2800">
                <a:effectLst>
                  <a:outerShdw blurRad="38100" dist="38100" dir="2700000" algn="tl">
                    <a:srgbClr val="000000"/>
                  </a:outerShdw>
                </a:effectLst>
                <a:latin typeface="华文细黑" charset="0"/>
                <a:ea typeface="华文细黑" charset="0"/>
                <a:cs typeface="华文细黑" charset="0"/>
              </a:rPr>
              <a:t>何一位教會</a:t>
            </a:r>
            <a:r>
              <a:rPr lang="zh-CN" altLang="en-US" sz="2800">
                <a:effectLst>
                  <a:outerShdw blurRad="38100" dist="38100" dir="2700000" algn="tl">
                    <a:srgbClr val="000000"/>
                  </a:outerShdw>
                </a:effectLst>
                <a:latin typeface="华文细黑" charset="0"/>
                <a:ea typeface="华文细黑" charset="0"/>
                <a:cs typeface="华文细黑" charset="0"/>
              </a:rPr>
              <a:t>执事与</a:t>
            </a:r>
            <a:r>
              <a:rPr lang="zh-TW" altLang="en-US" sz="2800">
                <a:effectLst>
                  <a:outerShdw blurRad="38100" dist="38100" dir="2700000" algn="tl">
                    <a:srgbClr val="000000"/>
                  </a:outerShdw>
                </a:effectLst>
                <a:latin typeface="华文细黑" charset="0"/>
                <a:ea typeface="华文细黑" charset="0"/>
                <a:cs typeface="华文细黑" charset="0"/>
              </a:rPr>
              <a:t>恐怖分子和</a:t>
            </a:r>
            <a:r>
              <a:rPr lang="zh-CN" altLang="en-US" sz="2800">
                <a:effectLst>
                  <a:outerShdw blurRad="38100" dist="38100" dir="2700000" algn="tl">
                    <a:srgbClr val="000000"/>
                  </a:outerShdw>
                </a:effectLst>
                <a:latin typeface="华文细黑" charset="0"/>
                <a:ea typeface="华文细黑" charset="0"/>
                <a:cs typeface="华文细黑" charset="0"/>
              </a:rPr>
              <a:t>骗</a:t>
            </a:r>
            <a:r>
              <a:rPr lang="zh-TW" altLang="en-US" sz="2800">
                <a:effectLst>
                  <a:outerShdw blurRad="38100" dist="38100" dir="2700000" algn="tl">
                    <a:srgbClr val="000000"/>
                  </a:outerShdw>
                </a:effectLst>
                <a:latin typeface="华文细黑" charset="0"/>
                <a:ea typeface="华文细黑" charset="0"/>
                <a:cs typeface="华文细黑" charset="0"/>
              </a:rPr>
              <a:t>稅</a:t>
            </a:r>
            <a:r>
              <a:rPr lang="zh-TW" altLang="en-US" sz="2400">
                <a:effectLst>
                  <a:outerShdw blurRad="38100" dist="38100" dir="2700000" algn="tl">
                    <a:srgbClr val="000000"/>
                  </a:outerShdw>
                </a:effectLst>
                <a:latin typeface="华文细黑" charset="0"/>
                <a:ea typeface="华文细黑" charset="0"/>
                <a:cs typeface="华文细黑" charset="0"/>
              </a:rPr>
              <a:t>的人</a:t>
            </a:r>
            <a:r>
              <a:rPr lang="zh-CN" altLang="en-US" sz="2400">
                <a:effectLst>
                  <a:outerShdw blurRad="38100" dist="38100" dir="2700000" algn="tl">
                    <a:srgbClr val="000000"/>
                  </a:outerShdw>
                </a:effectLst>
                <a:latin typeface="华文细黑" charset="0"/>
                <a:ea typeface="华文细黑" charset="0"/>
                <a:cs typeface="华文细黑" charset="0"/>
              </a:rPr>
              <a:t>一同被刊登</a:t>
            </a:r>
            <a:endParaRPr lang="en-US" sz="2400">
              <a:effectLst>
                <a:outerShdw blurRad="38100" dist="38100" dir="2700000" algn="tl">
                  <a:srgbClr val="000000"/>
                </a:outerShdw>
              </a:effectLst>
              <a:latin typeface="华文细黑" charset="0"/>
              <a:ea typeface="华文细黑" charset="0"/>
              <a:cs typeface="华文细黑" charset="0"/>
            </a:endParaRPr>
          </a:p>
        </p:txBody>
      </p:sp>
      <p:pic>
        <p:nvPicPr>
          <p:cNvPr id="183299" name="Picture 5" descr="Jail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J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62400"/>
            <a:ext cx="3492500"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583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10" descr="christ0025.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Rectangle 115"/>
          <p:cNvSpPr>
            <a:spLocks noChangeArrowheads="1"/>
          </p:cNvSpPr>
          <p:nvPr/>
        </p:nvSpPr>
        <p:spPr bwMode="auto">
          <a:xfrm>
            <a:off x="9525" y="1535113"/>
            <a:ext cx="9144000" cy="6934200"/>
          </a:xfrm>
          <a:prstGeom prst="rect">
            <a:avLst/>
          </a:prstGeom>
          <a:solidFill>
            <a:srgbClr val="000000">
              <a:alpha val="23921"/>
            </a:srgbClr>
          </a:solidFill>
          <a:ln w="9525">
            <a:solidFill>
              <a:srgbClr val="00CC98"/>
            </a:solidFill>
            <a:miter lim="800000"/>
            <a:headEnd/>
            <a:tailEnd/>
          </a:ln>
          <a:effectLst>
            <a:outerShdw blurRad="40000" dist="23000" dir="5400000" rotWithShape="0">
              <a:srgbClr val="808080">
                <a:alpha val="34999"/>
              </a:srgbClr>
            </a:outerShdw>
          </a:effectLst>
        </p:spPr>
        <p:txBody>
          <a:bodyPr lIns="91429" tIns="45714" rIns="91429" bIns="45714"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a:endParaRPr>
          </a:p>
        </p:txBody>
      </p:sp>
      <p:sp>
        <p:nvSpPr>
          <p:cNvPr id="184323"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a:rPr>
              <a:t>201a</a:t>
            </a:r>
          </a:p>
        </p:txBody>
      </p:sp>
      <p:sp>
        <p:nvSpPr>
          <p:cNvPr id="441349" name="Title 112"/>
          <p:cNvSpPr>
            <a:spLocks noGrp="1"/>
          </p:cNvSpPr>
          <p:nvPr>
            <p:ph type="title" idx="4294967295"/>
          </p:nvPr>
        </p:nvSpPr>
        <p:spPr>
          <a:xfrm>
            <a:off x="1600200" y="-7938"/>
            <a:ext cx="6172200" cy="692151"/>
          </a:xfrm>
          <a:solidFill>
            <a:schemeClr val="tx1"/>
          </a:solidFill>
          <a:ln w="12700" cap="sq">
            <a:solidFill>
              <a:schemeClr val="tx1"/>
            </a:solidFill>
          </a:ln>
        </p:spPr>
        <p:txBody>
          <a:bodyPr>
            <a:spAutoFit/>
          </a:bodyPr>
          <a:lstStyle/>
          <a:p>
            <a:pPr>
              <a:defRPr/>
            </a:pPr>
            <a:r>
              <a:rPr lang="zh-CN" altLang="en-US" sz="3900" b="1">
                <a:solidFill>
                  <a:srgbClr val="FFFFFF"/>
                </a:solidFill>
                <a:effectLst>
                  <a:outerShdw blurRad="38100" dist="38100" dir="2700000" algn="tl">
                    <a:srgbClr val="808080"/>
                  </a:outerShdw>
                </a:effectLst>
                <a:latin typeface="AR PL KaitiM GB" charset="0"/>
                <a:ea typeface="AR PL KaitiM GB" charset="0"/>
                <a:cs typeface="AR PL KaitiM GB" charset="0"/>
              </a:rPr>
              <a:t>监狱书信的基督论</a:t>
            </a:r>
            <a:endParaRPr lang="en-US" altLang="zh-CN" sz="39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1524000"/>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基督为</a:t>
                      </a:r>
                      <a:r>
                        <a:rPr lang="en-US" altLang="zh-CN" sz="2100" b="0" u="none" dirty="0">
                          <a:solidFill>
                            <a:srgbClr val="FFFFFF"/>
                          </a:solidFill>
                          <a:effectLst>
                            <a:outerShdw blurRad="38100" dist="38100" dir="2700000" algn="tl">
                              <a:srgbClr val="786950"/>
                            </a:outerShdw>
                          </a:effectLst>
                          <a:latin typeface="华文细黑"/>
                          <a:ea typeface="华文细黑"/>
                          <a:cs typeface="华文细黑"/>
                        </a:rPr>
                        <a:t>…</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焦点</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786950"/>
                            </a:outerShdw>
                          </a:effectLst>
                          <a:latin typeface="华文细黑"/>
                          <a:ea typeface="华文细黑"/>
                          <a:cs typeface="华文细黑"/>
                        </a:rPr>
                        <a:t>解释</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100" b="0" u="none" dirty="0">
                          <a:solidFill>
                            <a:srgbClr val="FFFFFF"/>
                          </a:solidFill>
                          <a:effectLst/>
                          <a:latin typeface="华文细黑"/>
                          <a:ea typeface="华文细黑"/>
                          <a:cs typeface="华文细黑"/>
                        </a:rPr>
                        <a:t>原首</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基督的合一</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基督摧毁信徒之间的隔膜</a:t>
                      </a:r>
                      <a:endParaRPr lang="en-US" altLang="zh-CN" sz="2100" b="0" u="none" dirty="0">
                        <a:solidFill>
                          <a:srgbClr val="FFFFFF"/>
                        </a:solidFill>
                        <a:effectLst>
                          <a:outerShdw blurRad="38100" dist="38100" dir="2700000" algn="tl">
                            <a:srgbClr val="FFFFFF"/>
                          </a:outerShd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腓立比书</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榜样</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基督的态度</a:t>
                      </a:r>
                      <a:endParaRPr kumimoji="0" lang="en-US"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基督典范如何对待困难</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歌罗西书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algn="ctr">
                        <a:defRPr/>
                      </a:pPr>
                      <a:r>
                        <a:rPr lang="en-US" altLang="zh-CN" sz="2100" b="0" u="none" dirty="0">
                          <a:solidFill>
                            <a:srgbClr val="FFFFFF"/>
                          </a:solidFill>
                          <a:effectLst>
                            <a:outerShdw blurRad="38100" dist="38100" dir="2700000" algn="tl">
                              <a:srgbClr val="FFFFFF"/>
                            </a:outerShd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神</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defRPr/>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基督优越于人的哲理</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algn="ctr">
                        <a:defRPr/>
                      </a:pPr>
                      <a:r>
                        <a:rPr lang="zh-CN" altLang="en-US" sz="2100" b="0" u="none" dirty="0">
                          <a:solidFill>
                            <a:srgbClr val="FFFFFF"/>
                          </a:solidFill>
                          <a:effectLst>
                            <a:outerShdw blurRad="38100" dist="38100" dir="2700000" algn="tl">
                              <a:srgbClr val="000000"/>
                            </a:outerShdw>
                          </a:effectLst>
                          <a:latin typeface="华文细黑"/>
                          <a:ea typeface="华文细黑"/>
                          <a:cs typeface="华文细黑"/>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和解者</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基督的赦免</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rPr>
                        <a:t> </a:t>
                      </a:r>
                      <a:r>
                        <a:rPr lang="zh-CN" altLang="en-US" sz="2100" b="0" u="none" dirty="0">
                          <a:solidFill>
                            <a:srgbClr val="FFFFFF"/>
                          </a:solidFill>
                          <a:effectLst>
                            <a:outerShdw blurRad="38100" dist="38100" dir="2700000" algn="tl">
                              <a:srgbClr val="FFFFFF"/>
                            </a:outerShdw>
                          </a:effectLst>
                          <a:latin typeface="华文细黑"/>
                          <a:ea typeface="华文细黑"/>
                          <a:cs typeface="华文细黑"/>
                        </a:rPr>
                        <a:t>基督和解信徒与神以及信徒与信徒之间的关系</a:t>
                      </a:r>
                      <a:endParaRPr kumimoji="0" lang="en-US" altLang="zh-CN" sz="2100" b="0" i="0" u="none" strike="noStrike" cap="none" normalizeH="0" baseline="0" dirty="0">
                        <a:ln>
                          <a:noFill/>
                        </a:ln>
                        <a:solidFill>
                          <a:srgbClr val="FFFFFF"/>
                        </a:solidFill>
                        <a:effectLst>
                          <a:glow rad="241300">
                            <a:schemeClr val="tx1">
                              <a:alpha val="75000"/>
                            </a:schemeClr>
                          </a:glow>
                        </a:effectLst>
                        <a:latin typeface="华文细黑"/>
                        <a:ea typeface="华文细黑"/>
                        <a:cs typeface="华文细黑"/>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3915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a:spLocks noChangeArrowheads="1"/>
          </p:cNvSpPr>
          <p:nvPr/>
        </p:nvSpPr>
        <p:spPr bwMode="auto">
          <a:xfrm>
            <a:off x="0" y="-76200"/>
            <a:ext cx="9144000" cy="6934200"/>
          </a:xfrm>
          <a:prstGeom prst="rect">
            <a:avLst/>
          </a:prstGeom>
          <a:solidFill>
            <a:srgbClr val="E9E2B6"/>
          </a:solidFill>
          <a:ln w="9525">
            <a:solidFill>
              <a:srgbClr val="6D78DE"/>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443395" name="Title 112"/>
          <p:cNvSpPr>
            <a:spLocks noGrp="1"/>
          </p:cNvSpPr>
          <p:nvPr>
            <p:ph type="title" idx="4294967295"/>
          </p:nvPr>
        </p:nvSpPr>
        <p:spPr>
          <a:xfrm>
            <a:off x="0" y="0"/>
            <a:ext cx="9144000" cy="585788"/>
          </a:xfrm>
          <a:ln w="12700" cap="sq">
            <a:solidFill>
              <a:schemeClr val="bg1"/>
            </a:solidFill>
          </a:ln>
        </p:spPr>
        <p:txBody>
          <a:bodyPr>
            <a:spAutoFit/>
          </a:bodyPr>
          <a:lstStyle/>
          <a:p>
            <a:pPr>
              <a:defRPr/>
            </a:pP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监狱信</a:t>
            </a:r>
            <a:r>
              <a:rPr lang="zh-CN" altLang="en-US" sz="3200" b="1">
                <a:solidFill>
                  <a:schemeClr val="tx1"/>
                </a:solidFill>
                <a:effectLst>
                  <a:outerShdw blurRad="38100" dist="38100" dir="2700000" algn="tl">
                    <a:srgbClr val="FFFFFF"/>
                  </a:outerShdw>
                </a:effectLst>
                <a:ea typeface="AR PL KaitiM GB" charset="0"/>
                <a:cs typeface="AR PL KaitiM GB" charset="0"/>
              </a:rPr>
              <a:t>简</a:t>
            </a:r>
            <a:r>
              <a:rPr lang="zh-CN" altLang="en-US" sz="3200" b="1">
                <a:solidFill>
                  <a:schemeClr val="tx1"/>
                </a:solidFill>
                <a:effectLst>
                  <a:outerShdw blurRad="38100" dist="38100" dir="2700000" algn="tl">
                    <a:srgbClr val="FFFFFF"/>
                  </a:outerShdw>
                </a:effectLst>
                <a:latin typeface="Arial" charset="0"/>
                <a:ea typeface="AR PL KaitiM GB" charset="0"/>
                <a:cs typeface="AR PL KaitiM GB" charset="0"/>
              </a:rPr>
              <a:t>的应用</a:t>
            </a:r>
            <a:endParaRPr lang="en-US" altLang="zh-CN" sz="3200" b="1">
              <a:solidFill>
                <a:schemeClr val="tx1"/>
              </a:solidFill>
              <a:latin typeface="Arial" charset="0"/>
              <a:ea typeface="SimSun" charset="0"/>
              <a:cs typeface="SimSun" charset="0"/>
            </a:endParaRPr>
          </a:p>
        </p:txBody>
      </p:sp>
      <p:sp>
        <p:nvSpPr>
          <p:cNvPr id="18637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202</a:t>
            </a:r>
          </a:p>
        </p:txBody>
      </p:sp>
      <p:graphicFrame>
        <p:nvGraphicFramePr>
          <p:cNvPr id="114" name="Table 113"/>
          <p:cNvGraphicFramePr>
            <a:graphicFrameLocks noGrp="1"/>
          </p:cNvGraphicFramePr>
          <p:nvPr/>
        </p:nvGraphicFramePr>
        <p:xfrm>
          <a:off x="0" y="685800"/>
          <a:ext cx="9161463" cy="5794375"/>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书信</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FFFFFF"/>
                        </a:solidFill>
                        <a:effectLst/>
                        <a:latin typeface="Arial" pitchFamily="34" charset="0"/>
                        <a:ea typeface="SimSun" pitchFamily="2" charset="-122"/>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第一世纪</a:t>
                      </a:r>
                      <a:b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b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的问题</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SimSun"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第二十一世纪的问题</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 </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解答</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r>
                        <a:rPr kumimoji="0" lang="zh-CN" altLang="en-US"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主题</a:t>
                      </a:r>
                      <a:r>
                        <a:rPr kumimoji="0" lang="en-US" altLang="zh-CN" sz="2400" b="0" i="0" u="none" strike="noStrike" cap="none" normalizeH="0" baseline="0">
                          <a:ln>
                            <a:noFill/>
                          </a:ln>
                          <a:solidFill>
                            <a:srgbClr val="FFFFFF"/>
                          </a:solidFill>
                          <a:effectLst>
                            <a:outerShdw blurRad="38100" dist="38100" dir="2700000" algn="tl">
                              <a:srgbClr val="786950"/>
                            </a:outerShdw>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以弗所书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犹太人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外邦人的冲突</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我们论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单单华人</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单单浸信会</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单单成人</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实</a:t>
                      </a:r>
                      <a:r>
                        <a:rPr kumimoji="0" lang="en-US" altLang="en-US" sz="2000" b="0" i="0" u="none" strike="noStrike" cap="none" normalizeH="0" baseline="0">
                          <a:ln>
                            <a:noFill/>
                          </a:ln>
                          <a:solidFill>
                            <a:srgbClr val="000000"/>
                          </a:solidFill>
                          <a:effectLst/>
                          <a:latin typeface="MS PGothic" pitchFamily="34" charset="-128"/>
                          <a:ea typeface="MS PGothic" pitchFamily="34" charset="-128"/>
                        </a:rPr>
                        <a:t>现</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基督徒的合一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四</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腓立比书</a:t>
                      </a:r>
                      <a:endParaRPr kumimoji="0" lang="en-US" altLang="zh-CN" sz="2400" b="0"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逼迫</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监狱</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死亡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事工的不便</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时间</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睡眠</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休闲</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以基督的心为心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歌罗西书</a:t>
                      </a:r>
                      <a:endParaRPr kumimoji="0" lang="en-US" altLang="en-US" sz="2400" b="0" i="0" u="none" strike="noStrike" cap="none" normalizeH="0" baseline="0">
                        <a:ln>
                          <a:noFill/>
                        </a:ln>
                        <a:solidFill>
                          <a:srgbClr val="FFFFFF"/>
                        </a:solidFill>
                        <a:effectLst/>
                        <a:latin typeface="Arial" pitchFamily="34" charset="0"/>
                        <a:ea typeface="MS PGothic" pitchFamily="34" charset="-128"/>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否认基督的神性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新纪元</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异端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宣告他的神性 </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1600" b="0" i="0" u="none" strike="noStrike" cap="none" normalizeH="0" baseline="0">
                          <a:ln>
                            <a:noFill/>
                          </a:ln>
                          <a:solidFill>
                            <a:srgbClr val="000000"/>
                          </a:solidFill>
                          <a:effectLst/>
                          <a:latin typeface="AR PL KaitiM GB" pitchFamily="2" charset="-122"/>
                          <a:ea typeface="AR PL KaitiM GB" pitchFamily="2" charset="-122"/>
                        </a:rPr>
                        <a:t>二</a:t>
                      </a:r>
                      <a:r>
                        <a:rPr kumimoji="0" lang="en-US" altLang="zh-CN" sz="1600" b="0" i="0" u="none" strike="noStrike" cap="none" normalizeH="0" baseline="0">
                          <a:ln>
                            <a:noFill/>
                          </a:ln>
                          <a:solidFill>
                            <a:srgbClr val="000000"/>
                          </a:solidFill>
                          <a:effectLst/>
                          <a:latin typeface="AR PL KaitiM GB" pitchFamily="2" charset="-122"/>
                          <a:ea typeface="AR PL KaitiM GB" pitchFamily="2" charset="-122"/>
                        </a:rPr>
                        <a:t>:9)</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rgbClr val="FFFFFF"/>
                          </a:solidFill>
                          <a:effectLst>
                            <a:outerShdw blurRad="38100" dist="38100" dir="2700000" algn="tl">
                              <a:srgbClr val="000000"/>
                            </a:outerShdw>
                          </a:effectLst>
                          <a:latin typeface="AR PL KaitiM GB" pitchFamily="2" charset="-122"/>
                          <a:ea typeface="AR PL KaitiM GB" pitchFamily="2" charset="-122"/>
                        </a:rPr>
                        <a:t>腓利门书</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主人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奴仆</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我论</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 </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原谅</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上司</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雇员</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他人</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Clr>
                          <a:schemeClr val="tx2"/>
                        </a:buClr>
                        <a:buFont typeface="Wingdings" pitchFamily="2" charset="2"/>
                        <a:defRPr sz="2800">
                          <a:solidFill>
                            <a:schemeClr val="tx1"/>
                          </a:solidFill>
                          <a:latin typeface="Times New Roman" pitchFamily="18" charset="0"/>
                          <a:ea typeface="MS PGothic" pitchFamily="34" charset="-128"/>
                        </a:defRPr>
                      </a:lvl1pPr>
                      <a:lvl2pPr marL="742950" indent="-285750" defTabSz="457200" eaLnBrk="0" hangingPunct="0">
                        <a:spcBef>
                          <a:spcPct val="20000"/>
                        </a:spcBef>
                        <a:buSzPct val="95000"/>
                        <a:defRPr sz="2400">
                          <a:solidFill>
                            <a:schemeClr val="tx1"/>
                          </a:solidFill>
                          <a:latin typeface="Times New Roman" pitchFamily="18" charset="0"/>
                          <a:ea typeface="MS PGothic" pitchFamily="34" charset="-128"/>
                        </a:defRPr>
                      </a:lvl2pPr>
                      <a:lvl3pPr marL="1143000" indent="-228600" defTabSz="457200" eaLnBrk="0" hangingPunct="0">
                        <a:spcBef>
                          <a:spcPct val="20000"/>
                        </a:spcBef>
                        <a:defRPr sz="2000">
                          <a:solidFill>
                            <a:schemeClr val="tx1"/>
                          </a:solidFill>
                          <a:latin typeface="Times New Roman" pitchFamily="18" charset="0"/>
                          <a:ea typeface="MS PGothic" pitchFamily="34" charset="-128"/>
                        </a:defRPr>
                      </a:lvl3pPr>
                      <a:lvl4pPr marL="1600200" indent="-228600" defTabSz="457200" eaLnBrk="0" hangingPunct="0">
                        <a:spcBef>
                          <a:spcPct val="20000"/>
                        </a:spcBef>
                        <a:defRPr>
                          <a:solidFill>
                            <a:schemeClr val="tx1"/>
                          </a:solidFill>
                          <a:latin typeface="Times New Roman" pitchFamily="18" charset="0"/>
                          <a:ea typeface="MS PGothic" pitchFamily="34" charset="-128"/>
                        </a:defRPr>
                      </a:lvl4pPr>
                      <a:lvl5pPr marL="2057400" indent="-228600" defTabSz="457200" eaLnBrk="0" hangingPunct="0">
                        <a:spcBef>
                          <a:spcPct val="20000"/>
                        </a:spcBef>
                        <a:defRPr>
                          <a:solidFill>
                            <a:schemeClr val="tx1"/>
                          </a:solidFill>
                          <a:latin typeface="Times New Roman" pitchFamily="18" charset="0"/>
                          <a:ea typeface="MS PGothic" pitchFamily="34" charset="-128"/>
                        </a:defRPr>
                      </a:lvl5pPr>
                      <a:lvl6pPr marL="25146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defTabSz="4572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Arial" pitchFamily="34" charset="0"/>
                          <a:ea typeface="MS PGothic" pitchFamily="34" charset="-128"/>
                          <a:cs typeface="Arial" pitchFamily="34" charset="0"/>
                        </a:rPr>
                        <a:t> </a:t>
                      </a:r>
                      <a:r>
                        <a:rPr kumimoji="0" lang="zh-CN" altLang="en-US" sz="2400" b="0" i="0" u="none" strike="noStrike" cap="none" normalizeH="0" baseline="0">
                          <a:ln>
                            <a:noFill/>
                          </a:ln>
                          <a:solidFill>
                            <a:srgbClr val="000000"/>
                          </a:solidFill>
                          <a:effectLst/>
                          <a:latin typeface="AR PL KaitiM GB" pitchFamily="2" charset="-122"/>
                          <a:ea typeface="AR PL KaitiM GB" pitchFamily="2" charset="-122"/>
                        </a:rPr>
                        <a:t>和解关系</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(17-18</a:t>
                      </a:r>
                      <a:r>
                        <a:rPr kumimoji="0" lang="zh-CN" altLang="en-US" sz="2000" b="0" i="0" u="none" strike="noStrike" cap="none" normalizeH="0" baseline="0">
                          <a:ln>
                            <a:noFill/>
                          </a:ln>
                          <a:solidFill>
                            <a:srgbClr val="000000"/>
                          </a:solidFill>
                          <a:effectLst/>
                          <a:latin typeface="AR PL KaitiM GB" pitchFamily="2" charset="-122"/>
                          <a:ea typeface="AR PL KaitiM GB" pitchFamily="2" charset="-122"/>
                        </a:rPr>
                        <a:t>节</a:t>
                      </a:r>
                      <a:r>
                        <a:rPr kumimoji="0" lang="en-US" altLang="zh-CN" sz="2000" b="0" i="0" u="none" strike="noStrike" cap="none" normalizeH="0" baseline="0">
                          <a:ln>
                            <a:noFill/>
                          </a:ln>
                          <a:solidFill>
                            <a:srgbClr val="000000"/>
                          </a:solidFill>
                          <a:effectLst/>
                          <a:latin typeface="AR PL KaitiM GB" pitchFamily="2" charset="-122"/>
                          <a:ea typeface="AR PL KaitiM GB"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50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hangingPunct="1">
              <a:defRPr/>
            </a:pPr>
            <a:endParaRPr lang="en-US">
              <a:solidFill>
                <a:srgbClr val="FFFFFF"/>
              </a:solidFill>
            </a:endParaRPr>
          </a:p>
        </p:txBody>
      </p:sp>
      <p:sp>
        <p:nvSpPr>
          <p:cNvPr id="246786" name="TextBox 107"/>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t>
            </a:r>
          </a:p>
        </p:txBody>
      </p:sp>
      <p:sp>
        <p:nvSpPr>
          <p:cNvPr id="246787"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zh-CN" altLang="en-US" sz="2400" b="1" dirty="0">
                <a:solidFill>
                  <a:srgbClr val="FFFFFF"/>
                </a:solidFill>
                <a:latin typeface="Arial" charset="0"/>
                <a:ea typeface="SimSun" charset="0"/>
                <a:cs typeface="SimSun" charset="0"/>
              </a:rPr>
              <a:t>你对试探有什么样的反应呢</a:t>
            </a:r>
            <a:r>
              <a:rPr lang="en-US" altLang="zh-CN" sz="2400" b="1" dirty="0">
                <a:solidFill>
                  <a:srgbClr val="FFFFFF"/>
                </a:solidFill>
                <a:latin typeface="Arial" charset="0"/>
                <a:ea typeface="SimSun" charset="0"/>
                <a:cs typeface="SimSun" charset="0"/>
              </a:rPr>
              <a:t>?</a:t>
            </a:r>
          </a:p>
        </p:txBody>
      </p:sp>
      <p:graphicFrame>
        <p:nvGraphicFramePr>
          <p:cNvPr id="114" name="Table 113"/>
          <p:cNvGraphicFramePr>
            <a:graphicFrameLocks noGrp="1"/>
          </p:cNvGraphicFramePr>
          <p:nvPr>
            <p:extLst>
              <p:ext uri="{D42A27DB-BD31-4B8C-83A1-F6EECF244321}">
                <p14:modId xmlns:p14="http://schemas.microsoft.com/office/powerpoint/2010/main" val="575888886"/>
              </p:ext>
            </p:extLst>
          </p:nvPr>
        </p:nvGraphicFramePr>
        <p:xfrm>
          <a:off x="0" y="838200"/>
          <a:ext cx="9161463" cy="6188710"/>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你说</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策略</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SimSun" charset="0"/>
                          <a:cs typeface="SimSun" charset="0"/>
                        </a:rPr>
                        <a:t> 气质，性格，秉性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书信</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我是对的</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奋斗目标</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易怒的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以弗所书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为什么会是我呢</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忧郁，沮丧</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忧郁</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腓立比书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zh-CN" altLang="en-US" sz="2400" b="1" i="0" u="none" strike="noStrike" cap="none" normalizeH="0" baseline="0" dirty="0">
                          <a:ln>
                            <a:noFill/>
                          </a:ln>
                          <a:solidFill>
                            <a:srgbClr val="FFFFFF"/>
                          </a:solidFill>
                          <a:effectLst/>
                          <a:latin typeface="Arial" charset="0"/>
                          <a:ea typeface="ＭＳ Ｐゴシック" charset="0"/>
                          <a:cs typeface="Times New Roman" charset="0"/>
                        </a:rPr>
                        <a:t>我应该会应付的来</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妥协</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乐观的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歌罗西书</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一切都会变成过去</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 忽视它</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冷静镇定的</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zh-CN" altLang="en-US" sz="2400" b="1" i="0" u="none" strike="noStrike" cap="none" normalizeH="0" baseline="0" dirty="0">
                          <a:ln>
                            <a:noFill/>
                          </a:ln>
                          <a:solidFill>
                            <a:srgbClr val="FFFFFF"/>
                          </a:solidFill>
                          <a:effectLst/>
                          <a:latin typeface="Arial" charset="0"/>
                          <a:ea typeface="ＭＳ Ｐゴシック" charset="0"/>
                          <a:cs typeface="Arial" charset="0"/>
                        </a:rPr>
                        <a:t>腓利门书</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1240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要受庇护</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91014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假师傅否认基督的神性与作为</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207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89239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cs typeface="+mj-cs"/>
              </a:rPr>
              <a:t>Foster Letter 2002</a:t>
            </a:r>
          </a:p>
        </p:txBody>
      </p:sp>
      <p:pic>
        <p:nvPicPr>
          <p:cNvPr id="30515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914400" y="803275"/>
            <a:ext cx="7467600" cy="23971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“在‘美国家庭危机的研究’发觉一些令人不安的事实。</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在福音派家庭中长大的孩子，</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88%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在</a:t>
            </a:r>
            <a:r>
              <a:rPr kumimoji="0" lang="en-US" altLang="zh-CN" sz="4200" b="1" i="0" u="none" strike="noStrike" kern="1200" cap="none" spc="0" normalizeH="0" baseline="0" noProof="0">
                <a:ln>
                  <a:noFill/>
                </a:ln>
                <a:solidFill>
                  <a:srgbClr val="FFFF00"/>
                </a:solidFill>
                <a:effectLst/>
                <a:uLnTx/>
                <a:uFillTx/>
                <a:latin typeface="Arial" charset="0"/>
                <a:ea typeface="SimSun" charset="0"/>
                <a:cs typeface="Arial" charset="0"/>
              </a:rPr>
              <a:t>18</a:t>
            </a:r>
            <a:r>
              <a:rPr kumimoji="0" lang="zh-CN" altLang="en-US" sz="4200" b="1" i="0" u="none" strike="noStrike" kern="1200" cap="none" spc="0" normalizeH="0" baseline="0" noProof="0">
                <a:ln>
                  <a:noFill/>
                </a:ln>
                <a:solidFill>
                  <a:srgbClr val="FFFF00"/>
                </a:solidFill>
                <a:effectLst/>
                <a:uLnTx/>
                <a:uFillTx/>
                <a:latin typeface="Arial" charset="0"/>
                <a:ea typeface="SimSun" charset="0"/>
                <a:cs typeface="Arial" charset="0"/>
              </a:rPr>
              <a:t>岁离开教会，再也不回头。</a:t>
            </a:r>
            <a:r>
              <a:rPr kumimoji="0" lang="zh-CN" altLang="en-US" sz="4200" b="1" i="0" u="none" strike="noStrike" kern="1200" cap="none" spc="0" normalizeH="0" baseline="0" noProof="0">
                <a:ln>
                  <a:noFill/>
                </a:ln>
                <a:solidFill>
                  <a:srgbClr val="FFFFFF"/>
                </a:solidFill>
                <a:effectLst/>
                <a:uLnTx/>
                <a:uFillTx/>
                <a:latin typeface="Arial" charset="0"/>
                <a:ea typeface="SimSun" charset="0"/>
                <a:cs typeface="Arial" charset="0"/>
              </a:rPr>
              <a:t>”</a:t>
            </a:r>
          </a:p>
        </p:txBody>
      </p:sp>
      <p:sp>
        <p:nvSpPr>
          <p:cNvPr id="4913157" name="Text Box 5"/>
          <p:cNvSpPr txBox="1">
            <a:spLocks noChangeArrowheads="1"/>
          </p:cNvSpPr>
          <p:nvPr/>
        </p:nvSpPr>
        <p:spPr bwMode="auto">
          <a:xfrm>
            <a:off x="914400" y="5181600"/>
            <a:ext cx="7086600" cy="9858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cs typeface="ＭＳ Ｐゴシック" charset="0"/>
              </a:defRPr>
            </a:lvl1pPr>
            <a:lvl2pPr marL="742950" indent="-28575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2pPr>
            <a:lvl3pPr marL="11430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3pPr>
            <a:lvl4pPr marL="16002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4pPr>
            <a:lvl5pPr marL="2057400" indent="-228600" defTabSz="642938" eaLnBrk="0" hangingPunct="0">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5pPr>
            <a:lvl6pPr marL="25146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6pPr>
            <a:lvl7pPr marL="29718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7pPr>
            <a:lvl8pPr marL="34290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8pPr>
            <a:lvl9pPr marL="3886200" indent="-228600" algn="ctr" defTabSz="642938" eaLnBrk="0" fontAlgn="base" hangingPunct="0">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sz="2400">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7</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26</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日</a:t>
            </a:r>
            <a:r>
              <a:rPr kumimoji="0" lang="zh-CN" altLang="en-US" sz="2400" b="1" i="1" u="none" strike="noStrike" kern="1200" cap="none" spc="0" normalizeH="0" baseline="0" noProof="0">
                <a:ln>
                  <a:noFill/>
                </a:ln>
                <a:solidFill>
                  <a:srgbClr val="FFFFFF"/>
                </a:solidFill>
                <a:effectLst/>
                <a:uLnTx/>
                <a:uFillTx/>
                <a:latin typeface="Arial" charset="0"/>
                <a:ea typeface="SimSun" charset="0"/>
                <a:cs typeface="Arial" charset="0"/>
              </a:rPr>
              <a:t>牧师每周简报的</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Arial" charset="0"/>
              </a:rPr>
              <a:t>专注于家庭</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引用了</a:t>
            </a:r>
            <a:r>
              <a:rPr kumimoji="0" lang="zh-CN"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Gary Foster, 2002</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年</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08</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月</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10</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日</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第</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页</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The Foster Letter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a:t>
            </a:r>
          </a:p>
        </p:txBody>
      </p:sp>
    </p:spTree>
    <p:extLst>
      <p:ext uri="{BB962C8B-B14F-4D97-AF65-F5344CB8AC3E}">
        <p14:creationId xmlns:p14="http://schemas.microsoft.com/office/powerpoint/2010/main" val="1659081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cs typeface="+mj-cs"/>
              </a:rPr>
              <a:t>Already Gone 04802</a:t>
            </a:r>
          </a:p>
        </p:txBody>
      </p:sp>
      <p:sp>
        <p:nvSpPr>
          <p:cNvPr id="3" name="Text Placeholder 2"/>
          <p:cNvSpPr>
            <a:spLocks noGrp="1"/>
          </p:cNvSpPr>
          <p:nvPr>
            <p:ph type="body" sz="quarter" idx="4294967295"/>
          </p:nvPr>
        </p:nvSpPr>
        <p:spPr>
          <a:xfrm>
            <a:off x="5105400" y="609600"/>
            <a:ext cx="3657600" cy="1447800"/>
          </a:xfrm>
        </p:spPr>
        <p:txBody>
          <a:bodyPr lIns="0" tIns="0" rIns="0" bIns="0" anchor="ctr"/>
          <a:lstStyle/>
          <a:p>
            <a:pPr marL="0" indent="0" algn="r" eaLnBrk="1" hangingPunct="1">
              <a:lnSpc>
                <a:spcPct val="70000"/>
              </a:lnSpc>
              <a:spcBef>
                <a:spcPct val="0"/>
              </a:spcBef>
              <a:buFont typeface="Arial" charset="0"/>
              <a:buNone/>
              <a:defRPr/>
            </a:pPr>
            <a:r>
              <a:rPr lang="zh-CN" altLang="en-US" sz="5400">
                <a:effectLst>
                  <a:outerShdw blurRad="38100" dist="38100" dir="2700000" algn="tl">
                    <a:srgbClr val="000000"/>
                  </a:outerShdw>
                </a:effectLst>
                <a:latin typeface="Candara" charset="0"/>
                <a:ea typeface="SimSun" charset="0"/>
                <a:cs typeface="SimSun" charset="0"/>
              </a:rPr>
              <a:t>“已经离去”</a:t>
            </a:r>
            <a:endParaRPr lang="en-US" sz="5400">
              <a:effectLst>
                <a:outerShdw blurRad="38100" dist="38100" dir="2700000" algn="tl">
                  <a:srgbClr val="000000"/>
                </a:outerShdw>
              </a:effectLst>
              <a:latin typeface="Candara" charset="0"/>
              <a:ea typeface="ＭＳ Ｐゴシック" charset="0"/>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latin typeface="Candara" charset="0"/>
              </a:rPr>
              <a:t>Ken Ham </a:t>
            </a:r>
            <a:r>
              <a:rPr lang="zh-CN" altLang="en-US" sz="2200" i="1">
                <a:effectLst>
                  <a:outerShdw blurRad="38100" dist="38100" dir="2700000" algn="tl">
                    <a:srgbClr val="000000"/>
                  </a:outerShdw>
                </a:effectLst>
                <a:latin typeface="Candara" charset="0"/>
                <a:ea typeface="SimSun" charset="0"/>
                <a:cs typeface="SimSun" charset="0"/>
              </a:rPr>
              <a:t>和</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Britt Beemer, </a:t>
            </a:r>
            <a:br>
              <a:rPr lang="en-US" sz="2200" i="1">
                <a:effectLst>
                  <a:outerShdw blurRad="38100" dist="38100" dir="2700000" algn="tl">
                    <a:srgbClr val="000000"/>
                  </a:outerShdw>
                </a:effectLst>
                <a:latin typeface="Candara" charset="0"/>
              </a:rPr>
            </a:br>
            <a:r>
              <a:rPr lang="zh-CN" altLang="en-US" sz="2200" i="1">
                <a:effectLst>
                  <a:outerShdw blurRad="38100" dist="38100" dir="2700000" algn="tl">
                    <a:srgbClr val="000000"/>
                  </a:outerShdw>
                </a:effectLst>
                <a:latin typeface="Candara" charset="0"/>
                <a:ea typeface="SimSun" charset="0"/>
                <a:cs typeface="SimSun" charset="0"/>
              </a:rPr>
              <a:t>与</a:t>
            </a:r>
            <a:r>
              <a:rPr lang="zh-CN" altLang="en-US" sz="2200" i="1">
                <a:effectLst>
                  <a:outerShdw blurRad="38100" dist="38100" dir="2700000" algn="tl">
                    <a:srgbClr val="000000"/>
                  </a:outerShdw>
                </a:effectLst>
                <a:latin typeface="Candara" charset="0"/>
              </a:rPr>
              <a:t> </a:t>
            </a:r>
            <a:r>
              <a:rPr lang="en-US" sz="2200" i="1">
                <a:effectLst>
                  <a:outerShdw blurRad="38100" dist="38100" dir="2700000" algn="tl">
                    <a:srgbClr val="000000"/>
                  </a:outerShdw>
                </a:effectLst>
                <a:latin typeface="Candara" charset="0"/>
              </a:rPr>
              <a:t>Todd Hillard</a:t>
            </a:r>
            <a:r>
              <a:rPr lang="en-US" altLang="zh-CN" sz="2200" i="1">
                <a:effectLst>
                  <a:outerShdw blurRad="38100" dist="38100" dir="2700000" algn="tl">
                    <a:srgbClr val="000000"/>
                  </a:outerShdw>
                </a:effectLst>
                <a:latin typeface="Candara" charset="0"/>
                <a:ea typeface="SimSun" charset="0"/>
                <a:cs typeface="SimSun" charset="0"/>
              </a:rPr>
              <a:t> </a:t>
            </a:r>
            <a:r>
              <a:rPr lang="zh-CN" altLang="en-US" sz="2200" i="1">
                <a:effectLst>
                  <a:outerShdw blurRad="38100" dist="38100" dir="2700000" algn="tl">
                    <a:srgbClr val="000000"/>
                  </a:outerShdw>
                </a:effectLst>
                <a:latin typeface="Candara" charset="0"/>
                <a:ea typeface="SimSun" charset="0"/>
                <a:cs typeface="SimSun" charset="0"/>
              </a:rPr>
              <a:t>著</a:t>
            </a:r>
          </a:p>
        </p:txBody>
      </p:sp>
      <p:pic>
        <p:nvPicPr>
          <p:cNvPr id="307203"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4"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ea typeface="ＭＳ Ｐゴシック" charset="0"/>
                <a:cs typeface="ＭＳ Ｐゴシック" charset="0"/>
              </a:defRPr>
            </a:lvl1pPr>
            <a:lvl2pPr marL="742950" indent="-285750" eaLnBrk="0" hangingPunct="0">
              <a:defRPr sz="3000">
                <a:solidFill>
                  <a:schemeClr val="tx1"/>
                </a:solidFill>
                <a:latin typeface="Arial" charset="0"/>
                <a:ea typeface="ＭＳ Ｐゴシック" charset="0"/>
              </a:defRPr>
            </a:lvl2pPr>
            <a:lvl3pPr marL="1143000" indent="-228600" eaLnBrk="0" hangingPunct="0">
              <a:defRPr sz="3000">
                <a:solidFill>
                  <a:schemeClr val="tx1"/>
                </a:solidFill>
                <a:latin typeface="Arial" charset="0"/>
                <a:ea typeface="ＭＳ Ｐゴシック" charset="0"/>
              </a:defRPr>
            </a:lvl3pPr>
            <a:lvl4pPr marL="1600200" indent="-228600" eaLnBrk="0" hangingPunct="0">
              <a:defRPr sz="3000">
                <a:solidFill>
                  <a:schemeClr val="tx1"/>
                </a:solidFill>
                <a:latin typeface="Arial" charset="0"/>
                <a:ea typeface="ＭＳ Ｐゴシック" charset="0"/>
              </a:defRPr>
            </a:lvl4pPr>
            <a:lvl5pPr marL="2057400" indent="-228600" eaLnBrk="0" hangingPunct="0">
              <a:defRPr sz="3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3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3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3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3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
        <p:nvSpPr>
          <p:cNvPr id="232454" name="Text Box 6"/>
          <p:cNvSpPr txBox="1">
            <a:spLocks noChangeArrowheads="1"/>
          </p:cNvSpPr>
          <p:nvPr/>
        </p:nvSpPr>
        <p:spPr bwMode="auto">
          <a:xfrm>
            <a:off x="5715000" y="76200"/>
            <a:ext cx="3048000" cy="519113"/>
          </a:xfrm>
          <a:prstGeom prst="rect">
            <a:avLst/>
          </a:prstGeom>
          <a:solidFill>
            <a:srgbClr val="333333"/>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rPr>
              <a:t>一般书籍</a:t>
            </a:r>
          </a:p>
        </p:txBody>
      </p:sp>
    </p:spTree>
    <p:extLst>
      <p:ext uri="{BB962C8B-B14F-4D97-AF65-F5344CB8AC3E}">
        <p14:creationId xmlns:p14="http://schemas.microsoft.com/office/powerpoint/2010/main" val="2732770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514081"/>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59849"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187</a:t>
            </a:r>
            <a:endParaRPr kumimoji="0" 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2842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37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80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8705165" cy="1446653"/>
          </a:xfrm>
          <a:effectLst>
            <a:outerShdw blurRad="63500" dist="35921" dir="2700000" algn="ctr" rotWithShape="0">
              <a:schemeClr val="tx2">
                <a:alpha val="74998"/>
              </a:schemeClr>
            </a:outerShdw>
          </a:effectLst>
        </p:spPr>
        <p:txBody>
          <a:bodyPr/>
          <a:lstStyle/>
          <a:p>
            <a:pPr algn="r">
              <a:defRPr/>
            </a:pPr>
            <a:r>
              <a:rPr lang="zh-CN" altLang="en-US" sz="8800" b="1" dirty="0">
                <a:effectLst>
                  <a:glow rad="127000">
                    <a:schemeClr val="tx1"/>
                  </a:glow>
                </a:effectLst>
                <a:latin typeface="Arial" charset="0"/>
                <a:ea typeface="ＭＳ Ｐゴシック" charset="0"/>
                <a:cs typeface="ＭＳ Ｐゴシック" charset="0"/>
              </a:rPr>
              <a:t>要受庇护</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40338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19800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以 弗 所</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老 底 嘉</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非 拉 铁 非</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撒 狄</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 name="TextBox 15"/>
          <p:cNvSpPr txBox="1"/>
          <p:nvPr/>
        </p:nvSpPr>
        <p:spPr>
          <a:xfrm>
            <a:off x="4284663" y="2533346"/>
            <a:ext cx="2087562"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推 雅 推 喇 城 </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别 迦 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士 每 拿</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335</a:t>
            </a:r>
          </a:p>
        </p:txBody>
      </p:sp>
    </p:spTree>
    <p:extLst>
      <p:ext uri="{BB962C8B-B14F-4D97-AF65-F5344CB8AC3E}">
        <p14:creationId xmlns:p14="http://schemas.microsoft.com/office/powerpoint/2010/main" val="2524118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老底嘉的战略位置</a:t>
            </a:r>
            <a:endParaRPr kumimoji="0" lang="en-US" sz="48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希拉波里斯</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歌罗西</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老底嘉</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曲流河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莱克斯河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20076204"/>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981704"/>
            <a:ext cx="8145318" cy="5262979"/>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2639364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45010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犹太</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教：</a:t>
            </a:r>
            <a:r>
              <a:rPr lang="en-US" altLang="ja-JP" sz="5400" dirty="0">
                <a:solidFill>
                  <a:srgbClr val="FFFFFF"/>
                </a:solidFill>
                <a:effectLst>
                  <a:glow rad="190500">
                    <a:srgbClr val="000000"/>
                  </a:glow>
                  <a:outerShdw blurRad="38100" dist="38100" dir="2700000" algn="tl">
                    <a:srgbClr val="000000"/>
                  </a:outerShdw>
                </a:effectLst>
                <a:latin typeface="Engravers MT" charset="0"/>
                <a:sym typeface="宋体" charset="0"/>
              </a:rPr>
              <a:t> </a:t>
            </a: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律法是好的</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pPr>
            <a:r>
              <a:rPr lang="ja-JP" altLang="en-US" sz="5400">
                <a:solidFill>
                  <a:srgbClr val="FFFFFF"/>
                </a:solidFill>
                <a:effectLst>
                  <a:glow rad="190500">
                    <a:srgbClr val="000000"/>
                  </a:glow>
                  <a:outerShdw blurRad="38100" dist="38100" dir="2700000" algn="tl">
                    <a:srgbClr val="000000"/>
                  </a:outerShdw>
                </a:effectLst>
                <a:latin typeface="Engravers MT" charset="0"/>
                <a:sym typeface="宋体" charset="0"/>
              </a:rPr>
              <a:t>但是</a:t>
            </a:r>
            <a:r>
              <a:rPr lang="en-US" sz="5400" dirty="0">
                <a:solidFill>
                  <a:srgbClr val="FFFFFF"/>
                </a:solidFill>
                <a:effectLst>
                  <a:glow rad="190500">
                    <a:srgbClr val="000000"/>
                  </a:glow>
                  <a:outerShdw blurRad="38100" dist="38100" dir="2700000" algn="tl">
                    <a:srgbClr val="000000"/>
                  </a:outerShdw>
                </a:effectLst>
                <a:latin typeface="Engravers MT" charset="0"/>
                <a:sym typeface="宋体" charset="0"/>
              </a:rPr>
              <a:t>...</a:t>
            </a:r>
            <a:endParaRPr lang="en-US" sz="5400" dirty="0">
              <a:solidFill>
                <a:srgbClr val="FFFFFF"/>
              </a:solidFill>
              <a:effectLst>
                <a:glow rad="190500">
                  <a:srgbClr val="000000"/>
                </a:glow>
                <a:outerShdw blurRad="38100" dist="38100" dir="2700000" algn="tl">
                  <a:srgbClr val="000000"/>
                </a:outerShdw>
              </a:effectLst>
              <a:latin typeface="Engravers MT" charset="0"/>
            </a:endParaRPr>
          </a:p>
        </p:txBody>
      </p:sp>
    </p:spTree>
    <p:extLst>
      <p:ext uri="{BB962C8B-B14F-4D97-AF65-F5344CB8AC3E}">
        <p14:creationId xmlns:p14="http://schemas.microsoft.com/office/powerpoint/2010/main" val="556747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24</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不要</a:t>
            </a:r>
            <a:endParaRPr kumimoji="0" lang="en-US" sz="4400" b="1"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律法主义</a:t>
            </a:r>
            <a:r>
              <a:rPr kumimoji="0" lang="en-US" sz="4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dirty="0">
              <a:ln>
                <a:noFill/>
              </a:ln>
              <a:solidFill>
                <a:srgbClr val="000000"/>
              </a:solidFill>
              <a:effectLst>
                <a:glow rad="1905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所以，不可让人在饮食、节期、朔日或安息日的事上批评你们。这些都不过是将来之事的影子，那真实的本体是基督。（</a:t>
            </a:r>
            <a:r>
              <a:rPr kumimoji="0" 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2:16-17</a:t>
            </a:r>
            <a:r>
              <a:rPr kumimoji="0" lang="ja-JP" altLang="en-US" sz="4400" b="0" i="0" u="none" strike="noStrike" kern="1200" cap="none" spc="0" normalizeH="0" baseline="0" noProof="0" dirty="0">
                <a:ln>
                  <a:noFill/>
                </a:ln>
                <a:solidFill>
                  <a:srgbClr val="FFFFFF"/>
                </a:solidFill>
                <a:effectLst>
                  <a:glow rad="190500">
                    <a:srgbClr val="000000"/>
                  </a:glow>
                </a:effectLst>
                <a:uLnTx/>
                <a:uFillTx/>
                <a:latin typeface="Times New Roman Bold" charset="0"/>
                <a:ea typeface="ＭＳ Ｐゴシック" pitchFamily="-111" charset="-128"/>
                <a:cs typeface="Times New Roman Bold" charset="0"/>
                <a:sym typeface="Times New Roman Bold" charset="0"/>
              </a:rPr>
              <a:t>当代译本）</a:t>
            </a:r>
            <a:endParaRPr kumimoji="0" lang="en-US" sz="4400" b="0" i="0" u="none" strike="noStrike" kern="1200" cap="none" spc="0" normalizeH="0" baseline="0" noProof="0" dirty="0">
              <a:ln>
                <a:noFill/>
              </a:ln>
              <a:solidFill>
                <a:srgbClr val="A7A7A7"/>
              </a:solidFill>
              <a:effectLst>
                <a:glow rad="190500">
                  <a:srgbClr val="000000"/>
                </a:glow>
              </a:effectLst>
              <a:uLnTx/>
              <a:uFillTx/>
              <a:latin typeface="Helvetica"/>
              <a:ea typeface="ＭＳ Ｐゴシック" pitchFamily="-111" charset="-128"/>
              <a:cs typeface="Helvetica" charset="0"/>
              <a:sym typeface="Helvetica" charset="0"/>
            </a:endParaRPr>
          </a:p>
        </p:txBody>
      </p:sp>
    </p:spTree>
    <p:extLst>
      <p:ext uri="{BB962C8B-B14F-4D97-AF65-F5344CB8AC3E}">
        <p14:creationId xmlns:p14="http://schemas.microsoft.com/office/powerpoint/2010/main" val="216825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13910" y="44450"/>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187</a:t>
            </a:r>
          </a:p>
        </p:txBody>
      </p:sp>
      <p:sp>
        <p:nvSpPr>
          <p:cNvPr id="17414" name="Text Box 6"/>
          <p:cNvSpPr txBox="1">
            <a:spLocks noChangeArrowheads="1"/>
          </p:cNvSpPr>
          <p:nvPr/>
        </p:nvSpPr>
        <p:spPr bwMode="auto">
          <a:xfrm>
            <a:off x="381000" y="987425"/>
            <a:ext cx="8458200" cy="2554545"/>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SG" sz="32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保罗指示歌罗西教会关于基督在凡事上居首位和具有神本性的教导。他也劝勉会友们在生活上应用这个教理以致抵抗和攻击那对教会生活与事奉不利的混合主义的异端教导。</a:t>
            </a:r>
          </a:p>
        </p:txBody>
      </p:sp>
      <p:sp>
        <p:nvSpPr>
          <p:cNvPr id="17415" name="Text Box 7"/>
          <p:cNvSpPr txBox="1">
            <a:spLocks noChangeArrowheads="1"/>
          </p:cNvSpPr>
          <p:nvPr/>
        </p:nvSpPr>
        <p:spPr bwMode="auto">
          <a:xfrm>
            <a:off x="990600" y="4005064"/>
            <a:ext cx="7086600" cy="1815882"/>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应用</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设法更深的了解‘新纪元运动’</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这样你就能提醒教会会友关于那教导的错误观点。 </a:t>
            </a:r>
          </a:p>
          <a:p>
            <a:pPr marL="457200" marR="0" lvl="0" indent="-45720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rPr>
              <a:t>避免 ‘法律主义’ 和 ‘苦修主义’ 。</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cs typeface="SimSun" charset="0"/>
            </a:endParaRPr>
          </a:p>
        </p:txBody>
      </p:sp>
      <p:sp>
        <p:nvSpPr>
          <p:cNvPr id="266244" name="Rectangle 8"/>
          <p:cNvSpPr>
            <a:spLocks noGrp="1" noChangeArrowheads="1"/>
          </p:cNvSpPr>
          <p:nvPr>
            <p:ph type="title" idx="4294967295"/>
          </p:nvPr>
        </p:nvSpPr>
        <p:spPr>
          <a:xfrm>
            <a:off x="3477121" y="242888"/>
            <a:ext cx="2162772" cy="523220"/>
          </a:xfrm>
          <a:solidFill>
            <a:srgbClr val="000000"/>
          </a:solidFill>
        </p:spPr>
        <p:txBody>
          <a:bodyPr wrap="none" lIns="91440" tIns="45720" rIns="91440" bIns="45720" anchor="t">
            <a:spAutoFit/>
          </a:bodyPr>
          <a:lstStyle/>
          <a:p>
            <a:pPr eaLnBrk="1" hangingPunct="1"/>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概要 </a:t>
            </a:r>
            <a:r>
              <a:rPr lang="en-US" altLang="zh-SG" sz="2800" b="1" dirty="0">
                <a:solidFill>
                  <a:srgbClr val="FFFFFF"/>
                </a:solidFill>
                <a:latin typeface="Microsoft YaHei UI" panose="020B0503020204020204" pitchFamily="34" charset="-122"/>
                <a:ea typeface="Microsoft YaHei UI" panose="020B0503020204020204" pitchFamily="34" charset="-122"/>
                <a:cs typeface="SimSun" charset="0"/>
              </a:rPr>
              <a:t>&amp; </a:t>
            </a:r>
            <a:r>
              <a:rPr lang="zh-SG" altLang="en-US" sz="2800" b="1" dirty="0">
                <a:solidFill>
                  <a:srgbClr val="FFFFFF"/>
                </a:solidFill>
                <a:latin typeface="Microsoft YaHei UI" panose="020B0503020204020204" pitchFamily="34" charset="-122"/>
                <a:ea typeface="Microsoft YaHei UI" panose="020B0503020204020204" pitchFamily="34" charset="-122"/>
                <a:cs typeface="SimSun" charset="0"/>
              </a:rPr>
              <a:t>应用</a:t>
            </a:r>
            <a:endParaRPr lang="en-US" sz="2800" b="1" dirty="0">
              <a:solidFill>
                <a:srgbClr val="FFFFFF"/>
              </a:solidFill>
              <a:latin typeface="Microsoft YaHei UI" panose="020B0503020204020204" pitchFamily="34" charset="-122"/>
              <a:ea typeface="Microsoft YaHei UI" panose="020B0503020204020204" pitchFamily="34" charset="-122"/>
              <a:cs typeface="SimSun" charset="0"/>
            </a:endParaRP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87851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4521703D-ADD9-D041-AFAC-A92B93D2D511}"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50</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DDDDDD"/>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4197538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925C535C-E8EA-5444-B2E1-C3D1F5010A3D}"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51</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不要</a:t>
            </a:r>
            <a:endParaRPr kumimoji="0" lang="en-US" sz="4900" b="1"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律法主义</a:t>
            </a:r>
            <a:r>
              <a:rPr kumimoji="0" lang="en-US" sz="4900" b="0" i="0" u="none" strike="noStrike" kern="1200" cap="none" spc="0" normalizeH="0" baseline="0" noProof="0">
                <a:ln>
                  <a:noFill/>
                </a:ln>
                <a:solidFill>
                  <a:srgbClr val="FFFFFF"/>
                </a:solidFill>
                <a:effectLst>
                  <a:outerShdw blurRad="38100" dist="38100" dir="2700000" algn="tl">
                    <a:srgbClr val="535353"/>
                  </a:outerShdw>
                </a:effectLst>
                <a:uLnTx/>
                <a:uFillTx/>
                <a:latin typeface="Engravers MT" charset="0"/>
                <a:ea typeface="ＭＳ Ｐゴシック" charset="0"/>
                <a:cs typeface="Engravers MT" charset="0"/>
                <a:sym typeface="Engravers MT" charset="0"/>
              </a:rPr>
              <a:t>!</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「所以，不可让人在饮食、节期、朔日或安息日的事上批评你们。这些都不过是将来之事的影子，那真实的本体是基督。」（</a:t>
            </a:r>
            <a:r>
              <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2:16-17</a:t>
            </a:r>
            <a:r>
              <a:rPr kumimoji="0" lang="ja-JP" alt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rPr>
              <a:t>当代译本）</a:t>
            </a:r>
            <a:endParaRPr kumimoji="0" lang="en-US" sz="4100" b="1" i="0" u="none" strike="noStrike" kern="1200" cap="none" spc="0" normalizeH="0" baseline="0" noProof="0" dirty="0">
              <a:ln>
                <a:noFill/>
              </a:ln>
              <a:solidFill>
                <a:srgbClr val="FFFFFF"/>
              </a:solidFill>
              <a:effectLst>
                <a:glow rad="2286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2227926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132856"/>
            <a:ext cx="3786808"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lvl="0">
              <a:defRPr/>
            </a:pPr>
            <a:r>
              <a:rPr lang="zh-CN" altLang="en-US" sz="3200" b="1" dirty="0">
                <a:solidFill>
                  <a:srgbClr val="FFFFFF"/>
                </a:solidFill>
                <a:effectLst>
                  <a:glow rad="228600">
                    <a:srgbClr val="000000"/>
                  </a:glow>
                </a:effectLst>
              </a:rPr>
              <a:t>「所以，不可让人在饮食、节期、朔日或安息日的事上批评你们。</a:t>
            </a:r>
            <a:r>
              <a:rPr lang="zh-CN" altLang="en-US" sz="3200" b="1" dirty="0">
                <a:solidFill>
                  <a:srgbClr val="FFFF00"/>
                </a:solidFill>
                <a:effectLst>
                  <a:glow rad="228600">
                    <a:srgbClr val="000000"/>
                  </a:glow>
                </a:effectLst>
              </a:rPr>
              <a:t>这些都不过是将来之事的影子</a:t>
            </a:r>
            <a:r>
              <a:rPr lang="zh-CN" altLang="en-US" sz="3200" b="1" dirty="0">
                <a:solidFill>
                  <a:srgbClr val="FFFFFF"/>
                </a:solidFill>
                <a:effectLst>
                  <a:glow rad="228600">
                    <a:srgbClr val="000000"/>
                  </a:glow>
                </a:effectLst>
              </a:rPr>
              <a:t>，那真实的本体是基督。」</a:t>
            </a:r>
            <a:br>
              <a:rPr lang="en-US" altLang="zh-CN" sz="3200" b="1" dirty="0">
                <a:solidFill>
                  <a:srgbClr val="FFFFFF"/>
                </a:solidFill>
                <a:effectLst>
                  <a:glow rad="228600">
                    <a:srgbClr val="000000"/>
                  </a:glow>
                </a:effectLst>
              </a:rPr>
            </a:br>
            <a:r>
              <a:rPr lang="zh-CN" altLang="en-US" sz="3200" b="1" dirty="0">
                <a:solidFill>
                  <a:srgbClr val="FFFFFF"/>
                </a:solidFill>
                <a:effectLst>
                  <a:glow rad="228600">
                    <a:srgbClr val="000000"/>
                  </a:glow>
                </a:effectLst>
              </a:rPr>
              <a:t>（</a:t>
            </a:r>
            <a:r>
              <a:rPr lang="en-US" altLang="zh-CN" sz="3200" b="1" dirty="0">
                <a:solidFill>
                  <a:srgbClr val="FFFFFF"/>
                </a:solidFill>
                <a:effectLst>
                  <a:glow rad="228600">
                    <a:srgbClr val="000000"/>
                  </a:glow>
                </a:effectLst>
              </a:rPr>
              <a:t>2:16-17</a:t>
            </a:r>
            <a:r>
              <a:rPr lang="zh-CN" altLang="en-US" sz="3200" b="1" dirty="0">
                <a:solidFill>
                  <a:srgbClr val="FFFFFF"/>
                </a:solidFill>
                <a:effectLst>
                  <a:glow rad="228600">
                    <a:srgbClr val="000000"/>
                  </a:glow>
                </a:effectLst>
              </a:rPr>
              <a:t>当代译本）</a:t>
            </a:r>
          </a:p>
        </p:txBody>
      </p:sp>
      <p:sp>
        <p:nvSpPr>
          <p:cNvPr id="2" name="Title 1"/>
          <p:cNvSpPr>
            <a:spLocks noGrp="1"/>
          </p:cNvSpPr>
          <p:nvPr>
            <p:ph type="title" idx="4294967295"/>
          </p:nvPr>
        </p:nvSpPr>
        <p:spPr>
          <a:xfrm>
            <a:off x="5705002" y="260648"/>
            <a:ext cx="3475510" cy="1368152"/>
          </a:xfrm>
        </p:spPr>
        <p:txBody>
          <a:bodyPr/>
          <a:lstStyle/>
          <a:p>
            <a:pPr>
              <a:defRPr/>
            </a:pPr>
            <a:r>
              <a:rPr lang="zh-CN" altLang="en-US" sz="4800" b="1" dirty="0">
                <a:solidFill>
                  <a:srgbClr val="FFFFFF"/>
                </a:solidFill>
                <a:effectLst>
                  <a:glow rad="660400">
                    <a:schemeClr val="tx1"/>
                  </a:glow>
                </a:effectLst>
              </a:rPr>
              <a:t>没有影子！</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2701524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marL="0" marR="0" lvl="0" indent="0" algn="r" defTabSz="457200" rtl="0" eaLnBrk="1" fontAlgn="base" latinLnBrk="0" hangingPunct="0">
              <a:lnSpc>
                <a:spcPct val="100000"/>
              </a:lnSpc>
              <a:spcBef>
                <a:spcPct val="0"/>
              </a:spcBef>
              <a:spcAft>
                <a:spcPct val="0"/>
              </a:spcAft>
              <a:buClrTx/>
              <a:buSzTx/>
              <a:buFontTx/>
              <a:buNone/>
              <a:tabLst/>
              <a:defRPr/>
            </a:pPr>
            <a:fld id="{BF7B36B3-1DE5-FA40-9C88-0E6B85E042C0}"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ct val="0"/>
                </a:spcBef>
                <a:spcAft>
                  <a:spcPct val="0"/>
                </a:spcAft>
                <a:buClrTx/>
                <a:buSzTx/>
                <a:buFontTx/>
                <a:buNone/>
                <a:tabLst/>
                <a:defRPr/>
              </a:pPr>
              <a:t>53</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47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定睛在：</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基督是真实的本体</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a:p>
            <a:pPr marL="0" marR="0" lvl="0" indent="0" algn="l" defTabSz="457200" rtl="0" eaLnBrk="1" fontAlgn="base" latinLnBrk="0" hangingPunct="0">
              <a:lnSpc>
                <a:spcPct val="100000"/>
              </a:lnSpc>
              <a:spcBef>
                <a:spcPts val="1000"/>
              </a:spcBef>
              <a:spcAft>
                <a:spcPct val="0"/>
              </a:spcAft>
              <a:buClrTx/>
              <a:buSzTx/>
              <a:buFontTx/>
              <a:buNone/>
              <a:tabLst/>
              <a:defRPr/>
            </a:pP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                                      </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a:t>
            </a:r>
            <a:r>
              <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2:17b</a:t>
            </a:r>
            <a:r>
              <a:rPr kumimoji="0" lang="ja-JP" alt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当代译本）</a:t>
            </a:r>
            <a:endParaRPr kumimoji="0" lang="en-US" sz="31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rPr>
              <a:t>受死</a:t>
            </a:r>
            <a:endParaRPr kumimoji="0" lang="en-US" sz="5500" b="0" i="0" u="none" strike="noStrike" kern="1200" cap="none" spc="0" normalizeH="0" baseline="0" noProof="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埋葬</a:t>
            </a:r>
            <a:endParaRPr kumimoji="0" 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500" b="0" i="0" u="none" strike="noStrike" kern="1200" cap="none" spc="0" normalizeH="0" baseline="0" noProof="0" dirty="0">
                <a:ln>
                  <a:noFill/>
                </a:ln>
                <a:solidFill>
                  <a:srgbClr val="FFFFFF"/>
                </a:solidFill>
                <a:effectLst>
                  <a:glow rad="165100">
                    <a:srgbClr val="000000"/>
                  </a:glow>
                </a:effectLst>
                <a:uLnTx/>
                <a:uFillTx/>
                <a:latin typeface="Silom" charset="0"/>
                <a:ea typeface="ＭＳ Ｐゴシック" charset="0"/>
                <a:cs typeface="Silom" charset="0"/>
                <a:sym typeface="Silom" charset="0"/>
              </a:rPr>
              <a:t>复活</a:t>
            </a:r>
            <a:endParaRPr kumimoji="0" lang="en-US" sz="1200" b="0" i="0" u="none" strike="noStrike" kern="1200" cap="none" spc="0" normalizeH="0" baseline="0" noProof="0" dirty="0">
              <a:ln>
                <a:noFill/>
              </a:ln>
              <a:solidFill>
                <a:srgbClr val="FFFFFF"/>
              </a:solidFill>
              <a:effectLst>
                <a:glow rad="165100">
                  <a:srgbClr val="000000"/>
                </a:glow>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91118"/>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84645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1" i="0" u="none" strike="noStrike" kern="1200" cap="none" spc="0" normalizeH="0" baseline="0" noProof="1">
                <a:ln>
                  <a:noFill/>
                </a:ln>
                <a:solidFill>
                  <a:srgbClr val="FFFFFF"/>
                </a:solidFill>
                <a:effectLst>
                  <a:glow rad="660400">
                    <a:srgbClr val="000000"/>
                  </a:glow>
                </a:effectLst>
                <a:uLnTx/>
                <a:uFillTx/>
                <a:latin typeface="Arial"/>
                <a:ea typeface="ＭＳ Ｐゴシック" pitchFamily="-111" charset="-128"/>
                <a:sym typeface="Helvetica" charset="0"/>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好人不需要法律告知他们负起责任</a:t>
            </a:r>
            <a:r>
              <a:rPr kumimoji="0" lang="en-US" altLang="zh-CN"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恶人总是绕法律边缘而行。 </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p>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a:t>
            </a:r>
            <a:r>
              <a:rPr kumimoji="0" lang="zh-CN"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柏拉图</a:t>
            </a:r>
            <a:r>
              <a:rPr kumimoji="0" lang="en-US" altLang="en-US" sz="3200" b="0"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423-348 BC</a:t>
            </a:r>
            <a:endParaRPr kumimoji="0" lang="en-US" altLang="en-US" sz="1800" b="0" i="0" u="none" strike="noStrike" kern="1200" cap="none" spc="0" normalizeH="0" baseline="0" noProof="0" dirty="0">
              <a:ln>
                <a:noFill/>
              </a:ln>
              <a:solidFill>
                <a:srgbClr val="000000"/>
              </a:solidFill>
              <a:effectLst/>
              <a:uLnTx/>
              <a:uFillTx/>
              <a:latin typeface="Helvetica" charset="0"/>
              <a:ea typeface="MS PGothic" pitchFamily="34" charset="-128"/>
              <a:sym typeface="Helvetica" charset="0"/>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itchFamily="18" charset="0"/>
              <a:ea typeface="Arial" pitchFamily="34" charset="0"/>
              <a:sym typeface="Helvetica"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marL="0" marR="0" lvl="0" indent="0" algn="ctr" defTabSz="914400" rtl="0" eaLnBrk="0" fontAlgn="base" latinLnBrk="0" hangingPunct="1">
              <a:lnSpc>
                <a:spcPct val="100000"/>
              </a:lnSpc>
              <a:spcBef>
                <a:spcPct val="0"/>
              </a:spcBef>
              <a:spcAft>
                <a:spcPct val="0"/>
              </a:spcAft>
              <a:buClrTx/>
              <a:buSzTx/>
              <a:buFont typeface="Arial" pitchFamily="34" charset="0"/>
              <a:buNone/>
              <a:tabLst/>
              <a:defRPr/>
            </a:pP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你们要当心，免得有人用哲学和虚空的妄言把你们掳去；那些是出于人的传统，出于世界的原则，而不是出于基督。</a:t>
            </a:r>
            <a:b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b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(2:8</a:t>
            </a:r>
            <a:r>
              <a:rPr kumimoji="0" lang="zh-CN"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，中文标准译本</a:t>
            </a:r>
            <a:r>
              <a:rPr kumimoji="0" lang="en-US" altLang="en-US" sz="3600" b="1" i="0" u="none" strike="noStrike" kern="1200" cap="none" spc="0" normalizeH="0" baseline="0" noProof="0" dirty="0">
                <a:ln>
                  <a:noFill/>
                </a:ln>
                <a:solidFill>
                  <a:srgbClr val="FFFFFF"/>
                </a:solidFill>
                <a:effectLst/>
                <a:uLnTx/>
                <a:uFillTx/>
                <a:latin typeface="SimHei" pitchFamily="49" charset="-122"/>
                <a:ea typeface="SimHei" pitchFamily="49" charset="-122"/>
                <a:sym typeface="Helvetica" charset="0"/>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en-US" sz="2400" b="0" i="0" u="none" strike="noStrike" kern="1200" cap="none" spc="0" normalizeH="0" baseline="0" noProof="0">
              <a:ln>
                <a:noFill/>
              </a:ln>
              <a:solidFill>
                <a:srgbClr val="000000"/>
              </a:solidFill>
              <a:effectLst/>
              <a:uLnTx/>
              <a:uFillTx/>
              <a:latin typeface="Helvetica" charset="0"/>
              <a:ea typeface="MS PGothic" pitchFamily="34" charset="-128"/>
              <a:sym typeface="Helvetica" charset="0"/>
            </a:endParaRPr>
          </a:p>
        </p:txBody>
      </p:sp>
    </p:spTree>
    <p:extLst>
      <p:ext uri="{BB962C8B-B14F-4D97-AF65-F5344CB8AC3E}">
        <p14:creationId xmlns:p14="http://schemas.microsoft.com/office/powerpoint/2010/main" val="233855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sym typeface="Helvetica"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因为　神本性的一切丰盛，都有形有体地住在基督里面</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歌罗西 </a:t>
            </a: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sym typeface="Helvetica"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Helvetica" charset="0"/>
            </a:endParaRP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sym typeface="Helvetica"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sym typeface="Helvetica" charset="0"/>
            </a:endParaRPr>
          </a:p>
        </p:txBody>
      </p:sp>
    </p:spTree>
    <p:extLst>
      <p:ext uri="{BB962C8B-B14F-4D97-AF65-F5344CB8AC3E}">
        <p14:creationId xmlns:p14="http://schemas.microsoft.com/office/powerpoint/2010/main" val="2145347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3357563"/>
            <a:ext cx="1990726"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824804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“不可让人因着故意谦虚和敬拜天使</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
        <p:nvSpPr>
          <p:cNvPr id="2" name="Title 1"/>
          <p:cNvSpPr>
            <a:spLocks noGrp="1"/>
          </p:cNvSpPr>
          <p:nvPr>
            <p:ph type="title" idx="4294967295"/>
          </p:nvPr>
        </p:nvSpPr>
        <p:spPr>
          <a:xfrm>
            <a:off x="107504" y="4797152"/>
            <a:ext cx="3635896" cy="1953006"/>
          </a:xfrm>
        </p:spPr>
        <p:txBody>
          <a:bodyPr/>
          <a:lstStyle/>
          <a:p>
            <a:pPr algn="l">
              <a:defRPr/>
            </a:pPr>
            <a:r>
              <a:rPr lang="zh-CHT" altLang="en-US" sz="4800" b="1" dirty="0">
                <a:solidFill>
                  <a:srgbClr val="FFFFFF"/>
                </a:solidFill>
                <a:effectLst>
                  <a:glow rad="660400">
                    <a:schemeClr val="tx1"/>
                  </a:glow>
                </a:effectLst>
              </a:rPr>
              <a:t>敬拜天使</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「这等人拘泥在所见过的，随着自己的欲心，无故的自高自大。」（</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2:18</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a:t>
            </a:r>
          </a:p>
        </p:txBody>
      </p:sp>
    </p:spTree>
    <p:extLst>
      <p:ext uri="{BB962C8B-B14F-4D97-AF65-F5344CB8AC3E}">
        <p14:creationId xmlns:p14="http://schemas.microsoft.com/office/powerpoint/2010/main" val="3275569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Joyce Meyers believes and teaches…</a:t>
            </a:r>
          </a:p>
        </p:txBody>
      </p:sp>
    </p:spTree>
    <p:extLst>
      <p:ext uri="{BB962C8B-B14F-4D97-AF65-F5344CB8AC3E}">
        <p14:creationId xmlns:p14="http://schemas.microsoft.com/office/powerpoint/2010/main" val="427301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本性的一切丰盛，都有形有体地住在基督里面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可说是圣经里最清楚说明基督是神的一句， 因为他</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救了我们脱离黑暗的权势、把我们迁到他爱子的国里</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2AE0E411-37CF-9949-BAE0-B69136A20F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265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43009" name="AutoShape 1"/>
          <p:cNvSpPr>
            <a:spLocks/>
          </p:cNvSpPr>
          <p:nvPr/>
        </p:nvSpPr>
        <p:spPr bwMode="auto">
          <a:xfrm>
            <a:off x="7239000" y="6248400"/>
            <a:ext cx="1905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r" defTabSz="457200" rtl="0" eaLnBrk="1" fontAlgn="base" latinLnBrk="0" hangingPunct="0">
              <a:lnSpc>
                <a:spcPct val="100000"/>
              </a:lnSpc>
              <a:spcBef>
                <a:spcPts val="800"/>
              </a:spcBef>
              <a:spcAft>
                <a:spcPct val="0"/>
              </a:spcAft>
              <a:buClrTx/>
              <a:buSzTx/>
              <a:buFontTx/>
              <a:buNone/>
              <a:tabLst/>
              <a:defRPr/>
            </a:pPr>
            <a:fld id="{EF239D5E-0E53-2F4B-9B19-C2E23C8C3C96}" type="slidenum">
              <a:rPr kumimoji="0" lang="en-US" sz="2400" b="0" i="0" u="none" strike="noStrike" kern="1200" cap="none" spc="0" normalizeH="0" baseline="0" noProof="0">
                <a:ln>
                  <a:noFill/>
                </a:ln>
                <a:solidFill>
                  <a:srgbClr val="000000"/>
                </a:solidFill>
                <a:effectLst/>
                <a:uLnTx/>
                <a:uFillTx/>
                <a:latin typeface="Times New Roman Bold" charset="0"/>
                <a:ea typeface="ＭＳ Ｐゴシック" charset="0"/>
                <a:cs typeface="Times New Roman Bold" charset="0"/>
                <a:sym typeface="Times New Roman Bold" charset="0"/>
              </a:rPr>
              <a:pPr marL="0" marR="0" lvl="0" indent="0" algn="r" defTabSz="457200" rtl="0" eaLnBrk="1" fontAlgn="base" latinLnBrk="0" hangingPunct="0">
                <a:lnSpc>
                  <a:spcPct val="100000"/>
                </a:lnSpc>
                <a:spcBef>
                  <a:spcPts val="800"/>
                </a:spcBef>
                <a:spcAft>
                  <a:spcPct val="0"/>
                </a:spcAft>
                <a:buClrTx/>
                <a:buSzTx/>
                <a:buFontTx/>
                <a:buNone/>
                <a:tabLst/>
                <a:defRPr/>
              </a:pPr>
              <a:t>60</a:t>
            </a:fld>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43010"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288" y="14288"/>
            <a:ext cx="6146800" cy="6829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3011" name="AutoShape 3"/>
          <p:cNvSpPr>
            <a:spLocks/>
          </p:cNvSpPr>
          <p:nvPr/>
        </p:nvSpPr>
        <p:spPr bwMode="auto">
          <a:xfrm>
            <a:off x="2532063" y="1292225"/>
            <a:ext cx="3903662" cy="209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Helvetica" charset="0"/>
              <a:ea typeface="ＭＳ Ｐゴシック" charset="0"/>
              <a:cs typeface="Helvetica" charset="0"/>
              <a:sym typeface="Helvetica" charset="0"/>
            </a:endParaRPr>
          </a:p>
        </p:txBody>
      </p:sp>
      <p:sp>
        <p:nvSpPr>
          <p:cNvPr id="43012" name="AutoShape 4"/>
          <p:cNvSpPr>
            <a:spLocks/>
          </p:cNvSpPr>
          <p:nvPr/>
        </p:nvSpPr>
        <p:spPr bwMode="auto">
          <a:xfrm>
            <a:off x="2730500" y="1336675"/>
            <a:ext cx="3506788" cy="2284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亲爱的天使长加百列</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在人生的风暴中，所有闪电般的危险中，在飓风、冰雹及洪水中</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保护我们的身体，我们的家，我们的财产</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及我们的一切</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阿门</a:t>
            </a:r>
            <a:endParaRPr kumimoji="0" lang="en-US" sz="14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Tree>
    <p:extLst>
      <p:ext uri="{BB962C8B-B14F-4D97-AF65-F5344CB8AC3E}">
        <p14:creationId xmlns:p14="http://schemas.microsoft.com/office/powerpoint/2010/main" val="1065579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0" y="3933825"/>
            <a:ext cx="2916238"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746829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2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「基督是那不能看见之上帝的真像，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超越一切受造之物。」（</a:t>
            </a:r>
            <a:r>
              <a:rPr kumimoji="0" lang="en-US" altLang="zh-TW"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1:15</a:t>
            </a:r>
            <a:r>
              <a:rPr kumimoji="0" lang="zh-TW" alt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sym typeface="Helvetica" charset="0"/>
              </a:rPr>
              <a:t>当代译本）</a:t>
            </a:r>
          </a:p>
        </p:txBody>
      </p:sp>
      <p:sp>
        <p:nvSpPr>
          <p:cNvPr id="2" name="Title 1"/>
          <p:cNvSpPr>
            <a:spLocks noGrp="1"/>
          </p:cNvSpPr>
          <p:nvPr>
            <p:ph type="title" idx="4294967295"/>
          </p:nvPr>
        </p:nvSpPr>
        <p:spPr>
          <a:xfrm>
            <a:off x="216024" y="35834"/>
            <a:ext cx="3635896" cy="1953006"/>
          </a:xfrm>
        </p:spPr>
        <p:txBody>
          <a:bodyPr/>
          <a:lstStyle/>
          <a:p>
            <a:pPr algn="l">
              <a:defRPr/>
            </a:pPr>
            <a:r>
              <a:rPr lang="zh-TW" altLang="en-US" sz="4800" b="1" dirty="0">
                <a:solidFill>
                  <a:srgbClr val="FFFFFF"/>
                </a:solidFill>
                <a:effectLst>
                  <a:glow rad="660400">
                    <a:schemeClr val="tx1"/>
                  </a:glow>
                </a:effectLst>
              </a:rPr>
              <a:t>基督的神性</a:t>
            </a:r>
          </a:p>
        </p:txBody>
      </p:sp>
    </p:spTree>
    <p:extLst>
      <p:ext uri="{BB962C8B-B14F-4D97-AF65-F5344CB8AC3E}">
        <p14:creationId xmlns:p14="http://schemas.microsoft.com/office/powerpoint/2010/main" val="1596449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5" name="Frame 4"/>
          <p:cNvSpPr/>
          <p:nvPr/>
        </p:nvSpPr>
        <p:spPr bwMode="auto">
          <a:xfrm>
            <a:off x="11113" y="4941888"/>
            <a:ext cx="198913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1" charset="0"/>
              <a:ea typeface="ＭＳ Ｐゴシック" charset="0"/>
              <a:sym typeface="Helvetica"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914492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4710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73200"/>
            <a:ext cx="3594101" cy="538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7107" name="AutoShape 3"/>
          <p:cNvSpPr>
            <a:spLocks/>
          </p:cNvSpPr>
          <p:nvPr/>
        </p:nvSpPr>
        <p:spPr bwMode="auto">
          <a:xfrm>
            <a:off x="398463" y="527050"/>
            <a:ext cx="3076575" cy="1722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rPr>
              <a:t>禁欲主义</a:t>
            </a:r>
            <a:endParaRPr kumimoji="0" lang="en-US" sz="5200" b="0" i="0" u="none" strike="noStrike" kern="1200" cap="none" spc="0" normalizeH="0" baseline="0" noProof="0">
              <a:ln>
                <a:noFill/>
              </a:ln>
              <a:solidFill>
                <a:srgbClr val="000000"/>
              </a:solidFill>
              <a:effectLst>
                <a:outerShdw blurRad="38100" dist="38100" dir="2700000" algn="tl">
                  <a:srgbClr val="DDDDDD"/>
                </a:outerShdw>
              </a:effectLst>
              <a:uLnTx/>
              <a:uFillTx/>
              <a:latin typeface="宋体" charset="0"/>
              <a:ea typeface="宋体" charset="0"/>
              <a:cs typeface="宋体" charset="0"/>
              <a:sym typeface="宋体" charset="0"/>
            </a:endParaRPr>
          </a:p>
        </p:txBody>
      </p:sp>
      <p:sp>
        <p:nvSpPr>
          <p:cNvPr id="47108" name="AutoShape 4"/>
          <p:cNvSpPr>
            <a:spLocks/>
          </p:cNvSpPr>
          <p:nvPr/>
        </p:nvSpPr>
        <p:spPr bwMode="auto">
          <a:xfrm>
            <a:off x="3492500" y="33338"/>
            <a:ext cx="5651500" cy="68246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20000"/>
              </a:lnSpc>
              <a:spcBef>
                <a:spcPts val="1000"/>
              </a:spcBef>
              <a:spcAft>
                <a:spcPct val="0"/>
              </a:spcAft>
              <a:buClrTx/>
              <a:buSzTx/>
              <a:buFontTx/>
              <a:buNone/>
              <a:tabLst/>
              <a:defRPr/>
            </a:pP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「你们既然和基督一同死了，摆脱了世俗的玄学，为什么仍然像活在世俗中，服从</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不可拿、不可尝、不可摸</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之类的规条呢？这些规条不过是人的戒律和说教，经不起实践的考验，看似充满智慧，其实只不过是自创的宗教、自表谦卑、苦待己身，对于克制邪情私欲毫无用处。」（</a:t>
            </a:r>
            <a:r>
              <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2:20-23</a:t>
            </a:r>
            <a:r>
              <a:rPr kumimoji="0" lang="ja-JP" alt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rPr>
              <a:t>当代译本）</a:t>
            </a:r>
            <a:endParaRPr kumimoji="0" lang="en-US" sz="3200" b="0" i="0" u="none" strike="noStrike" kern="1200" cap="none" spc="0" normalizeH="0" baseline="0" noProof="0" dirty="0">
              <a:ln>
                <a:noFill/>
              </a:ln>
              <a:solidFill>
                <a:srgbClr val="9A3A2F"/>
              </a:solidFill>
              <a:effectLst/>
              <a:uLnTx/>
              <a:uFillTx/>
              <a:latin typeface="Silom" charset="0"/>
              <a:ea typeface="ＭＳ Ｐゴシック" charset="0"/>
              <a:cs typeface="Silom" charset="0"/>
              <a:sym typeface="Silom" charset="0"/>
            </a:endParaRPr>
          </a:p>
        </p:txBody>
      </p:sp>
    </p:spTree>
    <p:extLst>
      <p:ext uri="{BB962C8B-B14F-4D97-AF65-F5344CB8AC3E}">
        <p14:creationId xmlns:p14="http://schemas.microsoft.com/office/powerpoint/2010/main" val="1799798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诺斯底主义的发源地就是第二世纪的小亚细亚。保罗反驳该异端：</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1.</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犹太教</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跟随旧约律法及礼仪的律法主义（</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2:16-17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2.</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希腊哲学</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跟随一个所谓的「秘传知识」，只有获得传授该奥秘的人才可得着。（</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2:2b-4,8-10</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3.</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敬拜天使</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是神和人的中保（</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2:18</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4.</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否定基督的神性</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2:19</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）、基督的超越性（</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1:15b</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17a</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）、基督创造的能力（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1:16</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）及支撑宇宙的能力（</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1:17</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Pct val="100000"/>
              <a:buFontTx/>
              <a:buNone/>
              <a:tabLst/>
              <a:defRPr/>
            </a:pPr>
            <a:r>
              <a:rPr kumimoji="0" 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5.</a:t>
            </a:r>
            <a:r>
              <a:rPr kumimoji="0" lang="ja-JP" altLang="en-US" sz="2500" b="0" i="0" u="none" strike="noStrike" kern="1200" cap="none" spc="0" normalizeH="0" baseline="0" noProof="0" dirty="0">
                <a:ln>
                  <a:noFill/>
                </a:ln>
                <a:solidFill>
                  <a:srgbClr val="FFFB00"/>
                </a:solidFill>
                <a:effectLst/>
                <a:uLnTx/>
                <a:uFillTx/>
                <a:latin typeface="宋体" charset="0"/>
                <a:ea typeface="宋体" charset="0"/>
                <a:cs typeface="宋体" charset="0"/>
                <a:sym typeface="宋体" charset="0"/>
              </a:rPr>
              <a:t>禁欲主义</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：贬低身体欲望的观点（</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2:20-23</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a:p>
            <a:pPr marL="0" marR="0" lvl="0" indent="0" algn="l" defTabSz="457200" rtl="0" eaLnBrk="1" fontAlgn="base" latinLnBrk="0" hangingPunct="0">
              <a:lnSpc>
                <a:spcPct val="115000"/>
              </a:lnSpc>
              <a:spcBef>
                <a:spcPts val="1000"/>
              </a:spcBef>
              <a:spcAft>
                <a:spcPct val="0"/>
              </a:spcAft>
              <a:buClrTx/>
              <a:buSzTx/>
              <a:buFontTx/>
              <a:buNone/>
              <a:tabLst/>
              <a:defRPr/>
            </a:pP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何谓歌罗西书的异端？以上述所指的就是一种综合于犹太</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希腊</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苦行</a:t>
            </a:r>
            <a:r>
              <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a:t>
            </a:r>
            <a:r>
              <a:rPr kumimoji="0" lang="ja-JP" alt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rPr>
              <a:t>外邦的异端。保罗反驳该异端的方法就是强调基督的神性及超越性。</a:t>
            </a:r>
            <a:endParaRPr kumimoji="0" lang="en-US" sz="2500" b="0" i="0" u="none" strike="noStrike" kern="1200" cap="none" spc="0" normalizeH="0" baseline="0" noProof="0" dirty="0">
              <a:ln>
                <a:noFill/>
              </a:ln>
              <a:solidFill>
                <a:srgbClr val="FFFFFF"/>
              </a:solidFill>
              <a:effectLst/>
              <a:uLnTx/>
              <a:uFillTx/>
              <a:latin typeface="宋体" charset="0"/>
              <a:ea typeface="宋体" charset="0"/>
              <a:cs typeface="宋体" charset="0"/>
              <a:sym typeface="宋体"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587380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你怎么能从假教导中</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受庇护</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p>
        </p:txBody>
      </p:sp>
    </p:spTree>
    <p:extLst>
      <p:ext uri="{BB962C8B-B14F-4D97-AF65-F5344CB8AC3E}">
        <p14:creationId xmlns:p14="http://schemas.microsoft.com/office/powerpoint/2010/main" val="31375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solidFill>
                  <a:srgbClr val="FFFFFF"/>
                </a:solidFill>
                <a:latin typeface="Arial" charset="0"/>
                <a:cs typeface="Arial" charset="0"/>
                <a:sym typeface="Arial" charset="0"/>
              </a:rPr>
              <a:t>187</a:t>
            </a:r>
            <a:endParaRPr lang="en-US">
              <a:cs typeface="Helvetica" charset="0"/>
            </a:endParaRPr>
          </a:p>
        </p:txBody>
      </p:sp>
      <p:grpSp>
        <p:nvGrpSpPr>
          <p:cNvPr id="265218" name="Group 2"/>
          <p:cNvGrpSpPr>
            <a:grpSpLocks/>
          </p:cNvGrpSpPr>
          <p:nvPr/>
        </p:nvGrpSpPr>
        <p:grpSpPr bwMode="auto">
          <a:xfrm>
            <a:off x="3421063" y="80963"/>
            <a:ext cx="2336800" cy="658812"/>
            <a:chOff x="0" y="-1"/>
            <a:chExt cx="2338388" cy="658783"/>
          </a:xfrm>
        </p:grpSpPr>
        <p:sp>
          <p:nvSpPr>
            <p:cNvPr id="20483" name="AutoShape 3"/>
            <p:cNvSpPr>
              <a:spLocks/>
            </p:cNvSpPr>
            <p:nvPr/>
          </p:nvSpPr>
          <p:spPr bwMode="auto">
            <a:xfrm>
              <a:off x="0" y="-1"/>
              <a:ext cx="2338388" cy="6587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4" name="AutoShape 4"/>
            <p:cNvSpPr>
              <a:spLocks/>
            </p:cNvSpPr>
            <p:nvPr/>
          </p:nvSpPr>
          <p:spPr bwMode="auto">
            <a:xfrm>
              <a:off x="0" y="-1"/>
              <a:ext cx="2338388" cy="566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dirty="0">
                  <a:solidFill>
                    <a:srgbClr val="FFFFFF"/>
                  </a:solidFill>
                  <a:effectLst>
                    <a:outerShdw blurRad="38100" dist="38100" dir="2700000" algn="tl">
                      <a:srgbClr val="000000"/>
                    </a:outerShdw>
                  </a:effectLst>
                  <a:cs typeface="Helvetica" charset="0"/>
                </a:rPr>
                <a:t>歌罗西书</a:t>
              </a:r>
              <a:endParaRPr lang="en-US" sz="2000" dirty="0">
                <a:solidFill>
                  <a:srgbClr val="FFFFFF"/>
                </a:solidFill>
                <a:cs typeface="Helvetica" charset="0"/>
              </a:endParaRPr>
            </a:p>
          </p:txBody>
        </p:sp>
      </p:grpSp>
      <p:grpSp>
        <p:nvGrpSpPr>
          <p:cNvPr id="20485" name="Group 5"/>
          <p:cNvGrpSpPr>
            <a:grpSpLocks/>
          </p:cNvGrpSpPr>
          <p:nvPr/>
        </p:nvGrpSpPr>
        <p:grpSpPr bwMode="auto">
          <a:xfrm>
            <a:off x="3838575" y="1700213"/>
            <a:ext cx="1414463" cy="1077912"/>
            <a:chOff x="-41929" y="0"/>
            <a:chExt cx="1415772" cy="1077219"/>
          </a:xfrm>
        </p:grpSpPr>
        <p:sp>
          <p:nvSpPr>
            <p:cNvPr id="20486" name="AutoShape 6"/>
            <p:cNvSpPr>
              <a:spLocks/>
            </p:cNvSpPr>
            <p:nvPr/>
          </p:nvSpPr>
          <p:spPr bwMode="auto">
            <a:xfrm>
              <a:off x="-616" y="0"/>
              <a:ext cx="1333146" cy="874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720000"/>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87" name="AutoShape 7"/>
            <p:cNvSpPr>
              <a:spLocks/>
            </p:cNvSpPr>
            <p:nvPr/>
          </p:nvSpPr>
          <p:spPr bwMode="auto">
            <a:xfrm>
              <a:off x="-41929" y="0"/>
              <a:ext cx="1415772" cy="10772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关键词</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sym typeface="Arial" charset="0"/>
              </a:endParaRPr>
            </a:p>
            <a:p>
              <a:pPr algn="ctr" hangingPunct="1">
                <a:defRPr/>
              </a:pPr>
              <a:r>
                <a:rPr lang="ja-JP" altLang="en-US" sz="3200" b="1" u="sng" dirty="0">
                  <a:solidFill>
                    <a:schemeClr val="accent3"/>
                  </a:solidFill>
                  <a:effectLst>
                    <a:outerShdw blurRad="38100" dist="38100" dir="2700000" algn="tl">
                      <a:srgbClr val="000000"/>
                    </a:outerShdw>
                  </a:effectLst>
                  <a:latin typeface="Arial" charset="0"/>
                  <a:ea typeface="SimSun" charset="0"/>
                  <a:cs typeface="SimSun" charset="0"/>
                </a:rPr>
                <a:t>神本性</a:t>
              </a:r>
              <a:endParaRPr lang="en-US" sz="3200" b="1" u="sng" dirty="0">
                <a:solidFill>
                  <a:schemeClr val="accent3"/>
                </a:solidFill>
                <a:effectLst>
                  <a:outerShdw blurRad="38100" dist="38100" dir="2700000" algn="tl">
                    <a:srgbClr val="000000"/>
                  </a:outerShdw>
                </a:effectLst>
                <a:latin typeface="Arial" charset="0"/>
                <a:ea typeface="SimSun" charset="0"/>
                <a:cs typeface="SimSun" charset="0"/>
              </a:endParaRPr>
            </a:p>
          </p:txBody>
        </p:sp>
      </p:grpSp>
      <p:grpSp>
        <p:nvGrpSpPr>
          <p:cNvPr id="20488" name="Group 8"/>
          <p:cNvGrpSpPr>
            <a:grpSpLocks/>
          </p:cNvGrpSpPr>
          <p:nvPr/>
        </p:nvGrpSpPr>
        <p:grpSpPr bwMode="auto">
          <a:xfrm>
            <a:off x="684213" y="3600450"/>
            <a:ext cx="7773987" cy="2301875"/>
            <a:chOff x="-1" y="0"/>
            <a:chExt cx="7772401" cy="2301875"/>
          </a:xfrm>
        </p:grpSpPr>
        <p:sp>
          <p:nvSpPr>
            <p:cNvPr id="20489" name="AutoShape 9"/>
            <p:cNvSpPr>
              <a:spLocks/>
            </p:cNvSpPr>
            <p:nvPr/>
          </p:nvSpPr>
          <p:spPr bwMode="auto">
            <a:xfrm>
              <a:off x="-1" y="0"/>
              <a:ext cx="7772401" cy="2301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CC"/>
            </a:solidFill>
            <a:ln w="9525" cap="flat" cmpd="sng">
              <a:solidFill>
                <a:srgbClr val="FFFFFF"/>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0490" name="AutoShape 10"/>
            <p:cNvSpPr>
              <a:spLocks/>
            </p:cNvSpPr>
            <p:nvPr/>
          </p:nvSpPr>
          <p:spPr bwMode="auto">
            <a:xfrm>
              <a:off x="-1" y="0"/>
              <a:ext cx="7772401" cy="2201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4000" u="sng">
                  <a:solidFill>
                    <a:srgbClr val="FF3300"/>
                  </a:solidFill>
                  <a:effectLst>
                    <a:outerShdw blurRad="38100" dist="38100" dir="2700000" algn="tl">
                      <a:srgbClr val="000000"/>
                    </a:outerShdw>
                  </a:effectLst>
                  <a:cs typeface="Helvetica" charset="0"/>
                </a:rPr>
                <a:t>关键经文</a:t>
              </a:r>
              <a:endParaRPr lang="en-US" sz="4000">
                <a:solidFill>
                  <a:srgbClr val="FF3300"/>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ja-JP" altLang="en-US" sz="4000">
                  <a:effectLst>
                    <a:outerShdw blurRad="38100" dist="38100" dir="2700000" algn="tl">
                      <a:srgbClr val="FFFFFF"/>
                    </a:outerShdw>
                  </a:effectLst>
                  <a:cs typeface="Helvetica" charset="0"/>
                </a:rPr>
                <a:t>“因为</a:t>
              </a:r>
              <a:r>
                <a:rPr lang="en-US" sz="4000">
                  <a:effectLst>
                    <a:outerShdw blurRad="38100" dist="38100" dir="2700000" algn="tl">
                      <a:srgbClr val="FFFFFF"/>
                    </a:outerShdw>
                  </a:effectLst>
                  <a:cs typeface="Helvetica" charset="0"/>
                </a:rPr>
                <a:t>  </a:t>
              </a:r>
              <a:r>
                <a:rPr lang="ja-JP" altLang="en-US" sz="4000">
                  <a:effectLst>
                    <a:outerShdw blurRad="38100" dist="38100" dir="2700000" algn="tl">
                      <a:srgbClr val="FFFFFF"/>
                    </a:outerShdw>
                  </a:effectLst>
                  <a:cs typeface="Helvetica" charset="0"/>
                </a:rPr>
                <a:t>神本性的一切丰盛，都有形有体地住在</a:t>
              </a:r>
              <a:r>
                <a:rPr lang="ja-JP" altLang="en-US" sz="4000" u="sng">
                  <a:effectLst>
                    <a:outerShdw blurRad="38100" dist="38100" dir="2700000" algn="tl">
                      <a:srgbClr val="FFFFFF"/>
                    </a:outerShdw>
                  </a:effectLst>
                  <a:cs typeface="Helvetica" charset="0"/>
                </a:rPr>
                <a:t>基督</a:t>
              </a:r>
              <a:r>
                <a:rPr lang="ja-JP" altLang="en-US" sz="4000">
                  <a:effectLst>
                    <a:outerShdw blurRad="38100" dist="38100" dir="2700000" algn="tl">
                      <a:srgbClr val="FFFFFF"/>
                    </a:outerShdw>
                  </a:effectLst>
                  <a:cs typeface="Helvetica" charset="0"/>
                </a:rPr>
                <a:t>里面”</a:t>
              </a:r>
              <a:r>
                <a:rPr lang="en-US" sz="4000">
                  <a:effectLst>
                    <a:outerShdw blurRad="38100" dist="38100" dir="2700000" algn="tl">
                      <a:srgbClr val="FFFFFF"/>
                    </a:outerShdw>
                  </a:effectLst>
                  <a:cs typeface="Helvetica" charset="0"/>
                </a:rPr>
                <a:t> </a:t>
              </a:r>
              <a:endParaRPr lang="en-US" sz="4000">
                <a:solidFill>
                  <a:srgbClr val="FFFFFF"/>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defRPr/>
              </a:pPr>
              <a:r>
                <a:rPr lang="en-US" sz="2800">
                  <a:effectLst>
                    <a:outerShdw blurRad="38100" dist="38100" dir="2700000" algn="tl">
                      <a:srgbClr val="FFFFFF"/>
                    </a:outerShdw>
                  </a:effectLst>
                  <a:cs typeface="Helvetica" charset="0"/>
                </a:rPr>
                <a:t>(</a:t>
              </a:r>
              <a:r>
                <a:rPr lang="ja-JP" altLang="en-US" sz="2800">
                  <a:effectLst>
                    <a:outerShdw blurRad="38100" dist="38100" dir="2700000" algn="tl">
                      <a:srgbClr val="FFFFFF"/>
                    </a:outerShdw>
                  </a:effectLst>
                  <a:cs typeface="Helvetica" charset="0"/>
                </a:rPr>
                <a:t>歌罗西书</a:t>
              </a:r>
              <a:r>
                <a:rPr lang="en-US" sz="2800">
                  <a:effectLst>
                    <a:outerShdw blurRad="38100" dist="38100" dir="2700000" algn="tl">
                      <a:srgbClr val="FFFFFF"/>
                    </a:outerShdw>
                  </a:effectLst>
                  <a:cs typeface="Helvetica" charset="0"/>
                </a:rPr>
                <a:t> 2:9)</a:t>
              </a:r>
              <a:endParaRPr lang="en-US">
                <a:cs typeface="Helvetica" charset="0"/>
              </a:endParaRPr>
            </a:p>
          </p:txBody>
        </p:sp>
      </p:grpSp>
      <p:sp>
        <p:nvSpPr>
          <p:cNvPr id="20491" name="Rectangle 11"/>
          <p:cNvSpPr>
            <a:spLocks noGrp="1" noChangeArrowheads="1"/>
          </p:cNvSpPr>
          <p:nvPr>
            <p:ph type="title"/>
          </p:nvPr>
        </p:nvSpPr>
        <p:spPr>
          <a:xfrm>
            <a:off x="457200" y="-1108075"/>
            <a:ext cx="8229600" cy="1096962"/>
          </a:xfrm>
        </p:spPr>
        <p:txBody>
          <a:bodyPr lIns="45718" tIns="45718" rIns="45718" bIns="45718" anchor="ctr"/>
          <a:lstStyle/>
          <a:p>
            <a:pPr algn="ctr" defTabSz="914400" eaLnBrk="1">
              <a:defRPr/>
            </a:pPr>
            <a:r>
              <a:rPr lang="ja-JP" altLang="en-US" sz="4400" b="1" dirty="0">
                <a:solidFill>
                  <a:srgbClr val="FFFFCC"/>
                </a:solidFill>
                <a:effectLst>
                  <a:outerShdw blurRad="38100" dist="38100" dir="2700000" algn="tl">
                    <a:srgbClr val="000000"/>
                  </a:outerShdw>
                </a:effectLst>
              </a:rPr>
              <a:t>关键词</a:t>
            </a:r>
            <a:r>
              <a:rPr lang="en-US" sz="4000" b="1" dirty="0">
                <a:solidFill>
                  <a:srgbClr val="FFFFCC"/>
                </a:solidFill>
                <a:effectLst>
                  <a:outerShdw blurRad="38100" dist="38100" dir="2700000" algn="tl">
                    <a:srgbClr val="000000"/>
                  </a:outerShdw>
                </a:effectLst>
              </a:rPr>
              <a:t> &amp; </a:t>
            </a:r>
            <a:r>
              <a:rPr lang="ja-JP" altLang="en-US" sz="4400" b="1" dirty="0">
                <a:solidFill>
                  <a:srgbClr val="FFFFCC"/>
                </a:solidFill>
                <a:effectLst>
                  <a:outerShdw blurRad="38100" dist="38100" dir="2700000" algn="tl">
                    <a:srgbClr val="000000"/>
                  </a:outerShdw>
                </a:effectLst>
              </a:rPr>
              <a:t>关键经文</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anim calcmode="lin" valueType="num">
                                      <p:cBhvr additive="base">
                                        <p:cTn id="13" dur="500" fill="hold"/>
                                        <p:tgtEl>
                                          <p:spTgt spid="20488"/>
                                        </p:tgtEl>
                                        <p:attrNameLst>
                                          <p:attrName>ppt_x</p:attrName>
                                        </p:attrNameLst>
                                      </p:cBhvr>
                                      <p:tavLst>
                                        <p:tav tm="0">
                                          <p:val>
                                            <p:strVal val="#ppt_x"/>
                                          </p:val>
                                        </p:tav>
                                        <p:tav tm="100000">
                                          <p:val>
                                            <p:strVal val="#ppt_x"/>
                                          </p:val>
                                        </p:tav>
                                      </p:tavLst>
                                    </p:anim>
                                    <p:anim calcmode="lin" valueType="num">
                                      <p:cBhvr additive="base">
                                        <p:cTn id="14"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zh-CN" alt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rPr>
              <a:t>要追求什么</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神性</a:t>
            </a:r>
            <a:endParaRPr kumimoji="0" lang="en-US" sz="32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圣洁</a:t>
            </a:r>
            <a:endParaRPr kumimoji="0" 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到</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97198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28600" y="687388"/>
            <a:ext cx="8683625" cy="754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w="3175" cap="sq"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194" name="Group 2"/>
          <p:cNvGrpSpPr>
            <a:grpSpLocks/>
          </p:cNvGrpSpPr>
          <p:nvPr/>
        </p:nvGrpSpPr>
        <p:grpSpPr bwMode="auto">
          <a:xfrm>
            <a:off x="152400" y="685800"/>
            <a:ext cx="8839200" cy="755650"/>
            <a:chOff x="0" y="-1"/>
            <a:chExt cx="8839200" cy="755617"/>
          </a:xfrm>
        </p:grpSpPr>
        <p:sp>
          <p:nvSpPr>
            <p:cNvPr id="19459" name="AutoShape 3"/>
            <p:cNvSpPr>
              <a:spLocks/>
            </p:cNvSpPr>
            <p:nvPr/>
          </p:nvSpPr>
          <p:spPr bwMode="auto">
            <a:xfrm>
              <a:off x="0" y="-1"/>
              <a:ext cx="8839200" cy="7556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3300"/>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sp>
          <p:nvSpPr>
            <p:cNvPr id="19460" name="AutoShape 4"/>
            <p:cNvSpPr>
              <a:spLocks/>
            </p:cNvSpPr>
            <p:nvPr/>
          </p:nvSpPr>
          <p:spPr bwMode="auto">
            <a:xfrm>
              <a:off x="0" y="141281"/>
              <a:ext cx="8839200" cy="4730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具有神本性的</a:t>
              </a:r>
              <a:r>
                <a:rPr kumimoji="0" lang="ja-JP" altLang="en-US" sz="3200" b="0" i="0" u="sng"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r>
                <a:rPr kumimoji="0" lang="ja-JP" altLang="en-US" sz="18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相对于</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Narrow" charset="0"/>
                  <a:sym typeface="Arial Narrow" charset="0"/>
                </a:rPr>
                <a:t>“</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sym typeface="Helvetica" charset="0"/>
                </a:rPr>
                <a:t>混合主义的异端教导</a:t>
              </a:r>
              <a:r>
                <a:rPr kumimoji="0" lang="ja-JP" altLang="en-US" sz="3200" b="0" i="0" u="none" strike="noStrike" kern="1200" cap="none" spc="0" normalizeH="0" baseline="0" noProof="0">
                  <a:ln>
                    <a:noFill/>
                  </a:ln>
                  <a:solidFill>
                    <a:srgbClr val="E9E2B6"/>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sym typeface="Times New Roman" charset="0"/>
                </a:rPr>
                <a:t>”</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grpSp>
      <p:grpSp>
        <p:nvGrpSpPr>
          <p:cNvPr id="264195" name="Group 5"/>
          <p:cNvGrpSpPr>
            <a:grpSpLocks/>
          </p:cNvGrpSpPr>
          <p:nvPr/>
        </p:nvGrpSpPr>
        <p:grpSpPr bwMode="auto">
          <a:xfrm>
            <a:off x="228600" y="1443038"/>
            <a:ext cx="4333875" cy="709612"/>
            <a:chOff x="0" y="0"/>
            <a:chExt cx="4333875" cy="709613"/>
          </a:xfrm>
        </p:grpSpPr>
        <p:sp>
          <p:nvSpPr>
            <p:cNvPr id="19462" name="AutoShape 6"/>
            <p:cNvSpPr>
              <a:spLocks/>
            </p:cNvSpPr>
            <p:nvPr/>
          </p:nvSpPr>
          <p:spPr bwMode="auto">
            <a:xfrm>
              <a:off x="65088" y="138112"/>
              <a:ext cx="4203700" cy="431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3" name="AutoShape 7"/>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6" name="Group 8"/>
          <p:cNvGrpSpPr>
            <a:grpSpLocks/>
          </p:cNvGrpSpPr>
          <p:nvPr/>
        </p:nvGrpSpPr>
        <p:grpSpPr bwMode="auto">
          <a:xfrm>
            <a:off x="4562475" y="1443038"/>
            <a:ext cx="4348163" cy="709612"/>
            <a:chOff x="0" y="0"/>
            <a:chExt cx="4349549" cy="709613"/>
          </a:xfrm>
        </p:grpSpPr>
        <p:sp>
          <p:nvSpPr>
            <p:cNvPr id="19465" name="AutoShape 9"/>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实际的指导</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6" name="AutoShape 10"/>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7" name="Group 11"/>
          <p:cNvGrpSpPr>
            <a:grpSpLocks/>
          </p:cNvGrpSpPr>
          <p:nvPr/>
        </p:nvGrpSpPr>
        <p:grpSpPr bwMode="auto">
          <a:xfrm>
            <a:off x="228600" y="2154238"/>
            <a:ext cx="4333875" cy="709612"/>
            <a:chOff x="0" y="0"/>
            <a:chExt cx="4333875" cy="709613"/>
          </a:xfrm>
        </p:grpSpPr>
        <p:sp>
          <p:nvSpPr>
            <p:cNvPr id="19468" name="AutoShape 12"/>
            <p:cNvSpPr>
              <a:spLocks/>
            </p:cNvSpPr>
            <p:nvPr/>
          </p:nvSpPr>
          <p:spPr bwMode="auto">
            <a:xfrm>
              <a:off x="65088" y="150812"/>
              <a:ext cx="4203700"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第一到二章</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69" name="AutoShape 13"/>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8" name="Group 14"/>
          <p:cNvGrpSpPr>
            <a:grpSpLocks/>
          </p:cNvGrpSpPr>
          <p:nvPr/>
        </p:nvGrpSpPr>
        <p:grpSpPr bwMode="auto">
          <a:xfrm>
            <a:off x="4562475" y="2154238"/>
            <a:ext cx="4348163" cy="709612"/>
            <a:chOff x="0" y="0"/>
            <a:chExt cx="4349549" cy="709613"/>
          </a:xfrm>
        </p:grpSpPr>
        <p:sp>
          <p:nvSpPr>
            <p:cNvPr id="19471" name="AutoShape 15"/>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第三到四章</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2" name="AutoShape 16"/>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199" name="Group 17"/>
          <p:cNvGrpSpPr>
            <a:grpSpLocks/>
          </p:cNvGrpSpPr>
          <p:nvPr/>
        </p:nvGrpSpPr>
        <p:grpSpPr bwMode="auto">
          <a:xfrm>
            <a:off x="228600" y="2865438"/>
            <a:ext cx="4333875" cy="709612"/>
            <a:chOff x="0" y="0"/>
            <a:chExt cx="4333875" cy="709613"/>
          </a:xfrm>
        </p:grpSpPr>
        <p:sp>
          <p:nvSpPr>
            <p:cNvPr id="19474" name="AutoShape 18"/>
            <p:cNvSpPr>
              <a:spLocks/>
            </p:cNvSpPr>
            <p:nvPr/>
          </p:nvSpPr>
          <p:spPr bwMode="auto">
            <a:xfrm>
              <a:off x="65088" y="176212"/>
              <a:ext cx="4203700"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异端的生活方式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5" name="AutoShape 19"/>
            <p:cNvSpPr>
              <a:spLocks/>
            </p:cNvSpPr>
            <p:nvPr/>
          </p:nvSpPr>
          <p:spPr bwMode="auto">
            <a:xfrm>
              <a:off x="0" y="0"/>
              <a:ext cx="4333875"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0" name="Group 20"/>
          <p:cNvGrpSpPr>
            <a:grpSpLocks/>
          </p:cNvGrpSpPr>
          <p:nvPr/>
        </p:nvGrpSpPr>
        <p:grpSpPr bwMode="auto">
          <a:xfrm>
            <a:off x="4562475" y="2865438"/>
            <a:ext cx="4348163" cy="709612"/>
            <a:chOff x="0" y="0"/>
            <a:chExt cx="4349549" cy="709613"/>
          </a:xfrm>
        </p:grpSpPr>
        <p:sp>
          <p:nvSpPr>
            <p:cNvPr id="19477" name="AutoShape 21"/>
            <p:cNvSpPr>
              <a:spLocks/>
            </p:cNvSpPr>
            <p:nvPr/>
          </p:nvSpPr>
          <p:spPr bwMode="auto">
            <a:xfrm>
              <a:off x="65109" y="176212"/>
              <a:ext cx="4219332" cy="357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圣洁的生活方式</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78" name="AutoShape 22"/>
            <p:cNvSpPr>
              <a:spLocks/>
            </p:cNvSpPr>
            <p:nvPr/>
          </p:nvSpPr>
          <p:spPr bwMode="auto">
            <a:xfrm>
              <a:off x="0" y="0"/>
              <a:ext cx="4349549"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1" name="Group 23"/>
          <p:cNvGrpSpPr>
            <a:grpSpLocks/>
          </p:cNvGrpSpPr>
          <p:nvPr/>
        </p:nvGrpSpPr>
        <p:grpSpPr bwMode="auto">
          <a:xfrm>
            <a:off x="228600" y="3575050"/>
            <a:ext cx="4333875" cy="712788"/>
            <a:chOff x="0" y="0"/>
            <a:chExt cx="4333875" cy="714342"/>
          </a:xfrm>
        </p:grpSpPr>
        <p:sp>
          <p:nvSpPr>
            <p:cNvPr id="19480" name="AutoShape 24"/>
            <p:cNvSpPr>
              <a:spLocks/>
            </p:cNvSpPr>
            <p:nvPr/>
          </p:nvSpPr>
          <p:spPr bwMode="auto">
            <a:xfrm>
              <a:off x="65088" y="154324"/>
              <a:ext cx="4203700" cy="405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信仰</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1" name="AutoShape 25"/>
            <p:cNvSpPr>
              <a:spLocks/>
            </p:cNvSpPr>
            <p:nvPr/>
          </p:nvSpPr>
          <p:spPr bwMode="auto">
            <a:xfrm>
              <a:off x="0" y="0"/>
              <a:ext cx="4333875"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2" name="Group 26"/>
          <p:cNvGrpSpPr>
            <a:grpSpLocks/>
          </p:cNvGrpSpPr>
          <p:nvPr/>
        </p:nvGrpSpPr>
        <p:grpSpPr bwMode="auto">
          <a:xfrm>
            <a:off x="4562475" y="3575050"/>
            <a:ext cx="4348163" cy="712788"/>
            <a:chOff x="0" y="0"/>
            <a:chExt cx="4349549" cy="714342"/>
          </a:xfrm>
        </p:grpSpPr>
        <p:sp>
          <p:nvSpPr>
            <p:cNvPr id="19483" name="AutoShape 27"/>
            <p:cNvSpPr>
              <a:spLocks/>
            </p:cNvSpPr>
            <p:nvPr/>
          </p:nvSpPr>
          <p:spPr bwMode="auto">
            <a:xfrm>
              <a:off x="65109" y="178188"/>
              <a:ext cx="4219332" cy="3579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Narrow" charset="0"/>
                  <a:sym typeface="Arial Narrow" charset="0"/>
                </a:rPr>
                <a:t> </a:t>
              </a:r>
              <a:r>
                <a:rPr kumimoji="0" lang="ja-JP" alt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行为</a:t>
              </a: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4" name="AutoShape 28"/>
            <p:cNvSpPr>
              <a:spLocks/>
            </p:cNvSpPr>
            <p:nvPr/>
          </p:nvSpPr>
          <p:spPr bwMode="auto">
            <a:xfrm>
              <a:off x="0" y="0"/>
              <a:ext cx="4349549"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3" name="Group 29"/>
          <p:cNvGrpSpPr>
            <a:grpSpLocks/>
          </p:cNvGrpSpPr>
          <p:nvPr/>
        </p:nvGrpSpPr>
        <p:grpSpPr bwMode="auto">
          <a:xfrm>
            <a:off x="228600" y="4289425"/>
            <a:ext cx="1384300" cy="1068388"/>
            <a:chOff x="0" y="0"/>
            <a:chExt cx="1384300" cy="1068388"/>
          </a:xfrm>
        </p:grpSpPr>
        <p:sp>
          <p:nvSpPr>
            <p:cNvPr id="19486" name="AutoShape 30"/>
            <p:cNvSpPr>
              <a:spLocks/>
            </p:cNvSpPr>
            <p:nvPr/>
          </p:nvSpPr>
          <p:spPr bwMode="auto">
            <a:xfrm>
              <a:off x="65088" y="69850"/>
              <a:ext cx="1319212" cy="928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致词</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&amp;</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祷告</a:t>
              </a: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1:1-14</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87" name="AutoShape 31"/>
            <p:cNvSpPr>
              <a:spLocks/>
            </p:cNvSpPr>
            <p:nvPr/>
          </p:nvSpPr>
          <p:spPr bwMode="auto">
            <a:xfrm>
              <a:off x="0" y="0"/>
              <a:ext cx="1300439"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4" name="Group 32"/>
          <p:cNvGrpSpPr>
            <a:grpSpLocks/>
          </p:cNvGrpSpPr>
          <p:nvPr/>
        </p:nvGrpSpPr>
        <p:grpSpPr bwMode="auto">
          <a:xfrm>
            <a:off x="1530626" y="4289425"/>
            <a:ext cx="1596749" cy="1068388"/>
            <a:chOff x="-144182" y="0"/>
            <a:chExt cx="1596678" cy="1068388"/>
          </a:xfrm>
        </p:grpSpPr>
        <p:sp>
          <p:nvSpPr>
            <p:cNvPr id="19489" name="AutoShape 33"/>
            <p:cNvSpPr>
              <a:spLocks/>
            </p:cNvSpPr>
            <p:nvPr/>
          </p:nvSpPr>
          <p:spPr bwMode="auto">
            <a:xfrm>
              <a:off x="-61912" y="95250"/>
              <a:ext cx="1449324" cy="877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在凡事上居首位</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&amp;</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神本性</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1:15—2:5</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0" name="AutoShape 34"/>
            <p:cNvSpPr>
              <a:spLocks/>
            </p:cNvSpPr>
            <p:nvPr/>
          </p:nvSpPr>
          <p:spPr bwMode="auto">
            <a:xfrm>
              <a:off x="-144182" y="0"/>
              <a:ext cx="1596678"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491" name="AutoShape 35"/>
          <p:cNvSpPr>
            <a:spLocks/>
          </p:cNvSpPr>
          <p:nvPr/>
        </p:nvSpPr>
        <p:spPr bwMode="auto">
          <a:xfrm>
            <a:off x="3124200" y="4406900"/>
            <a:ext cx="1373188" cy="884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混合主义的异端教导</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2:6-23</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2" name="AutoShape 36"/>
          <p:cNvSpPr>
            <a:spLocks/>
          </p:cNvSpPr>
          <p:nvPr/>
        </p:nvSpPr>
        <p:spPr bwMode="auto">
          <a:xfrm>
            <a:off x="3128963" y="4289425"/>
            <a:ext cx="14319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nvGrpSpPr>
          <p:cNvPr id="264207" name="Group 37"/>
          <p:cNvGrpSpPr>
            <a:grpSpLocks/>
          </p:cNvGrpSpPr>
          <p:nvPr/>
        </p:nvGrpSpPr>
        <p:grpSpPr bwMode="auto">
          <a:xfrm>
            <a:off x="4554538" y="4289425"/>
            <a:ext cx="1599923" cy="1068388"/>
            <a:chOff x="-7937" y="0"/>
            <a:chExt cx="1599923" cy="1068388"/>
          </a:xfrm>
        </p:grpSpPr>
        <p:sp>
          <p:nvSpPr>
            <p:cNvPr id="19494" name="AutoShape 38"/>
            <p:cNvSpPr>
              <a:spLocks/>
            </p:cNvSpPr>
            <p:nvPr/>
          </p:nvSpPr>
          <p:spPr bwMode="auto">
            <a:xfrm>
              <a:off x="-7937" y="9525"/>
              <a:ext cx="1599923" cy="1049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位置</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与</a:t>
              </a:r>
              <a:r>
                <a:rPr kumimoji="0" lang="ja-JP" altLang="en-US" sz="1800" b="1" i="0" u="sng"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基督</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的联合</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3:1-4</a:t>
              </a:r>
              <a:endParaRPr kumimoji="0" 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5" name="AutoShape 39"/>
            <p:cNvSpPr>
              <a:spLocks/>
            </p:cNvSpPr>
            <p:nvPr/>
          </p:nvSpPr>
          <p:spPr bwMode="auto">
            <a:xfrm>
              <a:off x="-1" y="0"/>
              <a:ext cx="1591987"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8" name="Group 40"/>
          <p:cNvGrpSpPr>
            <a:grpSpLocks/>
          </p:cNvGrpSpPr>
          <p:nvPr/>
        </p:nvGrpSpPr>
        <p:grpSpPr bwMode="auto">
          <a:xfrm>
            <a:off x="6073774" y="4289425"/>
            <a:ext cx="1538012" cy="1068388"/>
            <a:chOff x="65082" y="0"/>
            <a:chExt cx="1537943" cy="1068388"/>
          </a:xfrm>
        </p:grpSpPr>
        <p:sp>
          <p:nvSpPr>
            <p:cNvPr id="19497" name="AutoShape 41"/>
            <p:cNvSpPr>
              <a:spLocks/>
            </p:cNvSpPr>
            <p:nvPr/>
          </p:nvSpPr>
          <p:spPr bwMode="auto">
            <a:xfrm>
              <a:off x="65082" y="149225"/>
              <a:ext cx="1537942" cy="769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实践</a:t>
              </a: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圣洁的人际关系</a:t>
              </a:r>
              <a:endPar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3:5—4:6</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498" name="AutoShape 42"/>
            <p:cNvSpPr>
              <a:spLocks/>
            </p:cNvSpPr>
            <p:nvPr/>
          </p:nvSpPr>
          <p:spPr bwMode="auto">
            <a:xfrm>
              <a:off x="147353" y="0"/>
              <a:ext cx="145567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09" name="Group 43"/>
          <p:cNvGrpSpPr>
            <a:grpSpLocks/>
          </p:cNvGrpSpPr>
          <p:nvPr/>
        </p:nvGrpSpPr>
        <p:grpSpPr bwMode="auto">
          <a:xfrm>
            <a:off x="7527925" y="4289425"/>
            <a:ext cx="1384300" cy="1068388"/>
            <a:chOff x="65087" y="0"/>
            <a:chExt cx="1384301" cy="1068388"/>
          </a:xfrm>
        </p:grpSpPr>
        <p:sp>
          <p:nvSpPr>
            <p:cNvPr id="19500" name="AutoShape 44"/>
            <p:cNvSpPr>
              <a:spLocks/>
            </p:cNvSpPr>
            <p:nvPr/>
          </p:nvSpPr>
          <p:spPr bwMode="auto">
            <a:xfrm>
              <a:off x="65087" y="196850"/>
              <a:ext cx="1319214"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总结</a:t>
              </a:r>
              <a:endPar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Bold" charset="0"/>
                <a:sym typeface="Times New Roman Bold" charset="0"/>
              </a:endParaRPr>
            </a:p>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4:7-18</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1" name="AutoShape 45"/>
            <p:cNvSpPr>
              <a:spLocks/>
            </p:cNvSpPr>
            <p:nvPr/>
          </p:nvSpPr>
          <p:spPr bwMode="auto">
            <a:xfrm>
              <a:off x="150536" y="0"/>
              <a:ext cx="1298852"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0" name="Group 46"/>
          <p:cNvGrpSpPr>
            <a:grpSpLocks/>
          </p:cNvGrpSpPr>
          <p:nvPr/>
        </p:nvGrpSpPr>
        <p:grpSpPr bwMode="auto">
          <a:xfrm>
            <a:off x="228600" y="5356225"/>
            <a:ext cx="8675688" cy="712788"/>
            <a:chOff x="0" y="0"/>
            <a:chExt cx="8675688" cy="714342"/>
          </a:xfrm>
        </p:grpSpPr>
        <p:sp>
          <p:nvSpPr>
            <p:cNvPr id="19503" name="AutoShape 47"/>
            <p:cNvSpPr>
              <a:spLocks/>
            </p:cNvSpPr>
            <p:nvPr/>
          </p:nvSpPr>
          <p:spPr bwMode="auto">
            <a:xfrm>
              <a:off x="47625" y="175006"/>
              <a:ext cx="8586788"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4" name="AutoShape 48"/>
            <p:cNvSpPr>
              <a:spLocks/>
            </p:cNvSpPr>
            <p:nvPr/>
          </p:nvSpPr>
          <p:spPr bwMode="auto">
            <a:xfrm>
              <a:off x="0" y="0"/>
              <a:ext cx="8675688" cy="714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grpSp>
        <p:nvGrpSpPr>
          <p:cNvPr id="264211" name="Group 49"/>
          <p:cNvGrpSpPr>
            <a:grpSpLocks/>
          </p:cNvGrpSpPr>
          <p:nvPr/>
        </p:nvGrpSpPr>
        <p:grpSpPr bwMode="auto">
          <a:xfrm>
            <a:off x="228600" y="6070600"/>
            <a:ext cx="8675688" cy="709613"/>
            <a:chOff x="0" y="0"/>
            <a:chExt cx="8675688" cy="709613"/>
          </a:xfrm>
        </p:grpSpPr>
        <p:sp>
          <p:nvSpPr>
            <p:cNvPr id="19506" name="AutoShape 50"/>
            <p:cNvSpPr>
              <a:spLocks/>
            </p:cNvSpPr>
            <p:nvPr/>
          </p:nvSpPr>
          <p:spPr bwMode="auto">
            <a:xfrm>
              <a:off x="47625" y="138113"/>
              <a:ext cx="8586788" cy="431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秋季，主后</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61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年</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 (</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第一次被关进</a:t>
              </a:r>
              <a:r>
                <a:rPr kumimoji="0" lang="ja-JP" altLang="en-US" sz="2800" b="0" i="0" u="sng"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罗马</a:t>
              </a:r>
              <a:r>
                <a:rPr kumimoji="0" lang="ja-JP" alt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监狱</a:t>
              </a: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sym typeface="Helvetica" charset="0"/>
                </a:rPr>
                <a:t>)</a:t>
              </a: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07" name="AutoShape 51"/>
            <p:cNvSpPr>
              <a:spLocks/>
            </p:cNvSpPr>
            <p:nvPr/>
          </p:nvSpPr>
          <p:spPr bwMode="auto">
            <a:xfrm>
              <a:off x="0" y="0"/>
              <a:ext cx="8675688" cy="709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572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charset="0"/>
                <a:sym typeface="Times New Roman" charset="0"/>
              </a:endParaRPr>
            </a:p>
          </p:txBody>
        </p:sp>
      </p:grpSp>
      <p:sp>
        <p:nvSpPr>
          <p:cNvPr id="19508" name="AutoShape 52"/>
          <p:cNvSpPr>
            <a:spLocks/>
          </p:cNvSpPr>
          <p:nvPr/>
        </p:nvSpPr>
        <p:spPr bwMode="auto">
          <a:xfrm>
            <a:off x="8199784" y="76200"/>
            <a:ext cx="763242"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sym typeface="Arial" charset="0"/>
              </a:rPr>
              <a:t>187</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Helvetica" charset="0"/>
            </a:endParaRPr>
          </a:p>
        </p:txBody>
      </p:sp>
      <p:sp>
        <p:nvSpPr>
          <p:cNvPr id="19510" name="Rectangle 54"/>
          <p:cNvSpPr>
            <a:spLocks noGrp="1" noChangeArrowheads="1"/>
          </p:cNvSpPr>
          <p:nvPr>
            <p:ph type="title"/>
          </p:nvPr>
        </p:nvSpPr>
        <p:spPr>
          <a:xfrm>
            <a:off x="2438400" y="0"/>
            <a:ext cx="4191000" cy="685800"/>
          </a:xfrm>
        </p:spPr>
        <p:txBody>
          <a:bodyPr lIns="0" tIns="0" rIns="0" bIns="0" anchor="ctr"/>
          <a:lstStyle/>
          <a:p>
            <a:pPr algn="ctr" defTabSz="914400" eaLnBrk="1">
              <a:defRPr/>
            </a:pPr>
            <a:r>
              <a:rPr lang="ja-JP" altLang="en-US" sz="4400" b="1">
                <a:solidFill>
                  <a:srgbClr val="996600"/>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rPr>
              <a:t>书之分析表</a:t>
            </a:r>
            <a:endParaRPr lang="en-US">
              <a:latin typeface="Microsoft YaHei UI" panose="020B0503020204020204" pitchFamily="34" charset="-122"/>
              <a:ea typeface="Microsoft YaHei UI" panose="020B0503020204020204" pitchFamily="34" charset="-122"/>
            </a:endParaRPr>
          </a:p>
        </p:txBody>
      </p:sp>
      <p:sp>
        <p:nvSpPr>
          <p:cNvPr id="57" name="WordArt 66"/>
          <p:cNvSpPr>
            <a:spLocks noChangeArrowheads="1" noChangeShapeType="1" noTextEdit="1"/>
          </p:cNvSpPr>
          <p:nvPr/>
        </p:nvSpPr>
        <p:spPr bwMode="auto">
          <a:xfrm rot="20722333">
            <a:off x="-175358" y="70905"/>
            <a:ext cx="2362200" cy="914400"/>
          </a:xfrm>
          <a:prstGeom prst="rect">
            <a:avLst/>
          </a:prstGeom>
        </p:spPr>
        <p:txBody>
          <a:bodyPr wrap="none" fromWordArt="1">
            <a:prstTxWarp prst="textPlain">
              <a:avLst>
                <a:gd name="adj" fmla="val 44398"/>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9050" cap="sq">
                  <a:solidFill>
                    <a:srgbClr val="99CCFF"/>
                  </a:solidFill>
                  <a:miter lim="800000"/>
                  <a:headEnd type="none" w="sm" len="sm"/>
                  <a:tailEnd type="none" w="sm" len="sm"/>
                </a:ln>
                <a:solidFill>
                  <a:srgbClr val="0066CC"/>
                </a:solidFill>
                <a:effectLst>
                  <a:outerShdw blurRad="63500" dist="38099" dir="2700000" algn="ctr" rotWithShape="0">
                    <a:srgbClr val="990000">
                      <a:alpha val="74997"/>
                    </a:srgbClr>
                  </a:outerShdw>
                </a:effectLst>
                <a:uLnTx/>
                <a:uFillTx/>
                <a:latin typeface="Microsoft YaHei UI" panose="020B0503020204020204" pitchFamily="34" charset="-122"/>
                <a:ea typeface="Microsoft YaHei UI" panose="020B0503020204020204" pitchFamily="34" charset="-122"/>
                <a:cs typeface="Impact"/>
              </a:rPr>
              <a:t>歌罗西书</a:t>
            </a:r>
          </a:p>
        </p:txBody>
      </p:sp>
    </p:spTree>
    <p:extLst>
      <p:ext uri="{BB962C8B-B14F-4D97-AF65-F5344CB8AC3E}">
        <p14:creationId xmlns:p14="http://schemas.microsoft.com/office/powerpoint/2010/main" val="37540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Arial"/>
              </a:rPr>
              <a:t>圣约陈述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涂抹了在律例上所写</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，表示基督的死涂抹了摩西的律法</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对比 罗</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F7518950-6592-FE45-9314-78638C459C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4594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7972" name="Group 5"/>
          <p:cNvGrpSpPr/>
          <p:nvPr/>
        </p:nvGrpSpPr>
        <p:grpSpPr>
          <a:xfrm>
            <a:off x="1905000" y="1021446"/>
            <a:ext cx="5219700" cy="5219700"/>
            <a:chOff x="1200" y="696"/>
            <a:chExt cx="3288" cy="3288"/>
          </a:xfrm>
        </p:grpSpPr>
        <p:sp>
          <p:nvSpPr>
            <p:cNvPr id="467973" name="Oval 6"/>
            <p:cNvSpPr/>
            <p:nvPr/>
          </p:nvSpPr>
          <p:spPr>
            <a:xfrm>
              <a:off x="1200" y="696"/>
              <a:ext cx="3288" cy="32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4" name="Oval 7"/>
            <p:cNvSpPr/>
            <p:nvPr/>
          </p:nvSpPr>
          <p:spPr>
            <a:xfrm>
              <a:off x="1500" y="996"/>
              <a:ext cx="2688" cy="2688"/>
            </a:xfrm>
            <a:prstGeom prst="ellipse">
              <a:avLst/>
            </a:prstGeom>
            <a:noFill/>
            <a:ln w="57150" cap="flat" cmpd="sng">
              <a:solidFill>
                <a:schemeClr val="bg1"/>
              </a:solidFill>
              <a:prstDash val="solid"/>
              <a:round/>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467975" name="Text Box 8"/>
          <p:cNvSpPr txBox="1"/>
          <p:nvPr/>
        </p:nvSpPr>
        <p:spPr>
          <a:xfrm>
            <a:off x="3581400" y="381000"/>
            <a:ext cx="5562600" cy="369332"/>
          </a:xfrm>
          <a:prstGeom prst="rect">
            <a:avLst/>
          </a:prstGeom>
          <a:noFill/>
          <a:ln w="9525">
            <a:noFill/>
            <a:miter/>
          </a:ln>
        </p:spPr>
        <p:txBody>
          <a:bodyPr anchor="t">
            <a:spAutoFit/>
          </a:bodyPr>
          <a:lstStyle/>
          <a:p>
            <a:pPr marL="0" marR="0" lvl="0" indent="0" algn="l" defTabSz="457200" rtl="0" eaLnBrk="1" fontAlgn="auto" latinLnBrk="0" hangingPunct="1">
              <a:lnSpc>
                <a:spcPct val="100000"/>
              </a:lnSpc>
              <a:spcBef>
                <a:spcPct val="50000"/>
              </a:spcBef>
              <a:spcAft>
                <a:spcPts val="0"/>
              </a:spcAft>
              <a:buClrTx/>
              <a:buSzTx/>
              <a:buFont typeface="Arial" pitchFamily="34" charset="0"/>
              <a:buChar char="•"/>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67976" name="AutoShape 9"/>
          <p:cNvSpPr/>
          <p:nvPr/>
        </p:nvSpPr>
        <p:spPr>
          <a:xfrm>
            <a:off x="1733550" y="449946"/>
            <a:ext cx="5791200" cy="4773613"/>
          </a:xfrm>
          <a:prstGeom prst="triangle">
            <a:avLst>
              <a:gd name="adj" fmla="val 50000"/>
            </a:avLst>
          </a:prstGeom>
          <a:gradFill rotWithShape="1">
            <a:gsLst>
              <a:gs pos="0">
                <a:srgbClr val="5E0000"/>
              </a:gs>
              <a:gs pos="100000">
                <a:srgbClr val="CC0000"/>
              </a:gs>
            </a:gsLst>
            <a:path path="shape">
              <a:fillToRect l="50000" t="50000" r="50000" b="50000"/>
            </a:path>
            <a:tileRect/>
          </a:gradFill>
          <a:ln w="76200">
            <a:noFill/>
            <a:miter/>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5" name="Text Box 10"/>
          <p:cNvSpPr txBox="1"/>
          <p:nvPr/>
        </p:nvSpPr>
        <p:spPr>
          <a:xfrm>
            <a:off x="4114800" y="18818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6" name="Text Box 11"/>
          <p:cNvSpPr txBox="1"/>
          <p:nvPr/>
        </p:nvSpPr>
        <p:spPr>
          <a:xfrm>
            <a:off x="5608638"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7" name="Text Box 12"/>
          <p:cNvSpPr txBox="1"/>
          <p:nvPr/>
        </p:nvSpPr>
        <p:spPr>
          <a:xfrm>
            <a:off x="2438400" y="4091671"/>
            <a:ext cx="1066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是</a:t>
            </a:r>
          </a:p>
        </p:txBody>
      </p:sp>
      <p:sp>
        <p:nvSpPr>
          <p:cNvPr id="18" name="Text Box 13"/>
          <p:cNvSpPr txBox="1"/>
          <p:nvPr/>
        </p:nvSpPr>
        <p:spPr>
          <a:xfrm>
            <a:off x="19050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子</a:t>
            </a:r>
          </a:p>
        </p:txBody>
      </p:sp>
      <p:grpSp>
        <p:nvGrpSpPr>
          <p:cNvPr id="19" name="Group 14"/>
          <p:cNvGrpSpPr/>
          <p:nvPr/>
        </p:nvGrpSpPr>
        <p:grpSpPr>
          <a:xfrm>
            <a:off x="3629025" y="2702609"/>
            <a:ext cx="1981200" cy="1752600"/>
            <a:chOff x="2286" y="1803"/>
            <a:chExt cx="1248" cy="1104"/>
          </a:xfrm>
        </p:grpSpPr>
        <p:sp>
          <p:nvSpPr>
            <p:cNvPr id="467982" name="Text Box 15"/>
            <p:cNvSpPr txBox="1"/>
            <p:nvPr/>
          </p:nvSpPr>
          <p:spPr>
            <a:xfrm>
              <a:off x="2448" y="2112"/>
              <a:ext cx="864" cy="442"/>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神</a:t>
              </a:r>
            </a:p>
          </p:txBody>
        </p:sp>
        <p:sp>
          <p:nvSpPr>
            <p:cNvPr id="467983" name="AutoShape 16"/>
            <p:cNvSpPr/>
            <p:nvPr/>
          </p:nvSpPr>
          <p:spPr>
            <a:xfrm>
              <a:off x="2286" y="1803"/>
              <a:ext cx="1248" cy="1104"/>
            </a:xfrm>
            <a:prstGeom prst="irregularSeal1">
              <a:avLst/>
            </a:prstGeom>
            <a:noFill/>
            <a:ln w="57150" cap="flat" cmpd="sng">
              <a:solidFill>
                <a:schemeClr val="bg1"/>
              </a:solidFill>
              <a:prstDash val="solid"/>
              <a:miter/>
              <a:headEnd type="none" w="med" len="med"/>
              <a:tailEnd type="none" w="med" len="med"/>
            </a:ln>
            <a:effectLst>
              <a:outerShdw dist="35921" dir="2699999" algn="ctr" rotWithShape="0">
                <a:schemeClr val="tx1"/>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2" name="Text Box 17"/>
          <p:cNvSpPr txBox="1"/>
          <p:nvPr/>
        </p:nvSpPr>
        <p:spPr>
          <a:xfrm>
            <a:off x="3714750" y="12722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父</a:t>
            </a:r>
          </a:p>
        </p:txBody>
      </p:sp>
      <p:sp>
        <p:nvSpPr>
          <p:cNvPr id="23" name="Text Box 18"/>
          <p:cNvSpPr txBox="1"/>
          <p:nvPr/>
        </p:nvSpPr>
        <p:spPr>
          <a:xfrm>
            <a:off x="5486400" y="4548871"/>
            <a:ext cx="1828800" cy="701675"/>
          </a:xfrm>
          <a:prstGeom prst="rect">
            <a:avLst/>
          </a:prstGeom>
          <a:noFill/>
          <a:ln w="9525">
            <a:noFill/>
            <a:miter/>
          </a:ln>
          <a:effectLst>
            <a:outerShdw dist="35921" dir="2699999" algn="ctr" rotWithShape="0">
              <a:schemeClr val="tx1"/>
            </a:outerShdw>
          </a:effectLst>
        </p:spPr>
        <p:txBody>
          <a:bodyPr anchor="t">
            <a:spAutoFit/>
          </a:bodyPr>
          <a:lstStyle/>
          <a:p>
            <a:pPr marL="0" marR="0" lvl="0" indent="0" algn="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4000" b="1" i="1"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灵</a:t>
            </a:r>
          </a:p>
        </p:txBody>
      </p:sp>
      <p:sp>
        <p:nvSpPr>
          <p:cNvPr id="24" name="WordArt 19"/>
          <p:cNvSpPr>
            <a:spLocks noTextEdit="1"/>
          </p:cNvSpPr>
          <p:nvPr/>
        </p:nvSpPr>
        <p:spPr>
          <a:xfrm rot="-3731304">
            <a:off x="1997075" y="2397809"/>
            <a:ext cx="1066800" cy="276225"/>
          </a:xfrm>
          <a:prstGeom prst="rect">
            <a:avLst/>
          </a:prstGeom>
        </p:spPr>
        <p:txBody>
          <a:bodyPr wrap="none" fromWordArt="1">
            <a:prstTxWarp prst="textArchUp">
              <a:avLst>
                <a:gd name="adj" fmla="val 10800000"/>
              </a:avLst>
            </a:prstTxWarp>
            <a:normAutofit fontScale="47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en-US" sz="3200" b="1" i="0" u="none" strike="noStrike" kern="1200" cap="none" spc="0" normalizeH="0" baseline="0" noProof="0">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5" name="WordArt 20"/>
          <p:cNvSpPr>
            <a:spLocks noTextEdit="1"/>
          </p:cNvSpPr>
          <p:nvPr/>
        </p:nvSpPr>
        <p:spPr>
          <a:xfrm rot="3668274">
            <a:off x="5957888" y="2397809"/>
            <a:ext cx="1066800" cy="276225"/>
          </a:xfrm>
          <a:prstGeom prst="rect">
            <a:avLst/>
          </a:prstGeom>
        </p:spPr>
        <p:txBody>
          <a:bodyPr wrap="none" fromWordArt="1">
            <a:prstTxWarp prst="textArchUp">
              <a:avLst>
                <a:gd name="adj" fmla="val 10800000"/>
              </a:avLst>
            </a:prstTxWarp>
            <a:normAutofit fontScale="825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6" name="WordArt 21"/>
          <p:cNvSpPr>
            <a:spLocks noTextEdit="1"/>
          </p:cNvSpPr>
          <p:nvPr/>
        </p:nvSpPr>
        <p:spPr>
          <a:xfrm>
            <a:off x="4038600" y="5812521"/>
            <a:ext cx="1119188" cy="204788"/>
          </a:xfrm>
          <a:prstGeom prst="rect">
            <a:avLst/>
          </a:prstGeom>
        </p:spPr>
        <p:txBody>
          <a:bodyPr wrap="none" fromWordArt="1">
            <a:prstTxWarp prst="textArchDown">
              <a:avLst>
                <a:gd name="adj" fmla="val 0"/>
              </a:avLst>
            </a:prstTxWarp>
            <a:normAutofit fontScale="50000" lnSpcReduction="20000"/>
          </a:bodyPr>
          <a:lstStyle/>
          <a:p>
            <a:pPr marL="0" marR="0" lvl="0" indent="0" algn="ctr" defTabSz="457200" rtl="0" eaLnBrk="1" fontAlgn="auto" latinLnBrk="0" hangingPunct="1">
              <a:lnSpc>
                <a:spcPct val="100000"/>
              </a:lnSpc>
              <a:spcBef>
                <a:spcPts val="0"/>
              </a:spcBef>
              <a:spcAft>
                <a:spcPts val="0"/>
              </a:spcAft>
              <a:buClrTx/>
              <a:buSzTx/>
              <a:buFont typeface="Arial" pitchFamily="34" charset="0"/>
              <a:buNone/>
              <a:tabLst/>
              <a:defRPr/>
            </a:pPr>
            <a:r>
              <a:rPr kumimoji="0" lang="zh-CN" altLang="en-US" sz="1800" b="1" i="0" u="none" strike="noStrike" kern="1200" cap="none" spc="0" normalizeH="0" baseline="0" noProof="1">
                <a:ln w="9525" cap="flat" cmpd="sng">
                  <a:solidFill>
                    <a:srgbClr val="000000"/>
                  </a:solidFill>
                  <a:prstDash val="solid"/>
                  <a:round/>
                  <a:headEnd type="none" w="med" len="med"/>
                  <a:tailEnd type="none" w="med" len="med"/>
                </a:ln>
                <a:solidFill>
                  <a:srgbClr val="FFFFFF"/>
                </a:solidFill>
                <a:effectLst/>
                <a:uLnTx/>
                <a:uFillTx/>
                <a:latin typeface="Microsoft YaHei UI" panose="020B0503020204020204" pitchFamily="34" charset="-122"/>
                <a:ea typeface="Microsoft YaHei UI" panose="020B0503020204020204" pitchFamily="34" charset="-122"/>
                <a:cs typeface="+mn-cs"/>
              </a:rPr>
              <a:t>不是</a:t>
            </a:r>
          </a:p>
        </p:txBody>
      </p:sp>
      <p:sp>
        <p:nvSpPr>
          <p:cNvPr id="29" name="Rectangle 2"/>
          <p:cNvSpPr txBox="1">
            <a:spLocks noChangeArrowheads="1"/>
          </p:cNvSpPr>
          <p:nvPr/>
        </p:nvSpPr>
        <p:spPr bwMode="auto">
          <a:xfrm>
            <a:off x="609601" y="49784"/>
            <a:ext cx="4744278" cy="8652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I. </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相信基督是</a:t>
            </a: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1"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0" y="6308203"/>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你怎么能从假教导中受庇护</a:t>
            </a:r>
            <a:r>
              <a:rPr kumimoji="0" lang="en-US" altLang="zh-CN"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21" name="Rectangle 2">
            <a:extLst>
              <a:ext uri="{FF2B5EF4-FFF2-40B4-BE49-F238E27FC236}">
                <a16:creationId xmlns:a16="http://schemas.microsoft.com/office/drawing/2014/main" id="{4264AE96-6E4E-374A-BBA7-5EA96B68B5C7}"/>
              </a:ext>
            </a:extLst>
          </p:cNvPr>
          <p:cNvSpPr txBox="1">
            <a:spLocks noChangeArrowheads="1"/>
          </p:cNvSpPr>
          <p:nvPr/>
        </p:nvSpPr>
        <p:spPr bwMode="auto">
          <a:xfrm>
            <a:off x="5204793" y="49784"/>
            <a:ext cx="3922643" cy="901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1–2</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961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22" grpId="0" bldLvl="0" animBg="1"/>
      <p:bldP spid="23" grpId="0" bldLvl="0" animBg="1"/>
      <p:bldP spid="24" grpId="0" animBg="1"/>
      <p:bldP spid="25" grpId="0" animBg="1"/>
      <p:bldP spid="26" grpId="0" animBg="1"/>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58958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and from our brother Timothy. We are writing to God’s holy people in the city of Colosse, who are faithful brothers and sisters in Christ. May God our Father give you grace and peace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800104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We always pray for you, and we give thanks to God, the Father of our Lord Jesus Christ.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For we have heard of your faith in Christ Jesus and your love for all of God’s people,  </a:t>
            </a:r>
            <a:r>
              <a:rPr lang="en-SG" sz="3200" b="1" baseline="30000" dirty="0">
                <a:effectLst>
                  <a:glow rad="127000">
                    <a:schemeClr val="tx1"/>
                  </a:glow>
                </a:effectLst>
                <a:latin typeface="Arial" charset="0"/>
                <a:ea typeface="ＭＳ Ｐゴシック" charset="0"/>
              </a:rPr>
              <a:t>5</a:t>
            </a:r>
            <a:r>
              <a:rPr lang="en-SG" sz="3200" b="1" dirty="0">
                <a:effectLst>
                  <a:glow rad="127000">
                    <a:schemeClr val="tx1"/>
                  </a:glow>
                </a:effectLst>
                <a:latin typeface="Arial" charset="0"/>
                <a:ea typeface="ＭＳ Ｐゴシック" charset="0"/>
              </a:rPr>
              <a:t>which come from your confident hope of what God has reserved for you in heaven. You have had this expectation ever since you first heard the truth of the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52314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12</a:t>
            </a:r>
            <a:endParaRPr lang="en-US">
              <a:cs typeface="Helvetica" charset="0"/>
            </a:endParaRPr>
          </a:p>
        </p:txBody>
      </p:sp>
      <p:pic>
        <p:nvPicPr>
          <p:cNvPr id="21506" name="Picture 2" descr="pd_darkness_071029_m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1508" name="AutoShape 4"/>
          <p:cNvSpPr>
            <a:spLocks/>
          </p:cNvSpPr>
          <p:nvPr/>
        </p:nvSpPr>
        <p:spPr bwMode="auto">
          <a:xfrm>
            <a:off x="6243638" y="2354263"/>
            <a:ext cx="2497137" cy="931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900">
                <a:solidFill>
                  <a:srgbClr val="FFFFFF"/>
                </a:solidFill>
                <a:latin typeface="宋体" charset="0"/>
                <a:ea typeface="宋体" charset="0"/>
                <a:cs typeface="宋体" charset="0"/>
                <a:sym typeface="宋体" charset="0"/>
              </a:rPr>
              <a:t>把我们迁到祂爱子的国里，</a:t>
            </a:r>
            <a:endParaRPr lang="en-US">
              <a:cs typeface="Helvetica" charset="0"/>
            </a:endParaRPr>
          </a:p>
        </p:txBody>
      </p:sp>
      <p:sp>
        <p:nvSpPr>
          <p:cNvPr id="21509" name="AutoShape 5"/>
          <p:cNvSpPr>
            <a:spLocks/>
          </p:cNvSpPr>
          <p:nvPr/>
        </p:nvSpPr>
        <p:spPr bwMode="auto">
          <a:xfrm>
            <a:off x="5967413" y="4479925"/>
            <a:ext cx="2857500" cy="184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2600">
                <a:solidFill>
                  <a:srgbClr val="FFFFFF"/>
                </a:solidFill>
                <a:latin typeface="宋体" charset="0"/>
                <a:ea typeface="宋体" charset="0"/>
                <a:cs typeface="宋体" charset="0"/>
                <a:sym typeface="宋体" charset="0"/>
              </a:rPr>
              <a:t>我们在爱子里得蒙救赎，罪过得以赦免。</a:t>
            </a:r>
            <a:endParaRPr lang="en-US" sz="2600" b="1">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en-US" sz="2600">
                <a:solidFill>
                  <a:srgbClr val="FFFFFF"/>
                </a:solidFill>
                <a:latin typeface="宋体" charset="0"/>
                <a:ea typeface="宋体" charset="0"/>
                <a:cs typeface="宋体" charset="0"/>
                <a:sym typeface="宋体" charset="0"/>
              </a:rPr>
              <a:t>(</a:t>
            </a:r>
            <a:r>
              <a:rPr lang="ja-JP" altLang="en-US" sz="1800">
                <a:solidFill>
                  <a:srgbClr val="FFFFFF"/>
                </a:solidFill>
                <a:latin typeface="SimHei" charset="0"/>
                <a:cs typeface="SimHei" charset="0"/>
                <a:sym typeface="SimHei" charset="0"/>
              </a:rPr>
              <a:t>歌罗西书</a:t>
            </a:r>
            <a:r>
              <a:rPr lang="en-US" sz="1800">
                <a:solidFill>
                  <a:srgbClr val="FFFFFF"/>
                </a:solidFill>
                <a:latin typeface="SimHei" charset="0"/>
                <a:cs typeface="SimHei" charset="0"/>
                <a:sym typeface="SimHei" charset="0"/>
              </a:rPr>
              <a:t>1:13-14)</a:t>
            </a:r>
            <a:endParaRPr lang="en-US">
              <a:cs typeface="Helvetica" charset="0"/>
            </a:endParaRPr>
          </a:p>
        </p:txBody>
      </p:sp>
      <p:sp>
        <p:nvSpPr>
          <p:cNvPr id="21510" name="AutoShape 6"/>
          <p:cNvSpPr>
            <a:spLocks/>
          </p:cNvSpPr>
          <p:nvPr/>
        </p:nvSpPr>
        <p:spPr bwMode="auto">
          <a:xfrm>
            <a:off x="493713" y="1878013"/>
            <a:ext cx="2133600" cy="1260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defRPr/>
            </a:pPr>
            <a:r>
              <a:rPr lang="ja-JP" altLang="en-US" sz="2800">
                <a:solidFill>
                  <a:srgbClr val="FFFFFF"/>
                </a:solidFill>
                <a:latin typeface="宋体" charset="0"/>
                <a:ea typeface="宋体" charset="0"/>
                <a:cs typeface="宋体" charset="0"/>
                <a:sym typeface="宋体" charset="0"/>
              </a:rPr>
              <a:t>祂救了我们脱离黑暗的权势，</a:t>
            </a:r>
            <a:endParaRPr lang="en-US">
              <a:cs typeface="Helvetica" charset="0"/>
            </a:endParaRPr>
          </a:p>
        </p:txBody>
      </p:sp>
      <p:sp>
        <p:nvSpPr>
          <p:cNvPr id="2" name="Title 1"/>
          <p:cNvSpPr>
            <a:spLocks noGrp="1"/>
          </p:cNvSpPr>
          <p:nvPr>
            <p:ph type="title"/>
          </p:nvPr>
        </p:nvSpPr>
        <p:spPr>
          <a:xfrm>
            <a:off x="539750" y="260350"/>
            <a:ext cx="8229600" cy="1323975"/>
          </a:xfrm>
        </p:spPr>
        <p:txBody>
          <a:bodyPr/>
          <a:lstStyle/>
          <a:p>
            <a:pPr algn="ctr">
              <a:defRPr/>
            </a:pPr>
            <a:r>
              <a:rPr lang="ja-JP" altLang="en-US" sz="5900" kern="1200" dirty="0">
                <a:solidFill>
                  <a:srgbClr val="FFFFFF"/>
                </a:solidFill>
                <a:latin typeface="SimHei"/>
                <a:ea typeface="ＭＳ Ｐゴシック"/>
                <a:cs typeface="SimHei"/>
              </a:rPr>
              <a:t>大迁移</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p:cNvSpPr>
          <p:nvPr>
            <p:ph type="title"/>
          </p:nvPr>
        </p:nvSpPr>
        <p:spPr>
          <a:xfrm>
            <a:off x="-2413000" y="333375"/>
            <a:ext cx="2413000" cy="2879725"/>
          </a:xfrm>
          <a:ln/>
        </p:spPr>
        <p:txBody>
          <a:bodyPr wrap="square" lIns="91440" tIns="45720" rIns="91440" bIns="45720" anchor="ctr"/>
          <a:lstStyle/>
          <a:p>
            <a:pPr algn="l"/>
            <a:r>
              <a:rPr lang="en-GB" altLang="en-US" sz="3200" b="1" dirty="0"/>
              <a:t>Colossians 1:15</a:t>
            </a:r>
            <a:endParaRPr lang="en-US" altLang="en-US" b="1" dirty="0"/>
          </a:p>
        </p:txBody>
      </p:sp>
      <p:pic>
        <p:nvPicPr>
          <p:cNvPr id="319491" name="Picture 2"/>
          <p:cNvPicPr>
            <a:picLocks noChangeAspect="1"/>
          </p:cNvPicPr>
          <p:nvPr/>
        </p:nvPicPr>
        <p:blipFill>
          <a:blip r:embed="rId3"/>
          <a:stretch>
            <a:fillRect/>
          </a:stretch>
        </p:blipFill>
        <p:spPr>
          <a:xfrm>
            <a:off x="12700" y="260350"/>
            <a:ext cx="7007225" cy="6686550"/>
          </a:xfrm>
          <a:prstGeom prst="rect">
            <a:avLst/>
          </a:prstGeom>
          <a:noFill/>
          <a:ln w="9525">
            <a:noFill/>
            <a:miter/>
          </a:ln>
        </p:spPr>
      </p:pic>
      <p:sp>
        <p:nvSpPr>
          <p:cNvPr id="31748" name="Text Box 4"/>
          <p:cNvSpPr txBox="1">
            <a:spLocks noChangeArrowheads="1"/>
          </p:cNvSpPr>
          <p:nvPr/>
        </p:nvSpPr>
        <p:spPr bwMode="auto">
          <a:xfrm>
            <a:off x="5500688" y="549275"/>
            <a:ext cx="3619500" cy="4030663"/>
          </a:xfrm>
          <a:prstGeom prst="rect">
            <a:avLst/>
          </a:prstGeom>
          <a:noFill/>
          <a:ln w="9525">
            <a:noFill/>
            <a:miter lim="800000"/>
          </a:ln>
          <a:effectLst/>
        </p:spPr>
        <p:txBody>
          <a:bodyPr>
            <a:spAutoFit/>
          </a:bodyPr>
          <a:lstStyle/>
          <a:p>
            <a:pPr algn="ctr" hangingPunct="1">
              <a:buFont typeface="Arial" pitchFamily="34" charset="0"/>
              <a:buNone/>
            </a:pPr>
            <a:r>
              <a:rPr lang="en-GB" altLang="en-US" sz="3200" b="1" noProof="1">
                <a:solidFill>
                  <a:srgbClr val="FFFFFF"/>
                </a:solidFill>
                <a:effectLst>
                  <a:outerShdw blurRad="38100" dist="38100" dir="2700000">
                    <a:srgbClr val="000000"/>
                  </a:outerShdw>
                </a:effectLst>
                <a:latin typeface="SimHei" pitchFamily="49" charset="-122"/>
                <a:ea typeface="SimHei" pitchFamily="49" charset="-122"/>
                <a:cs typeface="+mn-ea"/>
              </a:rPr>
              <a:t>“</a:t>
            </a:r>
            <a:r>
              <a:rPr lang="zh-CN" altLang="en-US" sz="3200" b="1" noProof="1">
                <a:solidFill>
                  <a:srgbClr val="FFFFFF"/>
                </a:solidFill>
                <a:latin typeface="SimHei" pitchFamily="49" charset="-122"/>
                <a:ea typeface="SimHei" pitchFamily="49" charset="-122"/>
                <a:cs typeface="+mn-ea"/>
              </a:rPr>
              <a:t> 爱 子 是 那 不 能 看 见 之 神 的 像 ， 是 首 生 的 ， 在 一 切 被 造 的 以 先 ”</a:t>
            </a: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endParaRPr lang="en-GB" altLang="en-US" sz="3200" b="1" noProof="1">
              <a:solidFill>
                <a:srgbClr val="FFFFFF"/>
              </a:solidFill>
              <a:effectLst>
                <a:outerShdw blurRad="38100" dist="38100" dir="2700000">
                  <a:srgbClr val="000000"/>
                </a:outerShdw>
              </a:effectLst>
              <a:latin typeface="SimHei" pitchFamily="49" charset="-122"/>
              <a:ea typeface="SimHei" pitchFamily="49" charset="-122"/>
            </a:endParaRPr>
          </a:p>
          <a:p>
            <a:pPr algn="ctr" hangingPunct="1">
              <a:buFont typeface="Arial" pitchFamily="34" charset="0"/>
              <a:buNone/>
            </a:pPr>
            <a:r>
              <a:rPr lang="zh-TW" altLang="en-US" sz="3200" b="1" noProof="1">
                <a:solidFill>
                  <a:srgbClr val="FFFFFF"/>
                </a:solidFill>
                <a:latin typeface="Times New Roman" pitchFamily="18" charset="0"/>
                <a:ea typeface="MS PGothic" pitchFamily="34" charset="-128"/>
                <a:cs typeface="+mn-ea"/>
              </a:rPr>
              <a:t>歌罗西书 </a:t>
            </a:r>
            <a:r>
              <a:rPr lang="en-US" altLang="zh-TW" sz="3200" b="1" noProof="1">
                <a:solidFill>
                  <a:srgbClr val="FFFFFF"/>
                </a:solidFill>
                <a:latin typeface="Times New Roman" pitchFamily="18" charset="0"/>
                <a:ea typeface="MS PGothic" pitchFamily="34" charset="-128"/>
                <a:cs typeface="+mn-ea"/>
              </a:rPr>
              <a:t>1:15</a:t>
            </a:r>
            <a:endParaRPr lang="en-US" altLang="zh-TW" sz="3200" noProof="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26002137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0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436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2529" name="Rectangle 1"/>
          <p:cNvSpPr>
            <a:spLocks noGrp="1" noChangeArrowheads="1"/>
          </p:cNvSpPr>
          <p:nvPr>
            <p:ph type="title"/>
          </p:nvPr>
        </p:nvSpPr>
        <p:spPr>
          <a:xfrm>
            <a:off x="457200" y="-1179513"/>
            <a:ext cx="8229600" cy="1741488"/>
          </a:xfrm>
        </p:spPr>
        <p:txBody>
          <a:bodyPr lIns="45718" tIns="45718" rIns="45718" bIns="45718" anchor="ctr"/>
          <a:lstStyle/>
          <a:p>
            <a:pPr algn="ctr" defTabSz="914400" eaLnBrk="1">
              <a:defRPr/>
            </a:pPr>
            <a:r>
              <a:rPr lang="en-US" sz="3600" b="1" dirty="0">
                <a:solidFill>
                  <a:srgbClr val="FFFFCC"/>
                </a:solidFill>
                <a:effectLst>
                  <a:outerShdw blurRad="50800" dist="38100" dir="2700000" algn="tl" rotWithShape="0">
                    <a:srgbClr val="000000"/>
                  </a:outerShdw>
                </a:effectLst>
                <a:latin typeface="Tahoma Negreta" charset="0"/>
                <a:cs typeface="Tahoma Negreta" charset="0"/>
                <a:sym typeface="Tahoma Negreta" charset="0"/>
              </a:rPr>
              <a:t>Colossians 1:16-18</a:t>
            </a:r>
            <a:endParaRPr lang="en-US" sz="1400" b="1" dirty="0">
              <a:effectLst>
                <a:outerShdw blurRad="50800" dist="38100" dir="2700000" algn="tl" rotWithShape="0">
                  <a:srgbClr val="000000"/>
                </a:outerShdw>
              </a:effectLst>
            </a:endParaRPr>
          </a:p>
        </p:txBody>
      </p:sp>
      <p:sp>
        <p:nvSpPr>
          <p:cNvPr id="22531" name="AutoShape 3"/>
          <p:cNvSpPr>
            <a:spLocks/>
          </p:cNvSpPr>
          <p:nvPr/>
        </p:nvSpPr>
        <p:spPr bwMode="auto">
          <a:xfrm>
            <a:off x="381000" y="990600"/>
            <a:ext cx="8458200" cy="5175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lgn="ctr" defTabSz="457200">
              <a:defRPr/>
            </a:pP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天</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地</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见</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执</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概</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都</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着</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为</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万</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有</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靠</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教</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会</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体</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元</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从</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死</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里</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先</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生</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的</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使</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可</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以</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在</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凡</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事</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上</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居</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首</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位</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a:t>
            </a:r>
            <a:r>
              <a:rPr lang="ja-JP" alt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。歌罗西书</a:t>
            </a:r>
            <a:r>
              <a:rPr lang="en-US" sz="3600" b="1" dirty="0">
                <a:solidFill>
                  <a:srgbClr val="FFFFFF"/>
                </a:solidFill>
                <a:effectLst>
                  <a:outerShdw blurRad="50800" dist="38100" dir="2700000" algn="tl" rotWithShape="0">
                    <a:srgbClr val="000000"/>
                  </a:outerShdw>
                </a:effectLst>
                <a:latin typeface="ＭＳ Ｐゴシック" charset="0"/>
                <a:sym typeface="ＭＳ Ｐゴシック" charset="0"/>
              </a:rPr>
              <a:t> 1:16-18</a:t>
            </a:r>
            <a:endParaRPr lang="en-US" sz="2800" b="1" dirty="0">
              <a:effectLst>
                <a:outerShdw blurRad="50800" dist="38100" dir="2700000" algn="tl" rotWithShape="0">
                  <a:srgbClr val="000000"/>
                </a:outerShdw>
              </a:effectLst>
              <a:cs typeface="Helvetica"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8290" name="Group 5"/>
          <p:cNvGrpSpPr>
            <a:grpSpLocks/>
          </p:cNvGrpSpPr>
          <p:nvPr/>
        </p:nvGrpSpPr>
        <p:grpSpPr bwMode="auto">
          <a:xfrm>
            <a:off x="1835150" y="3175"/>
            <a:ext cx="7129463" cy="6665913"/>
            <a:chOff x="1835150" y="3175"/>
            <a:chExt cx="7129338" cy="6666185"/>
          </a:xfrm>
        </p:grpSpPr>
        <p:pic>
          <p:nvPicPr>
            <p:cNvPr id="26829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30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grpSp>
      <p:sp>
        <p:nvSpPr>
          <p:cNvPr id="26829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hangingPunct="1"/>
            <a:endParaRPr lang="en-US">
              <a:latin typeface="Times New Roman" charset="0"/>
            </a:endParaRPr>
          </a:p>
        </p:txBody>
      </p:sp>
      <p:sp>
        <p:nvSpPr>
          <p:cNvPr id="268292" name="Title 1"/>
          <p:cNvSpPr>
            <a:spLocks noGrp="1"/>
          </p:cNvSpPr>
          <p:nvPr>
            <p:ph type="title" idx="4294967295"/>
          </p:nvPr>
        </p:nvSpPr>
        <p:spPr>
          <a:xfrm>
            <a:off x="179388" y="12700"/>
            <a:ext cx="3635375" cy="1954213"/>
          </a:xfrm>
        </p:spPr>
        <p:txBody>
          <a:bodyPr/>
          <a:lstStyle/>
          <a:p>
            <a:r>
              <a:rPr lang="ja-JP" altLang="en-US">
                <a:solidFill>
                  <a:srgbClr val="FFFFFF"/>
                </a:solidFill>
                <a:latin typeface="Arial" charset="0"/>
                <a:ea typeface="ＭＳ Ｐゴシック" charset="0"/>
                <a:cs typeface="ＭＳ Ｐゴシック" charset="0"/>
              </a:rPr>
              <a:t>内窥原子</a:t>
            </a:r>
            <a:endParaRPr lang="ja-JP" altLang="en-US" sz="4000">
              <a:solidFill>
                <a:srgbClr val="FFFFFF"/>
              </a:solidFill>
              <a:latin typeface="Arial" charset="0"/>
              <a:ea typeface="ＭＳ Ｐゴシック" charset="0"/>
              <a:cs typeface="ＭＳ Ｐゴシック" charset="0"/>
            </a:endParaRPr>
          </a:p>
        </p:txBody>
      </p:sp>
      <p:sp>
        <p:nvSpPr>
          <p:cNvPr id="14" name="AutoShape 4"/>
          <p:cNvSpPr>
            <a:spLocks/>
          </p:cNvSpPr>
          <p:nvPr/>
        </p:nvSpPr>
        <p:spPr bwMode="auto">
          <a:xfrm>
            <a:off x="400050" y="2235200"/>
            <a:ext cx="2133600" cy="2586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000" dirty="0">
                <a:solidFill>
                  <a:srgbClr val="FFFFFF"/>
                </a:solidFill>
                <a:latin typeface="宋体" charset="0"/>
                <a:ea typeface="宋体" charset="0"/>
                <a:cs typeface="宋体" charset="0"/>
                <a:sym typeface="宋体" charset="0"/>
              </a:rPr>
              <a:t>「万有也靠祂而立」（</a:t>
            </a:r>
            <a:r>
              <a:rPr lang="en-US" sz="4000" dirty="0">
                <a:solidFill>
                  <a:srgbClr val="FFFFFF"/>
                </a:solidFill>
                <a:latin typeface="宋体" charset="0"/>
                <a:ea typeface="宋体" charset="0"/>
                <a:cs typeface="宋体" charset="0"/>
                <a:sym typeface="宋体" charset="0"/>
              </a:rPr>
              <a:t>1:17</a:t>
            </a:r>
            <a:r>
              <a:rPr lang="ja-JP" altLang="en-US" sz="4000" dirty="0">
                <a:solidFill>
                  <a:srgbClr val="FFFFFF"/>
                </a:solidFill>
                <a:latin typeface="宋体" charset="0"/>
                <a:ea typeface="宋体" charset="0"/>
                <a:cs typeface="宋体" charset="0"/>
                <a:sym typeface="宋体" charset="0"/>
              </a:rPr>
              <a:t>）</a:t>
            </a:r>
            <a:endParaRPr lang="en-US" dirty="0">
              <a:cs typeface="Helvetica" charset="0"/>
            </a:endParaRPr>
          </a:p>
        </p:txBody>
      </p:sp>
      <p:sp>
        <p:nvSpPr>
          <p:cNvPr id="268294" name="AutoShape 5"/>
          <p:cNvSpPr>
            <a:spLocks/>
          </p:cNvSpPr>
          <p:nvPr/>
        </p:nvSpPr>
        <p:spPr bwMode="auto">
          <a:xfrm>
            <a:off x="6875463" y="188913"/>
            <a:ext cx="1595437" cy="5810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18" tIns="45718" rIns="45718" bIns="45718"/>
          <a:lstStyle/>
          <a:p>
            <a:pPr defTabSz="457200">
              <a:lnSpc>
                <a:spcPct val="115000"/>
              </a:lnSpc>
              <a:spcBef>
                <a:spcPts val="1000"/>
              </a:spcBef>
            </a:pPr>
            <a:r>
              <a:rPr lang="ja-JP" altLang="en-US" sz="3600">
                <a:solidFill>
                  <a:srgbClr val="FFFFFF"/>
                </a:solidFill>
                <a:latin typeface="宋体" charset="0"/>
                <a:ea typeface="宋体" charset="0"/>
                <a:cs typeface="宋体" charset="0"/>
                <a:sym typeface="宋体" charset="0"/>
              </a:rPr>
              <a:t>电子</a:t>
            </a:r>
            <a:endParaRPr lang="en-US" sz="3200">
              <a:cs typeface="Helvetica" charset="0"/>
            </a:endParaRPr>
          </a:p>
        </p:txBody>
      </p:sp>
      <p:sp>
        <p:nvSpPr>
          <p:cNvPr id="17" name="AutoShape 6"/>
          <p:cNvSpPr>
            <a:spLocks/>
          </p:cNvSpPr>
          <p:nvPr/>
        </p:nvSpPr>
        <p:spPr bwMode="auto">
          <a:xfrm>
            <a:off x="2268538" y="6019800"/>
            <a:ext cx="1731962" cy="722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原子核</a:t>
            </a:r>
            <a:endParaRPr lang="en-US" sz="3200" dirty="0">
              <a:cs typeface="Helvetica" charset="0"/>
            </a:endParaRPr>
          </a:p>
        </p:txBody>
      </p:sp>
      <p:sp>
        <p:nvSpPr>
          <p:cNvPr id="18" name="AutoShape 7"/>
          <p:cNvSpPr>
            <a:spLocks/>
          </p:cNvSpPr>
          <p:nvPr/>
        </p:nvSpPr>
        <p:spPr bwMode="auto">
          <a:xfrm>
            <a:off x="7451725" y="5300663"/>
            <a:ext cx="1152525"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lnSpc>
                <a:spcPct val="115000"/>
              </a:lnSpc>
              <a:spcBef>
                <a:spcPts val="1000"/>
              </a:spcBef>
              <a:defRPr/>
            </a:pPr>
            <a:r>
              <a:rPr lang="ja-JP" altLang="en-US" sz="3200" dirty="0">
                <a:solidFill>
                  <a:srgbClr val="FFFFFF"/>
                </a:solidFill>
                <a:latin typeface="宋体" charset="0"/>
                <a:ea typeface="宋体" charset="0"/>
                <a:cs typeface="宋体" charset="0"/>
                <a:sym typeface="宋体" charset="0"/>
              </a:rPr>
              <a:t>轨道</a:t>
            </a:r>
            <a:endParaRPr lang="en-US" sz="3200" dirty="0">
              <a:cs typeface="Helvetica"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Col 1:19-20 (NLT)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1134128"/>
            <a:ext cx="9020432"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19</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For God in all his fullness</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was pleased to live in Christ,</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and through him God reconciled</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everything to himself.</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He made peace with everything in heaven and on earth</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by means of Christ’s blood on the cross.</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11943101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457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DDDDDD"/>
                  </a:outerShdw>
                </a:effectLst>
                <a:latin typeface="Tahoma" charset="0"/>
                <a:cs typeface="Tahoma" charset="0"/>
                <a:sym typeface="Tahoma" charset="0"/>
              </a:rPr>
              <a:t>15</a:t>
            </a:r>
            <a:endParaRPr lang="en-US">
              <a:cs typeface="Helvetica" charset="0"/>
            </a:endParaRPr>
          </a:p>
        </p:txBody>
      </p:sp>
      <p:pic>
        <p:nvPicPr>
          <p:cNvPr id="24578" name="Picture 2" descr="hebrews1_1_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038" y="258763"/>
            <a:ext cx="8388350" cy="6194425"/>
          </a:xfrm>
          <a:prstGeom prst="rect">
            <a:avLst/>
          </a:prstGeom>
          <a:noFill/>
          <a:ln>
            <a:noFill/>
          </a:ln>
          <a:effectLst>
            <a:outerShdw blurRad="50800" dist="38100" dir="2700000" algn="ctr"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Lst>
        </p:spPr>
      </p:pic>
      <p:sp>
        <p:nvSpPr>
          <p:cNvPr id="24579" name="AutoShape 3"/>
          <p:cNvSpPr>
            <a:spLocks/>
          </p:cNvSpPr>
          <p:nvPr/>
        </p:nvSpPr>
        <p:spPr bwMode="auto">
          <a:xfrm>
            <a:off x="682625" y="273050"/>
            <a:ext cx="3600450" cy="328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457200">
              <a:lnSpc>
                <a:spcPct val="115000"/>
              </a:lnSpc>
              <a:spcBef>
                <a:spcPts val="1000"/>
              </a:spcBef>
              <a:defRPr/>
            </a:pPr>
            <a:endParaRPr lang="en-US">
              <a:latin typeface="Times New Roman Bold" charset="0"/>
              <a:cs typeface="Times New Roman Bold" charset="0"/>
              <a:sym typeface="Times New Roman Bold" charset="0"/>
            </a:endParaRPr>
          </a:p>
        </p:txBody>
      </p:sp>
      <p:sp>
        <p:nvSpPr>
          <p:cNvPr id="24580" name="AutoShape 4"/>
          <p:cNvSpPr>
            <a:spLocks/>
          </p:cNvSpPr>
          <p:nvPr/>
        </p:nvSpPr>
        <p:spPr bwMode="auto">
          <a:xfrm>
            <a:off x="395288" y="338138"/>
            <a:ext cx="4032250" cy="6180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defTabSz="457200">
              <a:lnSpc>
                <a:spcPct val="115000"/>
              </a:lnSpc>
              <a:spcBef>
                <a:spcPts val="1000"/>
              </a:spcBef>
              <a:defRPr/>
            </a:pPr>
            <a:r>
              <a:rPr lang="ja-JP" altLang="en-US" sz="3500" dirty="0">
                <a:solidFill>
                  <a:srgbClr val="FFFFFF"/>
                </a:solidFill>
                <a:latin typeface="宋体" charset="0"/>
                <a:ea typeface="宋体" charset="0"/>
                <a:cs typeface="宋体" charset="0"/>
                <a:sym typeface="宋体" charset="0"/>
              </a:rPr>
              <a:t>「在古代，上帝曾借着先知以各种方式多次向我们的祖先说话，在这世界的末期，祂又借着自己的儿子亲自向我们说话。上帝早已立祂承受万物，并借着祂创造了宇宙万物。</a:t>
            </a:r>
            <a:endParaRPr lang="en-US" dirty="0">
              <a:cs typeface="Helvetica" charset="0"/>
            </a:endParaRPr>
          </a:p>
        </p:txBody>
      </p:sp>
      <p:sp>
        <p:nvSpPr>
          <p:cNvPr id="24581" name="AutoShape 5"/>
          <p:cNvSpPr>
            <a:spLocks/>
          </p:cNvSpPr>
          <p:nvPr/>
        </p:nvSpPr>
        <p:spPr bwMode="auto">
          <a:xfrm>
            <a:off x="6732588" y="-417513"/>
            <a:ext cx="2406650" cy="16859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xmlns="" w="12700" cap="flat" cmpd="sng">
                <a:solidFill>
                  <a:srgbClr val="000000"/>
                </a:solidFill>
                <a:prstDash val="solid"/>
                <a:miter lim="0"/>
                <a:headEnd/>
                <a:tailEnd/>
              </a14:hiddenLine>
            </a:ext>
          </a:extLst>
        </p:spPr>
        <p:txBody>
          <a:bodyPr lIns="0" tIns="0" rIns="0" bIns="0"/>
          <a:lstStyle/>
          <a:p>
            <a:pPr>
              <a:defRPr/>
            </a:pPr>
            <a:endParaRPr lang="en-US">
              <a:solidFill>
                <a:srgbClr val="E9E2B6"/>
              </a:solidFill>
              <a:cs typeface="Helvetica" charset="0"/>
            </a:endParaRPr>
          </a:p>
        </p:txBody>
      </p:sp>
      <p:sp>
        <p:nvSpPr>
          <p:cNvPr id="24582" name="AutoShape 6"/>
          <p:cNvSpPr>
            <a:spLocks/>
          </p:cNvSpPr>
          <p:nvPr/>
        </p:nvSpPr>
        <p:spPr bwMode="auto">
          <a:xfrm>
            <a:off x="5508625" y="304800"/>
            <a:ext cx="3398838" cy="1096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希伯来书</a:t>
            </a:r>
            <a:r>
              <a:rPr lang="en-US" sz="3300" dirty="0">
                <a:solidFill>
                  <a:srgbClr val="FFFFFF"/>
                </a:solidFill>
                <a:latin typeface="宋体" charset="0"/>
                <a:ea typeface="宋体" charset="0"/>
                <a:cs typeface="宋体" charset="0"/>
                <a:sym typeface="宋体" charset="0"/>
              </a:rPr>
              <a:t>1:1-2</a:t>
            </a:r>
            <a:endParaRPr lang="en-US" sz="3300" b="1" dirty="0">
              <a:solidFill>
                <a:srgbClr val="FFFFFF"/>
              </a:solidFill>
              <a:latin typeface="宋体" charset="0"/>
              <a:ea typeface="宋体" charset="0"/>
              <a:cs typeface="宋体" charset="0"/>
              <a:sym typeface="宋体" charset="0"/>
            </a:endParaRPr>
          </a:p>
          <a:p>
            <a:pPr algn="r" defTabSz="457200">
              <a:lnSpc>
                <a:spcPct val="115000"/>
              </a:lnSpc>
              <a:spcBef>
                <a:spcPts val="1000"/>
              </a:spcBef>
              <a:defRPr/>
            </a:pPr>
            <a:r>
              <a:rPr lang="ja-JP" altLang="en-US" sz="3300" dirty="0">
                <a:solidFill>
                  <a:srgbClr val="FFFFFF"/>
                </a:solidFill>
                <a:latin typeface="宋体" charset="0"/>
                <a:ea typeface="宋体" charset="0"/>
                <a:cs typeface="宋体" charset="0"/>
                <a:sym typeface="宋体" charset="0"/>
              </a:rPr>
              <a:t>当代译本</a:t>
            </a:r>
            <a:endParaRPr lang="en-US" dirty="0">
              <a:cs typeface="Helvetica"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耶稣借着他的死，胜过属灵权势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(2:15)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把信徒从黑暗的权势迁入光明</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(1:13-14)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8" name="Rectangle 2">
            <a:extLst>
              <a:ext uri="{FF2B5EF4-FFF2-40B4-BE49-F238E27FC236}">
                <a16:creationId xmlns:a16="http://schemas.microsoft.com/office/drawing/2014/main" id="{A6709866-0743-9E48-B552-8AD2A902CE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9966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3723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03200"/>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82051" name="Rectangle 3"/>
          <p:cNvSpPr>
            <a:spLocks noChangeArrowheads="1"/>
          </p:cNvSpPr>
          <p:nvPr/>
        </p:nvSpPr>
        <p:spPr bwMode="auto">
          <a:xfrm>
            <a:off x="3535363" y="6645275"/>
            <a:ext cx="1322387" cy="219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1119" tIns="39848" rIns="81119" bIns="39848">
            <a:spAutoFit/>
          </a:bodyPr>
          <a:lstStyle/>
          <a:p>
            <a:pPr>
              <a:spcBef>
                <a:spcPct val="50000"/>
              </a:spcBef>
              <a:defRPr/>
            </a:pPr>
            <a:endParaRPr lang="en-GB" sz="900"/>
          </a:p>
        </p:txBody>
      </p:sp>
      <p:sp>
        <p:nvSpPr>
          <p:cNvPr id="1282052" name="Rectangle 4"/>
          <p:cNvSpPr>
            <a:spLocks noChangeArrowheads="1"/>
          </p:cNvSpPr>
          <p:nvPr/>
        </p:nvSpPr>
        <p:spPr bwMode="auto">
          <a:xfrm>
            <a:off x="1139825" y="711200"/>
            <a:ext cx="6802438" cy="5454650"/>
          </a:xfrm>
          <a:prstGeom prst="rect">
            <a:avLst/>
          </a:prstGeom>
          <a:gradFill rotWithShape="0">
            <a:gsLst>
              <a:gs pos="0">
                <a:srgbClr val="00279F">
                  <a:gamma/>
                  <a:shade val="0"/>
                  <a:invGamma/>
                </a:srgbClr>
              </a:gs>
              <a:gs pos="50000">
                <a:srgbClr val="00279F"/>
              </a:gs>
              <a:gs pos="100000">
                <a:srgbClr val="00279F">
                  <a:gamma/>
                  <a:shade val="0"/>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lstStyle/>
          <a:p>
            <a:pPr>
              <a:defRPr/>
            </a:pPr>
            <a:endParaRPr lang="en-GB" sz="1100">
              <a:latin typeface="Wingdings 2" charset="0"/>
            </a:endParaRPr>
          </a:p>
        </p:txBody>
      </p:sp>
      <p:sp>
        <p:nvSpPr>
          <p:cNvPr id="1282055" name="Text Box 7"/>
          <p:cNvSpPr txBox="1">
            <a:spLocks noChangeArrowheads="1"/>
          </p:cNvSpPr>
          <p:nvPr/>
        </p:nvSpPr>
        <p:spPr bwMode="auto">
          <a:xfrm>
            <a:off x="8812213" y="1588"/>
            <a:ext cx="166687" cy="360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1800">
                <a:solidFill>
                  <a:srgbClr val="FFA27C"/>
                </a:solidFill>
                <a:latin typeface="Comic Sans MS" charset="0"/>
                <a:ea typeface="宋体" charset="0"/>
                <a:cs typeface="宋体" charset="0"/>
              </a:rPr>
              <a:t> </a:t>
            </a:r>
          </a:p>
        </p:txBody>
      </p:sp>
      <p:sp>
        <p:nvSpPr>
          <p:cNvPr id="1282056" name="Text Box 8"/>
          <p:cNvSpPr txBox="1">
            <a:spLocks noChangeArrowheads="1"/>
          </p:cNvSpPr>
          <p:nvPr/>
        </p:nvSpPr>
        <p:spPr bwMode="auto">
          <a:xfrm>
            <a:off x="1292225" y="1481138"/>
            <a:ext cx="5786438" cy="250825"/>
          </a:xfrm>
          <a:prstGeom prst="rect">
            <a:avLst/>
          </a:prstGeom>
          <a:noFill/>
          <a:ln>
            <a:noFill/>
          </a:ln>
          <a:effectLst/>
          <a:extLst>
            <a:ext uri="{909E8E84-426E-40dd-AFC4-6F175D3DCCD1}">
              <a14:hiddenFill xmlns:a14="http://schemas.microsoft.com/office/drawing/2010/main" xmlns="">
                <a:solidFill>
                  <a:srgbClr val="001E4D"/>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50000"/>
                    </a:schemeClr>
                  </a:outerShdw>
                </a:effectLst>
              </a14:hiddenEffects>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100">
              <a:latin typeface="Wingdings 2" charset="0"/>
            </a:endParaRPr>
          </a:p>
        </p:txBody>
      </p:sp>
      <p:sp>
        <p:nvSpPr>
          <p:cNvPr id="1282089" name="AutoShape 41"/>
          <p:cNvSpPr>
            <a:spLocks noChangeArrowheads="1"/>
          </p:cNvSpPr>
          <p:nvPr/>
        </p:nvSpPr>
        <p:spPr bwMode="auto">
          <a:xfrm>
            <a:off x="4752975" y="3019425"/>
            <a:ext cx="3001963" cy="3011488"/>
          </a:xfrm>
          <a:prstGeom prst="roundRect">
            <a:avLst>
              <a:gd name="adj" fmla="val 16667"/>
            </a:avLst>
          </a:prstGeom>
          <a:gradFill rotWithShape="0">
            <a:gsLst>
              <a:gs pos="0">
                <a:srgbClr val="0000FF"/>
              </a:gs>
              <a:gs pos="50000">
                <a:srgbClr val="0000FF">
                  <a:gamma/>
                  <a:shade val="0"/>
                  <a:invGamma/>
                </a:srgbClr>
              </a:gs>
              <a:gs pos="100000">
                <a:srgbClr val="0000FF"/>
              </a:gs>
            </a:gsLst>
            <a:lin ang="18900000" scaled="1"/>
          </a:gradFill>
          <a:ln w="76200">
            <a:solidFill>
              <a:schemeClr val="hlink"/>
            </a:solidFill>
            <a:round/>
            <a:headEnd/>
            <a:tailEnd/>
          </a:ln>
          <a:effectLst/>
          <a:extLst>
            <a:ext uri="{AF507438-7753-43e0-B8FC-AC1667EBCBE1}">
              <a14:hiddenEffects xmlns:a14="http://schemas.microsoft.com/office/drawing/2010/main" xmlns="">
                <a:effectLst>
                  <a:outerShdw blurRad="63500" dist="161645" dir="2700000" algn="ctr" rotWithShape="0">
                    <a:schemeClr val="tx1">
                      <a:alpha val="74998"/>
                    </a:schemeClr>
                  </a:outerShdw>
                </a:effectLst>
              </a14:hiddenEffects>
            </a:ext>
          </a:extLst>
        </p:spPr>
        <p:txBody>
          <a:bodyPr wrap="none" lIns="81976" tIns="40986" rIns="81976" bIns="40986" anchor="ctr"/>
          <a:lstStyle/>
          <a:p>
            <a:pPr>
              <a:defRPr/>
            </a:pPr>
            <a:endParaRPr lang="en-GB" sz="1600">
              <a:solidFill>
                <a:schemeClr val="hlink"/>
              </a:solidFill>
              <a:latin typeface="Engravers MT" charset="0"/>
            </a:endParaRPr>
          </a:p>
        </p:txBody>
      </p:sp>
      <p:sp>
        <p:nvSpPr>
          <p:cNvPr id="1282061" name="Text Box 13"/>
          <p:cNvSpPr txBox="1">
            <a:spLocks noChangeArrowheads="1"/>
          </p:cNvSpPr>
          <p:nvPr/>
        </p:nvSpPr>
        <p:spPr bwMode="auto">
          <a:xfrm>
            <a:off x="1331913" y="4310063"/>
            <a:ext cx="2825750"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三</a:t>
            </a:r>
            <a:r>
              <a:rPr lang="zh-CN" altLang="en-US" sz="2500" dirty="0">
                <a:solidFill>
                  <a:srgbClr val="FFFFFF"/>
                </a:solidFill>
                <a:latin typeface="宋体" charset="0"/>
                <a:ea typeface="宋体" charset="0"/>
                <a:cs typeface="宋体" charset="0"/>
              </a:rPr>
              <a:t> 节:                             宇宙的创造者        </a:t>
            </a:r>
          </a:p>
        </p:txBody>
      </p:sp>
      <p:sp>
        <p:nvSpPr>
          <p:cNvPr id="1282062" name="Text Box 14"/>
          <p:cNvSpPr txBox="1">
            <a:spLocks noChangeArrowheads="1"/>
          </p:cNvSpPr>
          <p:nvPr/>
        </p:nvSpPr>
        <p:spPr bwMode="auto">
          <a:xfrm>
            <a:off x="1331913" y="5319713"/>
            <a:ext cx="3186112" cy="852487"/>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四，五，九 </a:t>
            </a:r>
            <a:r>
              <a:rPr lang="zh-CN" altLang="en-US" sz="2500">
                <a:solidFill>
                  <a:srgbClr val="FFFFFF"/>
                </a:solidFill>
                <a:latin typeface="宋体" charset="0"/>
                <a:ea typeface="宋体" charset="0"/>
                <a:cs typeface="宋体" charset="0"/>
              </a:rPr>
              <a:t>节</a:t>
            </a:r>
            <a:r>
              <a:rPr lang="en-US" altLang="zh-CN"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光与生命的</a:t>
            </a:r>
            <a:r>
              <a:rPr lang="zh-CN" altLang="en-US" sz="2500">
                <a:solidFill>
                  <a:srgbClr val="FFFFFF"/>
                </a:solidFill>
                <a:latin typeface="宋体" charset="0"/>
                <a:ea typeface="宋体" charset="0"/>
                <a:cs typeface="宋体" charset="0"/>
              </a:rPr>
              <a:t>源头</a:t>
            </a:r>
          </a:p>
        </p:txBody>
      </p:sp>
      <p:sp>
        <p:nvSpPr>
          <p:cNvPr id="1282080" name="Text Box 32"/>
          <p:cNvSpPr txBox="1">
            <a:spLocks noChangeArrowheads="1"/>
          </p:cNvSpPr>
          <p:nvPr/>
        </p:nvSpPr>
        <p:spPr bwMode="auto">
          <a:xfrm>
            <a:off x="8020050" y="6535738"/>
            <a:ext cx="166688"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900">
              <a:solidFill>
                <a:srgbClr val="FFFFFF"/>
              </a:solidFill>
              <a:latin typeface="Comic Sans MS" charset="0"/>
            </a:endParaRPr>
          </a:p>
        </p:txBody>
      </p:sp>
      <p:sp>
        <p:nvSpPr>
          <p:cNvPr id="1282081" name="Text Box 33"/>
          <p:cNvSpPr txBox="1">
            <a:spLocks noChangeArrowheads="1"/>
          </p:cNvSpPr>
          <p:nvPr/>
        </p:nvSpPr>
        <p:spPr bwMode="auto">
          <a:xfrm>
            <a:off x="8343900" y="6451600"/>
            <a:ext cx="165100" cy="328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79" name="Text Box 31"/>
          <p:cNvSpPr txBox="1">
            <a:spLocks noChangeArrowheads="1"/>
          </p:cNvSpPr>
          <p:nvPr/>
        </p:nvSpPr>
        <p:spPr bwMode="auto">
          <a:xfrm>
            <a:off x="4583113" y="3238500"/>
            <a:ext cx="3241675" cy="2614613"/>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10000"/>
              </a:lnSpc>
              <a:spcBef>
                <a:spcPct val="50000"/>
              </a:spcBef>
              <a:defRPr/>
            </a:pPr>
            <a:r>
              <a:rPr lang="zh-CN" altLang="en-US" sz="2500" dirty="0">
                <a:solidFill>
                  <a:schemeClr val="bg1"/>
                </a:solidFill>
                <a:latin typeface="Helvetica" charset="0"/>
                <a:ea typeface="宋体" charset="0"/>
                <a:cs typeface="宋体" charset="0"/>
              </a:rPr>
              <a:t>“生命在他里头，这 生 命就是人的光。 光照在黑暗里， 黑 暗却不接受光。那光是真光， 照亮一切生在世上的人。”</a:t>
            </a:r>
          </a:p>
        </p:txBody>
      </p:sp>
      <p:sp>
        <p:nvSpPr>
          <p:cNvPr id="1282083" name="Text Box 35"/>
          <p:cNvSpPr txBox="1">
            <a:spLocks noChangeArrowheads="1"/>
          </p:cNvSpPr>
          <p:nvPr/>
        </p:nvSpPr>
        <p:spPr bwMode="auto">
          <a:xfrm>
            <a:off x="8509000" y="6181725"/>
            <a:ext cx="1651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endParaRPr lang="en-GB" sz="1600">
              <a:solidFill>
                <a:srgbClr val="FFFFFF"/>
              </a:solidFill>
              <a:latin typeface="Comic Sans MS" charset="0"/>
            </a:endParaRPr>
          </a:p>
        </p:txBody>
      </p:sp>
      <p:sp>
        <p:nvSpPr>
          <p:cNvPr id="1282084" name="Text Box 36"/>
          <p:cNvSpPr txBox="1">
            <a:spLocks noChangeArrowheads="1"/>
          </p:cNvSpPr>
          <p:nvPr/>
        </p:nvSpPr>
        <p:spPr bwMode="auto">
          <a:xfrm>
            <a:off x="8355013" y="6538913"/>
            <a:ext cx="307975" cy="222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900">
                <a:solidFill>
                  <a:srgbClr val="FFFFFF"/>
                </a:solidFill>
                <a:latin typeface="Comic Sans MS" charset="0"/>
                <a:ea typeface="宋体" charset="0"/>
                <a:cs typeface="宋体" charset="0"/>
              </a:rPr>
              <a:t>26</a:t>
            </a:r>
          </a:p>
        </p:txBody>
      </p:sp>
      <p:sp>
        <p:nvSpPr>
          <p:cNvPr id="1282085" name="Text Box 37"/>
          <p:cNvSpPr txBox="1">
            <a:spLocks noChangeArrowheads="1"/>
          </p:cNvSpPr>
          <p:nvPr/>
        </p:nvSpPr>
        <p:spPr bwMode="auto">
          <a:xfrm>
            <a:off x="8772525" y="6488113"/>
            <a:ext cx="239713" cy="28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1976" tIns="40986" rIns="81976" bIns="40986"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altLang="zh-CN" sz="1300">
                <a:solidFill>
                  <a:srgbClr val="FFFFFF"/>
                </a:solidFill>
                <a:latin typeface="Comic Sans MS" charset="0"/>
                <a:ea typeface="宋体" charset="0"/>
                <a:cs typeface="宋体" charset="0"/>
              </a:rPr>
              <a:t>1</a:t>
            </a:r>
          </a:p>
        </p:txBody>
      </p:sp>
      <p:sp>
        <p:nvSpPr>
          <p:cNvPr id="1282087" name="Text Box 39"/>
          <p:cNvSpPr txBox="1">
            <a:spLocks noChangeArrowheads="1"/>
          </p:cNvSpPr>
          <p:nvPr/>
        </p:nvSpPr>
        <p:spPr bwMode="auto">
          <a:xfrm rot="5284">
            <a:off x="849313" y="409575"/>
            <a:ext cx="7337425" cy="63817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zh-CN" altLang="en-US" sz="3600" dirty="0">
                <a:solidFill>
                  <a:srgbClr val="FAFD00"/>
                </a:solidFill>
                <a:latin typeface="Comic Sans MS" charset="0"/>
                <a:ea typeface="宋体" charset="0"/>
                <a:cs typeface="宋体" charset="0"/>
              </a:rPr>
              <a:t>约翰福音: 概述信息</a:t>
            </a:r>
          </a:p>
        </p:txBody>
      </p:sp>
      <p:sp>
        <p:nvSpPr>
          <p:cNvPr id="1282090" name="Text Box 42"/>
          <p:cNvSpPr txBox="1">
            <a:spLocks noChangeArrowheads="1"/>
          </p:cNvSpPr>
          <p:nvPr/>
        </p:nvSpPr>
        <p:spPr bwMode="auto">
          <a:xfrm>
            <a:off x="1023938" y="1233488"/>
            <a:ext cx="7162800" cy="1254125"/>
          </a:xfrm>
          <a:prstGeom prst="rect">
            <a:avLst/>
          </a:prstGeom>
          <a:noFill/>
          <a:ln>
            <a:noFill/>
          </a:ln>
          <a:effectLst>
            <a:outerShdw blurRad="63500" dist="38099" dir="2700000"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70000"/>
              </a:lnSpc>
              <a:spcBef>
                <a:spcPct val="50000"/>
              </a:spcBef>
              <a:defRPr/>
            </a:pPr>
            <a:r>
              <a:rPr lang="ja-JP" altLang="en-US" sz="3900" i="1" dirty="0">
                <a:solidFill>
                  <a:srgbClr val="FFFF00"/>
                </a:solidFill>
                <a:latin typeface="宋体" charset="0"/>
                <a:ea typeface="宋体" charset="0"/>
                <a:cs typeface="宋体" charset="0"/>
              </a:rPr>
              <a:t>第一章</a:t>
            </a:r>
            <a:r>
              <a:rPr lang="en-US" altLang="zh-CN" sz="3900" i="1" dirty="0">
                <a:solidFill>
                  <a:srgbClr val="FFFF00"/>
                </a:solidFill>
                <a:latin typeface="宋体" charset="0"/>
                <a:ea typeface="宋体" charset="0"/>
                <a:cs typeface="宋体" charset="0"/>
              </a:rPr>
              <a:t>:</a:t>
            </a:r>
            <a:r>
              <a:rPr lang="en-US" altLang="zh-CN" sz="2900" i="1" dirty="0">
                <a:solidFill>
                  <a:srgbClr val="FFFF00"/>
                </a:solidFill>
                <a:latin typeface="宋体" charset="0"/>
                <a:ea typeface="宋体" charset="0"/>
                <a:cs typeface="宋体" charset="0"/>
              </a:rPr>
              <a:t> </a:t>
            </a:r>
            <a:r>
              <a:rPr lang="zh-CN" altLang="en-US" sz="3900" i="1" dirty="0">
                <a:solidFill>
                  <a:srgbClr val="FFFF00"/>
                </a:solidFill>
                <a:latin typeface="宋体" charset="0"/>
                <a:ea typeface="宋体" charset="0"/>
                <a:cs typeface="宋体" charset="0"/>
              </a:rPr>
              <a:t>耶稣基督的</a:t>
            </a:r>
          </a:p>
          <a:p>
            <a:pPr algn="ctr">
              <a:lnSpc>
                <a:spcPct val="70000"/>
              </a:lnSpc>
              <a:spcBef>
                <a:spcPct val="50000"/>
              </a:spcBef>
              <a:defRPr/>
            </a:pPr>
            <a:r>
              <a:rPr lang="zh-CN" altLang="en-US" sz="3600" i="1" dirty="0">
                <a:solidFill>
                  <a:srgbClr val="08F2EE"/>
                </a:solidFill>
                <a:latin typeface="NJ Chinese Simplified" charset="0"/>
                <a:ea typeface="NJ Chinese Simplified" charset="0"/>
                <a:cs typeface="NJ Chinese Simplified" charset="0"/>
              </a:rPr>
              <a:t>             </a:t>
            </a:r>
            <a:r>
              <a:rPr lang="zh-CN" altLang="en-US" sz="3600" i="1" u="sng" dirty="0">
                <a:solidFill>
                  <a:srgbClr val="08F2EE"/>
                </a:solidFill>
                <a:latin typeface="NJ Chinese Simplified" charset="0"/>
                <a:ea typeface="NJ Chinese Simplified" charset="0"/>
                <a:cs typeface="NJ Chinese Simplified" charset="0"/>
              </a:rPr>
              <a:t>六 大 真 理！</a:t>
            </a:r>
            <a:r>
              <a:rPr lang="zh-CN" altLang="en-US" sz="3900" i="1" dirty="0">
                <a:solidFill>
                  <a:srgbClr val="FFFF00"/>
                </a:solidFill>
                <a:latin typeface="NJ Chinese Simplified" charset="0"/>
                <a:ea typeface="NJ Chinese Simplified" charset="0"/>
                <a:cs typeface="NJ Chinese Simplified" charset="0"/>
              </a:rPr>
              <a:t> </a:t>
            </a:r>
          </a:p>
        </p:txBody>
      </p:sp>
      <p:sp>
        <p:nvSpPr>
          <p:cNvPr id="1282091" name="Text Box 43"/>
          <p:cNvSpPr txBox="1">
            <a:spLocks noChangeArrowheads="1"/>
          </p:cNvSpPr>
          <p:nvPr/>
        </p:nvSpPr>
        <p:spPr bwMode="auto">
          <a:xfrm>
            <a:off x="1331913" y="3386138"/>
            <a:ext cx="3078162" cy="850900"/>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ja-JP" altLang="en-US" sz="2500">
                <a:solidFill>
                  <a:srgbClr val="FFFFFF"/>
                </a:solidFill>
                <a:latin typeface="宋体" charset="0"/>
                <a:ea typeface="宋体" charset="0"/>
                <a:cs typeface="宋体" charset="0"/>
              </a:rPr>
              <a:t>第</a:t>
            </a:r>
            <a:r>
              <a:rPr lang="zh-CN" altLang="en-US" sz="2500">
                <a:solidFill>
                  <a:srgbClr val="FFFFFF"/>
                </a:solidFill>
                <a:latin typeface="宋体" charset="0"/>
                <a:ea typeface="宋体" charset="0"/>
                <a:cs typeface="宋体" charset="0"/>
              </a:rPr>
              <a:t> </a:t>
            </a:r>
            <a:r>
              <a:rPr lang="ja-JP" altLang="en-US" sz="2500">
                <a:solidFill>
                  <a:srgbClr val="FFFFFF"/>
                </a:solidFill>
                <a:latin typeface="宋体" charset="0"/>
                <a:ea typeface="宋体" charset="0"/>
                <a:cs typeface="宋体" charset="0"/>
              </a:rPr>
              <a:t>二</a:t>
            </a:r>
            <a:r>
              <a:rPr lang="zh-CN" altLang="en-US" sz="2500">
                <a:solidFill>
                  <a:srgbClr val="FFFFFF"/>
                </a:solidFill>
                <a:latin typeface="宋体" charset="0"/>
                <a:ea typeface="宋体" charset="0"/>
                <a:cs typeface="宋体" charset="0"/>
              </a:rPr>
              <a:t> 节:                与父神同时共存</a:t>
            </a:r>
          </a:p>
        </p:txBody>
      </p:sp>
      <p:sp>
        <p:nvSpPr>
          <p:cNvPr id="1282092" name="Text Box 44"/>
          <p:cNvSpPr txBox="1">
            <a:spLocks noChangeArrowheads="1"/>
          </p:cNvSpPr>
          <p:nvPr/>
        </p:nvSpPr>
        <p:spPr bwMode="auto">
          <a:xfrm>
            <a:off x="1331913" y="2225675"/>
            <a:ext cx="3671887" cy="1131888"/>
          </a:xfrm>
          <a:prstGeom prst="rect">
            <a:avLst/>
          </a:prstGeom>
          <a:noFill/>
          <a:ln>
            <a:noFill/>
          </a:ln>
          <a:effectLst>
            <a:outerShdw blurRad="63500" dist="46662" dir="3284183" algn="ctr" rotWithShape="0">
              <a:srgbClr val="04040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81976" tIns="40986" rIns="81976" bIns="40986">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nSpc>
                <a:spcPct val="55000"/>
              </a:lnSpc>
              <a:spcBef>
                <a:spcPct val="50000"/>
              </a:spcBef>
              <a:defRPr/>
            </a:pPr>
            <a:r>
              <a:rPr lang="ja-JP" altLang="en-US" sz="2500" dirty="0">
                <a:solidFill>
                  <a:srgbClr val="FFFFFF"/>
                </a:solidFill>
                <a:latin typeface="宋体" charset="0"/>
                <a:ea typeface="宋体" charset="0"/>
                <a:cs typeface="宋体" charset="0"/>
              </a:rPr>
              <a:t>第</a:t>
            </a:r>
            <a:r>
              <a:rPr lang="zh-CN" altLang="en-US" sz="2500" dirty="0">
                <a:solidFill>
                  <a:srgbClr val="FFFFFF"/>
                </a:solidFill>
                <a:latin typeface="宋体" charset="0"/>
                <a:ea typeface="宋体" charset="0"/>
                <a:cs typeface="宋体" charset="0"/>
              </a:rPr>
              <a:t> </a:t>
            </a:r>
            <a:r>
              <a:rPr lang="ja-JP" altLang="en-US" sz="2500" dirty="0">
                <a:solidFill>
                  <a:srgbClr val="FFFFFF"/>
                </a:solidFill>
                <a:latin typeface="宋体" charset="0"/>
                <a:ea typeface="宋体" charset="0"/>
                <a:cs typeface="宋体" charset="0"/>
              </a:rPr>
              <a:t>一</a:t>
            </a:r>
            <a:r>
              <a:rPr lang="zh-CN" altLang="en-US" sz="2500" dirty="0">
                <a:solidFill>
                  <a:srgbClr val="FFFFFF"/>
                </a:solidFill>
                <a:latin typeface="宋体" charset="0"/>
                <a:ea typeface="宋体" charset="0"/>
                <a:cs typeface="宋体" charset="0"/>
              </a:rPr>
              <a:t> 节:</a:t>
            </a:r>
            <a:endParaRPr lang="en-US" altLang="zh-CN" sz="2500" dirty="0">
              <a:solidFill>
                <a:srgbClr val="FFFFFF"/>
              </a:solidFill>
              <a:latin typeface="宋体" charset="0"/>
              <a:ea typeface="宋体" charset="0"/>
              <a:cs typeface="宋体" charset="0"/>
            </a:endParaRPr>
          </a:p>
          <a:p>
            <a:pPr>
              <a:lnSpc>
                <a:spcPct val="55000"/>
              </a:lnSpc>
              <a:spcBef>
                <a:spcPct val="50000"/>
              </a:spcBef>
              <a:defRPr/>
            </a:pPr>
            <a:r>
              <a:rPr lang="zh-CN" altLang="en-US" sz="2500" dirty="0">
                <a:solidFill>
                  <a:srgbClr val="FFFFFF"/>
                </a:solidFill>
                <a:latin typeface="宋体" charset="0"/>
                <a:ea typeface="宋体" charset="0"/>
                <a:cs typeface="宋体" charset="0"/>
              </a:rPr>
              <a:t>创世以前就存在</a:t>
            </a:r>
            <a:r>
              <a:rPr lang="en-US" altLang="zh-CN" sz="2500" dirty="0">
                <a:solidFill>
                  <a:srgbClr val="FFFFFF"/>
                </a:solidFill>
                <a:latin typeface="宋体" charset="0"/>
                <a:ea typeface="宋体" charset="0"/>
                <a:cs typeface="宋体" charset="0"/>
              </a:rPr>
              <a:t> </a:t>
            </a:r>
            <a:r>
              <a:rPr lang="zh-CN" altLang="en-US" sz="2500" dirty="0">
                <a:solidFill>
                  <a:srgbClr val="FFFFFF"/>
                </a:solidFill>
                <a:latin typeface="宋体" charset="0"/>
                <a:ea typeface="宋体" charset="0"/>
                <a:cs typeface="宋体" charset="0"/>
              </a:rPr>
              <a:t>有位格</a:t>
            </a:r>
          </a:p>
          <a:p>
            <a:pPr>
              <a:lnSpc>
                <a:spcPct val="55000"/>
              </a:lnSpc>
              <a:spcBef>
                <a:spcPct val="50000"/>
              </a:spcBef>
              <a:defRPr/>
            </a:pPr>
            <a:r>
              <a:rPr lang="zh-CN" altLang="en-US" sz="2500" dirty="0">
                <a:solidFill>
                  <a:srgbClr val="FFFFFF"/>
                </a:solidFill>
                <a:latin typeface="宋体" charset="0"/>
                <a:ea typeface="宋体" charset="0"/>
                <a:cs typeface="宋体" charset="0"/>
              </a:rPr>
              <a:t>自有永有的神</a:t>
            </a:r>
          </a:p>
        </p:txBody>
      </p:sp>
      <p:sp>
        <p:nvSpPr>
          <p:cNvPr id="1282093" name="Text Box 45"/>
          <p:cNvSpPr txBox="1">
            <a:spLocks noChangeArrowheads="1"/>
          </p:cNvSpPr>
          <p:nvPr/>
        </p:nvSpPr>
        <p:spPr bwMode="auto">
          <a:xfrm>
            <a:off x="515938" y="6542088"/>
            <a:ext cx="890587" cy="220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2058" tIns="41029" rIns="82058" bIns="41029" anchor="ctr">
            <a:spAutoFit/>
          </a:bodyPr>
          <a:lstStyle/>
          <a:p>
            <a:pPr>
              <a:spcBef>
                <a:spcPct val="50000"/>
              </a:spcBef>
              <a:defRPr/>
            </a:pPr>
            <a:r>
              <a:rPr lang="en-US" altLang="zh-CN" sz="900">
                <a:solidFill>
                  <a:schemeClr val="bg1"/>
                </a:solidFill>
                <a:latin typeface="Arial" charset="0"/>
                <a:ea typeface="宋体" charset="0"/>
                <a:cs typeface="宋体" charset="0"/>
              </a:rPr>
              <a:t>©2006 TBBMI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82062"/>
                                        </p:tgtEl>
                                        <p:attrNameLst>
                                          <p:attrName>style.visibility</p:attrName>
                                        </p:attrNameLst>
                                      </p:cBhvr>
                                      <p:to>
                                        <p:strVal val="visible"/>
                                      </p:to>
                                    </p:set>
                                    <p:anim calcmode="lin" valueType="num">
                                      <p:cBhvr additive="base">
                                        <p:cTn id="7" dur="1000" fill="hold"/>
                                        <p:tgtEl>
                                          <p:spTgt spid="1282062"/>
                                        </p:tgtEl>
                                        <p:attrNameLst>
                                          <p:attrName>ppt_x</p:attrName>
                                        </p:attrNameLst>
                                      </p:cBhvr>
                                      <p:tavLst>
                                        <p:tav tm="0">
                                          <p:val>
                                            <p:strVal val="#ppt_x"/>
                                          </p:val>
                                        </p:tav>
                                        <p:tav tm="100000">
                                          <p:val>
                                            <p:strVal val="#ppt_x"/>
                                          </p:val>
                                        </p:tav>
                                      </p:tavLst>
                                    </p:anim>
                                    <p:anim calcmode="lin" valueType="num">
                                      <p:cBhvr additive="base">
                                        <p:cTn id="8" dur="1000" fill="hold"/>
                                        <p:tgtEl>
                                          <p:spTgt spid="12820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82079"/>
                                        </p:tgtEl>
                                        <p:attrNameLst>
                                          <p:attrName>style.visibility</p:attrName>
                                        </p:attrNameLst>
                                      </p:cBhvr>
                                      <p:to>
                                        <p:strVal val="visible"/>
                                      </p:to>
                                    </p:set>
                                    <p:animEffect transition="in" filter="fade">
                                      <p:cBhvr>
                                        <p:cTn id="13" dur="1000"/>
                                        <p:tgtEl>
                                          <p:spTgt spid="128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2062" grpId="0"/>
      <p:bldP spid="128207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17</a:t>
            </a:r>
            <a:endParaRPr lang="en-US">
              <a:cs typeface="Helvetica" charset="0"/>
            </a:endParaRPr>
          </a:p>
        </p:txBody>
      </p:sp>
      <p:pic>
        <p:nvPicPr>
          <p:cNvPr id="26626" name="Picture 2"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6627" name="AutoShape 3"/>
          <p:cNvSpPr>
            <a:spLocks/>
          </p:cNvSpPr>
          <p:nvPr/>
        </p:nvSpPr>
        <p:spPr bwMode="auto">
          <a:xfrm>
            <a:off x="211138" y="284163"/>
            <a:ext cx="2278062" cy="4926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3500">
                <a:solidFill>
                  <a:srgbClr val="FFFFFF"/>
                </a:solidFill>
                <a:latin typeface="Stencil" charset="0"/>
                <a:cs typeface="Stencil" charset="0"/>
                <a:sym typeface="Stencil" charset="0"/>
              </a:rPr>
              <a:t>耶稣</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用地上的</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尘土造出</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亚当。</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约</a:t>
            </a:r>
            <a:r>
              <a:rPr lang="en-US" sz="3500">
                <a:solidFill>
                  <a:srgbClr val="FFFFFF"/>
                </a:solidFill>
                <a:latin typeface="Stencil" charset="0"/>
                <a:cs typeface="Stencil" charset="0"/>
                <a:sym typeface="Stencil" charset="0"/>
              </a:rPr>
              <a:t>1:3</a:t>
            </a:r>
            <a:r>
              <a:rPr lang="ja-JP" altLang="en-US" sz="3500">
                <a:solidFill>
                  <a:srgbClr val="FFFFFF"/>
                </a:solidFill>
                <a:latin typeface="Stencil" charset="0"/>
                <a:cs typeface="Stencil" charset="0"/>
                <a:sym typeface="Stencil" charset="0"/>
              </a:rPr>
              <a:t>；</a:t>
            </a:r>
            <a:endParaRPr lang="en-US" sz="35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3500">
                <a:solidFill>
                  <a:srgbClr val="FFFFFF"/>
                </a:solidFill>
                <a:latin typeface="Stencil" charset="0"/>
                <a:cs typeface="Stencil" charset="0"/>
                <a:sym typeface="Stencil" charset="0"/>
              </a:rPr>
              <a:t>创</a:t>
            </a:r>
            <a:r>
              <a:rPr lang="en-US" sz="3500">
                <a:solidFill>
                  <a:srgbClr val="FFFFFF"/>
                </a:solidFill>
                <a:latin typeface="Stencil" charset="0"/>
                <a:cs typeface="Stencil" charset="0"/>
                <a:sym typeface="Stencil" charset="0"/>
              </a:rPr>
              <a:t>2:7</a:t>
            </a:r>
            <a:endParaRPr lang="en-US">
              <a:cs typeface="Helvetica"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18</a:t>
            </a:r>
            <a:endParaRPr lang="en-US">
              <a:cs typeface="Helvetica" charset="0"/>
            </a:endParaRPr>
          </a:p>
        </p:txBody>
      </p:sp>
      <p:pic>
        <p:nvPicPr>
          <p:cNvPr id="27650" name="Picture 2"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 y="0"/>
            <a:ext cx="921861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1" name="AutoShape 3"/>
          <p:cNvSpPr>
            <a:spLocks/>
          </p:cNvSpPr>
          <p:nvPr/>
        </p:nvSpPr>
        <p:spPr bwMode="auto">
          <a:xfrm>
            <a:off x="6135688" y="3192463"/>
            <a:ext cx="2835275" cy="3692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a:solidFill>
                  <a:srgbClr val="FFFFFF"/>
                </a:solidFill>
                <a:latin typeface="Stencil" charset="0"/>
                <a:cs typeface="Stencil" charset="0"/>
                <a:sym typeface="Stencil" charset="0"/>
              </a:rPr>
              <a:t>耶稣造出</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亚当和夏娃</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约</a:t>
            </a:r>
            <a:r>
              <a:rPr lang="en-US" sz="4100">
                <a:solidFill>
                  <a:srgbClr val="FFFFFF"/>
                </a:solidFill>
                <a:latin typeface="Stencil" charset="0"/>
                <a:cs typeface="Stencil" charset="0"/>
                <a:sym typeface="Stencil" charset="0"/>
              </a:rPr>
              <a:t>1:3</a:t>
            </a:r>
            <a:r>
              <a:rPr lang="ja-JP" altLang="en-US" sz="4100">
                <a:solidFill>
                  <a:srgbClr val="FFFFFF"/>
                </a:solidFill>
                <a:latin typeface="Stencil" charset="0"/>
                <a:cs typeface="Stencil" charset="0"/>
                <a:sym typeface="Stencil" charset="0"/>
              </a:rPr>
              <a:t>；</a:t>
            </a:r>
            <a:endParaRPr lang="en-US" sz="4100" b="1">
              <a:solidFill>
                <a:srgbClr val="FFFFFF"/>
              </a:solidFill>
              <a:latin typeface="Stencil" charset="0"/>
              <a:cs typeface="Stencil" charset="0"/>
              <a:sym typeface="Stencil" charset="0"/>
            </a:endParaRPr>
          </a:p>
          <a:p>
            <a:pPr defTabSz="457200">
              <a:lnSpc>
                <a:spcPct val="115000"/>
              </a:lnSpc>
              <a:spcBef>
                <a:spcPts val="1000"/>
              </a:spcBef>
              <a:defRPr/>
            </a:pPr>
            <a:r>
              <a:rPr lang="ja-JP" altLang="en-US" sz="4100">
                <a:solidFill>
                  <a:srgbClr val="FFFFFF"/>
                </a:solidFill>
                <a:latin typeface="Stencil" charset="0"/>
                <a:cs typeface="Stencil" charset="0"/>
                <a:sym typeface="Stencil" charset="0"/>
              </a:rPr>
              <a:t>创</a:t>
            </a:r>
            <a:r>
              <a:rPr lang="en-US" sz="4100">
                <a:solidFill>
                  <a:srgbClr val="FFFFFF"/>
                </a:solidFill>
                <a:latin typeface="Stencil" charset="0"/>
                <a:cs typeface="Stencil" charset="0"/>
                <a:sym typeface="Stencil" charset="0"/>
              </a:rPr>
              <a:t>2:21-23</a:t>
            </a:r>
            <a:endParaRPr lang="en-US">
              <a:cs typeface="Helvetica"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truejesuschurchadamro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83688" cy="6096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6322" name="Rectangle 2"/>
          <p:cNvSpPr>
            <a:spLocks noGrp="1" noChangeArrowheads="1"/>
          </p:cNvSpPr>
          <p:nvPr>
            <p:ph type="title"/>
          </p:nvPr>
        </p:nvSpPr>
        <p:spPr>
          <a:xfrm>
            <a:off x="0" y="0"/>
            <a:ext cx="9144000" cy="762000"/>
          </a:xfrm>
          <a:solidFill>
            <a:srgbClr val="1E298B"/>
          </a:solidFill>
        </p:spPr>
        <p:txBody>
          <a:bodyPr lIns="0" tIns="0" rIns="0" bIns="0" anchor="ctr"/>
          <a:lstStyle/>
          <a:p>
            <a:pPr algn="ctr" defTabSz="914400" eaLnBrk="1">
              <a:defRPr/>
            </a:pPr>
            <a:r>
              <a:rPr lang="ja-JP" altLang="en-US" sz="3600">
                <a:solidFill>
                  <a:srgbClr val="FFFFFF"/>
                </a:solidFill>
                <a:latin typeface="ＭＳ Ｐゴシック" charset="0"/>
                <a:cs typeface="ＭＳ Ｐゴシック" charset="0"/>
                <a:sym typeface="ＭＳ Ｐゴシック" charset="0"/>
              </a:rPr>
              <a:t>真耶稣教会</a:t>
            </a:r>
            <a:r>
              <a:rPr lang="en-US" sz="3600">
                <a:solidFill>
                  <a:srgbClr val="FFFFFF"/>
                </a:solidFill>
                <a:latin typeface="ＭＳ Ｐゴシック" charset="0"/>
                <a:cs typeface="ＭＳ Ｐゴシック" charset="0"/>
                <a:sym typeface="ＭＳ Ｐゴシック" charset="0"/>
              </a:rPr>
              <a:t> (</a:t>
            </a:r>
            <a:r>
              <a:rPr lang="ja-JP" altLang="en-US" sz="3600">
                <a:solidFill>
                  <a:srgbClr val="FFFFFF"/>
                </a:solidFill>
                <a:latin typeface="ＭＳ Ｐゴシック" charset="0"/>
                <a:cs typeface="ＭＳ Ｐゴシック" charset="0"/>
                <a:sym typeface="ＭＳ Ｐゴシック" charset="0"/>
              </a:rPr>
              <a:t>亚当路</a:t>
            </a:r>
            <a:r>
              <a:rPr lang="en-US" sz="3600">
                <a:solidFill>
                  <a:srgbClr val="FFFFFF"/>
                </a:solidFill>
                <a:latin typeface="ＭＳ Ｐゴシック" charset="0"/>
                <a:cs typeface="ＭＳ Ｐゴシック" charset="0"/>
                <a:sym typeface="ＭＳ Ｐゴシック" charset="0"/>
              </a:rPr>
              <a:t>)</a:t>
            </a:r>
            <a:endParaRPr lang="en-US"/>
          </a:p>
        </p:txBody>
      </p:sp>
      <p:sp>
        <p:nvSpPr>
          <p:cNvPr id="56323" name="AutoShape 3"/>
          <p:cNvSpPr>
            <a:spLocks/>
          </p:cNvSpPr>
          <p:nvPr/>
        </p:nvSpPr>
        <p:spPr bwMode="auto">
          <a:xfrm>
            <a:off x="8502650" y="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sym typeface="Times New Roman" charset="0"/>
              </a:rPr>
              <a:t>200</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spTree>
    <p:extLst>
      <p:ext uri="{BB962C8B-B14F-4D97-AF65-F5344CB8AC3E}">
        <p14:creationId xmlns:p14="http://schemas.microsoft.com/office/powerpoint/2010/main" val="3690426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frostroadcopy2hu.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57346" name="AutoShape 2"/>
          <p:cNvSpPr>
            <a:spLocks/>
          </p:cNvSpPr>
          <p:nvPr/>
        </p:nvSpPr>
        <p:spPr bwMode="auto">
          <a:xfrm>
            <a:off x="2438400" y="85725"/>
            <a:ext cx="670560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以真耶稣教会认同</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nvGrpSpPr>
          <p:cNvPr id="57347" name="Group 3"/>
          <p:cNvGrpSpPr>
            <a:grpSpLocks/>
          </p:cNvGrpSpPr>
          <p:nvPr/>
        </p:nvGrpSpPr>
        <p:grpSpPr bwMode="auto">
          <a:xfrm>
            <a:off x="2438400" y="165100"/>
            <a:ext cx="6705600" cy="1317625"/>
            <a:chOff x="0" y="-1"/>
            <a:chExt cx="6705600" cy="1316299"/>
          </a:xfrm>
          <a:noFill/>
        </p:grpSpPr>
        <p:sp>
          <p:nvSpPr>
            <p:cNvPr id="57348" name="AutoShape 4"/>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49" name="AutoShape 5"/>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真耶稣教会里受洗</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低着头</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50" name="Group 6"/>
          <p:cNvGrpSpPr>
            <a:grpSpLocks/>
          </p:cNvGrpSpPr>
          <p:nvPr/>
        </p:nvGrpSpPr>
        <p:grpSpPr bwMode="auto">
          <a:xfrm>
            <a:off x="2438400" y="1003300"/>
            <a:ext cx="6705600" cy="1270000"/>
            <a:chOff x="0" y="-1"/>
            <a:chExt cx="6705600" cy="1269977"/>
          </a:xfrm>
          <a:noFill/>
        </p:grpSpPr>
        <p:sp>
          <p:nvSpPr>
            <p:cNvPr id="57351" name="AutoShape 7"/>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2" name="AutoShape 8"/>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由真耶稣教会牧师洗脚</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3" name="Group 9"/>
          <p:cNvGrpSpPr>
            <a:grpSpLocks/>
          </p:cNvGrpSpPr>
          <p:nvPr/>
        </p:nvGrpSpPr>
        <p:grpSpPr bwMode="auto">
          <a:xfrm>
            <a:off x="2438400" y="1841500"/>
            <a:ext cx="6705600" cy="1270000"/>
            <a:chOff x="0" y="-1"/>
            <a:chExt cx="6705600" cy="1269977"/>
          </a:xfrm>
          <a:noFill/>
        </p:grpSpPr>
        <p:sp>
          <p:nvSpPr>
            <p:cNvPr id="57354" name="AutoShape 10"/>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5" name="AutoShape 11"/>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圣餐（陷于变体</a:t>
              </a:r>
              <a:r>
                <a:rPr kumimoji="0" 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6" name="Group 12"/>
          <p:cNvGrpSpPr>
            <a:grpSpLocks/>
          </p:cNvGrpSpPr>
          <p:nvPr/>
        </p:nvGrpSpPr>
        <p:grpSpPr bwMode="auto">
          <a:xfrm>
            <a:off x="2438400" y="2679700"/>
            <a:ext cx="6705600" cy="1270000"/>
            <a:chOff x="0" y="-1"/>
            <a:chExt cx="6705600" cy="1269977"/>
          </a:xfrm>
          <a:noFill/>
        </p:grpSpPr>
        <p:sp>
          <p:nvSpPr>
            <p:cNvPr id="57357" name="AutoShape 13"/>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58" name="AutoShape 14"/>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迎接圣灵</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59" name="Group 15"/>
          <p:cNvGrpSpPr>
            <a:grpSpLocks/>
          </p:cNvGrpSpPr>
          <p:nvPr/>
        </p:nvGrpSpPr>
        <p:grpSpPr bwMode="auto">
          <a:xfrm>
            <a:off x="2438400" y="3517900"/>
            <a:ext cx="6705600" cy="1270000"/>
            <a:chOff x="0" y="-1"/>
            <a:chExt cx="6705600" cy="1269977"/>
          </a:xfrm>
          <a:noFill/>
        </p:grpSpPr>
        <p:sp>
          <p:nvSpPr>
            <p:cNvPr id="57360" name="AutoShape 16"/>
            <p:cNvSpPr>
              <a:spLocks/>
            </p:cNvSpPr>
            <p:nvPr/>
          </p:nvSpPr>
          <p:spPr bwMode="auto">
            <a:xfrm>
              <a:off x="0" y="-1"/>
              <a:ext cx="6705600" cy="9620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1" name="AutoShape 17"/>
            <p:cNvSpPr>
              <a:spLocks/>
            </p:cNvSpPr>
            <p:nvPr/>
          </p:nvSpPr>
          <p:spPr bwMode="auto">
            <a:xfrm>
              <a:off x="0" y="758810"/>
              <a:ext cx="6705600" cy="5111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说方言</a:t>
              </a:r>
              <a:endParaRPr kumimoji="0" lang="en-US" sz="2400" b="1" i="0" u="none" strike="noStrike" kern="1200" cap="none" spc="0" normalizeH="0" baseline="0" noProof="0">
                <a:ln>
                  <a:noFill/>
                </a:ln>
                <a:solidFill>
                  <a:srgbClr val="000000"/>
                </a:solidFill>
                <a:effectLst>
                  <a:glow rad="101600">
                    <a:srgbClr val="000000"/>
                  </a:glow>
                </a:effectLst>
                <a:uLnTx/>
                <a:uFillTx/>
                <a:latin typeface="Helvetica" charset="0"/>
                <a:ea typeface="ＭＳ Ｐゴシック" charset="0"/>
                <a:cs typeface="Helvetica" charset="0"/>
                <a:sym typeface="Helvetica" charset="0"/>
              </a:endParaRPr>
            </a:p>
          </p:txBody>
        </p:sp>
      </p:grpSp>
      <p:grpSp>
        <p:nvGrpSpPr>
          <p:cNvPr id="57362" name="Group 18"/>
          <p:cNvGrpSpPr>
            <a:grpSpLocks/>
          </p:cNvGrpSpPr>
          <p:nvPr/>
        </p:nvGrpSpPr>
        <p:grpSpPr bwMode="auto">
          <a:xfrm>
            <a:off x="2438400" y="4356100"/>
            <a:ext cx="6705600" cy="1317625"/>
            <a:chOff x="0" y="-1"/>
            <a:chExt cx="6705600" cy="1316299"/>
          </a:xfrm>
          <a:noFill/>
        </p:grpSpPr>
        <p:sp>
          <p:nvSpPr>
            <p:cNvPr id="57363" name="AutoShape 19"/>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4" name="AutoShape 20"/>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对基督信心</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 </a:t>
              </a: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不正确</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ＭＳ Ｐゴシック" charset="0"/>
                  <a:ea typeface="ＭＳ Ｐゴシック" charset="0"/>
                  <a:sym typeface="ＭＳ Ｐゴシック" charset="0"/>
                </a:rPr>
                <a:t>!</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grpSp>
        <p:nvGrpSpPr>
          <p:cNvPr id="57365" name="Group 21"/>
          <p:cNvGrpSpPr>
            <a:grpSpLocks/>
          </p:cNvGrpSpPr>
          <p:nvPr/>
        </p:nvGrpSpPr>
        <p:grpSpPr bwMode="auto">
          <a:xfrm>
            <a:off x="2438400" y="5270500"/>
            <a:ext cx="6705600" cy="1317625"/>
            <a:chOff x="0" y="-1"/>
            <a:chExt cx="6705600" cy="1316299"/>
          </a:xfrm>
          <a:noFill/>
        </p:grpSpPr>
        <p:sp>
          <p:nvSpPr>
            <p:cNvPr id="57366" name="AutoShape 22"/>
            <p:cNvSpPr>
              <a:spLocks/>
            </p:cNvSpPr>
            <p:nvPr/>
          </p:nvSpPr>
          <p:spPr bwMode="auto">
            <a:xfrm>
              <a:off x="0" y="-1"/>
              <a:ext cx="6705600" cy="9626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sp>
          <p:nvSpPr>
            <p:cNvPr id="57367" name="AutoShape 23"/>
            <p:cNvSpPr>
              <a:spLocks/>
            </p:cNvSpPr>
            <p:nvPr/>
          </p:nvSpPr>
          <p:spPr bwMode="auto">
            <a:xfrm>
              <a:off x="0" y="712070"/>
              <a:ext cx="6705600" cy="604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6037" tIns="46037" rIns="46037" bIns="46037" anchor="ctr"/>
            <a:lstStyle/>
            <a:p>
              <a:pPr marL="0" marR="0" lvl="0" indent="0" algn="ctr" defTabSz="457200" rtl="0" eaLnBrk="1"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glow rad="101600">
                      <a:srgbClr val="000000"/>
                    </a:glow>
                  </a:effectLst>
                  <a:uLnTx/>
                  <a:uFillTx/>
                  <a:latin typeface="ＭＳ Ｐゴシック" charset="0"/>
                  <a:ea typeface="ＭＳ Ｐゴシック" charset="0"/>
                  <a:sym typeface="ＭＳ Ｐゴシック" charset="0"/>
                </a:rPr>
                <a:t>救恩</a:t>
              </a:r>
              <a:r>
                <a:rPr kumimoji="0" lang="en-US" sz="3200" b="1" i="0" u="none" strike="noStrike" kern="1200" cap="none" spc="0" normalizeH="0" baseline="0" noProof="0">
                  <a:ln>
                    <a:noFill/>
                  </a:ln>
                  <a:solidFill>
                    <a:srgbClr val="FFFFFF"/>
                  </a:solidFill>
                  <a:effectLst>
                    <a:glow rad="101600">
                      <a:srgbClr val="000000"/>
                    </a:glow>
                    <a:outerShdw blurRad="38100" dist="38100" dir="2700000" algn="tl">
                      <a:srgbClr val="000000"/>
                    </a:outerShdw>
                  </a:effectLst>
                  <a:uLnTx/>
                  <a:uFillTx/>
                  <a:latin typeface="Geneva" charset="0"/>
                  <a:ea typeface="ＭＳ Ｐゴシック" charset="0"/>
                  <a:cs typeface="Geneva" charset="0"/>
                  <a:sym typeface="Geneva" charset="0"/>
                </a:rPr>
                <a:t> ! ? ! ?</a:t>
              </a:r>
              <a:endParaRPr kumimoji="0" lang="en-US" sz="2400" b="1" i="0" u="none" strike="noStrike" kern="1200" cap="none" spc="0" normalizeH="0" baseline="0" noProof="0">
                <a:ln>
                  <a:noFill/>
                </a:ln>
                <a:solidFill>
                  <a:srgbClr val="000000"/>
                </a:solidFill>
                <a:effectLst>
                  <a:glow rad="101600">
                    <a:srgbClr val="000000"/>
                  </a:glow>
                  <a:outerShdw blurRad="38100" dist="38100" dir="2700000" algn="tl">
                    <a:srgbClr val="000000"/>
                  </a:outerShdw>
                </a:effectLst>
                <a:uLnTx/>
                <a:uFillTx/>
                <a:latin typeface="Helvetica" charset="0"/>
                <a:ea typeface="ＭＳ Ｐゴシック" charset="0"/>
                <a:cs typeface="Helvetica" charset="0"/>
                <a:sym typeface="Helvetica" charset="0"/>
              </a:endParaRPr>
            </a:p>
          </p:txBody>
        </p:sp>
      </p:grpSp>
      <p:sp>
        <p:nvSpPr>
          <p:cNvPr id="57368" name="AutoShape 24"/>
          <p:cNvSpPr>
            <a:spLocks/>
          </p:cNvSpPr>
          <p:nvPr/>
        </p:nvSpPr>
        <p:spPr bwMode="auto">
          <a:xfrm>
            <a:off x="8316416" y="0"/>
            <a:ext cx="632322" cy="4766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p:spPr>
        <p:txBody>
          <a:bodyPr lIns="45718" tIns="45718" rIns="45718" bIns="45718"/>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sym typeface="Times New Roman" charset="0"/>
              </a:rPr>
              <a:t>200</a:t>
            </a:r>
            <a:endParaRPr kumimoji="0" lang="en-US" sz="3200" b="1"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sym typeface="Helvetica" charset="0"/>
            </a:endParaRPr>
          </a:p>
        </p:txBody>
      </p:sp>
      <p:pic>
        <p:nvPicPr>
          <p:cNvPr id="57369" name="Picture 25" descr="welcome-to-glcc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025" y="4418013"/>
            <a:ext cx="3354388" cy="2347912"/>
          </a:xfrm>
          <a:prstGeom prst="rect">
            <a:avLst/>
          </a:prstGeom>
          <a:noFill/>
          <a:ln w="57150" cap="flat" cmpd="sng">
            <a:solidFill>
              <a:srgbClr val="000000"/>
            </a:solidFill>
            <a:prstDash val="solid"/>
            <a:round/>
            <a:headEnd type="none" w="med" len="med"/>
            <a:tailEnd type="none" w="med" len="med"/>
          </a:ln>
          <a:effectLst/>
        </p:spPr>
      </p:pic>
      <p:sp>
        <p:nvSpPr>
          <p:cNvPr id="57370" name="Rectangle 26"/>
          <p:cNvSpPr>
            <a:spLocks noGrp="1" noChangeArrowheads="1"/>
          </p:cNvSpPr>
          <p:nvPr>
            <p:ph type="title"/>
          </p:nvPr>
        </p:nvSpPr>
        <p:spPr>
          <a:xfrm>
            <a:off x="381000" y="0"/>
            <a:ext cx="2362200" cy="4876800"/>
          </a:xfrm>
          <a:noFill/>
        </p:spPr>
        <p:txBody>
          <a:bodyPr lIns="0" tIns="0" rIns="0" bIns="0" anchor="ctr"/>
          <a:lstStyle/>
          <a:p>
            <a:pPr algn="ctr" defTabSz="914400" eaLnBrk="1">
              <a:defRPr/>
            </a:pPr>
            <a:r>
              <a:rPr lang="ja-JP" altLang="en-US" sz="5800" b="1">
                <a:solidFill>
                  <a:srgbClr val="FFFFFF"/>
                </a:solidFill>
                <a:effectLst>
                  <a:glow rad="101600">
                    <a:schemeClr val="tx1"/>
                  </a:glow>
                </a:effectLst>
                <a:latin typeface="ＭＳ Ｐゴシック" charset="0"/>
                <a:cs typeface="ＭＳ Ｐゴシック" charset="0"/>
                <a:sym typeface="ＭＳ Ｐゴシック" charset="0"/>
              </a:rPr>
              <a:t>真耶稣教会相信什么</a:t>
            </a:r>
            <a:r>
              <a:rPr lang="en-US" sz="5800" b="1">
                <a:solidFill>
                  <a:srgbClr val="FFFFFF"/>
                </a:solidFill>
                <a:effectLst>
                  <a:glow rad="101600">
                    <a:schemeClr val="tx1"/>
                  </a:glow>
                </a:effectLst>
                <a:latin typeface="ＭＳ Ｐゴシック" charset="0"/>
                <a:cs typeface="ＭＳ Ｐゴシック" charset="0"/>
                <a:sym typeface="ＭＳ Ｐゴシック" charset="0"/>
              </a:rPr>
              <a:t> </a:t>
            </a:r>
            <a:r>
              <a:rPr lang="en-US" sz="5800" b="1">
                <a:solidFill>
                  <a:srgbClr val="FFFFFF"/>
                </a:solidFill>
                <a:effectLst>
                  <a:glow rad="101600">
                    <a:schemeClr val="tx1"/>
                  </a:glow>
                  <a:outerShdw blurRad="38100" dist="38100" dir="2700000" algn="tl">
                    <a:srgbClr val="000000"/>
                  </a:outerShdw>
                </a:effectLst>
                <a:latin typeface="Bank Gothic Light" charset="0"/>
                <a:cs typeface="Bank Gothic Light" charset="0"/>
                <a:sym typeface="Bank Gothic Light" charset="0"/>
              </a:rPr>
              <a:t>?</a:t>
            </a:r>
            <a:endParaRPr lang="en-US" b="1">
              <a:effectLst>
                <a:glow rad="101600">
                  <a:schemeClr val="tx1"/>
                </a:glow>
                <a:outerShdw blurRad="38100" dist="38100" dir="2700000" algn="tl">
                  <a:srgbClr val="000000"/>
                </a:outerShdw>
              </a:effectLst>
            </a:endParaRPr>
          </a:p>
        </p:txBody>
      </p:sp>
    </p:spTree>
    <p:extLst>
      <p:ext uri="{BB962C8B-B14F-4D97-AF65-F5344CB8AC3E}">
        <p14:creationId xmlns:p14="http://schemas.microsoft.com/office/powerpoint/2010/main" val="2420061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3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3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3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3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35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3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7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en-US" sz="4800" b="1" dirty="0">
                <a:solidFill>
                  <a:srgbClr val="FFFFFF"/>
                </a:solidFill>
                <a:effectLst>
                  <a:glow rad="660400">
                    <a:schemeClr val="tx1"/>
                  </a:glow>
                </a:effectLst>
              </a:rPr>
              <a:t>Counterfeit? </a:t>
            </a: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329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1"/>
          <p:cNvSpPr>
            <a:spLocks/>
          </p:cNvSpPr>
          <p:nvPr/>
        </p:nvSpPr>
        <p:spPr bwMode="auto">
          <a:xfrm>
            <a:off x="8289925" y="227013"/>
            <a:ext cx="484188"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algn="ctr" defTabSz="457200">
              <a:defRPr/>
            </a:pPr>
            <a:r>
              <a:rPr lang="en-US" sz="1800">
                <a:latin typeface="Arial" charset="0"/>
                <a:cs typeface="Arial" charset="0"/>
                <a:sym typeface="Arial" charset="0"/>
              </a:rPr>
              <a:t>187</a:t>
            </a:r>
            <a:endParaRPr lang="en-US">
              <a:cs typeface="Helvetica" charset="0"/>
            </a:endParaRPr>
          </a:p>
        </p:txBody>
      </p:sp>
      <p:grpSp>
        <p:nvGrpSpPr>
          <p:cNvPr id="28674" name="Group 2"/>
          <p:cNvGrpSpPr>
            <a:grpSpLocks/>
          </p:cNvGrpSpPr>
          <p:nvPr/>
        </p:nvGrpSpPr>
        <p:grpSpPr bwMode="auto">
          <a:xfrm>
            <a:off x="381000" y="1449388"/>
            <a:ext cx="8458200" cy="2041525"/>
            <a:chOff x="0" y="0"/>
            <a:chExt cx="8458200" cy="2041525"/>
          </a:xfrm>
        </p:grpSpPr>
        <p:sp>
          <p:nvSpPr>
            <p:cNvPr id="28675" name="AutoShape 3"/>
            <p:cNvSpPr>
              <a:spLocks/>
            </p:cNvSpPr>
            <p:nvPr/>
          </p:nvSpPr>
          <p:spPr bwMode="auto">
            <a:xfrm>
              <a:off x="0" y="0"/>
              <a:ext cx="8458200" cy="2041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chemeClr val="accent3">
                <a:lumMod val="85000"/>
              </a:schemeClr>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6" name="AutoShape 4"/>
            <p:cNvSpPr>
              <a:spLocks/>
            </p:cNvSpPr>
            <p:nvPr/>
          </p:nvSpPr>
          <p:spPr bwMode="auto">
            <a:xfrm>
              <a:off x="0" y="0"/>
              <a:ext cx="8458200" cy="1939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u="sng" dirty="0">
                  <a:solidFill>
                    <a:schemeClr val="tx1"/>
                  </a:solidFill>
                  <a:cs typeface="Helvetica" charset="0"/>
                </a:rPr>
                <a:t>概要说明</a:t>
              </a:r>
              <a:endParaRPr lang="en-US" sz="3200" b="1" dirty="0">
                <a:solidFill>
                  <a:schemeClr val="tx1"/>
                </a:solidFill>
                <a:latin typeface="Arial" charset="0"/>
                <a:cs typeface="Arial" charset="0"/>
                <a:sym typeface="Arial" charset="0"/>
              </a:endParaRPr>
            </a:p>
            <a:p>
              <a:pPr algn="ctr" defTabSz="457200">
                <a:defRPr/>
              </a:pPr>
              <a:r>
                <a:rPr lang="ja-JP" altLang="en-US" u="sng" dirty="0">
                  <a:solidFill>
                    <a:schemeClr val="tx1"/>
                  </a:solidFill>
                  <a:cs typeface="Helvetica" charset="0"/>
                </a:rPr>
                <a:t>保罗</a:t>
              </a:r>
              <a:r>
                <a:rPr lang="ja-JP" altLang="en-US" dirty="0">
                  <a:solidFill>
                    <a:schemeClr val="tx1"/>
                  </a:solidFill>
                  <a:cs typeface="Helvetica" charset="0"/>
                </a:rPr>
                <a:t>指示</a:t>
              </a:r>
              <a:r>
                <a:rPr lang="ja-JP" altLang="en-US" u="sng" dirty="0">
                  <a:solidFill>
                    <a:schemeClr val="tx1"/>
                  </a:solidFill>
                  <a:cs typeface="Helvetica" charset="0"/>
                </a:rPr>
                <a:t>歌罗西</a:t>
              </a:r>
              <a:r>
                <a:rPr lang="ja-JP" altLang="en-US" dirty="0">
                  <a:solidFill>
                    <a:schemeClr val="tx1"/>
                  </a:solidFill>
                  <a:cs typeface="Helvetica" charset="0"/>
                </a:rPr>
                <a:t>教会关于</a:t>
              </a:r>
              <a:r>
                <a:rPr lang="ja-JP" altLang="en-US" u="sng" dirty="0">
                  <a:solidFill>
                    <a:schemeClr val="tx1"/>
                  </a:solidFill>
                  <a:cs typeface="Helvetica" charset="0"/>
                </a:rPr>
                <a:t>基督</a:t>
              </a:r>
              <a:r>
                <a:rPr lang="ja-JP" altLang="en-US" dirty="0">
                  <a:solidFill>
                    <a:schemeClr val="tx1"/>
                  </a:solidFill>
                  <a:cs typeface="Helvetica" charset="0"/>
                </a:rPr>
                <a:t>在凡事上居首位和</a:t>
              </a:r>
              <a:r>
                <a:rPr lang="ja-JP" altLang="en-US" u="sng" dirty="0">
                  <a:solidFill>
                    <a:schemeClr val="tx1"/>
                  </a:solidFill>
                  <a:cs typeface="Helvetica" charset="0"/>
                </a:rPr>
                <a:t>具有神本性</a:t>
              </a:r>
              <a:r>
                <a:rPr lang="ja-JP" altLang="en-US" dirty="0">
                  <a:solidFill>
                    <a:schemeClr val="tx1"/>
                  </a:solidFill>
                  <a:cs typeface="Helvetica" charset="0"/>
                </a:rPr>
                <a:t>的教导。他也劝勉会友们在生活上应用这个教理以致抵抗和攻击那对教会生活与事奉不利的</a:t>
              </a:r>
              <a:r>
                <a:rPr lang="ja-JP" altLang="en-US" u="sng" dirty="0">
                  <a:solidFill>
                    <a:schemeClr val="tx1"/>
                  </a:solidFill>
                  <a:cs typeface="Helvetica" charset="0"/>
                </a:rPr>
                <a:t>混合主义的异端教导</a:t>
              </a:r>
              <a:r>
                <a:rPr lang="ja-JP" altLang="en-US" dirty="0">
                  <a:solidFill>
                    <a:schemeClr val="tx1"/>
                  </a:solidFill>
                  <a:cs typeface="Helvetica" charset="0"/>
                </a:rPr>
                <a:t>。</a:t>
              </a:r>
              <a:endParaRPr lang="en-US" sz="2000" dirty="0">
                <a:solidFill>
                  <a:schemeClr val="tx1"/>
                </a:solidFill>
                <a:cs typeface="Helvetica" charset="0"/>
              </a:endParaRPr>
            </a:p>
          </p:txBody>
        </p:sp>
      </p:grpSp>
      <p:grpSp>
        <p:nvGrpSpPr>
          <p:cNvPr id="28677" name="Group 5"/>
          <p:cNvGrpSpPr>
            <a:grpSpLocks/>
          </p:cNvGrpSpPr>
          <p:nvPr/>
        </p:nvGrpSpPr>
        <p:grpSpPr bwMode="auto">
          <a:xfrm>
            <a:off x="1066800" y="4438650"/>
            <a:ext cx="7086600" cy="1887538"/>
            <a:chOff x="0" y="0"/>
            <a:chExt cx="7086600" cy="1887538"/>
          </a:xfrm>
        </p:grpSpPr>
        <p:sp>
          <p:nvSpPr>
            <p:cNvPr id="28678" name="AutoShape 6"/>
            <p:cNvSpPr>
              <a:spLocks/>
            </p:cNvSpPr>
            <p:nvPr/>
          </p:nvSpPr>
          <p:spPr bwMode="auto">
            <a:xfrm>
              <a:off x="0" y="0"/>
              <a:ext cx="7086600" cy="1887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FF"/>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Bold" charset="0"/>
                <a:cs typeface="Times New Roman Bold" charset="0"/>
                <a:sym typeface="Times New Roman Bold" charset="0"/>
              </a:endParaRPr>
            </a:p>
          </p:txBody>
        </p:sp>
        <p:sp>
          <p:nvSpPr>
            <p:cNvPr id="28679" name="AutoShape 7"/>
            <p:cNvSpPr>
              <a:spLocks/>
            </p:cNvSpPr>
            <p:nvPr/>
          </p:nvSpPr>
          <p:spPr bwMode="auto">
            <a:xfrm>
              <a:off x="0" y="0"/>
              <a:ext cx="7086600" cy="1785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600" u="sng" dirty="0">
                  <a:solidFill>
                    <a:schemeClr val="bg1"/>
                  </a:solidFill>
                  <a:effectLst>
                    <a:outerShdw blurRad="38100" dist="38100" dir="2700000" algn="tl">
                      <a:srgbClr val="000000"/>
                    </a:outerShdw>
                  </a:effectLst>
                  <a:cs typeface="Helvetica" charset="0"/>
                </a:rPr>
                <a:t>应用</a:t>
              </a:r>
              <a:endParaRPr lang="en-US" sz="36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设法更深的了解‘新纪元运动’</a:t>
              </a:r>
              <a:r>
                <a:rPr lang="en-US" sz="2800" dirty="0">
                  <a:solidFill>
                    <a:schemeClr val="bg1"/>
                  </a:solidFill>
                  <a:effectLst>
                    <a:outerShdw blurRad="38100" dist="38100" dir="2700000" algn="tl">
                      <a:srgbClr val="000000"/>
                    </a:outerShdw>
                  </a:effectLst>
                  <a:cs typeface="Helvetica" charset="0"/>
                </a:rPr>
                <a:t>,</a:t>
              </a:r>
              <a:r>
                <a:rPr lang="ja-JP" altLang="en-US" sz="2800" dirty="0">
                  <a:solidFill>
                    <a:schemeClr val="bg1"/>
                  </a:solidFill>
                  <a:effectLst>
                    <a:outerShdw blurRad="38100" dist="38100" dir="2700000" algn="tl">
                      <a:srgbClr val="000000"/>
                    </a:outerShdw>
                  </a:effectLst>
                  <a:cs typeface="Helvetica" charset="0"/>
                </a:rPr>
                <a:t>这样你就能提醒教会会友关于那教导的错误观点。</a:t>
              </a:r>
              <a:r>
                <a:rPr lang="en-US" sz="2800" dirty="0">
                  <a:solidFill>
                    <a:schemeClr val="bg1"/>
                  </a:solidFill>
                  <a:effectLst>
                    <a:outerShdw blurRad="38100" dist="38100" dir="2700000" algn="tl">
                      <a:srgbClr val="000000"/>
                    </a:outerShdw>
                  </a:effectLst>
                  <a:cs typeface="Helvetica" charset="0"/>
                </a:rPr>
                <a:t> </a:t>
              </a:r>
              <a:endParaRPr lang="en-US" sz="2800" dirty="0">
                <a:solidFill>
                  <a:schemeClr val="bg1"/>
                </a:solidFill>
                <a:effectLst>
                  <a:outerShdw blurRad="38100" dist="38100" dir="2700000" algn="tl">
                    <a:srgbClr val="000000"/>
                  </a:outerShdw>
                </a:effectLst>
                <a:latin typeface="Times New Roman Bold" charset="0"/>
                <a:cs typeface="Times New Roman Bold" charset="0"/>
                <a:sym typeface="Times New Roman Bold" charset="0"/>
              </a:endParaRPr>
            </a:p>
            <a:p>
              <a:pPr algn="ctr" defTabSz="457200">
                <a:buClr>
                  <a:srgbClr val="FFCCFF"/>
                </a:buClr>
                <a:buSzPct val="100000"/>
                <a:buFont typeface="Helvetica" charset="0"/>
                <a:buChar char="•"/>
                <a:defRPr/>
              </a:pPr>
              <a:r>
                <a:rPr lang="ja-JP" altLang="en-US" sz="2800" dirty="0">
                  <a:solidFill>
                    <a:schemeClr val="bg1"/>
                  </a:solidFill>
                  <a:effectLst>
                    <a:outerShdw blurRad="38100" dist="38100" dir="2700000" algn="tl">
                      <a:srgbClr val="000000"/>
                    </a:outerShdw>
                  </a:effectLst>
                  <a:cs typeface="Helvetica" charset="0"/>
                </a:rPr>
                <a:t>避免</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‘法律主义’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和</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‘苦修主义’</a:t>
              </a:r>
              <a:r>
                <a:rPr lang="en-US" sz="2800" dirty="0">
                  <a:solidFill>
                    <a:schemeClr val="bg1"/>
                  </a:solidFill>
                  <a:effectLst>
                    <a:outerShdw blurRad="38100" dist="38100" dir="2700000" algn="tl">
                      <a:srgbClr val="000000"/>
                    </a:outerShdw>
                  </a:effectLst>
                  <a:cs typeface="Helvetica" charset="0"/>
                </a:rPr>
                <a:t> </a:t>
              </a:r>
              <a:r>
                <a:rPr lang="ja-JP" altLang="en-US" sz="2800" dirty="0">
                  <a:solidFill>
                    <a:schemeClr val="bg1"/>
                  </a:solidFill>
                  <a:effectLst>
                    <a:outerShdw blurRad="38100" dist="38100" dir="2700000" algn="tl">
                      <a:srgbClr val="000000"/>
                    </a:outerShdw>
                  </a:effectLst>
                  <a:cs typeface="Helvetica" charset="0"/>
                </a:rPr>
                <a:t>。</a:t>
              </a:r>
              <a:endParaRPr lang="en-US" dirty="0">
                <a:solidFill>
                  <a:schemeClr val="bg1"/>
                </a:solidFill>
                <a:cs typeface="Helvetica" charset="0"/>
              </a:endParaRPr>
            </a:p>
          </p:txBody>
        </p:sp>
      </p:grpSp>
      <p:sp>
        <p:nvSpPr>
          <p:cNvPr id="28680" name="Rectangle 8"/>
          <p:cNvSpPr>
            <a:spLocks noGrp="1" noChangeArrowheads="1"/>
          </p:cNvSpPr>
          <p:nvPr>
            <p:ph type="title"/>
          </p:nvPr>
        </p:nvSpPr>
        <p:spPr>
          <a:xfrm>
            <a:off x="3070225" y="76200"/>
            <a:ext cx="2952750" cy="762000"/>
          </a:xfrm>
          <a:solidFill>
            <a:srgbClr val="000000"/>
          </a:solidFill>
        </p:spPr>
        <p:txBody>
          <a:bodyPr lIns="45718" tIns="45718" rIns="45718" bIns="45718"/>
          <a:lstStyle/>
          <a:p>
            <a:pPr algn="ctr" defTabSz="914400" eaLnBrk="1">
              <a:defRPr/>
            </a:pPr>
            <a:r>
              <a:rPr lang="ja-JP" altLang="en-US" sz="4400" b="1" dirty="0">
                <a:solidFill>
                  <a:srgbClr val="FFFFFF"/>
                </a:solidFill>
              </a:rPr>
              <a:t>概要</a:t>
            </a:r>
            <a:r>
              <a:rPr lang="en-US" sz="2800" b="1" dirty="0">
                <a:solidFill>
                  <a:srgbClr val="FFFFFF"/>
                </a:solidFill>
              </a:rPr>
              <a:t> &amp; </a:t>
            </a:r>
            <a:r>
              <a:rPr lang="ja-JP" altLang="en-US" sz="4400" b="1" dirty="0">
                <a:solidFill>
                  <a:srgbClr val="FFFFFF"/>
                </a:solidFill>
              </a:rPr>
              <a:t>应用</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additive="base">
                                        <p:cTn id="13" dur="500" fill="hold"/>
                                        <p:tgtEl>
                                          <p:spTgt spid="28677"/>
                                        </p:tgtEl>
                                        <p:attrNameLst>
                                          <p:attrName>ppt_x</p:attrName>
                                        </p:attrNameLst>
                                      </p:cBhvr>
                                      <p:tavLst>
                                        <p:tav tm="0">
                                          <p:val>
                                            <p:strVal val="#ppt_x"/>
                                          </p:val>
                                        </p:tav>
                                        <p:tav tm="100000">
                                          <p:val>
                                            <p:strVal val="#ppt_x"/>
                                          </p:val>
                                        </p:tav>
                                      </p:tavLst>
                                    </p:anim>
                                    <p:anim calcmode="lin" valueType="num">
                                      <p:cBhvr additive="base">
                                        <p:cTn id="14"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8186738" y="227013"/>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书外的证据</a:t>
            </a:r>
          </a:p>
          <a:p>
            <a:pPr algn="ctr" eaLnBrk="1" hangingPunct="1"/>
            <a:endParaRPr lang="zh-TW" altLang="en-US" sz="2200" b="1">
              <a:latin typeface="Arial" charset="0"/>
              <a:ea typeface="SimSun" charset="0"/>
              <a:cs typeface="SimSun" charset="0"/>
            </a:endParaRPr>
          </a:p>
          <a:p>
            <a:pPr algn="ctr" eaLnBrk="1" hangingPunct="1"/>
            <a:r>
              <a:rPr lang="zh-TW" altLang="en-US" sz="2200" b="1">
                <a:latin typeface="Arial" charset="0"/>
                <a:ea typeface="SimSun" charset="0"/>
                <a:cs typeface="SimSun" charset="0"/>
              </a:rPr>
              <a:t>早期的基督教作者都认为保罗是这封信的作者。</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1</a:t>
            </a:r>
            <a:r>
              <a:rPr lang="zh-TW" altLang="en-US" sz="2200" b="1">
                <a:latin typeface="Arial" charset="0"/>
                <a:ea typeface="SimSun" charset="0"/>
                <a:cs typeface="SimSun" charset="0"/>
              </a:rPr>
              <a:t>。认为保罗是这封信的作者有游斯丁，马吉安，爱任纽，特土良，和亚历山太的革利免。</a:t>
            </a:r>
          </a:p>
          <a:p>
            <a:pPr algn="ctr" eaLnBrk="1" hangingPunct="1"/>
            <a:r>
              <a:rPr lang="zh-TW" altLang="en-US" sz="2200" b="1">
                <a:latin typeface="Arial" charset="0"/>
                <a:ea typeface="SimSun" charset="0"/>
                <a:cs typeface="SimSun" charset="0"/>
              </a:rPr>
              <a:t> </a:t>
            </a:r>
          </a:p>
          <a:p>
            <a:pPr algn="ctr" eaLnBrk="1" hangingPunct="1"/>
            <a:r>
              <a:rPr lang="en-US" altLang="zh-TW" sz="2200" b="1">
                <a:latin typeface="Arial" charset="0"/>
                <a:ea typeface="SimSun" charset="0"/>
                <a:cs typeface="SimSun" charset="0"/>
              </a:rPr>
              <a:t>2</a:t>
            </a:r>
            <a:r>
              <a:rPr lang="zh-TW" altLang="en-US" sz="2200" b="1">
                <a:latin typeface="Arial" charset="0"/>
                <a:ea typeface="SimSun" charset="0"/>
                <a:cs typeface="SimSun" charset="0"/>
              </a:rPr>
              <a:t>。从一开始到十八世纪，从未有人疑问过保罗是否这封信的作者。十九世纪期间的德国学者否认保罗为着封信的作者，这理论根基于书信内的因素。</a:t>
            </a: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3200" b="1" u="sng">
                <a:latin typeface="Arial" charset="0"/>
                <a:ea typeface="SimSun" charset="0"/>
                <a:cs typeface="SimSun" charset="0"/>
              </a:rPr>
              <a:t>书内的证据</a:t>
            </a:r>
          </a:p>
          <a:p>
            <a:pPr algn="ctr" eaLnBrk="1" hangingPunct="1"/>
            <a:endParaRPr lang="zh-TW" altLang="en-US" sz="2100" b="1">
              <a:latin typeface="Arial" charset="0"/>
              <a:ea typeface="SimSun" charset="0"/>
              <a:cs typeface="SimSun" charset="0"/>
            </a:endParaRPr>
          </a:p>
          <a:p>
            <a:pPr algn="ctr" eaLnBrk="1" hangingPunct="1"/>
            <a:r>
              <a:rPr lang="zh-TW" altLang="en-US" sz="2100" b="1">
                <a:latin typeface="Arial" charset="0"/>
                <a:ea typeface="SimSun" charset="0"/>
                <a:cs typeface="SimSun" charset="0"/>
              </a:rPr>
              <a:t>很多因素支持保罗是这封信的作者</a:t>
            </a:r>
            <a:r>
              <a:rPr lang="en-US" altLang="zh-TW" sz="2100" b="1">
                <a:latin typeface="Arial" charset="0"/>
                <a:ea typeface="SimSun" charset="0"/>
                <a:cs typeface="SimSun" charset="0"/>
              </a:rPr>
              <a:t>:</a:t>
            </a:r>
          </a:p>
          <a:p>
            <a:pPr algn="ctr" eaLnBrk="1" hangingPunct="1"/>
            <a:r>
              <a:rPr lang="en-US" altLang="zh-TW" sz="2100" b="1">
                <a:latin typeface="Arial" charset="0"/>
                <a:ea typeface="SimSun" charset="0"/>
                <a:cs typeface="SimSun" charset="0"/>
              </a:rPr>
              <a:t> </a:t>
            </a:r>
          </a:p>
          <a:p>
            <a:pPr algn="ctr" eaLnBrk="1" hangingPunct="1"/>
            <a:r>
              <a:rPr lang="en-US" altLang="zh-TW" sz="2100" b="1">
                <a:latin typeface="Arial" charset="0"/>
                <a:ea typeface="SimSun" charset="0"/>
                <a:cs typeface="SimSun" charset="0"/>
              </a:rPr>
              <a:t>1</a:t>
            </a:r>
            <a:r>
              <a:rPr lang="zh-TW" altLang="en-US" sz="2100" b="1">
                <a:latin typeface="Arial" charset="0"/>
                <a:ea typeface="SimSun" charset="0"/>
                <a:cs typeface="SimSun" charset="0"/>
              </a:rPr>
              <a:t>。这封信本身宣称是保罗写的。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2</a:t>
            </a:r>
            <a:r>
              <a:rPr lang="zh-TW" altLang="en-US" sz="2100" b="1">
                <a:latin typeface="Arial" charset="0"/>
                <a:ea typeface="SimSun" charset="0"/>
                <a:cs typeface="SimSun" charset="0"/>
              </a:rPr>
              <a:t>。歌罗西书和以弗所书的类似性论证了保罗是信简的作者，因为他们几乎都是在同样的时间创作的。</a:t>
            </a:r>
          </a:p>
          <a:p>
            <a:pPr algn="ctr" eaLnBrk="1" hangingPunct="1"/>
            <a:endParaRPr lang="zh-TW" altLang="en-US" sz="2100" b="1">
              <a:latin typeface="Arial" charset="0"/>
              <a:ea typeface="SimSun" charset="0"/>
              <a:cs typeface="SimSun" charset="0"/>
            </a:endParaRPr>
          </a:p>
          <a:p>
            <a:pPr algn="ctr" eaLnBrk="1" hangingPunct="1"/>
            <a:r>
              <a:rPr lang="en-US" altLang="zh-TW" sz="2100" b="1">
                <a:latin typeface="Arial" charset="0"/>
                <a:ea typeface="SimSun" charset="0"/>
                <a:cs typeface="SimSun" charset="0"/>
              </a:rPr>
              <a:t>3</a:t>
            </a:r>
            <a:r>
              <a:rPr lang="zh-TW" altLang="en-US" sz="2100" b="1">
                <a:latin typeface="Arial" charset="0"/>
                <a:ea typeface="SimSun" charset="0"/>
                <a:cs typeface="SimSun" charset="0"/>
              </a:rPr>
              <a:t>。歌罗西书和保罗所写给腓利门的信有很大的密切关系，以致这封信是保罗所写的切实性是完美无缺的。</a:t>
            </a:r>
          </a:p>
        </p:txBody>
      </p:sp>
      <p:sp>
        <p:nvSpPr>
          <p:cNvPr id="275460" name="Rectangle 8"/>
          <p:cNvSpPr>
            <a:spLocks noGrp="1" noChangeArrowheads="1"/>
          </p:cNvSpPr>
          <p:nvPr>
            <p:ph type="title" idx="4294967295"/>
          </p:nvPr>
        </p:nvSpPr>
        <p:spPr>
          <a:xfrm>
            <a:off x="3805238" y="90488"/>
            <a:ext cx="901700" cy="523875"/>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作者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5"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en-US">
                <a:latin typeface="Arial" charset="0"/>
              </a:rPr>
              <a:t>188</a:t>
            </a:r>
          </a:p>
        </p:txBody>
      </p:sp>
      <p:sp>
        <p:nvSpPr>
          <p:cNvPr id="19463" name="Text Box 7"/>
          <p:cNvSpPr txBox="1">
            <a:spLocks noChangeArrowheads="1"/>
          </p:cNvSpPr>
          <p:nvPr/>
        </p:nvSpPr>
        <p:spPr bwMode="auto">
          <a:xfrm rot="-1200000">
            <a:off x="234950" y="1335088"/>
            <a:ext cx="5121275" cy="2246312"/>
          </a:xfrm>
          <a:prstGeom prst="rect">
            <a:avLst/>
          </a:prstGeom>
          <a:solidFill>
            <a:srgbClr val="000090"/>
          </a:solidFill>
          <a:ln w="9525">
            <a:solidFill>
              <a:schemeClr val="tx1"/>
            </a:solidFill>
            <a:miter lim="800000"/>
            <a:headEnd/>
            <a:tailEnd/>
          </a:ln>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sz="2800" b="1" u="sng">
                <a:solidFill>
                  <a:srgbClr val="FFFFFF"/>
                </a:solidFill>
                <a:latin typeface="Arial" charset="0"/>
                <a:ea typeface="SimSun" charset="0"/>
                <a:cs typeface="SimSun" charset="0"/>
              </a:rPr>
              <a:t>日期</a:t>
            </a:r>
          </a:p>
          <a:p>
            <a:pPr algn="ctr" eaLnBrk="1" hangingPunct="1"/>
            <a:r>
              <a:rPr lang="zh-TW" altLang="en-US" sz="2800" b="1">
                <a:solidFill>
                  <a:srgbClr val="FFFFFF"/>
                </a:solidFill>
                <a:latin typeface="Arial" charset="0"/>
                <a:ea typeface="SimSun" charset="0"/>
                <a:cs typeface="SimSun" charset="0"/>
              </a:rPr>
              <a:t>歌罗西书是保罗第一次在罗马监狱受刑时所写的。（徒</a:t>
            </a:r>
            <a:r>
              <a:rPr lang="en-US" altLang="zh-TW" sz="2800" b="1">
                <a:solidFill>
                  <a:srgbClr val="FFFFFF"/>
                </a:solidFill>
                <a:latin typeface="Arial" charset="0"/>
                <a:ea typeface="SimSun" charset="0"/>
                <a:cs typeface="SimSun" charset="0"/>
              </a:rPr>
              <a:t>28</a:t>
            </a:r>
            <a:r>
              <a:rPr lang="zh-TW" altLang="en-US" sz="2800" b="1">
                <a:solidFill>
                  <a:srgbClr val="FFFFFF"/>
                </a:solidFill>
                <a:latin typeface="Arial" charset="0"/>
                <a:ea typeface="SimSun" charset="0"/>
                <a:cs typeface="SimSun" charset="0"/>
              </a:rPr>
              <a:t>：</a:t>
            </a:r>
            <a:r>
              <a:rPr lang="en-US" altLang="zh-TW" sz="2800" b="1">
                <a:solidFill>
                  <a:srgbClr val="FFFFFF"/>
                </a:solidFill>
                <a:latin typeface="Arial" charset="0"/>
                <a:ea typeface="SimSun" charset="0"/>
                <a:cs typeface="SimSun" charset="0"/>
              </a:rPr>
              <a:t>30</a:t>
            </a:r>
            <a:r>
              <a:rPr lang="zh-TW" altLang="en-US" sz="2800" b="1">
                <a:solidFill>
                  <a:srgbClr val="FFFFFF"/>
                </a:solidFill>
                <a:latin typeface="Arial" charset="0"/>
                <a:ea typeface="SimSun" charset="0"/>
                <a:cs typeface="SimSun" charset="0"/>
              </a:rPr>
              <a:t>）最佳的证据提议这封信是在主后</a:t>
            </a:r>
            <a:r>
              <a:rPr lang="en-US" altLang="zh-TW" sz="2800" b="1">
                <a:solidFill>
                  <a:srgbClr val="FFFFFF"/>
                </a:solidFill>
                <a:latin typeface="Arial" charset="0"/>
                <a:ea typeface="SimSun" charset="0"/>
                <a:cs typeface="SimSun" charset="0"/>
              </a:rPr>
              <a:t>61</a:t>
            </a:r>
            <a:r>
              <a:rPr lang="zh-TW" altLang="en-US" sz="2800" b="1">
                <a:solidFill>
                  <a:srgbClr val="FFFFFF"/>
                </a:solidFill>
                <a:latin typeface="Arial" charset="0"/>
                <a:ea typeface="SimSun" charset="0"/>
                <a:cs typeface="SimSun" charset="0"/>
              </a:rPr>
              <a:t>年的秋天所写的。</a:t>
            </a:r>
          </a:p>
        </p:txBody>
      </p:sp>
      <p:sp>
        <p:nvSpPr>
          <p:cNvPr id="19464" name="Text Box 8"/>
          <p:cNvSpPr txBox="1">
            <a:spLocks noChangeArrowheads="1"/>
          </p:cNvSpPr>
          <p:nvPr/>
        </p:nvSpPr>
        <p:spPr bwMode="auto">
          <a:xfrm rot="669799">
            <a:off x="2728913" y="2281238"/>
            <a:ext cx="5656262" cy="4216400"/>
          </a:xfrm>
          <a:prstGeom prst="rect">
            <a:avLst/>
          </a:prstGeom>
          <a:solidFill>
            <a:srgbClr val="CCFFCC"/>
          </a:solidFill>
          <a:ln w="9525">
            <a:solidFill>
              <a:schemeClr val="tx1"/>
            </a:solidFill>
            <a:miter lim="800000"/>
            <a:headEnd/>
            <a:tailEnd/>
          </a:ln>
        </p:spPr>
        <p:txBody>
          <a:bodyPr>
            <a:spAutoFit/>
          </a:bodyPr>
          <a:lstStyle>
            <a:lvl1pPr eaLnBrk="0">
              <a:defRPr sz="2400">
                <a:solidFill>
                  <a:srgbClr val="000000"/>
                </a:solidFill>
                <a:latin typeface="Helvetica" charset="0"/>
                <a:ea typeface="ＭＳ Ｐゴシック" charset="0"/>
                <a:cs typeface="ＭＳ Ｐゴシック" charset="0"/>
                <a:sym typeface="Helvetica" charset="0"/>
              </a:defRPr>
            </a:lvl1pPr>
            <a:lvl2pPr marL="742950" indent="-285750" eaLnBrk="0">
              <a:defRPr sz="2400">
                <a:solidFill>
                  <a:srgbClr val="000000"/>
                </a:solidFill>
                <a:latin typeface="Helvetica" charset="0"/>
                <a:ea typeface="ＭＳ Ｐゴシック" charset="0"/>
                <a:sym typeface="Helvetica" charset="0"/>
              </a:defRPr>
            </a:lvl2pPr>
            <a:lvl3pPr marL="1143000" indent="-228600" eaLnBrk="0">
              <a:defRPr sz="2400">
                <a:solidFill>
                  <a:srgbClr val="000000"/>
                </a:solidFill>
                <a:latin typeface="Helvetica" charset="0"/>
                <a:ea typeface="ＭＳ Ｐゴシック" charset="0"/>
                <a:sym typeface="Helvetica" charset="0"/>
              </a:defRPr>
            </a:lvl3pPr>
            <a:lvl4pPr marL="1600200" indent="-228600" eaLnBrk="0">
              <a:defRPr sz="2400">
                <a:solidFill>
                  <a:srgbClr val="000000"/>
                </a:solidFill>
                <a:latin typeface="Helvetica" charset="0"/>
                <a:ea typeface="ＭＳ Ｐゴシック" charset="0"/>
                <a:sym typeface="Helvetica" charset="0"/>
              </a:defRPr>
            </a:lvl4pPr>
            <a:lvl5pPr marL="2057400" indent="-228600" eaLnBrk="0">
              <a:defRPr sz="2400">
                <a:solidFill>
                  <a:srgbClr val="000000"/>
                </a:solidFill>
                <a:latin typeface="Helvetica" charset="0"/>
                <a:ea typeface="ＭＳ Ｐゴシック"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ＭＳ Ｐゴシック" charset="0"/>
                <a:sym typeface="Helvetica" charset="0"/>
              </a:defRPr>
            </a:lvl9pPr>
          </a:lstStyle>
          <a:p>
            <a:pPr algn="ctr" eaLnBrk="1" hangingPunct="1"/>
            <a:r>
              <a:rPr lang="zh-TW" altLang="en-US" b="1" u="sng">
                <a:latin typeface="Arial" charset="0"/>
                <a:ea typeface="SimSun" charset="0"/>
                <a:cs typeface="SimSun" charset="0"/>
              </a:rPr>
              <a:t>来源</a:t>
            </a:r>
            <a:r>
              <a:rPr lang="en-US" altLang="zh-TW" b="1" u="sng">
                <a:latin typeface="Arial" charset="0"/>
                <a:ea typeface="SimSun" charset="0"/>
                <a:cs typeface="SimSun" charset="0"/>
              </a:rPr>
              <a:t>/</a:t>
            </a:r>
            <a:r>
              <a:rPr lang="zh-TW" altLang="en-US" b="1" u="sng">
                <a:latin typeface="Arial" charset="0"/>
                <a:ea typeface="SimSun" charset="0"/>
                <a:cs typeface="SimSun" charset="0"/>
              </a:rPr>
              <a:t>收信人</a:t>
            </a:r>
          </a:p>
          <a:p>
            <a:pPr algn="ctr" eaLnBrk="1" hangingPunct="1"/>
            <a:r>
              <a:rPr lang="zh-TW" altLang="en-US" b="1">
                <a:latin typeface="Arial" charset="0"/>
                <a:ea typeface="SimSun" charset="0"/>
                <a:cs typeface="SimSun" charset="0"/>
              </a:rPr>
              <a:t>这封信提到了很多保罗的同工们</a:t>
            </a:r>
            <a:r>
              <a:rPr lang="en-US" altLang="zh-TW" b="1">
                <a:latin typeface="Arial" charset="0"/>
                <a:ea typeface="SimSun" charset="0"/>
                <a:cs typeface="SimSun" charset="0"/>
              </a:rPr>
              <a:t>,</a:t>
            </a:r>
            <a:r>
              <a:rPr lang="zh-TW" altLang="en-US" b="1">
                <a:latin typeface="Arial" charset="0"/>
                <a:ea typeface="SimSun" charset="0"/>
                <a:cs typeface="SimSun" charset="0"/>
              </a:rPr>
              <a:t>尤其是推基古。推基古和欧尼西慕一起出发把保罗的信简送到目的地。前者带了歌罗西书和以弗所书；后者带了须交给腓利门的腓利门书信。</a:t>
            </a:r>
          </a:p>
          <a:p>
            <a:pPr algn="ctr" eaLnBrk="1" hangingPunct="1"/>
            <a:r>
              <a:rPr lang="zh-TW" altLang="en-US" b="1">
                <a:latin typeface="Arial" charset="0"/>
                <a:ea typeface="SimSun" charset="0"/>
                <a:cs typeface="SimSun" charset="0"/>
              </a:rPr>
              <a:t>以上的事故证实了这些书信， 例如：以弗所书，歌罗西书，和腓利门书都是来自共同的来源（也就是保罗本生）。 </a:t>
            </a:r>
          </a:p>
          <a:p>
            <a:pPr algn="ctr" eaLnBrk="1" hangingPunct="1"/>
            <a:r>
              <a:rPr lang="zh-TW" altLang="en-US" b="1">
                <a:latin typeface="Arial" charset="0"/>
                <a:ea typeface="SimSun" charset="0"/>
                <a:cs typeface="SimSun" charset="0"/>
              </a:rPr>
              <a:t>也就是说歌罗西书一定是从罗马写给歌罗西的。</a:t>
            </a:r>
          </a:p>
        </p:txBody>
      </p:sp>
      <p:sp>
        <p:nvSpPr>
          <p:cNvPr id="277508" name="Rectangle 10"/>
          <p:cNvSpPr>
            <a:spLocks noGrp="1" noChangeArrowheads="1"/>
          </p:cNvSpPr>
          <p:nvPr>
            <p:ph type="title" idx="4294967295"/>
          </p:nvPr>
        </p:nvSpPr>
        <p:spPr>
          <a:xfrm>
            <a:off x="3522663" y="304800"/>
            <a:ext cx="2698750" cy="523875"/>
          </a:xfrm>
          <a:solidFill>
            <a:srgbClr val="000000"/>
          </a:solidFill>
        </p:spPr>
        <p:txBody>
          <a:bodyPr wrap="none" lIns="91440" tIns="45720" rIns="91440" bIns="45720" anchor="t">
            <a:spAutoFit/>
          </a:bodyPr>
          <a:lstStyle/>
          <a:p>
            <a:pPr eaLnBrk="1" hangingPunct="1"/>
            <a:r>
              <a:rPr lang="zh-TW" altLang="en-US" sz="2800" b="1">
                <a:solidFill>
                  <a:srgbClr val="FFFFFF"/>
                </a:solidFill>
                <a:latin typeface="Arial" charset="0"/>
                <a:ea typeface="SimSun" charset="0"/>
                <a:cs typeface="SimSun" charset="0"/>
              </a:rPr>
              <a:t>歌罗西书之详情</a:t>
            </a:r>
            <a:endParaRPr lang="en-US" sz="2800" b="1">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1773238"/>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31896" y="1602007"/>
            <a:ext cx="861210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基督的神性明显地显示在以下的经节中</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爱子是那</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不能看见之神的像</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、是首生的、在一切被造的以先。</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因为万有都是靠他造的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(1:15-16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上</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因为父喜欢叫一切的丰盛、</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在他里面居住</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(1:19),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及</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542925" marR="0" lvl="0" indent="-542925" algn="l" defTabSz="457200" rtl="0" eaLnBrk="0" fontAlgn="base" latinLnBrk="0" hangingPunct="0">
              <a:lnSpc>
                <a:spcPct val="100000"/>
              </a:lnSpc>
              <a:spcBef>
                <a:spcPct val="0"/>
              </a:spcBef>
              <a:spcAft>
                <a:spcPct val="0"/>
              </a:spcAft>
              <a:buClrTx/>
              <a:buSzTx/>
              <a:buFontTx/>
              <a:buAutoNum type="arabicParenBoth"/>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a:t>
            </a:r>
            <a:r>
              <a:rPr kumimoji="0" lang="zh-CN" altLang="en-US" sz="2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神本性一切的丰盛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、都有形有体的居住在基督里面</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9" name="Rectangle 2">
            <a:extLst>
              <a:ext uri="{FF2B5EF4-FFF2-40B4-BE49-F238E27FC236}">
                <a16:creationId xmlns:a16="http://schemas.microsoft.com/office/drawing/2014/main" id="{7228FBA4-570C-5044-A760-F6B1F79BB3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歌罗西书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375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marL="0" marR="0" lvl="0" indent="0" algn="r" defTabSz="457200" rtl="0" eaLnBrk="1"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cs typeface="Tahoma" charset="0"/>
                <a:sym typeface="Tahoma" charset="0"/>
              </a:rPr>
              <a:t>23</a:t>
            </a:r>
            <a:endParaRPr kumimoji="0" lang="en-US" sz="2400" b="0" i="0" u="none" strike="noStrike" kern="1200" cap="none" spc="0" normalizeH="0" baseline="0" noProof="0">
              <a:ln>
                <a:noFill/>
              </a:ln>
              <a:solidFill>
                <a:srgbClr val="000000"/>
              </a:solidFill>
              <a:effectLst/>
              <a:uLnTx/>
              <a:uFillTx/>
              <a:latin typeface="Helvetica" charset="0"/>
              <a:ea typeface="ＭＳ Ｐゴシック" charset="0"/>
              <a:cs typeface="Helvetica" charset="0"/>
              <a:sym typeface="Helvetica" charset="0"/>
            </a:endParaRPr>
          </a:p>
        </p:txBody>
      </p:sp>
      <p:pic>
        <p:nvPicPr>
          <p:cNvPr id="3379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3795" name="AutoShape 3"/>
          <p:cNvSpPr>
            <a:spLocks/>
          </p:cNvSpPr>
          <p:nvPr/>
        </p:nvSpPr>
        <p:spPr bwMode="auto">
          <a:xfrm>
            <a:off x="-17463" y="115888"/>
            <a:ext cx="9161463"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犹太</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教：</a:t>
            </a:r>
            <a:r>
              <a:rPr kumimoji="0" lang="en-US" altLang="ja-JP"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 </a:t>
            </a: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律法是好的</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
        <p:nvSpPr>
          <p:cNvPr id="33796" name="AutoShape 4"/>
          <p:cNvSpPr>
            <a:spLocks/>
          </p:cNvSpPr>
          <p:nvPr/>
        </p:nvSpPr>
        <p:spPr bwMode="auto">
          <a:xfrm>
            <a:off x="4355976" y="5535486"/>
            <a:ext cx="4899705"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ctr" defTabSz="457200" rtl="0" eaLnBrk="1" fontAlgn="base" latinLnBrk="0" hangingPunct="0">
              <a:lnSpc>
                <a:spcPct val="115000"/>
              </a:lnSpc>
              <a:spcBef>
                <a:spcPts val="1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但是</a:t>
            </a:r>
            <a:r>
              <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宋体" charset="0"/>
              </a:rPr>
              <a:t>...</a:t>
            </a:r>
            <a:endParaRPr kumimoji="0" lang="en-US" sz="5400" b="0" i="0" u="none" strike="noStrike" kern="1200" cap="none" spc="0" normalizeH="0" baseline="0" noProof="0" dirty="0">
              <a:ln>
                <a:noFill/>
              </a:ln>
              <a:solidFill>
                <a:srgbClr val="FFFFFF"/>
              </a:solidFill>
              <a:effectLst>
                <a:glow rad="190500">
                  <a:srgbClr val="000000"/>
                </a:glow>
                <a:outerShdw blurRad="38100" dist="38100" dir="2700000" algn="tl">
                  <a:srgbClr val="000000"/>
                </a:outerShdw>
              </a:effectLst>
              <a:uLnTx/>
              <a:uFillTx/>
              <a:latin typeface="Engravers MT" charset="0"/>
              <a:ea typeface="ＭＳ Ｐゴシック" charset="0"/>
              <a:sym typeface="Helvetica" charset="0"/>
            </a:endParaRPr>
          </a:p>
        </p:txBody>
      </p:sp>
    </p:spTree>
    <p:extLst>
      <p:ext uri="{BB962C8B-B14F-4D97-AF65-F5344CB8AC3E}">
        <p14:creationId xmlns:p14="http://schemas.microsoft.com/office/powerpoint/2010/main" val="15786936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歌罗西</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037216050"/>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What’s Wrong?</a:t>
            </a: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 is wrong since deity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(2:6-10).</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 is wrong since reality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(2:11-17).</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 is wrong since headship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(2:18-19).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 is wrong since immunity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(2:20-23).</a:t>
            </a:r>
            <a:endParaRPr kumimoji="0" lang="en-US" sz="9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endParaRPr>
          </a:p>
        </p:txBody>
      </p:sp>
    </p:spTree>
    <p:extLst>
      <p:ext uri="{BB962C8B-B14F-4D97-AF65-F5344CB8AC3E}">
        <p14:creationId xmlns:p14="http://schemas.microsoft.com/office/powerpoint/2010/main" val="18942089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1"/>
          <p:cNvSpPr>
            <a:spLocks/>
          </p:cNvSpPr>
          <p:nvPr/>
        </p:nvSpPr>
        <p:spPr bwMode="auto">
          <a:xfrm>
            <a:off x="6553200" y="6435725"/>
            <a:ext cx="2133600" cy="268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b"/>
          <a:lstStyle/>
          <a:p>
            <a:pPr algn="r" defTabSz="457200">
              <a:defRPr/>
            </a:pPr>
            <a:r>
              <a:rPr lang="en-US" sz="1200">
                <a:solidFill>
                  <a:srgbClr val="FFFFFF"/>
                </a:solidFill>
                <a:effectLst>
                  <a:outerShdw blurRad="38100" dist="38100" dir="2700000" algn="tl">
                    <a:srgbClr val="000000"/>
                  </a:outerShdw>
                </a:effectLst>
                <a:latin typeface="Tahoma" charset="0"/>
                <a:cs typeface="Tahoma" charset="0"/>
                <a:sym typeface="Tahoma" charset="0"/>
              </a:rPr>
              <a:t>24</a:t>
            </a:r>
            <a:endParaRPr lang="en-US">
              <a:cs typeface="Helvetica" charset="0"/>
            </a:endParaRPr>
          </a:p>
        </p:txBody>
      </p:sp>
      <p:pic>
        <p:nvPicPr>
          <p:cNvPr id="3481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463" y="-11113"/>
            <a:ext cx="9177338" cy="6880226"/>
          </a:xfrm>
          <a:prstGeom prst="rect">
            <a:avLst/>
          </a:prstGeom>
          <a:noFill/>
          <a:ln w="12700" cap="flat" cmpd="sng">
            <a:noFill/>
            <a:prstDash val="solid"/>
            <a:miter lim="0"/>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819"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59933">
            <a:off x="-298450" y="1779588"/>
            <a:ext cx="35052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4820" name="AutoShape 4"/>
          <p:cNvSpPr>
            <a:spLocks/>
          </p:cNvSpPr>
          <p:nvPr/>
        </p:nvSpPr>
        <p:spPr bwMode="auto">
          <a:xfrm>
            <a:off x="233363" y="168275"/>
            <a:ext cx="2843212" cy="1911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不要</a:t>
            </a:r>
            <a:endParaRPr lang="en-US" sz="4400" b="1">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endParaRPr>
          </a:p>
          <a:p>
            <a:pPr defTabSz="457200">
              <a:lnSpc>
                <a:spcPct val="115000"/>
              </a:lnSpc>
              <a:spcBef>
                <a:spcPts val="1000"/>
              </a:spcBef>
              <a:defRPr/>
            </a:pPr>
            <a:r>
              <a:rPr lang="ja-JP" alt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律法主义</a:t>
            </a:r>
            <a:r>
              <a:rPr lang="en-US" sz="4400">
                <a:solidFill>
                  <a:srgbClr val="FFFFFF"/>
                </a:solidFill>
                <a:effectLst>
                  <a:glow rad="190500">
                    <a:schemeClr val="tx1"/>
                  </a:glow>
                  <a:outerShdw blurRad="38100" dist="38100" dir="2700000" algn="tl">
                    <a:srgbClr val="000000"/>
                  </a:outerShdw>
                </a:effectLst>
                <a:latin typeface="Engravers MT" charset="0"/>
                <a:cs typeface="Engravers MT" charset="0"/>
                <a:sym typeface="Engravers MT" charset="0"/>
              </a:rPr>
              <a:t>!</a:t>
            </a:r>
            <a:endParaRPr lang="en-US">
              <a:effectLst>
                <a:glow rad="190500">
                  <a:schemeClr val="tx1"/>
                </a:glow>
                <a:outerShdw blurRad="38100" dist="38100" dir="2700000" algn="tl">
                  <a:srgbClr val="000000"/>
                </a:outerShdw>
              </a:effectLst>
              <a:cs typeface="Helvetica" charset="0"/>
            </a:endParaRPr>
          </a:p>
        </p:txBody>
      </p:sp>
      <p:sp>
        <p:nvSpPr>
          <p:cNvPr id="9" name="Title 1"/>
          <p:cNvSpPr txBox="1">
            <a:spLocks/>
          </p:cNvSpPr>
          <p:nvPr/>
        </p:nvSpPr>
        <p:spPr bwMode="auto">
          <a:xfrm>
            <a:off x="4031432" y="-33288"/>
            <a:ext cx="5112568"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ja-JP" altLang="en-US" dirty="0">
                <a:solidFill>
                  <a:srgbClr val="FFFFFF"/>
                </a:solidFill>
                <a:effectLst>
                  <a:glow rad="190500">
                    <a:schemeClr val="tx1"/>
                  </a:glow>
                </a:effectLst>
                <a:latin typeface="Times New Roman Bold" charset="0"/>
                <a:cs typeface="Times New Roman Bold" charset="0"/>
                <a:sym typeface="Times New Roman Bold" charset="0"/>
              </a:rPr>
              <a:t>所以，不可让人在饮食、节期、朔日或安息日的事上批评你们。这些都不过是将来之事的影子，那真实的本体是基督。（</a:t>
            </a:r>
            <a:r>
              <a:rPr lang="en-US" dirty="0">
                <a:solidFill>
                  <a:srgbClr val="FFFFFF"/>
                </a:solidFill>
                <a:effectLst>
                  <a:glow rad="190500">
                    <a:schemeClr val="tx1"/>
                  </a:glow>
                </a:effectLst>
                <a:latin typeface="Times New Roman Bold" charset="0"/>
                <a:cs typeface="Times New Roman Bold" charset="0"/>
                <a:sym typeface="Times New Roman Bold" charset="0"/>
              </a:rPr>
              <a:t>2:16-17</a:t>
            </a:r>
            <a:r>
              <a:rPr lang="ja-JP" altLang="en-US" dirty="0">
                <a:solidFill>
                  <a:srgbClr val="FFFFFF"/>
                </a:solidFill>
                <a:effectLst>
                  <a:glow rad="190500">
                    <a:schemeClr val="tx1"/>
                  </a:glow>
                </a:effectLst>
                <a:latin typeface="Times New Roman Bold" charset="0"/>
                <a:cs typeface="Times New Roman Bold" charset="0"/>
                <a:sym typeface="Times New Roman Bold" charset="0"/>
              </a:rPr>
              <a:t>当代译本）</a:t>
            </a:r>
            <a:endParaRPr lang="en-US" dirty="0">
              <a:effectLst>
                <a:glow rad="190500">
                  <a:schemeClr val="tx1"/>
                </a:glow>
              </a:effectLst>
              <a:cs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35841" name="AutoShape 1"/>
          <p:cNvSpPr>
            <a:spLocks/>
          </p:cNvSpPr>
          <p:nvPr/>
        </p:nvSpPr>
        <p:spPr bwMode="auto">
          <a:xfrm>
            <a:off x="6553200" y="6283325"/>
            <a:ext cx="2133600" cy="422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4521703D-ADD9-D041-AFAC-A92B93D2D511}" type="slidenum">
              <a:rPr lang="en-US">
                <a:latin typeface="Times New Roman Bold" charset="0"/>
                <a:cs typeface="Times New Roman Bold" charset="0"/>
                <a:sym typeface="Times New Roman Bold" charset="0"/>
              </a:rPr>
              <a:pPr algn="r" defTabSz="457200">
                <a:defRPr/>
              </a:pPr>
              <a:t>94</a:t>
            </a:fld>
            <a:endParaRPr lang="en-US">
              <a:cs typeface="Helvetica" charset="0"/>
            </a:endParaRPr>
          </a:p>
        </p:txBody>
      </p:sp>
      <p:pic>
        <p:nvPicPr>
          <p:cNvPr id="35842" name="Picture 2"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565400"/>
            <a:ext cx="9161463" cy="429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5843" name="AutoShape 3"/>
          <p:cNvSpPr>
            <a:spLocks/>
          </p:cNvSpPr>
          <p:nvPr/>
        </p:nvSpPr>
        <p:spPr bwMode="auto">
          <a:xfrm>
            <a:off x="442913" y="23653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DDDDDD"/>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DDDDDD"/>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DDDDDD"/>
                  </a:outerShdw>
                </a:effectLst>
                <a:latin typeface="Engravers MT" charset="0"/>
                <a:cs typeface="Engravers MT" charset="0"/>
                <a:sym typeface="Engravers MT" charset="0"/>
              </a:rPr>
              <a:t>!</a:t>
            </a:r>
            <a:endParaRPr lang="en-US">
              <a:cs typeface="Helvetica"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6865"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925C535C-E8EA-5444-B2E1-C3D1F5010A3D}" type="slidenum">
              <a:rPr lang="en-US">
                <a:latin typeface="Times New Roman Bold" charset="0"/>
                <a:cs typeface="Times New Roman Bold" charset="0"/>
                <a:sym typeface="Times New Roman Bold" charset="0"/>
              </a:rPr>
              <a:pPr algn="r" defTabSz="457200">
                <a:defRPr/>
              </a:pPr>
              <a:t>95</a:t>
            </a:fld>
            <a:endParaRPr lang="en-US">
              <a:cs typeface="Helvetica" charset="0"/>
            </a:endParaRPr>
          </a:p>
        </p:txBody>
      </p:sp>
      <p:pic>
        <p:nvPicPr>
          <p:cNvPr id="36866" name="Picture 2"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9088"/>
            <a:ext cx="5994400" cy="397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6867" name="AutoShape 3"/>
          <p:cNvSpPr>
            <a:spLocks/>
          </p:cNvSpPr>
          <p:nvPr/>
        </p:nvSpPr>
        <p:spPr bwMode="auto">
          <a:xfrm>
            <a:off x="214313" y="407988"/>
            <a:ext cx="2846387" cy="2103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不要</a:t>
            </a:r>
            <a:endParaRPr lang="en-US" sz="4900" b="1">
              <a:solidFill>
                <a:srgbClr val="FFFFFF"/>
              </a:solidFill>
              <a:effectLst>
                <a:outerShdw blurRad="38100" dist="38100" dir="2700000" algn="tl">
                  <a:srgbClr val="535353"/>
                </a:outerShdw>
              </a:effectLst>
              <a:latin typeface="Engravers MT" charset="0"/>
              <a:cs typeface="Engravers MT" charset="0"/>
              <a:sym typeface="Engravers MT" charset="0"/>
            </a:endParaRPr>
          </a:p>
          <a:p>
            <a:pPr defTabSz="457200">
              <a:lnSpc>
                <a:spcPct val="115000"/>
              </a:lnSpc>
              <a:spcBef>
                <a:spcPts val="1000"/>
              </a:spcBef>
              <a:defRPr/>
            </a:pPr>
            <a:r>
              <a:rPr lang="ja-JP" altLang="en-US" sz="4900">
                <a:solidFill>
                  <a:srgbClr val="FFFFFF"/>
                </a:solidFill>
                <a:effectLst>
                  <a:outerShdw blurRad="38100" dist="38100" dir="2700000" algn="tl">
                    <a:srgbClr val="535353"/>
                  </a:outerShdw>
                </a:effectLst>
                <a:latin typeface="Engravers MT" charset="0"/>
                <a:cs typeface="Engravers MT" charset="0"/>
                <a:sym typeface="Engravers MT" charset="0"/>
              </a:rPr>
              <a:t>律法主义</a:t>
            </a:r>
            <a:r>
              <a:rPr lang="en-US" sz="4900">
                <a:solidFill>
                  <a:srgbClr val="FFFFFF"/>
                </a:solidFill>
                <a:effectLst>
                  <a:outerShdw blurRad="38100" dist="38100" dir="2700000" algn="tl">
                    <a:srgbClr val="535353"/>
                  </a:outerShdw>
                </a:effectLst>
                <a:latin typeface="Engravers MT" charset="0"/>
                <a:cs typeface="Engravers MT" charset="0"/>
                <a:sym typeface="Engravers MT" charset="0"/>
              </a:rPr>
              <a:t>!</a:t>
            </a:r>
            <a:endParaRPr lang="en-US">
              <a:cs typeface="Helvetica" charset="0"/>
            </a:endParaRPr>
          </a:p>
        </p:txBody>
      </p:sp>
      <p:sp>
        <p:nvSpPr>
          <p:cNvPr id="36868" name="AutoShape 4"/>
          <p:cNvSpPr>
            <a:spLocks/>
          </p:cNvSpPr>
          <p:nvPr/>
        </p:nvSpPr>
        <p:spPr bwMode="auto">
          <a:xfrm>
            <a:off x="3995936" y="82551"/>
            <a:ext cx="5148063" cy="6442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4100" b="1" dirty="0">
                <a:solidFill>
                  <a:srgbClr val="FFFFFF"/>
                </a:solidFill>
                <a:effectLst>
                  <a:glow rad="228600">
                    <a:schemeClr val="tx1"/>
                  </a:glow>
                </a:effectLst>
                <a:latin typeface="宋体" charset="0"/>
                <a:ea typeface="宋体" charset="0"/>
                <a:cs typeface="宋体" charset="0"/>
                <a:sym typeface="宋体" charset="0"/>
              </a:rPr>
              <a:t>「所以，不可让人在饮食、节期、朔日或安息日的事上批评你们。这些都不过是将来之事的影子，那真实的本体是基督。」（</a:t>
            </a:r>
            <a:r>
              <a:rPr lang="en-US" sz="4100" b="1" dirty="0">
                <a:solidFill>
                  <a:srgbClr val="FFFFFF"/>
                </a:solidFill>
                <a:effectLst>
                  <a:glow rad="228600">
                    <a:schemeClr val="tx1"/>
                  </a:glow>
                </a:effectLst>
                <a:latin typeface="宋体" charset="0"/>
                <a:ea typeface="宋体" charset="0"/>
                <a:cs typeface="宋体" charset="0"/>
                <a:sym typeface="宋体" charset="0"/>
              </a:rPr>
              <a:t>2:16-17</a:t>
            </a:r>
            <a:r>
              <a:rPr lang="ja-JP" altLang="en-US" sz="4100" b="1" dirty="0">
                <a:solidFill>
                  <a:srgbClr val="FFFFFF"/>
                </a:solidFill>
                <a:effectLst>
                  <a:glow rad="228600">
                    <a:schemeClr val="tx1"/>
                  </a:glow>
                </a:effectLst>
                <a:latin typeface="宋体" charset="0"/>
                <a:ea typeface="宋体" charset="0"/>
                <a:cs typeface="宋体" charset="0"/>
                <a:sym typeface="宋体" charset="0"/>
              </a:rPr>
              <a:t>当代译本）</a:t>
            </a:r>
            <a:endParaRPr lang="en-US" sz="4100" b="1" dirty="0">
              <a:solidFill>
                <a:srgbClr val="FFFFFF"/>
              </a:solidFill>
              <a:effectLst>
                <a:glow rad="228600">
                  <a:schemeClr val="tx1"/>
                </a:glow>
              </a:effectLst>
              <a:latin typeface="宋体" charset="0"/>
              <a:ea typeface="宋体" charset="0"/>
              <a:cs typeface="宋体" charset="0"/>
              <a:sym typeface="宋体"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43888"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4932040" y="548680"/>
            <a:ext cx="3672408" cy="619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zh-TW" altLang="en-US" sz="3600" b="1" dirty="0">
                <a:solidFill>
                  <a:srgbClr val="FFFFFF"/>
                </a:solidFill>
                <a:effectLst>
                  <a:glow rad="660400">
                    <a:srgbClr val="000000"/>
                  </a:glow>
                </a:effectLst>
              </a:rPr>
              <a:t>「所以，不可让人在饮食、节期、朔日或安息日的事上批评你们。</a:t>
            </a:r>
            <a:r>
              <a:rPr lang="zh-TW" altLang="en-US" sz="3600" b="1" dirty="0">
                <a:solidFill>
                  <a:srgbClr val="FFFF00"/>
                </a:solidFill>
                <a:effectLst>
                  <a:glow rad="660400">
                    <a:srgbClr val="000000"/>
                  </a:glow>
                </a:effectLst>
              </a:rPr>
              <a:t>这些都不过是将来之事的影子</a:t>
            </a:r>
            <a:r>
              <a:rPr lang="zh-TW" altLang="en-US" sz="3600" b="1" dirty="0">
                <a:solidFill>
                  <a:srgbClr val="FFFFFF"/>
                </a:solidFill>
                <a:effectLst>
                  <a:glow rad="660400">
                    <a:srgbClr val="000000"/>
                  </a:glow>
                </a:effectLst>
              </a:rPr>
              <a:t>，那真实的本体是基督。」（</a:t>
            </a:r>
            <a:r>
              <a:rPr lang="en-US" altLang="zh-TW" sz="3600" b="1" dirty="0">
                <a:solidFill>
                  <a:srgbClr val="FFFFFF"/>
                </a:solidFill>
                <a:effectLst>
                  <a:glow rad="660400">
                    <a:srgbClr val="000000"/>
                  </a:glow>
                </a:effectLst>
              </a:rPr>
              <a:t>2:16-17</a:t>
            </a:r>
            <a:r>
              <a:rPr lang="zh-TW" altLang="en-US" sz="3600" b="1" dirty="0">
                <a:solidFill>
                  <a:srgbClr val="FFFFFF"/>
                </a:solidFill>
                <a:effectLst>
                  <a:glow rad="660400">
                    <a:srgbClr val="000000"/>
                  </a:glow>
                </a:effectLst>
              </a:rPr>
              <a:t>当代译本）</a:t>
            </a:r>
          </a:p>
        </p:txBody>
      </p:sp>
      <p:sp>
        <p:nvSpPr>
          <p:cNvPr id="2" name="Title 1"/>
          <p:cNvSpPr>
            <a:spLocks noGrp="1"/>
          </p:cNvSpPr>
          <p:nvPr>
            <p:ph type="title" idx="4294967295"/>
          </p:nvPr>
        </p:nvSpPr>
        <p:spPr>
          <a:xfrm>
            <a:off x="216024" y="35834"/>
            <a:ext cx="3707904" cy="1160918"/>
          </a:xfrm>
        </p:spPr>
        <p:txBody>
          <a:bodyPr/>
          <a:lstStyle/>
          <a:p>
            <a:pPr algn="l">
              <a:defRPr/>
            </a:pPr>
            <a:r>
              <a:rPr lang="zh-TW" altLang="en-US" sz="4800" b="1" dirty="0">
                <a:solidFill>
                  <a:srgbClr val="FFFFFF"/>
                </a:solidFill>
                <a:effectLst>
                  <a:glow rad="660400">
                    <a:schemeClr val="tx1"/>
                  </a:glow>
                </a:effectLst>
              </a:rPr>
              <a:t>没有影子！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3" name="AutoShape 1"/>
          <p:cNvSpPr>
            <a:spLocks/>
          </p:cNvSpPr>
          <p:nvPr/>
        </p:nvSpPr>
        <p:spPr bwMode="auto">
          <a:xfrm>
            <a:off x="6553200" y="6283325"/>
            <a:ext cx="21336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nchor="b"/>
          <a:lstStyle/>
          <a:p>
            <a:pPr algn="r" defTabSz="457200">
              <a:defRPr/>
            </a:pPr>
            <a:fld id="{BF7B36B3-1DE5-FA40-9C88-0E6B85E042C0}" type="slidenum">
              <a:rPr lang="en-US">
                <a:latin typeface="Times New Roman Bold" charset="0"/>
                <a:cs typeface="Times New Roman Bold" charset="0"/>
                <a:sym typeface="Times New Roman Bold" charset="0"/>
              </a:rPr>
              <a:pPr algn="r" defTabSz="457200">
                <a:defRPr/>
              </a:pPr>
              <a:t>97</a:t>
            </a:fld>
            <a:endParaRPr lang="en-US">
              <a:cs typeface="Helvetica" charset="0"/>
            </a:endParaRPr>
          </a:p>
        </p:txBody>
      </p:sp>
      <p:sp>
        <p:nvSpPr>
          <p:cNvPr id="285699" name="Rectangle 2"/>
          <p:cNvSpPr>
            <a:spLocks noGrp="1" noChangeArrowheads="1"/>
          </p:cNvSpPr>
          <p:nvPr>
            <p:ph type="title"/>
          </p:nvPr>
        </p:nvSpPr>
        <p:spPr>
          <a:xfrm>
            <a:off x="457200" y="274638"/>
            <a:ext cx="8229600" cy="1325562"/>
          </a:xfrm>
        </p:spPr>
        <p:txBody>
          <a:bodyPr/>
          <a:lstStyle/>
          <a:p>
            <a:pPr eaLnBrk="1"/>
            <a:endParaRPr lang="en-US">
              <a:latin typeface="Arial" charset="0"/>
              <a:ea typeface="ＭＳ Ｐゴシック" charset="0"/>
              <a:cs typeface="ＭＳ Ｐゴシック" charset="0"/>
            </a:endParaRPr>
          </a:p>
        </p:txBody>
      </p:sp>
      <p:sp>
        <p:nvSpPr>
          <p:cNvPr id="285700" name="Rectangle 3"/>
          <p:cNvSpPr>
            <a:spLocks noGrp="1" noChangeArrowheads="1"/>
          </p:cNvSpPr>
          <p:nvPr>
            <p:ph idx="1"/>
          </p:nvPr>
        </p:nvSpPr>
        <p:spPr/>
        <p:txBody>
          <a:bodyPr/>
          <a:lstStyle/>
          <a:p>
            <a:pPr marL="0" indent="0" eaLnBrk="1"/>
            <a:endParaRPr lang="en-US">
              <a:latin typeface="Arial" charset="0"/>
              <a:ea typeface="ＭＳ Ｐゴシック" charset="0"/>
              <a:cs typeface="ＭＳ Ｐゴシック" charset="0"/>
            </a:endParaRPr>
          </a:p>
        </p:txBody>
      </p:sp>
      <p:pic>
        <p:nvPicPr>
          <p:cNvPr id="38916" name="Picture 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36063" cy="6851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917" name="AutoShape 5"/>
          <p:cNvSpPr>
            <a:spLocks/>
          </p:cNvSpPr>
          <p:nvPr/>
        </p:nvSpPr>
        <p:spPr bwMode="auto">
          <a:xfrm>
            <a:off x="209550" y="139700"/>
            <a:ext cx="7485063" cy="2227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4700" dirty="0">
                <a:solidFill>
                  <a:srgbClr val="FFFFFF"/>
                </a:solidFill>
                <a:effectLst>
                  <a:glow rad="165100">
                    <a:schemeClr val="tx1"/>
                  </a:glow>
                </a:effectLst>
                <a:latin typeface="Silom" charset="0"/>
                <a:cs typeface="Silom" charset="0"/>
                <a:sym typeface="Silom" charset="0"/>
              </a:rPr>
              <a:t>定睛在：</a:t>
            </a: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基督是真实的本体</a:t>
            </a:r>
            <a:endParaRPr lang="en-US" sz="3100" dirty="0">
              <a:solidFill>
                <a:srgbClr val="FFFFFF"/>
              </a:solidFill>
              <a:effectLst>
                <a:glow rad="165100">
                  <a:schemeClr val="tx1"/>
                </a:glow>
              </a:effectLst>
              <a:latin typeface="Silom" charset="0"/>
              <a:cs typeface="Silom" charset="0"/>
              <a:sym typeface="Silom" charset="0"/>
            </a:endParaRPr>
          </a:p>
          <a:p>
            <a:pPr defTabSz="457200">
              <a:spcBef>
                <a:spcPts val="1000"/>
              </a:spcBef>
              <a:defRPr/>
            </a:pPr>
            <a:r>
              <a:rPr lang="en-US" sz="3100" dirty="0">
                <a:solidFill>
                  <a:srgbClr val="FFFFFF"/>
                </a:solidFill>
                <a:effectLst>
                  <a:glow rad="165100">
                    <a:schemeClr val="tx1"/>
                  </a:glow>
                </a:effectLst>
                <a:latin typeface="Silom" charset="0"/>
                <a:cs typeface="Silom" charset="0"/>
                <a:sym typeface="Silom" charset="0"/>
              </a:rPr>
              <a:t>                                      </a:t>
            </a:r>
            <a:r>
              <a:rPr lang="ja-JP" altLang="en-US" sz="3100" dirty="0">
                <a:solidFill>
                  <a:srgbClr val="FFFFFF"/>
                </a:solidFill>
                <a:effectLst>
                  <a:glow rad="165100">
                    <a:schemeClr val="tx1"/>
                  </a:glow>
                </a:effectLst>
                <a:latin typeface="Silom" charset="0"/>
                <a:cs typeface="Silom" charset="0"/>
                <a:sym typeface="Silom" charset="0"/>
              </a:rPr>
              <a:t>（</a:t>
            </a:r>
            <a:r>
              <a:rPr lang="en-US" sz="3100" dirty="0">
                <a:solidFill>
                  <a:srgbClr val="FFFFFF"/>
                </a:solidFill>
                <a:effectLst>
                  <a:glow rad="165100">
                    <a:schemeClr val="tx1"/>
                  </a:glow>
                </a:effectLst>
                <a:latin typeface="Silom" charset="0"/>
                <a:cs typeface="Silom" charset="0"/>
                <a:sym typeface="Silom" charset="0"/>
              </a:rPr>
              <a:t>2:17b</a:t>
            </a:r>
            <a:r>
              <a:rPr lang="ja-JP" altLang="en-US" sz="3100" dirty="0">
                <a:solidFill>
                  <a:srgbClr val="FFFFFF"/>
                </a:solidFill>
                <a:effectLst>
                  <a:glow rad="165100">
                    <a:schemeClr val="tx1"/>
                  </a:glow>
                </a:effectLst>
                <a:latin typeface="Silom" charset="0"/>
                <a:cs typeface="Silom" charset="0"/>
                <a:sym typeface="Silom" charset="0"/>
              </a:rPr>
              <a:t>当代译本）</a:t>
            </a:r>
            <a:endParaRPr lang="en-US" sz="3100" dirty="0">
              <a:solidFill>
                <a:srgbClr val="FFFFFF"/>
              </a:solidFill>
              <a:effectLst>
                <a:glow rad="165100">
                  <a:schemeClr val="tx1"/>
                </a:glow>
              </a:effectLst>
              <a:latin typeface="Silom" charset="0"/>
              <a:cs typeface="Silom" charset="0"/>
              <a:sym typeface="Silom" charset="0"/>
            </a:endParaRPr>
          </a:p>
        </p:txBody>
      </p:sp>
      <p:sp>
        <p:nvSpPr>
          <p:cNvPr id="38918" name="AutoShape 6"/>
          <p:cNvSpPr>
            <a:spLocks/>
          </p:cNvSpPr>
          <p:nvPr/>
        </p:nvSpPr>
        <p:spPr bwMode="auto">
          <a:xfrm>
            <a:off x="430213" y="2455863"/>
            <a:ext cx="1674812"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a:solidFill>
                  <a:srgbClr val="FFFFFF"/>
                </a:solidFill>
                <a:effectLst>
                  <a:glow rad="165100">
                    <a:schemeClr val="tx1"/>
                  </a:glow>
                </a:effectLst>
                <a:latin typeface="Silom" charset="0"/>
                <a:cs typeface="Silom" charset="0"/>
                <a:sym typeface="Silom" charset="0"/>
              </a:rPr>
              <a:t>受死</a:t>
            </a:r>
            <a:endParaRPr lang="en-US" sz="5500">
              <a:solidFill>
                <a:srgbClr val="FFFFFF"/>
              </a:solidFill>
              <a:effectLst>
                <a:glow rad="165100">
                  <a:schemeClr val="tx1"/>
                </a:glow>
              </a:effectLst>
              <a:latin typeface="Silom" charset="0"/>
              <a:cs typeface="Silom" charset="0"/>
              <a:sym typeface="Silom" charset="0"/>
            </a:endParaRPr>
          </a:p>
        </p:txBody>
      </p:sp>
      <p:sp>
        <p:nvSpPr>
          <p:cNvPr id="38919" name="AutoShape 7"/>
          <p:cNvSpPr>
            <a:spLocks/>
          </p:cNvSpPr>
          <p:nvPr/>
        </p:nvSpPr>
        <p:spPr bwMode="auto">
          <a:xfrm>
            <a:off x="2927350" y="5402263"/>
            <a:ext cx="1676400" cy="2114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埋葬</a:t>
            </a:r>
            <a:endParaRPr lang="en-US" sz="5500" dirty="0">
              <a:solidFill>
                <a:srgbClr val="FFFFFF"/>
              </a:solidFill>
              <a:effectLst>
                <a:glow rad="165100">
                  <a:schemeClr val="tx1"/>
                </a:glow>
              </a:effectLst>
              <a:latin typeface="Silom" charset="0"/>
              <a:cs typeface="Silom" charset="0"/>
              <a:sym typeface="Silom" charset="0"/>
            </a:endParaRPr>
          </a:p>
        </p:txBody>
      </p:sp>
      <p:sp>
        <p:nvSpPr>
          <p:cNvPr id="38920" name="AutoShape 8"/>
          <p:cNvSpPr>
            <a:spLocks/>
          </p:cNvSpPr>
          <p:nvPr/>
        </p:nvSpPr>
        <p:spPr bwMode="auto">
          <a:xfrm>
            <a:off x="5724525" y="3340100"/>
            <a:ext cx="1577975" cy="1203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ja-JP" altLang="en-US" sz="5500" dirty="0">
                <a:solidFill>
                  <a:srgbClr val="FFFFFF"/>
                </a:solidFill>
                <a:effectLst>
                  <a:glow rad="165100">
                    <a:schemeClr val="tx1"/>
                  </a:glow>
                </a:effectLst>
                <a:latin typeface="Silom" charset="0"/>
                <a:cs typeface="Silom" charset="0"/>
                <a:sym typeface="Silom" charset="0"/>
              </a:rPr>
              <a:t>复活</a:t>
            </a:r>
            <a:endParaRPr lang="en-US" sz="1200" dirty="0">
              <a:solidFill>
                <a:srgbClr val="FFFFFF"/>
              </a:solidFill>
              <a:effectLst>
                <a:glow rad="165100">
                  <a:schemeClr val="tx1"/>
                </a:glow>
              </a:effectLst>
              <a:latin typeface="宋体" charset="0"/>
              <a:ea typeface="宋体" charset="0"/>
              <a:cs typeface="宋体" charset="0"/>
              <a:sym typeface="宋体" charset="0"/>
            </a:endParaRPr>
          </a:p>
        </p:txBody>
      </p:sp>
    </p:spTree>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p:cNvSpPr>
          <p:nvPr/>
        </p:nvSpPr>
        <p:spPr bwMode="auto">
          <a:xfrm>
            <a:off x="112713" y="793750"/>
            <a:ext cx="8915400" cy="6307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诺斯底主义的发源地就是第二世纪的小亚细亚。保罗反驳该异端：</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1.</a:t>
            </a:r>
            <a:r>
              <a:rPr lang="ja-JP" altLang="en-US" sz="2500" dirty="0">
                <a:solidFill>
                  <a:srgbClr val="FFFB00"/>
                </a:solidFill>
                <a:latin typeface="宋体" charset="0"/>
                <a:ea typeface="宋体" charset="0"/>
                <a:cs typeface="宋体" charset="0"/>
                <a:sym typeface="宋体" charset="0"/>
              </a:rPr>
              <a:t>犹太教</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跟随旧约律法及礼仪的律法主义（</a:t>
            </a:r>
            <a:r>
              <a:rPr lang="en-US" sz="2500" dirty="0">
                <a:solidFill>
                  <a:srgbClr val="FFFFFF"/>
                </a:solidFill>
                <a:latin typeface="宋体" charset="0"/>
                <a:ea typeface="宋体" charset="0"/>
                <a:cs typeface="宋体" charset="0"/>
                <a:sym typeface="宋体" charset="0"/>
              </a:rPr>
              <a:t>2:16-17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2.</a:t>
            </a:r>
            <a:r>
              <a:rPr lang="ja-JP" altLang="en-US" sz="2500" dirty="0">
                <a:solidFill>
                  <a:srgbClr val="FFFB00"/>
                </a:solidFill>
                <a:latin typeface="宋体" charset="0"/>
                <a:ea typeface="宋体" charset="0"/>
                <a:cs typeface="宋体" charset="0"/>
                <a:sym typeface="宋体" charset="0"/>
              </a:rPr>
              <a:t>希腊哲学</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跟随一个所谓的「秘传知识」，只有获得传授该奥秘的人才可得着。（</a:t>
            </a:r>
            <a:r>
              <a:rPr lang="en-US" sz="2500" dirty="0">
                <a:solidFill>
                  <a:srgbClr val="FFFFFF"/>
                </a:solidFill>
                <a:latin typeface="宋体" charset="0"/>
                <a:ea typeface="宋体" charset="0"/>
                <a:cs typeface="宋体" charset="0"/>
                <a:sym typeface="宋体" charset="0"/>
              </a:rPr>
              <a:t>2:2b-4,8-10</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3.</a:t>
            </a:r>
            <a:r>
              <a:rPr lang="ja-JP" altLang="en-US" sz="2500" dirty="0">
                <a:solidFill>
                  <a:srgbClr val="FFFB00"/>
                </a:solidFill>
                <a:latin typeface="宋体" charset="0"/>
                <a:ea typeface="宋体" charset="0"/>
                <a:cs typeface="宋体" charset="0"/>
                <a:sym typeface="宋体" charset="0"/>
              </a:rPr>
              <a:t>敬拜天使</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是神和人的中保（</a:t>
            </a:r>
            <a:r>
              <a:rPr lang="en-US" sz="2500" dirty="0">
                <a:solidFill>
                  <a:srgbClr val="FFFFFF"/>
                </a:solidFill>
                <a:latin typeface="宋体" charset="0"/>
                <a:ea typeface="宋体" charset="0"/>
                <a:cs typeface="宋体" charset="0"/>
                <a:sym typeface="宋体" charset="0"/>
              </a:rPr>
              <a:t>2:18</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4.</a:t>
            </a:r>
            <a:r>
              <a:rPr lang="ja-JP" altLang="en-US" sz="2500" dirty="0">
                <a:solidFill>
                  <a:srgbClr val="FFFB00"/>
                </a:solidFill>
                <a:latin typeface="宋体" charset="0"/>
                <a:ea typeface="宋体" charset="0"/>
                <a:cs typeface="宋体" charset="0"/>
                <a:sym typeface="宋体" charset="0"/>
              </a:rPr>
              <a:t>否定基督的神性</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1:15</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2:19</a:t>
            </a:r>
            <a:r>
              <a:rPr lang="ja-JP" altLang="en-US" sz="2500" dirty="0">
                <a:solidFill>
                  <a:srgbClr val="FFFFFF"/>
                </a:solidFill>
                <a:latin typeface="宋体" charset="0"/>
                <a:ea typeface="宋体" charset="0"/>
                <a:cs typeface="宋体" charset="0"/>
                <a:sym typeface="宋体" charset="0"/>
              </a:rPr>
              <a:t>）、基督的超越性（</a:t>
            </a:r>
            <a:r>
              <a:rPr lang="en-US" sz="2500" dirty="0">
                <a:solidFill>
                  <a:srgbClr val="FFFFFF"/>
                </a:solidFill>
                <a:latin typeface="宋体" charset="0"/>
                <a:ea typeface="宋体" charset="0"/>
                <a:cs typeface="宋体" charset="0"/>
                <a:sym typeface="宋体" charset="0"/>
              </a:rPr>
              <a:t>1:15b</a:t>
            </a:r>
            <a:r>
              <a:rPr lang="ja-JP" altLang="en-US" sz="2500" dirty="0">
                <a:solidFill>
                  <a:srgbClr val="FFFFFF"/>
                </a:solidFill>
                <a:latin typeface="宋体" charset="0"/>
                <a:ea typeface="宋体" charset="0"/>
                <a:cs typeface="宋体" charset="0"/>
                <a:sym typeface="宋体" charset="0"/>
              </a:rPr>
              <a:t>，</a:t>
            </a:r>
            <a:r>
              <a:rPr lang="en-US" sz="2500" dirty="0">
                <a:solidFill>
                  <a:srgbClr val="FFFFFF"/>
                </a:solidFill>
                <a:latin typeface="宋体" charset="0"/>
                <a:ea typeface="宋体" charset="0"/>
                <a:cs typeface="宋体" charset="0"/>
                <a:sym typeface="宋体" charset="0"/>
              </a:rPr>
              <a:t>17a</a:t>
            </a:r>
            <a:r>
              <a:rPr lang="ja-JP" altLang="en-US" sz="2500" dirty="0">
                <a:solidFill>
                  <a:srgbClr val="FFFFFF"/>
                </a:solidFill>
                <a:latin typeface="宋体" charset="0"/>
                <a:ea typeface="宋体" charset="0"/>
                <a:cs typeface="宋体" charset="0"/>
                <a:sym typeface="宋体" charset="0"/>
              </a:rPr>
              <a:t>）、基督创造的能力（</a:t>
            </a:r>
            <a:r>
              <a:rPr lang="en-US" sz="2500" dirty="0">
                <a:solidFill>
                  <a:srgbClr val="FFFFFF"/>
                </a:solidFill>
                <a:latin typeface="宋体" charset="0"/>
                <a:ea typeface="宋体" charset="0"/>
                <a:cs typeface="宋体" charset="0"/>
                <a:sym typeface="宋体" charset="0"/>
              </a:rPr>
              <a:t>1:16</a:t>
            </a:r>
            <a:r>
              <a:rPr lang="ja-JP" altLang="en-US" sz="2500" dirty="0">
                <a:solidFill>
                  <a:srgbClr val="FFFFFF"/>
                </a:solidFill>
                <a:latin typeface="宋体" charset="0"/>
                <a:ea typeface="宋体" charset="0"/>
                <a:cs typeface="宋体" charset="0"/>
                <a:sym typeface="宋体" charset="0"/>
              </a:rPr>
              <a:t>）及支撑宇宙的能力（</a:t>
            </a:r>
            <a:r>
              <a:rPr lang="en-US" sz="2500" dirty="0">
                <a:solidFill>
                  <a:srgbClr val="FFFFFF"/>
                </a:solidFill>
                <a:latin typeface="宋体" charset="0"/>
                <a:ea typeface="宋体" charset="0"/>
                <a:cs typeface="宋体" charset="0"/>
                <a:sym typeface="宋体" charset="0"/>
              </a:rPr>
              <a:t>1:17</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buSzPct val="100000"/>
              <a:defRPr/>
            </a:pPr>
            <a:r>
              <a:rPr lang="en-US" sz="2500" dirty="0">
                <a:solidFill>
                  <a:srgbClr val="FFFB00"/>
                </a:solidFill>
                <a:latin typeface="宋体" charset="0"/>
                <a:ea typeface="宋体" charset="0"/>
                <a:cs typeface="宋体" charset="0"/>
                <a:sym typeface="宋体" charset="0"/>
              </a:rPr>
              <a:t>5.</a:t>
            </a:r>
            <a:r>
              <a:rPr lang="ja-JP" altLang="en-US" sz="2500" dirty="0">
                <a:solidFill>
                  <a:srgbClr val="FFFB00"/>
                </a:solidFill>
                <a:latin typeface="宋体" charset="0"/>
                <a:ea typeface="宋体" charset="0"/>
                <a:cs typeface="宋体" charset="0"/>
                <a:sym typeface="宋体" charset="0"/>
              </a:rPr>
              <a:t>禁欲主义</a:t>
            </a:r>
            <a:r>
              <a:rPr lang="ja-JP" altLang="en-US" sz="2500" dirty="0">
                <a:solidFill>
                  <a:srgbClr val="FFFFFF"/>
                </a:solidFill>
                <a:latin typeface="宋体" charset="0"/>
                <a:ea typeface="宋体" charset="0"/>
                <a:cs typeface="宋体" charset="0"/>
                <a:sym typeface="宋体" charset="0"/>
              </a:rPr>
              <a:t>：贬低身体欲望的观点（</a:t>
            </a:r>
            <a:r>
              <a:rPr lang="en-US" sz="2500" dirty="0">
                <a:solidFill>
                  <a:srgbClr val="FFFFFF"/>
                </a:solidFill>
                <a:latin typeface="宋体" charset="0"/>
                <a:ea typeface="宋体" charset="0"/>
                <a:cs typeface="宋体" charset="0"/>
                <a:sym typeface="宋体" charset="0"/>
              </a:rPr>
              <a:t>2:20-23</a:t>
            </a:r>
            <a:r>
              <a:rPr lang="ja-JP" altLang="en-US" sz="2500" dirty="0">
                <a:solidFill>
                  <a:srgbClr val="FFFFFF"/>
                </a:solidFill>
                <a:latin typeface="宋体" charset="0"/>
                <a:ea typeface="宋体" charset="0"/>
                <a:cs typeface="宋体" charset="0"/>
                <a:sym typeface="宋体" charset="0"/>
              </a:rPr>
              <a:t>）</a:t>
            </a:r>
            <a:endParaRPr lang="en-US" sz="2500" dirty="0">
              <a:solidFill>
                <a:srgbClr val="FFFFFF"/>
              </a:solidFill>
              <a:latin typeface="宋体" charset="0"/>
              <a:ea typeface="宋体" charset="0"/>
              <a:cs typeface="宋体" charset="0"/>
              <a:sym typeface="宋体" charset="0"/>
            </a:endParaRPr>
          </a:p>
          <a:p>
            <a:pPr defTabSz="457200">
              <a:lnSpc>
                <a:spcPct val="115000"/>
              </a:lnSpc>
              <a:spcBef>
                <a:spcPts val="1000"/>
              </a:spcBef>
              <a:defRPr/>
            </a:pPr>
            <a:r>
              <a:rPr lang="ja-JP" altLang="en-US" sz="2500" dirty="0">
                <a:solidFill>
                  <a:srgbClr val="FFFFFF"/>
                </a:solidFill>
                <a:latin typeface="宋体" charset="0"/>
                <a:ea typeface="宋体" charset="0"/>
                <a:cs typeface="宋体" charset="0"/>
                <a:sym typeface="宋体" charset="0"/>
              </a:rPr>
              <a:t>何谓歌罗西书的异端？以上述所指的就是一种综合于犹太</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希腊</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苦行</a:t>
            </a:r>
            <a:r>
              <a:rPr lang="en-US" sz="2500" dirty="0">
                <a:solidFill>
                  <a:srgbClr val="FFFFFF"/>
                </a:solidFill>
                <a:latin typeface="宋体" charset="0"/>
                <a:ea typeface="宋体" charset="0"/>
                <a:cs typeface="宋体" charset="0"/>
                <a:sym typeface="宋体" charset="0"/>
              </a:rPr>
              <a:t>-</a:t>
            </a:r>
            <a:r>
              <a:rPr lang="ja-JP" altLang="en-US" sz="2500" dirty="0">
                <a:solidFill>
                  <a:srgbClr val="FFFFFF"/>
                </a:solidFill>
                <a:latin typeface="宋体" charset="0"/>
                <a:ea typeface="宋体" charset="0"/>
                <a:cs typeface="宋体" charset="0"/>
                <a:sym typeface="宋体" charset="0"/>
              </a:rPr>
              <a:t>外邦的异端。保罗反驳该异端的方法就是强调基督的神性及超越性。</a:t>
            </a:r>
            <a:endParaRPr lang="en-US" sz="2500" dirty="0">
              <a:solidFill>
                <a:srgbClr val="FFFFFF"/>
              </a:solidFill>
              <a:latin typeface="宋体" charset="0"/>
              <a:ea typeface="宋体" charset="0"/>
              <a:cs typeface="宋体" charset="0"/>
              <a:sym typeface="宋体" charset="0"/>
            </a:endParaRPr>
          </a:p>
        </p:txBody>
      </p:sp>
      <p:sp>
        <p:nvSpPr>
          <p:cNvPr id="5" name="Frame 4"/>
          <p:cNvSpPr/>
          <p:nvPr/>
        </p:nvSpPr>
        <p:spPr bwMode="auto">
          <a:xfrm>
            <a:off x="36513" y="2347913"/>
            <a:ext cx="1943100"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hangingPunct="1">
              <a:defRPr/>
            </a:pPr>
            <a:endParaRPr lang="en-US">
              <a:latin typeface="Times New Roman" pitchFamily="-111" charset="0"/>
            </a:endParaRPr>
          </a:p>
        </p:txBody>
      </p:sp>
      <p:sp>
        <p:nvSpPr>
          <p:cNvPr id="2" name="Title 1"/>
          <p:cNvSpPr>
            <a:spLocks noGrp="1"/>
          </p:cNvSpPr>
          <p:nvPr>
            <p:ph type="title"/>
          </p:nvPr>
        </p:nvSpPr>
        <p:spPr>
          <a:xfrm>
            <a:off x="744538" y="44450"/>
            <a:ext cx="7715250" cy="561975"/>
          </a:xfrm>
        </p:spPr>
        <p:txBody>
          <a:bodyPr/>
          <a:lstStyle/>
          <a:p>
            <a:pPr algn="ctr">
              <a:defRPr/>
            </a:pPr>
            <a:r>
              <a:rPr lang="ja-JP" altLang="en-US" sz="4400" b="1" dirty="0">
                <a:solidFill>
                  <a:schemeClr val="tx1"/>
                </a:solidFill>
                <a:effectLst>
                  <a:outerShdw blurRad="38100" dist="38100" dir="2700000" algn="tl" rotWithShape="0">
                    <a:srgbClr val="FFFFFF"/>
                  </a:outerShdw>
                </a:effectLst>
                <a:latin typeface="Times New Roman"/>
                <a:ea typeface="ＭＳ Ｐゴシック"/>
                <a:cs typeface="ＭＳ Ｐゴシック"/>
              </a:rPr>
              <a:t>写这封信的背景</a:t>
            </a:r>
            <a:r>
              <a:rPr lang="ja-JP" altLang="en-US" dirty="0">
                <a:solidFill>
                  <a:schemeClr val="tx1"/>
                </a:solidFill>
              </a:rPr>
              <a:t> </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2018" name="Picture 7"/>
          <p:cNvPicPr>
            <a:picLocks noChangeAspect="1"/>
          </p:cNvPicPr>
          <p:nvPr/>
        </p:nvPicPr>
        <p:blipFill>
          <a:blip r:embed="rId2"/>
          <a:srcRect t="8482"/>
          <a:stretch>
            <a:fillRect/>
          </a:stretch>
        </p:blipFill>
        <p:spPr>
          <a:xfrm>
            <a:off x="0" y="2289175"/>
            <a:ext cx="9144000" cy="4595813"/>
          </a:xfrm>
          <a:prstGeom prst="rect">
            <a:avLst/>
          </a:prstGeom>
          <a:noFill/>
          <a:ln w="9525">
            <a:noFill/>
            <a:miter/>
          </a:ln>
        </p:spPr>
      </p:pic>
      <p:sp>
        <p:nvSpPr>
          <p:cNvPr id="9" name="Title 1"/>
          <p:cNvSpPr txBox="1"/>
          <p:nvPr/>
        </p:nvSpPr>
        <p:spPr bwMode="auto">
          <a:xfrm>
            <a:off x="0"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Socrates</a:t>
            </a:r>
          </a:p>
        </p:txBody>
      </p:sp>
      <p:sp>
        <p:nvSpPr>
          <p:cNvPr id="10" name="Title 1"/>
          <p:cNvSpPr txBox="1"/>
          <p:nvPr/>
        </p:nvSpPr>
        <p:spPr bwMode="auto">
          <a:xfrm>
            <a:off x="300607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Plato</a:t>
            </a:r>
          </a:p>
        </p:txBody>
      </p:sp>
      <p:sp>
        <p:nvSpPr>
          <p:cNvPr id="11" name="Title 1"/>
          <p:cNvSpPr txBox="1"/>
          <p:nvPr/>
        </p:nvSpPr>
        <p:spPr bwMode="auto">
          <a:xfrm>
            <a:off x="6012159" y="6200406"/>
            <a:ext cx="3131840" cy="647618"/>
          </a:xfrm>
          <a:prstGeom prst="rect">
            <a:avLst/>
          </a:prstGeom>
          <a:solidFill>
            <a:srgbClr val="000000"/>
          </a:solid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buFont typeface="Arial" pitchFamily="34" charset="0"/>
              <a:buNone/>
              <a:defRPr/>
            </a:pPr>
            <a:r>
              <a:rPr lang="en-US" sz="4000" b="1" noProof="1">
                <a:solidFill>
                  <a:srgbClr val="FFFFFF"/>
                </a:solidFill>
                <a:effectLst>
                  <a:glow rad="660400">
                    <a:srgbClr val="000000"/>
                  </a:glow>
                </a:effectLst>
                <a:latin typeface="Arial"/>
              </a:rPr>
              <a:t>Aristotle</a:t>
            </a:r>
          </a:p>
        </p:txBody>
      </p:sp>
      <p:sp>
        <p:nvSpPr>
          <p:cNvPr id="7" name="Title 1"/>
          <p:cNvSpPr txBox="1"/>
          <p:nvPr/>
        </p:nvSpPr>
        <p:spPr>
          <a:xfrm>
            <a:off x="0" y="2205038"/>
            <a:ext cx="3492500" cy="4652962"/>
          </a:xfrm>
          <a:prstGeom prst="rect">
            <a:avLst/>
          </a:prstGeom>
          <a:solidFill>
            <a:schemeClr val="tx1"/>
          </a:solidFill>
          <a:ln w="9525">
            <a:noFill/>
            <a:miter/>
          </a:ln>
        </p:spPr>
        <p:txBody>
          <a:bodyPr anchor="ctr"/>
          <a:lstStyle/>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 好人不需要法律告知他们负起责任</a:t>
            </a:r>
            <a:r>
              <a:rPr lang="en-US" altLang="zh-CN"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恶人总是绕法律边缘而行。 </a:t>
            </a:r>
            <a:r>
              <a:rPr lang="en-US" altLang="en-US" sz="3200" dirty="0">
                <a:solidFill>
                  <a:srgbClr val="FFFFFF"/>
                </a:solidFill>
                <a:latin typeface="SimHei" pitchFamily="49" charset="-122"/>
                <a:ea typeface="SimHei" pitchFamily="49" charset="-122"/>
              </a:rPr>
              <a:t>"</a:t>
            </a:r>
          </a:p>
          <a:p>
            <a:pPr algn="ctr" eaLnBrk="0" hangingPunct="1">
              <a:buFont typeface="Arial" pitchFamily="34" charset="0"/>
              <a:buNone/>
            </a:pPr>
            <a:r>
              <a:rPr lang="en-US" altLang="en-US" sz="3200" dirty="0">
                <a:solidFill>
                  <a:srgbClr val="FFFFFF"/>
                </a:solidFill>
                <a:latin typeface="SimHei" pitchFamily="49" charset="-122"/>
                <a:ea typeface="SimHei" pitchFamily="49" charset="-122"/>
              </a:rPr>
              <a:t>—</a:t>
            </a:r>
            <a:r>
              <a:rPr lang="zh-CN" altLang="en-US" sz="3200" dirty="0">
                <a:solidFill>
                  <a:srgbClr val="FFFFFF"/>
                </a:solidFill>
                <a:latin typeface="SimHei" pitchFamily="49" charset="-122"/>
                <a:ea typeface="SimHei" pitchFamily="49" charset="-122"/>
              </a:rPr>
              <a:t>柏拉图</a:t>
            </a:r>
            <a:r>
              <a:rPr lang="en-US" altLang="en-US" sz="3200" dirty="0">
                <a:solidFill>
                  <a:srgbClr val="FFFFFF"/>
                </a:solidFill>
                <a:latin typeface="SimHei" pitchFamily="49" charset="-122"/>
                <a:ea typeface="SimHei" pitchFamily="49" charset="-122"/>
              </a:rPr>
              <a:t>423-348 BC</a:t>
            </a:r>
            <a:endParaRPr lang="en-US" altLang="en-US" sz="1800" dirty="0">
              <a:ea typeface="MS PGothic" pitchFamily="34" charset="-128"/>
            </a:endParaRPr>
          </a:p>
        </p:txBody>
      </p:sp>
      <p:sp>
        <p:nvSpPr>
          <p:cNvPr id="2" name="Title 1"/>
          <p:cNvSpPr>
            <a:spLocks noGrp="1"/>
          </p:cNvSpPr>
          <p:nvPr>
            <p:ph type="title" idx="4294967295"/>
          </p:nvPr>
        </p:nvSpPr>
        <p:spPr bwMode="auto">
          <a:xfrm>
            <a:off x="216024" y="35834"/>
            <a:ext cx="3635896" cy="1953006"/>
          </a:xfrm>
          <a:ln w="9525" cmpd="sng">
            <a:noFill/>
            <a:prstDash val="solid"/>
            <a:miter/>
          </a:ln>
          <a:effectLst/>
          <a:scene3d>
            <a:camera prst="orthographicFront"/>
            <a:lightRig rig="balanced" dir="t"/>
          </a:scene3d>
          <a:sp3d prstMaterial="plastic"/>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rPr>
              <a:t>希腊哲学</a:t>
            </a:r>
            <a:endParaRPr kumimoji="0" lang="en-US" sz="4400" b="1" i="0" u="none" strike="noStrike" kern="0" cap="none" spc="0" normalizeH="0" baseline="0" noProof="1">
              <a:ln>
                <a:noFill/>
              </a:ln>
              <a:solidFill>
                <a:srgbClr val="FFFFFF"/>
              </a:solidFill>
              <a:effectLst>
                <a:glow rad="660400">
                  <a:schemeClr val="tx1"/>
                </a:glow>
              </a:effectLst>
              <a:uLnTx/>
              <a:uFillTx/>
              <a:latin typeface="+mj-lt"/>
              <a:ea typeface="MS PGothic" pitchFamily="34" charset="-128"/>
              <a:cs typeface="ＭＳ Ｐゴシック" pitchFamily="-111" charset="-128"/>
            </a:endParaRPr>
          </a:p>
        </p:txBody>
      </p:sp>
      <p:sp>
        <p:nvSpPr>
          <p:cNvPr id="12" name="Rectangle 11"/>
          <p:cNvSpPr/>
          <p:nvPr/>
        </p:nvSpPr>
        <p:spPr>
          <a:xfrm>
            <a:off x="6084888" y="2276475"/>
            <a:ext cx="3059112" cy="4581525"/>
          </a:xfrm>
          <a:prstGeom prst="rect">
            <a:avLst/>
          </a:prstGeom>
          <a:solidFill>
            <a:srgbClr val="000000"/>
          </a:solidFill>
          <a:ln w="12700" cap="sq" cmpd="sng">
            <a:solidFill>
              <a:schemeClr val="tx1"/>
            </a:solidFill>
            <a:prstDash val="solid"/>
            <a:miter/>
            <a:headEnd type="none" w="sm" len="sm"/>
            <a:tailEnd type="none" w="sm" len="sm"/>
          </a:ln>
        </p:spPr>
        <p:txBody>
          <a:bodyPr wrap="none" anchor="t"/>
          <a:lstStyle/>
          <a:p>
            <a:pPr hangingPunct="1">
              <a:buFont typeface="Arial" pitchFamily="34" charset="0"/>
              <a:buNone/>
            </a:pPr>
            <a:endParaRPr lang="en-US" altLang="en-US" sz="1800" dirty="0">
              <a:latin typeface="Times New Roman" pitchFamily="18" charset="0"/>
              <a:ea typeface="Arial" pitchFamily="34" charset="0"/>
            </a:endParaRPr>
          </a:p>
        </p:txBody>
      </p:sp>
      <p:sp>
        <p:nvSpPr>
          <p:cNvPr id="5" name="Title 1"/>
          <p:cNvSpPr txBox="1"/>
          <p:nvPr/>
        </p:nvSpPr>
        <p:spPr>
          <a:xfrm>
            <a:off x="3492500" y="17463"/>
            <a:ext cx="5616575" cy="6840537"/>
          </a:xfrm>
          <a:prstGeom prst="rect">
            <a:avLst/>
          </a:prstGeom>
          <a:solidFill>
            <a:srgbClr val="000090"/>
          </a:solidFill>
          <a:ln w="9525">
            <a:noFill/>
            <a:miter/>
          </a:ln>
        </p:spPr>
        <p:txBody>
          <a:bodyPr anchor="ctr"/>
          <a:lstStyle/>
          <a:p>
            <a:pPr algn="ctr" eaLnBrk="0" hangingPunct="1">
              <a:buFont typeface="Arial" pitchFamily="34" charset="0"/>
              <a:buNone/>
            </a:pPr>
            <a:r>
              <a:rPr lang="zh-CN" altLang="en-US" sz="3600" b="1" dirty="0">
                <a:solidFill>
                  <a:srgbClr val="FFFFFF"/>
                </a:solidFill>
                <a:latin typeface="SimHei" pitchFamily="49" charset="-122"/>
                <a:ea typeface="SimHei" pitchFamily="49" charset="-122"/>
              </a:rPr>
              <a:t>你们要当心，免得有人用哲学和虚空的妄言把你们掳去；那些是出于人的传统，出于世界的原则，而不是出于基督。</a:t>
            </a:r>
            <a:br>
              <a:rPr lang="en-US" altLang="en-US" sz="3600" b="1" dirty="0">
                <a:solidFill>
                  <a:srgbClr val="FFFFFF"/>
                </a:solidFill>
                <a:latin typeface="SimHei" pitchFamily="49" charset="-122"/>
                <a:ea typeface="SimHei" pitchFamily="49" charset="-122"/>
              </a:rPr>
            </a:br>
            <a:r>
              <a:rPr lang="en-US" altLang="en-US" sz="3600" b="1" dirty="0">
                <a:solidFill>
                  <a:srgbClr val="FFFFFF"/>
                </a:solidFill>
                <a:latin typeface="SimHei" pitchFamily="49" charset="-122"/>
                <a:ea typeface="SimHei" pitchFamily="49" charset="-122"/>
              </a:rPr>
              <a:t>(2:8</a:t>
            </a:r>
            <a:r>
              <a:rPr lang="zh-CN" altLang="en-US" sz="3600" b="1" dirty="0">
                <a:solidFill>
                  <a:srgbClr val="FFFFFF"/>
                </a:solidFill>
                <a:latin typeface="SimHei" pitchFamily="49" charset="-122"/>
                <a:ea typeface="SimHei" pitchFamily="49" charset="-122"/>
              </a:rPr>
              <a:t>，中文标准译本</a:t>
            </a:r>
            <a:r>
              <a:rPr lang="en-US" altLang="en-US" sz="3600" b="1" dirty="0">
                <a:solidFill>
                  <a:srgbClr val="FFFFFF"/>
                </a:solidFill>
                <a:latin typeface="SimHei" pitchFamily="49" charset="-122"/>
                <a:ea typeface="SimHei" pitchFamily="49" charset="-122"/>
              </a:rPr>
              <a:t>) </a:t>
            </a:r>
          </a:p>
        </p:txBody>
      </p:sp>
      <p:sp>
        <p:nvSpPr>
          <p:cNvPr id="13" name="&quot;No&quot; Symbol 12"/>
          <p:cNvSpPr/>
          <p:nvPr/>
        </p:nvSpPr>
        <p:spPr>
          <a:xfrm>
            <a:off x="3708400" y="1506538"/>
            <a:ext cx="3095625" cy="3025775"/>
          </a:xfrm>
          <a:custGeom>
            <a:avLst/>
            <a:gdLst/>
            <a:ahLst/>
            <a:cxnLst>
              <a:cxn ang="0">
                <a:pos x="0" y="1512888"/>
              </a:cxn>
              <a:cxn ang="0">
                <a:pos x="1547812" y="0"/>
              </a:cxn>
              <a:cxn ang="0">
                <a:pos x="3095624" y="1512888"/>
              </a:cxn>
              <a:cxn ang="0">
                <a:pos x="1547812" y="3025775"/>
              </a:cxn>
              <a:cxn ang="0">
                <a:pos x="0" y="1512888"/>
              </a:cxn>
              <a:cxn ang="0">
                <a:pos x="2407173" y="1968588"/>
              </a:cxn>
              <a:cxn ang="0">
                <a:pos x="2528589" y="1512888"/>
              </a:cxn>
              <a:cxn ang="0">
                <a:pos x="1547812" y="567334"/>
              </a:cxn>
              <a:cxn ang="0">
                <a:pos x="1081670" y="680749"/>
              </a:cxn>
              <a:cxn ang="0">
                <a:pos x="688451" y="1057186"/>
              </a:cxn>
              <a:cxn ang="0">
                <a:pos x="567035" y="1512888"/>
              </a:cxn>
              <a:cxn ang="0">
                <a:pos x="1547812" y="2458441"/>
              </a:cxn>
              <a:cxn ang="0">
                <a:pos x="2013954" y="2345027"/>
              </a:cxn>
            </a:cxnLst>
            <a:rect l="0" t="0" r="0" b="0"/>
            <a:pathLst>
              <a:path w="3095625" h="3024188">
                <a:moveTo>
                  <a:pt x="0" y="1512094"/>
                </a:moveTo>
                <a:cubicBezTo>
                  <a:pt x="0" y="676988"/>
                  <a:pt x="692979" y="0"/>
                  <a:pt x="1547812" y="0"/>
                </a:cubicBezTo>
                <a:cubicBezTo>
                  <a:pt x="2402645" y="0"/>
                  <a:pt x="3095624" y="676988"/>
                  <a:pt x="3095624" y="1512094"/>
                </a:cubicBezTo>
                <a:cubicBezTo>
                  <a:pt x="3095624" y="2347200"/>
                  <a:pt x="2402645" y="3024188"/>
                  <a:pt x="1547812" y="3024188"/>
                </a:cubicBezTo>
                <a:cubicBezTo>
                  <a:pt x="692979" y="3024188"/>
                  <a:pt x="0" y="2347200"/>
                  <a:pt x="0" y="1512094"/>
                </a:cubicBezTo>
                <a:close/>
                <a:moveTo>
                  <a:pt x="2407173" y="1967555"/>
                </a:moveTo>
                <a:cubicBezTo>
                  <a:pt x="2484605" y="1832574"/>
                  <a:pt x="2528589" y="1677283"/>
                  <a:pt x="2528589" y="1512094"/>
                </a:cubicBezTo>
                <a:cubicBezTo>
                  <a:pt x="2528589" y="990153"/>
                  <a:pt x="2089480" y="567036"/>
                  <a:pt x="1547812" y="567036"/>
                </a:cubicBezTo>
                <a:cubicBezTo>
                  <a:pt x="1379090" y="567036"/>
                  <a:pt x="1220320" y="608088"/>
                  <a:pt x="1081670" y="680392"/>
                </a:cubicBezTo>
                <a:lnTo>
                  <a:pt x="2407173" y="1967555"/>
                </a:lnTo>
                <a:close/>
                <a:moveTo>
                  <a:pt x="688451" y="1056632"/>
                </a:moveTo>
                <a:cubicBezTo>
                  <a:pt x="611019" y="1191614"/>
                  <a:pt x="567035" y="1346904"/>
                  <a:pt x="567035" y="1512094"/>
                </a:cubicBezTo>
                <a:cubicBezTo>
                  <a:pt x="567035" y="2034035"/>
                  <a:pt x="1006144" y="2457152"/>
                  <a:pt x="1547812" y="2457152"/>
                </a:cubicBezTo>
                <a:cubicBezTo>
                  <a:pt x="1716533" y="2457152"/>
                  <a:pt x="1875304" y="2416100"/>
                  <a:pt x="2013954" y="2343797"/>
                </a:cubicBezTo>
                <a:lnTo>
                  <a:pt x="688451" y="1056632"/>
                </a:lnTo>
                <a:close/>
              </a:path>
            </a:pathLst>
          </a:custGeom>
          <a:solidFill>
            <a:srgbClr val="FF0000"/>
          </a:solidFill>
          <a:ln w="12700" cap="sq" cmpd="sng">
            <a:solidFill>
              <a:schemeClr val="tx1"/>
            </a:solidFill>
            <a:prstDash val="solid"/>
            <a:miter/>
            <a:headEnd type="none" w="sm" len="sm"/>
            <a:tailEnd type="none" w="sm" len="sm"/>
          </a:ln>
        </p:spPr>
        <p:txBody>
          <a:bodyPr/>
          <a:lstStyle/>
          <a:p>
            <a:pPr hangingPunct="1">
              <a:buFont typeface="Arial" pitchFamily="34" charset="0"/>
              <a:buNone/>
            </a:pPr>
            <a:endParaRPr lang="en-US">
              <a:ea typeface="MS PGothic" pitchFamily="34" charset="-128"/>
            </a:endParaRPr>
          </a:p>
        </p:txBody>
      </p:sp>
    </p:spTree>
    <p:extLst>
      <p:ext uri="{BB962C8B-B14F-4D97-AF65-F5344CB8AC3E}">
        <p14:creationId xmlns:p14="http://schemas.microsoft.com/office/powerpoint/2010/main" val="10347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ppt_x</p:attrName>
                                        </p:attrNameLst>
                                      </p:cBhvr>
                                      <p:tavLst>
                                        <p:tav tm="0">
                                          <p:val>
                                            <p:strVal val="#ppt_x"/>
                                          </p:val>
                                        </p:tav>
                                        <p:tav tm="100000">
                                          <p:val>
                                            <p:strVal val="#ppt_x"/>
                                          </p:val>
                                        </p:tav>
                                      </p:tavLst>
                                    </p:anim>
                                    <p:anim calcmode="lin" valueType="num">
                                      <p:cBhvr>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0.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8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spPr>
      <a:bodyPr vert="horz" wrap="square" lIns="45718" tIns="45718" rIns="45718" bIns="45718" numCol="1" anchor="t" anchorCtr="0" compatLnSpc="1"/>
      <a:lstStyle>
        <a:defPPr marL="457200" marR="0" indent="0" algn="l" defTabSz="914400" rtl="0" eaLnBrk="1"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40.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charset="0"/>
            <a:ea typeface="ＭＳ Ｐゴシック" pitchFamily="-111" charset="-128"/>
            <a:cs typeface="ＭＳ Ｐゴシック" pitchFamily="-111"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0_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E9E2B6"/>
        </a:solidFill>
        <a:ln w="25400" cap="flat" cmpd="sng" algn="ctr">
          <a:solidFill>
            <a:srgbClr val="727DE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45718" tIns="45718" rIns="45718" bIns="45718" numCol="1" anchor="t"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51.xml><?xml version="1.0" encoding="utf-8"?>
<a:theme xmlns:a="http://schemas.openxmlformats.org/drawingml/2006/main" name="1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11.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ppt/theme/themeOverride9.xml><?xml version="1.0" encoding="utf-8"?>
<a:themeOverride xmlns:a="http://schemas.openxmlformats.org/drawingml/2006/main">
  <a:clrScheme name="">
    <a:dk1>
      <a:srgbClr val="000000"/>
    </a:dk1>
    <a:lt1>
      <a:srgbClr val="FFFFFF"/>
    </a:lt1>
    <a:dk2>
      <a:srgbClr val="A7A7A7"/>
    </a:dk2>
    <a:lt2>
      <a:srgbClr val="535353"/>
    </a:lt2>
    <a:accent1>
      <a:srgbClr val="727DE0"/>
    </a:accent1>
    <a:accent2>
      <a:srgbClr val="D54F41"/>
    </a:accent2>
    <a:accent3>
      <a:srgbClr val="FFFFFF"/>
    </a:accent3>
    <a:accent4>
      <a:srgbClr val="000000"/>
    </a:accent4>
    <a:accent5>
      <a:srgbClr val="BCBFED"/>
    </a:accent5>
    <a:accent6>
      <a:srgbClr val="C1473A"/>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1705</TotalTime>
  <Words>15023</Words>
  <Application>Microsoft Macintosh PowerPoint</Application>
  <PresentationFormat>On-screen Show (4:3)</PresentationFormat>
  <Paragraphs>2167</Paragraphs>
  <Slides>266</Slides>
  <Notes>142</Notes>
  <HiddenSlides>14</HiddenSlides>
  <MMClips>0</MMClips>
  <ScaleCrop>false</ScaleCrop>
  <HeadingPairs>
    <vt:vector size="8" baseType="variant">
      <vt:variant>
        <vt:lpstr>Fonts Used</vt:lpstr>
      </vt:variant>
      <vt:variant>
        <vt:i4>40</vt:i4>
      </vt:variant>
      <vt:variant>
        <vt:lpstr>Theme</vt:lpstr>
      </vt:variant>
      <vt:variant>
        <vt:i4>65</vt:i4>
      </vt:variant>
      <vt:variant>
        <vt:lpstr>Embedded OLE Servers</vt:lpstr>
      </vt:variant>
      <vt:variant>
        <vt:i4>1</vt:i4>
      </vt:variant>
      <vt:variant>
        <vt:lpstr>Slide Titles</vt:lpstr>
      </vt:variant>
      <vt:variant>
        <vt:i4>266</vt:i4>
      </vt:variant>
    </vt:vector>
  </HeadingPairs>
  <TitlesOfParts>
    <vt:vector size="372" baseType="lpstr">
      <vt:lpstr>Apple LiGothic Medium</vt:lpstr>
      <vt:lpstr>AR PL KaitiM GB</vt:lpstr>
      <vt:lpstr>Kaiti SC</vt:lpstr>
      <vt:lpstr>Microsoft YaHei UI</vt:lpstr>
      <vt:lpstr>ＭＳ ゴシック</vt:lpstr>
      <vt:lpstr>MS PGothic</vt:lpstr>
      <vt:lpstr>MS PGothic</vt:lpstr>
      <vt:lpstr>NJ Chinese Simplified</vt:lpstr>
      <vt:lpstr>Osaka</vt:lpstr>
      <vt:lpstr>新細明體</vt:lpstr>
      <vt:lpstr>SimHei</vt:lpstr>
      <vt:lpstr>宋体</vt:lpstr>
      <vt:lpstr>宋体</vt:lpstr>
      <vt:lpstr>华文细黑</vt:lpstr>
      <vt:lpstr>Tahoma Negreta</vt:lpstr>
      <vt:lpstr>Times New Roman Bold</vt:lpstr>
      <vt:lpstr>Arial</vt:lpstr>
      <vt:lpstr>Arial Narrow</vt:lpstr>
      <vt:lpstr>Arial Rounded MT Bold</vt:lpstr>
      <vt:lpstr>Avenir</vt:lpstr>
      <vt:lpstr>Bank Gothic</vt:lpstr>
      <vt:lpstr>Bank Gothic Light</vt:lpstr>
      <vt:lpstr>Book Antiqua</vt:lpstr>
      <vt:lpstr>Bwgrki</vt:lpstr>
      <vt:lpstr>Calibri</vt:lpstr>
      <vt:lpstr>Candara</vt:lpstr>
      <vt:lpstr>Comic Sans MS</vt:lpstr>
      <vt:lpstr>Engravers MT</vt:lpstr>
      <vt:lpstr>Garamond</vt:lpstr>
      <vt:lpstr>Geneva</vt:lpstr>
      <vt:lpstr>Georgia</vt:lpstr>
      <vt:lpstr>Helvetica</vt:lpstr>
      <vt:lpstr>Helvetica Neue Black Condensed</vt:lpstr>
      <vt:lpstr>Silom</vt:lpstr>
      <vt:lpstr>Stencil</vt:lpstr>
      <vt:lpstr>Symbol</vt:lpstr>
      <vt:lpstr>Tahoma</vt:lpstr>
      <vt:lpstr>Times New Roman</vt:lpstr>
      <vt:lpstr>Wingdings</vt:lpstr>
      <vt:lpstr>Wingdings 2</vt:lpstr>
      <vt:lpstr>Office Theme</vt:lpstr>
      <vt:lpstr>1_Office Theme</vt:lpstr>
      <vt:lpstr>3_Office Theme</vt:lpstr>
      <vt:lpstr>4_Office Theme</vt:lpstr>
      <vt:lpstr>1_Strategic</vt:lpstr>
      <vt:lpstr>1_Default Design</vt:lpstr>
      <vt:lpstr>2_Default Design</vt:lpstr>
      <vt:lpstr>3_Strategic</vt:lpstr>
      <vt:lpstr>4_Strategic</vt:lpstr>
      <vt:lpstr>Default Design</vt:lpstr>
      <vt:lpstr>3_Default Design</vt:lpstr>
      <vt:lpstr>4_Default Design</vt:lpstr>
      <vt:lpstr>5_Default Design</vt:lpstr>
      <vt:lpstr>5_Strategic</vt:lpstr>
      <vt:lpstr>8_Default Design</vt:lpstr>
      <vt:lpstr>6_Strategic</vt:lpstr>
      <vt:lpstr>9_Default Design</vt:lpstr>
      <vt:lpstr>7_Strategic</vt:lpstr>
      <vt:lpstr>10_Default Design</vt:lpstr>
      <vt:lpstr>Blank Presentation</vt:lpstr>
      <vt:lpstr>1_Blank Presentation</vt:lpstr>
      <vt:lpstr>2_Blank Presentation</vt:lpstr>
      <vt:lpstr>14_Default Design</vt:lpstr>
      <vt:lpstr>15_Default Design</vt:lpstr>
      <vt:lpstr>16_Default Design</vt:lpstr>
      <vt:lpstr>2_Office Theme</vt:lpstr>
      <vt:lpstr>3_Blank Presentation</vt:lpstr>
      <vt:lpstr>5_Orbit</vt:lpstr>
      <vt:lpstr>Calm</vt:lpstr>
      <vt:lpstr>Office 主题</vt:lpstr>
      <vt:lpstr>2_Strategic</vt:lpstr>
      <vt:lpstr>50_Blank Presentation</vt:lpstr>
      <vt:lpstr>17_Default Design</vt:lpstr>
      <vt:lpstr>Orbit</vt:lpstr>
      <vt:lpstr>5_Office Theme</vt:lpstr>
      <vt:lpstr>6_Office Theme</vt:lpstr>
      <vt:lpstr>12_Default Design</vt:lpstr>
      <vt:lpstr>13_Default Design</vt:lpstr>
      <vt:lpstr>8_Office Theme</vt:lpstr>
      <vt:lpstr>White on Black Background</vt:lpstr>
      <vt:lpstr>Ribbons</vt:lpstr>
      <vt:lpstr>1_White on Black Background</vt:lpstr>
      <vt:lpstr>Beam</vt:lpstr>
      <vt:lpstr>18_Default Design</vt:lpstr>
      <vt:lpstr>19_Default Design</vt:lpstr>
      <vt:lpstr>53_Blank Presentation</vt:lpstr>
      <vt:lpstr>51_Blank Presentation</vt:lpstr>
      <vt:lpstr>10_Strategic</vt:lpstr>
      <vt:lpstr>9_Office Theme</vt:lpstr>
      <vt:lpstr>20_Office Theme</vt:lpstr>
      <vt:lpstr>11_Strategic</vt:lpstr>
      <vt:lpstr>Lock And Key</vt:lpstr>
      <vt:lpstr>6_Default Design</vt:lpstr>
      <vt:lpstr>8_Strategic</vt:lpstr>
      <vt:lpstr>20_Default Design</vt:lpstr>
      <vt:lpstr>66_Office Theme</vt:lpstr>
      <vt:lpstr>13_Blank Presentation</vt:lpstr>
      <vt:lpstr>預設簡報設計</vt:lpstr>
      <vt:lpstr>Strategic</vt:lpstr>
      <vt:lpstr>7_Default Design</vt:lpstr>
      <vt:lpstr>7_Office Theme</vt:lpstr>
      <vt:lpstr>Slit</vt:lpstr>
      <vt:lpstr>11_Default Design</vt:lpstr>
      <vt:lpstr>4_Blank Presentation</vt:lpstr>
      <vt:lpstr>21_Default Design</vt:lpstr>
      <vt:lpstr>Worksheet</vt:lpstr>
      <vt:lpstr>歌罗西书</vt:lpstr>
      <vt:lpstr>关键字</vt:lpstr>
      <vt:lpstr>主题</vt:lpstr>
      <vt:lpstr>关键节</vt:lpstr>
      <vt:lpstr>概要 &amp; 应用</vt:lpstr>
      <vt:lpstr>国度陈述</vt:lpstr>
      <vt:lpstr>圣约陈述</vt:lpstr>
      <vt:lpstr>救赎陈述</vt:lpstr>
      <vt:lpstr>预言 (主, 神性) </vt:lpstr>
      <vt:lpstr>书之分析表</vt:lpstr>
      <vt:lpstr>PowerPoint Presentation</vt:lpstr>
      <vt:lpstr>要受庇护</vt:lpstr>
      <vt:lpstr>假师傅否认基督的神性与作为</vt:lpstr>
      <vt:lpstr>写这封信的背景 </vt:lpstr>
      <vt:lpstr>你怎么能从假教导中受庇护?</vt:lpstr>
      <vt:lpstr>PowerPoint Presentation</vt:lpstr>
      <vt:lpstr>II. 追求圣洁的生活</vt:lpstr>
      <vt:lpstr>要追求什么</vt:lpstr>
      <vt:lpstr>主要思想</vt:lpstr>
      <vt:lpstr>Black</vt:lpstr>
      <vt:lpstr>Awesome God</vt:lpstr>
      <vt:lpstr>新约综览(保罗书信)</vt:lpstr>
      <vt:lpstr>介绍 “监狱书书”</vt:lpstr>
      <vt:lpstr>新约综览(保罗书信)</vt:lpstr>
      <vt:lpstr>有那些监狱书信?</vt:lpstr>
      <vt:lpstr>谁携带这些信件?</vt:lpstr>
      <vt:lpstr>保罗的态度有如何?</vt:lpstr>
      <vt:lpstr>监狱的书信的场合</vt:lpstr>
      <vt:lpstr>几个月后 (主后 62)…</vt:lpstr>
      <vt:lpstr>监狱书信</vt:lpstr>
      <vt:lpstr>有时基督徒遭 不合理对待 </vt:lpstr>
      <vt:lpstr>监狱书信的基督论</vt:lpstr>
      <vt:lpstr>监狱信简的应用</vt:lpstr>
      <vt:lpstr>你对试探有什么样的反应呢?</vt:lpstr>
      <vt:lpstr>要受庇护</vt:lpstr>
      <vt:lpstr>假师傅否认基督的神性与作为</vt:lpstr>
      <vt:lpstr>假道</vt:lpstr>
      <vt:lpstr>Foster Letter 2002</vt:lpstr>
      <vt:lpstr>Already Gone 04802</vt:lpstr>
      <vt:lpstr>假道</vt:lpstr>
      <vt:lpstr>假道</vt:lpstr>
      <vt:lpstr>要受庇护</vt:lpstr>
      <vt:lpstr>你怎么能从假教导中受庇护?</vt:lpstr>
      <vt:lpstr>七 个 教 会 (启示录 2–3)</vt:lpstr>
      <vt:lpstr>莱卡思河谷流域</vt:lpstr>
      <vt:lpstr>Occasion</vt:lpstr>
      <vt:lpstr>写这封信的背景 </vt:lpstr>
      <vt:lpstr>PowerPoint Presentation</vt:lpstr>
      <vt:lpstr>PowerPoint Presentation</vt:lpstr>
      <vt:lpstr>PowerPoint Presentation</vt:lpstr>
      <vt:lpstr>PowerPoint Presentation</vt:lpstr>
      <vt:lpstr>没有影子！</vt:lpstr>
      <vt:lpstr>PowerPoint Presentation</vt:lpstr>
      <vt:lpstr>写这封信的背景 </vt:lpstr>
      <vt:lpstr>希腊哲学</vt:lpstr>
      <vt:lpstr>关键节</vt:lpstr>
      <vt:lpstr>写这封信的背景 </vt:lpstr>
      <vt:lpstr>敬拜天使</vt:lpstr>
      <vt:lpstr>Messages from Angels?</vt:lpstr>
      <vt:lpstr>PowerPoint Presentation</vt:lpstr>
      <vt:lpstr>写这封信的背景 </vt:lpstr>
      <vt:lpstr>基督的神性</vt:lpstr>
      <vt:lpstr>写这封信的背景 </vt:lpstr>
      <vt:lpstr>PowerPoint Presentation</vt:lpstr>
      <vt:lpstr>写这封信的背景 </vt:lpstr>
      <vt:lpstr>你怎么能从假教导中受庇护?</vt:lpstr>
      <vt:lpstr>关键词 &amp; 关键经文</vt:lpstr>
      <vt:lpstr>要追求什么</vt:lpstr>
      <vt:lpstr>书之分析表</vt:lpstr>
      <vt:lpstr>PowerPoint Presentation</vt:lpstr>
      <vt:lpstr>Slides on  歌罗西 1</vt:lpstr>
      <vt:lpstr>"This letter is from Paul, chosen by the will of God to be an apostle of Christ Jesus, and from our brother Timothy. We are writing to God’s holy people in the city of Colosse, who are faithful brothers and sisters in Christ. May God our Father give you grace and peace" (Col 1:1-2 NLT).</vt:lpstr>
      <vt:lpstr>"We always pray for you, and we give thanks to God, the Father of our Lord Jesus Christ.  4For we have heard of your faith in Christ Jesus and your love for all of God’s people,  5which come from your confident hope of what God has reserved for you in heaven. You have had this expectation ever since you first heard the truth of the Good News" (Col 1:3-5 NLT).</vt:lpstr>
      <vt:lpstr>大迁移</vt:lpstr>
      <vt:lpstr>Colossians 1:15</vt:lpstr>
      <vt:lpstr>Colossians 1:16-18</vt:lpstr>
      <vt:lpstr>内窥原子</vt:lpstr>
      <vt:lpstr>PowerPoint Presentation</vt:lpstr>
      <vt:lpstr>PowerPoint Presentation</vt:lpstr>
      <vt:lpstr>PowerPoint Presentation</vt:lpstr>
      <vt:lpstr>PowerPoint Presentation</vt:lpstr>
      <vt:lpstr>PowerPoint Presentation</vt:lpstr>
      <vt:lpstr>真耶稣教会 (亚当路)</vt:lpstr>
      <vt:lpstr>真耶稣教会相信什么 ?</vt:lpstr>
      <vt:lpstr>Counterfeit? </vt:lpstr>
      <vt:lpstr>概要 &amp; 应用</vt:lpstr>
      <vt:lpstr>作者</vt:lpstr>
      <vt:lpstr>歌罗西书之详情</vt:lpstr>
      <vt:lpstr>写这封信的背景 </vt:lpstr>
      <vt:lpstr>PowerPoint Presentation</vt:lpstr>
      <vt:lpstr>Slides on  歌罗西 2</vt:lpstr>
      <vt:lpstr>What’s Wrong?</vt:lpstr>
      <vt:lpstr>PowerPoint Presentation</vt:lpstr>
      <vt:lpstr>PowerPoint Presentation</vt:lpstr>
      <vt:lpstr>PowerPoint Presentation</vt:lpstr>
      <vt:lpstr>没有影子！</vt:lpstr>
      <vt:lpstr>PowerPoint Presentation</vt:lpstr>
      <vt:lpstr>写这封信的背景 </vt:lpstr>
      <vt:lpstr>希腊哲学</vt:lpstr>
      <vt:lpstr>关键节</vt:lpstr>
      <vt:lpstr>第一世纪教会的受洗礼</vt:lpstr>
      <vt:lpstr>Recipients</vt:lpstr>
      <vt:lpstr>Recipients</vt:lpstr>
      <vt:lpstr>However, recipients should not  be infants because…</vt:lpstr>
      <vt:lpstr>写这封信的背景 </vt:lpstr>
      <vt:lpstr>敬拜天使</vt:lpstr>
      <vt:lpstr>Messages from Angels?</vt:lpstr>
      <vt:lpstr>PowerPoint Presentation</vt:lpstr>
      <vt:lpstr>写这封信的背景 </vt:lpstr>
      <vt:lpstr>基督的神性</vt:lpstr>
      <vt:lpstr>写这封信的背景 </vt:lpstr>
      <vt:lpstr>PowerPoint Presentation</vt:lpstr>
      <vt:lpstr>你怎么能从假教导中受庇护?</vt:lpstr>
      <vt:lpstr>False Teaching</vt:lpstr>
      <vt:lpstr>PowerPoint Presentation</vt:lpstr>
      <vt:lpstr>II. 追求圣洁的生活</vt:lpstr>
      <vt:lpstr>Slides on  歌罗西 3</vt:lpstr>
      <vt:lpstr>PowerPoint Presentation</vt:lpstr>
      <vt:lpstr>Holy living is relational.</vt:lpstr>
      <vt:lpstr>穿上新生命</vt:lpstr>
      <vt:lpstr>什么拦住你？</vt:lpstr>
      <vt:lpstr>愤怒?</vt:lpstr>
      <vt:lpstr>什么东西拦阻你向前进?</vt:lpstr>
      <vt:lpstr>穿上新生的美德 歌罗西 3:5-14</vt:lpstr>
      <vt:lpstr>背景</vt:lpstr>
      <vt:lpstr>我们怎能穿上新生的美德?  歌罗西 3:5-14</vt:lpstr>
      <vt:lpstr>I. 脱去旧人 (3:5-11).</vt:lpstr>
      <vt:lpstr>歌罗西. 3:5 "  所以要治死你们在地上的肢体，就如淫乱、污秽、邪情、恶欲和贪心，贪心就是拜偶像。" (CNVS).   马太福音 18:9a "如果你的一只眼睛使你犯罪，就把它挖出来丢掉；你一只眼睛进永生，总比有两只眼睛被投进地狱的火里好。" (CNVS).</vt:lpstr>
      <vt:lpstr>重点 –  "除去我们内心的邪恶"</vt:lpstr>
      <vt:lpstr>定死腐败的生活  (3:5-7)</vt:lpstr>
      <vt:lpstr>Death to corrupt living  (3:5-7)</vt:lpstr>
      <vt:lpstr>Death to corrupt living  (3:5-7)</vt:lpstr>
      <vt:lpstr>Death to corrupt living</vt:lpstr>
      <vt:lpstr>"所以要治死你们在地上的肢体，就如淫乱、污秽、邪情、恶欲和贪心，贪心就是拜偶像" (3:5)</vt:lpstr>
      <vt:lpstr>定死不义之言 (3:8-9)</vt:lpstr>
      <vt:lpstr>3:8-9</vt:lpstr>
      <vt:lpstr>从俄国历史的教训</vt:lpstr>
      <vt:lpstr>应该脱去怎样的言语呢？</vt:lpstr>
      <vt:lpstr>Avoid vows</vt:lpstr>
      <vt:lpstr>定死传统的隔阂</vt:lpstr>
      <vt:lpstr>3:10-11</vt:lpstr>
      <vt:lpstr>避免这些隔阂。。。</vt:lpstr>
      <vt:lpstr>教会接纳所有</vt:lpstr>
      <vt:lpstr>II. 披上基督的恩惠 (3:12-14).</vt:lpstr>
      <vt:lpstr>要存有怜悯的心 (3:12)</vt:lpstr>
      <vt:lpstr>施怜悯被形容为上帝恩典的表现 (出埃及记 34:6; 历代志下. 30:9; 尼希米记9:17, 31; 诗篇85:13; 约珥 2:13; 约翰 4:2).</vt:lpstr>
      <vt:lpstr>" 【约拿】就向耶和华祷告，说：“耶和华啊！我还在本国的时候，不是这样说过吗？我知道你是有恩典有怜悯的　神，不轻易发怒，并且有丰盛的慈爱，转意不降灾祸，所以我才急忙逃往他施去。'" (约拿 4:2 ).</vt:lpstr>
      <vt:lpstr>没有怜悯, 我们不能对他人有同理之心.</vt:lpstr>
      <vt:lpstr>要有饶恕的心(3:13)</vt:lpstr>
      <vt:lpstr>“饶恕并不是给他人应得的， 而是他人所需的”  –匿名  “弱者从不原谅，宽恕是强者的属性”  – 甘地</vt:lpstr>
      <vt:lpstr>格雷厄姆 和 格拉迪斯·斯坦斯</vt:lpstr>
      <vt:lpstr>3:13</vt:lpstr>
      <vt:lpstr>要有爱心 (3:14)</vt:lpstr>
      <vt:lpstr>饶恕了但我不能。。。</vt:lpstr>
      <vt:lpstr>没有爱，我们的饶恕不完全； 没有爱我们的怜悯是一盏隐藏的灯。 爱心是联系全德的。</vt:lpstr>
      <vt:lpstr>I. 脱去旧人  II. 披上基督的恩惠</vt:lpstr>
      <vt:lpstr>愤怒?</vt:lpstr>
      <vt:lpstr>怀疑</vt:lpstr>
      <vt:lpstr>Trust in Christ</vt:lpstr>
      <vt:lpstr>神的恩典让我们有一个从新的开始。不要让你从前旧的习惯阻碍你活出在基督里的新生活。</vt:lpstr>
      <vt:lpstr>如果我们跟从歌罗西 3:18-19?</vt:lpstr>
      <vt:lpstr>歌罗西书之特征</vt:lpstr>
      <vt:lpstr>Ephesians &amp; Colossians</vt:lpstr>
      <vt:lpstr>Ephesians &amp; Colossians</vt:lpstr>
      <vt:lpstr>以弗所书对比于歌罗西书</vt:lpstr>
      <vt:lpstr>理论</vt:lpstr>
      <vt:lpstr>综合体</vt:lpstr>
      <vt:lpstr>纲要</vt:lpstr>
      <vt:lpstr>Slides on  歌罗西 4</vt:lpstr>
      <vt:lpstr>你怎么能从假教导中受庇护?</vt:lpstr>
      <vt:lpstr>主要思想</vt:lpstr>
      <vt:lpstr>要追求什么</vt:lpstr>
      <vt:lpstr>PowerPoint Presentation</vt:lpstr>
      <vt:lpstr>II. 追求圣洁的生活</vt:lpstr>
      <vt:lpstr>WHAT TO EMBRACE</vt:lpstr>
      <vt:lpstr>What old “clothes” do you need to toss?</vt:lpstr>
      <vt:lpstr>写这封信的背景 </vt:lpstr>
      <vt:lpstr>What new “clothes” do you need to put on?</vt:lpstr>
      <vt:lpstr>Black</vt:lpstr>
      <vt:lpstr>新约全书讲章 • BibleStudyDownloads.org</vt:lpstr>
      <vt:lpstr>旧与新的异端</vt:lpstr>
      <vt:lpstr>4 x 8 Chart</vt:lpstr>
      <vt:lpstr>真耶稣教会 (亚当路)</vt:lpstr>
      <vt:lpstr>真耶稣教会相信什么 ?</vt:lpstr>
      <vt:lpstr>圣灵的人性和神性</vt:lpstr>
      <vt:lpstr>重点 : 我们为什么要相信圣灵是有位格的？  </vt:lpstr>
      <vt:lpstr>证明圣灵是有位格的证据...</vt:lpstr>
      <vt:lpstr>圣灵的位格</vt:lpstr>
      <vt:lpstr>圣灵是神吗？</vt:lpstr>
      <vt:lpstr>圣经记载三位一体 的证据</vt:lpstr>
      <vt:lpstr>如何证明三位一体</vt:lpstr>
      <vt:lpstr>只有一 位神</vt:lpstr>
      <vt:lpstr>只有一位神</vt:lpstr>
      <vt:lpstr>只有一位神</vt:lpstr>
      <vt:lpstr> 只有一位神 </vt:lpstr>
      <vt:lpstr>3. 正确定义三位一体</vt:lpstr>
      <vt:lpstr>光的例证</vt:lpstr>
      <vt:lpstr>4.  决定耶稣是谁</vt:lpstr>
      <vt:lpstr>5. 显示这个主张的合理性:</vt:lpstr>
      <vt:lpstr>6.  圣经在以下的经文证明了以上的主张：父、子、圣灵， 拥有一样的属性/相称</vt:lpstr>
      <vt:lpstr>圣经内所提到关于三位一体的教理的证据</vt:lpstr>
      <vt:lpstr>6.  父、子、圣灵，都是神:</vt:lpstr>
      <vt:lpstr>6.  父、子、圣灵，都是神:</vt:lpstr>
      <vt:lpstr>6.   父、子、圣灵，都是神:</vt:lpstr>
      <vt:lpstr>Holy, Holy, Holy 1/4</vt:lpstr>
      <vt:lpstr>Holy, Holy, Holy 1/4</vt:lpstr>
      <vt:lpstr>Holy, Holy, Holy 2/4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三位一体的错误观点</vt:lpstr>
      <vt:lpstr>真耶稣教会，亚当路</vt:lpstr>
      <vt:lpstr>真耶稣教会相信什么?</vt:lpstr>
      <vt:lpstr>对神的不同观点</vt:lpstr>
      <vt:lpstr>三位一体之图</vt:lpstr>
      <vt:lpstr>转世</vt:lpstr>
      <vt:lpstr>     历史是否是。。。</vt:lpstr>
      <vt:lpstr>什么是转世？</vt:lpstr>
      <vt:lpstr>一些名词</vt:lpstr>
      <vt:lpstr>转移很相似，指死时从一个身体转移（从生）到另一个身体。可以是动物（飞禽，牛，跳蚤，蟑螂）或无生命的东西 （岩石，粉笔等）</vt:lpstr>
      <vt:lpstr>羯磨（在今生所有的好和坏的想法，言语和行为）决定来世的地位 - 经济，智力，体制等。 </vt:lpstr>
      <vt:lpstr>搞笑?</vt:lpstr>
      <vt:lpstr>美洲原住民的 泛神论</vt:lpstr>
      <vt:lpstr>在美国的转世论</vt:lpstr>
      <vt:lpstr>Out on a Limb</vt:lpstr>
      <vt:lpstr> 批判转世论的五个论点 </vt:lpstr>
      <vt:lpstr>催眠回归</vt:lpstr>
      <vt:lpstr>Title</vt:lpstr>
      <vt:lpstr>既视感指没有经历过的事情或场景仿佛在某时某地经历过的似曾相识之感</vt:lpstr>
      <vt:lpstr>特殊语言能力 </vt:lpstr>
      <vt:lpstr>潜隐记忆 </vt:lpstr>
      <vt:lpstr>胎记</vt:lpstr>
      <vt:lpstr>其他所为的证据</vt:lpstr>
      <vt:lpstr>其他所为的证据</vt:lpstr>
      <vt:lpstr>其他所为的证据</vt:lpstr>
      <vt:lpstr>圣经和轮回</vt:lpstr>
      <vt:lpstr>用圣经的回应</vt:lpstr>
      <vt:lpstr>被魔鬼附身</vt:lpstr>
      <vt:lpstr>我们只活一次，死一次， 然后进入永生</vt:lpstr>
      <vt:lpstr>耶稣医治一位盲人证明祂也能给予属灵的视力(约翰福音9:1-7).</vt:lpstr>
      <vt:lpstr>为何如此盲目？</vt:lpstr>
      <vt:lpstr>出埃及记 20:4-5</vt:lpstr>
      <vt:lpstr>耶稣奇妙地医治那人证明了祂是永生的道路(约翰福音 9:6-7).</vt:lpstr>
      <vt:lpstr>前盲人承认耶稣是神 (35-38).</vt:lpstr>
      <vt:lpstr>???????</vt:lpstr>
      <vt:lpstr>圣经记载人死后的例子</vt:lpstr>
      <vt:lpstr>复活在一体</vt:lpstr>
      <vt:lpstr>从哲学角度的反应</vt:lpstr>
      <vt:lpstr>结论</vt:lpstr>
      <vt:lpstr>七种关于神的主要世俗观点</vt:lpstr>
      <vt:lpstr>向世俗观点宣教的策略</vt:lpstr>
      <vt:lpstr>监狱书信的基督论</vt:lpstr>
      <vt:lpstr>你对试炼如何反应？</vt:lpstr>
      <vt:lpstr>Walk Thru the Pauline Epistles</vt:lpstr>
      <vt:lpstr>监狱信简的应用</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哈德生(Huddleston)对歌罗西书的概要</dc:title>
  <cp:lastModifiedBy>Rick Griffith</cp:lastModifiedBy>
  <cp:revision>99</cp:revision>
  <dcterms:modified xsi:type="dcterms:W3CDTF">2024-07-18T17:52:14Z</dcterms:modified>
</cp:coreProperties>
</file>